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85D7A4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D7A4"/>
        </a:fontRef>
        <a:srgbClr val="85D7A4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D7A4"/>
        </a:fontRef>
        <a:srgbClr val="85D7A4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CE1F7"/>
          </a:solidFill>
        </a:fill>
      </a:tcStyle>
    </a:wholeTbl>
    <a:band2H>
      <a:tcTxStyle b="def" i="def"/>
      <a:tcStyle>
        <a:tcBdr/>
        <a:fill>
          <a:solidFill>
            <a:srgbClr val="E7F1FB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D7A4"/>
        </a:fontRef>
        <a:srgbClr val="85D7A4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D7A4"/>
        </a:fontRef>
        <a:srgbClr val="85D7A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DF8F0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85D7A4"/>
        </a:fontRef>
        <a:srgbClr val="85D7A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85D7A4"/>
              </a:solidFill>
              <a:prstDash val="solid"/>
              <a:round/>
            </a:ln>
          </a:top>
          <a:bottom>
            <a:ln w="25400" cap="flat">
              <a:solidFill>
                <a:srgbClr val="85D7A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5D7A4"/>
              </a:solidFill>
              <a:prstDash val="solid"/>
              <a:round/>
            </a:ln>
          </a:top>
          <a:bottom>
            <a:ln w="25400" cap="flat">
              <a:solidFill>
                <a:srgbClr val="85D7A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D7A4"/>
        </a:fontRef>
        <a:srgbClr val="85D7A4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8F0E0"/>
          </a:solidFill>
        </a:fill>
      </a:tcStyle>
    </a:wholeTbl>
    <a:band2H>
      <a:tcTxStyle b="def" i="def"/>
      <a:tcStyle>
        <a:tcBdr/>
        <a:fill>
          <a:solidFill>
            <a:srgbClr val="EDF8F0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85D7A4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85D7A4"/>
          </a:solidFill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85D7A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xx%"/>
          <p:cNvSpPr txBox="1"/>
          <p:nvPr>
            <p:ph type="title" hasCustomPrompt="1"/>
          </p:nvPr>
        </p:nvSpPr>
        <p:spPr>
          <a:xfrm>
            <a:off x="710774" y="1452836"/>
            <a:ext cx="7722601" cy="11925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3000"/>
            </a:lvl1pPr>
          </a:lstStyle>
          <a:p>
            <a:pPr/>
            <a:r>
              <a:t>xx%</a:t>
            </a:r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710774" y="2909536"/>
            <a:ext cx="7722601" cy="478202"/>
          </a:xfrm>
          <a:prstGeom prst="rect">
            <a:avLst/>
          </a:prstGeom>
        </p:spPr>
        <p:txBody>
          <a:bodyPr anchor="t"/>
          <a:lstStyle>
            <a:lvl1pPr marL="457200" indent="-355600">
              <a:buClr>
                <a:srgbClr val="FFFFFF"/>
              </a:buClr>
              <a:buSzPts val="2000"/>
              <a:buFont typeface="Helvetica"/>
              <a:buChar char="●"/>
              <a:defRPr sz="2000"/>
            </a:lvl1pPr>
            <a:lvl2pPr marL="914400" indent="-355600">
              <a:buClr>
                <a:srgbClr val="FFFFFF"/>
              </a:buClr>
              <a:buSzPts val="2000"/>
              <a:buFont typeface="Helvetica"/>
              <a:buChar char="○"/>
              <a:defRPr sz="2000"/>
            </a:lvl2pPr>
            <a:lvl3pPr marL="1371600" indent="-355600">
              <a:buClr>
                <a:srgbClr val="FFFFFF"/>
              </a:buClr>
              <a:buSzPts val="2000"/>
              <a:buFont typeface="Helvetica"/>
              <a:buChar char="■"/>
              <a:defRPr sz="2000"/>
            </a:lvl3pPr>
            <a:lvl4pPr marL="1828800" indent="-355600">
              <a:buClr>
                <a:srgbClr val="FFFFFF"/>
              </a:buClr>
              <a:buSzPts val="2000"/>
              <a:buFont typeface="Helvetica"/>
              <a:buChar char="●"/>
              <a:defRPr sz="2000"/>
            </a:lvl4pPr>
            <a:lvl5pPr marL="2286000" indent="-355600">
              <a:buClr>
                <a:srgbClr val="FFFFFF"/>
              </a:buClr>
              <a:buSzPts val="2000"/>
              <a:buFont typeface="Helvetica"/>
              <a:buChar char="○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3077804" y="1438823"/>
            <a:ext cx="2289002" cy="401702"/>
          </a:xfrm>
          <a:prstGeom prst="rect">
            <a:avLst/>
          </a:prstGeom>
        </p:spPr>
        <p:txBody>
          <a:bodyPr/>
          <a:lstStyle>
            <a:lvl1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1pPr>
            <a:lvl2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2pPr>
            <a:lvl3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3pPr>
            <a:lvl4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4pPr>
            <a:lvl5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xx%"/>
          <p:cNvSpPr txBox="1"/>
          <p:nvPr>
            <p:ph type="title" hasCustomPrompt="1"/>
          </p:nvPr>
        </p:nvSpPr>
        <p:spPr>
          <a:xfrm>
            <a:off x="3050300" y="656975"/>
            <a:ext cx="2316602" cy="62070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8000"/>
            </a:lvl1pPr>
          </a:lstStyle>
          <a:p>
            <a:pPr/>
            <a:r>
              <a:t>xx%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xfrm>
            <a:off x="1895549" y="1293700"/>
            <a:ext cx="5352902" cy="18162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quarter" idx="1"/>
          </p:nvPr>
        </p:nvSpPr>
        <p:spPr>
          <a:xfrm>
            <a:off x="2457749" y="3262100"/>
            <a:ext cx="4228502" cy="58770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xfrm>
            <a:off x="954598" y="2379931"/>
            <a:ext cx="3617404" cy="566402"/>
          </a:xfrm>
          <a:prstGeom prst="rect">
            <a:avLst/>
          </a:prstGeom>
        </p:spPr>
        <p:txBody>
          <a:bodyPr/>
          <a:lstStyle>
            <a:lvl1pPr algn="r"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954598" y="3098750"/>
            <a:ext cx="3617404" cy="604200"/>
          </a:xfrm>
          <a:prstGeom prst="rect">
            <a:avLst/>
          </a:prstGeom>
        </p:spPr>
        <p:txBody>
          <a:bodyPr anchor="t"/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 algn="r">
              <a:defRPr sz="1600"/>
            </a:lvl4pPr>
            <a:lvl5pPr algn="r"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710774" y="1649565"/>
            <a:ext cx="3861302" cy="720601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710774" y="2446323"/>
            <a:ext cx="3244202" cy="1047602"/>
          </a:xfrm>
          <a:prstGeom prst="rect">
            <a:avLst/>
          </a:prstGeom>
        </p:spPr>
        <p:txBody>
          <a:bodyPr anchor="t"/>
          <a:lstStyle>
            <a:lvl1pPr marL="457200" indent="-317500" algn="l">
              <a:buClr>
                <a:srgbClr val="FFFFFF"/>
              </a:buClr>
              <a:buSzPts val="1400"/>
              <a:buFont typeface="Helvetica"/>
              <a:buChar char="●"/>
              <a:defRPr sz="1400"/>
            </a:lvl1pPr>
            <a:lvl2pPr marL="914400" indent="-317500" algn="l">
              <a:buClr>
                <a:srgbClr val="FFFFFF"/>
              </a:buClr>
              <a:buSzPts val="1400"/>
              <a:buFont typeface="Helvetica"/>
              <a:buChar char="○"/>
              <a:defRPr sz="1400"/>
            </a:lvl2pPr>
            <a:lvl3pPr marL="1371600" indent="-317500" algn="l">
              <a:buClr>
                <a:srgbClr val="FFFFFF"/>
              </a:buClr>
              <a:buSzPts val="1400"/>
              <a:buFont typeface="Helvetica"/>
              <a:buChar char="■"/>
              <a:defRPr sz="1400"/>
            </a:lvl3pPr>
            <a:lvl4pPr marL="1828800" indent="-317500" algn="l">
              <a:buClr>
                <a:srgbClr val="FFFFFF"/>
              </a:buClr>
              <a:buSzPts val="1400"/>
              <a:buFont typeface="Helvetica"/>
              <a:buChar char="●"/>
              <a:defRPr sz="1400"/>
            </a:lvl4pPr>
            <a:lvl5pPr marL="2286000" indent="-317500" algn="l">
              <a:buClr>
                <a:srgbClr val="FFFFFF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710774" y="542675"/>
            <a:ext cx="77226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quarter" idx="1"/>
          </p:nvPr>
        </p:nvSpPr>
        <p:spPr>
          <a:xfrm>
            <a:off x="863175" y="2514849"/>
            <a:ext cx="2117402" cy="401702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1pPr>
            <a:lvl2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2pPr>
            <a:lvl3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3pPr>
            <a:lvl4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4pPr>
            <a:lvl5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710774" y="542675"/>
            <a:ext cx="77226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quarter" idx="1"/>
          </p:nvPr>
        </p:nvSpPr>
        <p:spPr>
          <a:xfrm>
            <a:off x="2133467" y="2160023"/>
            <a:ext cx="2242800" cy="401702"/>
          </a:xfrm>
          <a:prstGeom prst="rect">
            <a:avLst/>
          </a:prstGeom>
        </p:spPr>
        <p:txBody>
          <a:bodyPr/>
          <a:lstStyle>
            <a:lvl1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1pPr>
            <a:lvl2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2pPr>
            <a:lvl3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3pPr>
            <a:lvl4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4pPr>
            <a:lvl5pPr algn="l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/>
          <p:nvPr>
            <p:ph type="title"/>
          </p:nvPr>
        </p:nvSpPr>
        <p:spPr>
          <a:xfrm>
            <a:off x="710774" y="542675"/>
            <a:ext cx="77226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sz="quarter" idx="1"/>
          </p:nvPr>
        </p:nvSpPr>
        <p:spPr>
          <a:xfrm>
            <a:off x="984674" y="1682475"/>
            <a:ext cx="2502901" cy="401702"/>
          </a:xfrm>
          <a:prstGeom prst="rect">
            <a:avLst/>
          </a:prstGeom>
        </p:spPr>
        <p:txBody>
          <a:bodyPr/>
          <a:lstStyle>
            <a:lvl1pPr algn="r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1pPr>
            <a:lvl2pPr algn="r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2pPr>
            <a:lvl3pPr algn="r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3pPr>
            <a:lvl4pPr algn="r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4pPr>
            <a:lvl5pPr algn="r"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0" y="2379931"/>
            <a:ext cx="3617401" cy="566402"/>
          </a:xfrm>
          <a:prstGeom prst="rect">
            <a:avLst/>
          </a:prstGeom>
        </p:spPr>
        <p:txBody>
          <a:bodyPr/>
          <a:lstStyle>
            <a:lvl1pPr algn="l"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4572000" y="3098750"/>
            <a:ext cx="3617401" cy="604200"/>
          </a:xfrm>
          <a:prstGeom prst="rect">
            <a:avLst/>
          </a:prstGeom>
        </p:spPr>
        <p:txBody>
          <a:bodyPr anchor="t"/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 sz="1600"/>
            </a:lvl4pPr>
            <a:lvl5pPr algn="l"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/>
          <p:nvPr>
            <p:ph type="title"/>
          </p:nvPr>
        </p:nvSpPr>
        <p:spPr>
          <a:xfrm>
            <a:off x="710774" y="542675"/>
            <a:ext cx="77226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80" name="Body Level One…"/>
          <p:cNvSpPr txBox="1"/>
          <p:nvPr>
            <p:ph type="body" sz="quarter" idx="1"/>
          </p:nvPr>
        </p:nvSpPr>
        <p:spPr>
          <a:xfrm>
            <a:off x="863175" y="1711025"/>
            <a:ext cx="2101801" cy="401702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1pPr>
            <a:lvl2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2pPr>
            <a:lvl3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3pPr>
            <a:lvl4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4pPr>
            <a:lvl5pPr>
              <a:lnSpc>
                <a:spcPct val="50000"/>
              </a:lnSpc>
              <a:defRPr b="1" sz="3500">
                <a:latin typeface="Reenie Beanie"/>
                <a:ea typeface="Reenie Beanie"/>
                <a:cs typeface="Reenie Beanie"/>
                <a:sym typeface="Reenie Beani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xx%"/>
          <p:cNvSpPr txBox="1"/>
          <p:nvPr>
            <p:ph type="title" hasCustomPrompt="1"/>
          </p:nvPr>
        </p:nvSpPr>
        <p:spPr>
          <a:xfrm>
            <a:off x="1978499" y="545975"/>
            <a:ext cx="5187002" cy="5937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pPr/>
            <a:r>
              <a:t>xx%</a:t>
            </a:r>
          </a:p>
        </p:txBody>
      </p:sp>
      <p:sp>
        <p:nvSpPr>
          <p:cNvPr id="189" name="Body Level One…"/>
          <p:cNvSpPr txBox="1"/>
          <p:nvPr>
            <p:ph type="body" sz="quarter" idx="1"/>
          </p:nvPr>
        </p:nvSpPr>
        <p:spPr>
          <a:xfrm>
            <a:off x="1978349" y="1204825"/>
            <a:ext cx="5187003" cy="478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xfrm>
            <a:off x="710774" y="542663"/>
            <a:ext cx="4602303" cy="926100"/>
          </a:xfrm>
          <a:prstGeom prst="rect">
            <a:avLst/>
          </a:prstGeom>
        </p:spPr>
        <p:txBody>
          <a:bodyPr/>
          <a:lstStyle>
            <a:lvl1pPr algn="l">
              <a:defRPr sz="9000"/>
            </a:lvl1pPr>
          </a:lstStyle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sz="quarter" idx="1"/>
          </p:nvPr>
        </p:nvSpPr>
        <p:spPr>
          <a:xfrm>
            <a:off x="710774" y="1602501"/>
            <a:ext cx="4602303" cy="104760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9" name="Google Shape;115;p23" descr="Google Shape;115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862924">
            <a:off x="4285860" y="529629"/>
            <a:ext cx="5950804" cy="2580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Google Shape;116;p23"/>
          <p:cNvSpPr txBox="1"/>
          <p:nvPr/>
        </p:nvSpPr>
        <p:spPr>
          <a:xfrm>
            <a:off x="710774" y="3670423"/>
            <a:ext cx="3624603" cy="67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spAutoFit/>
          </a:bodyPr>
          <a:lstStyle/>
          <a:p>
            <a:pPr>
              <a:defRPr sz="1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Slidesgo</a:t>
            </a:r>
            <a:r>
              <a:rPr>
                <a:solidFill>
                  <a:schemeClr val="accent2"/>
                </a:solidFill>
              </a:rPr>
              <a:t>, </a:t>
            </a:r>
            <a:r>
              <a:t>including icons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Flaticon</a:t>
            </a:r>
            <a:r>
              <a:rPr>
                <a:solidFill>
                  <a:schemeClr val="accent2"/>
                </a:solidFill>
              </a:rPr>
              <a:t>,</a:t>
            </a:r>
            <a:r>
              <a:t> and infographics &amp; images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Freepik</a:t>
            </a:r>
            <a:r>
              <a:rPr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solidFill>
          <a:srgbClr val="E6B9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/>
          <p:nvPr>
            <p:ph type="sldNum" sz="quarter" idx="2"/>
          </p:nvPr>
        </p:nvSpPr>
        <p:spPr>
          <a:xfrm>
            <a:off x="1485900" y="4812658"/>
            <a:ext cx="197141" cy="183053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bg>
      <p:bgPr>
        <a:gradFill flip="none" rotWithShape="1">
          <a:gsLst>
            <a:gs pos="0">
              <a:srgbClr val="8488C4"/>
            </a:gs>
            <a:gs pos="52999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Number"/>
          <p:cNvSpPr txBox="1"/>
          <p:nvPr>
            <p:ph type="sldNum" sz="quarter" idx="2"/>
          </p:nvPr>
        </p:nvSpPr>
        <p:spPr>
          <a:xfrm>
            <a:off x="1902719" y="4818811"/>
            <a:ext cx="183525" cy="172413"/>
          </a:xfrm>
          <a:prstGeom prst="rect">
            <a:avLst/>
          </a:prstGeom>
        </p:spPr>
        <p:txBody>
          <a:bodyPr lIns="33917" tIns="33917" rIns="33917" bIns="33917"/>
          <a:lstStyle>
            <a:lvl1pPr algn="l" defTabSz="678355"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6;p4" descr="Google Shape;16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333726">
            <a:off x="3939023" y="3317738"/>
            <a:ext cx="6836521" cy="1720077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Body Level One…"/>
          <p:cNvSpPr txBox="1"/>
          <p:nvPr>
            <p:ph type="body" idx="1"/>
          </p:nvPr>
        </p:nvSpPr>
        <p:spPr>
          <a:xfrm>
            <a:off x="710774" y="1431775"/>
            <a:ext cx="6411003" cy="3169200"/>
          </a:xfrm>
          <a:prstGeom prst="rect">
            <a:avLst/>
          </a:prstGeom>
        </p:spPr>
        <p:txBody>
          <a:bodyPr anchor="t"/>
          <a:lstStyle>
            <a:lvl1pPr marL="457200" indent="-317500" algn="l">
              <a:buClr>
                <a:srgbClr val="FFFFFF"/>
              </a:buClr>
              <a:buSzPts val="1400"/>
              <a:buFont typeface="Helvetica"/>
              <a:buChar char="●"/>
              <a:defRPr sz="1400"/>
            </a:lvl1pPr>
            <a:lvl2pPr marL="914400" indent="-317500" algn="l">
              <a:buClr>
                <a:srgbClr val="FFFFFF"/>
              </a:buClr>
              <a:buSzPts val="1400"/>
              <a:buFont typeface="Helvetica"/>
              <a:buChar char="○"/>
              <a:defRPr sz="1400"/>
            </a:lvl2pPr>
            <a:lvl3pPr marL="1371600" indent="-317500" algn="l">
              <a:buClr>
                <a:srgbClr val="FFFFFF"/>
              </a:buClr>
              <a:buSzPts val="1400"/>
              <a:buFont typeface="Helvetica"/>
              <a:buChar char="■"/>
              <a:defRPr sz="1400"/>
            </a:lvl3pPr>
            <a:lvl4pPr marL="1828800" indent="-317500" algn="l">
              <a:buClr>
                <a:srgbClr val="FFFFFF"/>
              </a:buClr>
              <a:buSzPts val="1400"/>
              <a:buFont typeface="Helvetica"/>
              <a:buChar char="●"/>
              <a:defRPr sz="1400"/>
            </a:lvl4pPr>
            <a:lvl5pPr marL="2286000" indent="-317500" algn="l">
              <a:buClr>
                <a:srgbClr val="FFFFFF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710774" y="542675"/>
            <a:ext cx="77223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1016888" y="2992550"/>
            <a:ext cx="2988600" cy="1024202"/>
          </a:xfrm>
          <a:prstGeom prst="rect">
            <a:avLst/>
          </a:prstGeom>
        </p:spPr>
        <p:txBody>
          <a:bodyPr anchor="t"/>
          <a:lstStyle>
            <a:lvl1pPr marL="457200" indent="-317500">
              <a:buClr>
                <a:srgbClr val="FFFFFF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FFFFFF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FFFFFF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FFFFFF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FFFFFF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21;p5"/>
          <p:cNvSpPr txBox="1"/>
          <p:nvPr>
            <p:ph type="body" sz="quarter" idx="21"/>
          </p:nvPr>
        </p:nvSpPr>
        <p:spPr>
          <a:xfrm>
            <a:off x="5138513" y="2992550"/>
            <a:ext cx="2988602" cy="1024201"/>
          </a:xfrm>
          <a:prstGeom prst="rect">
            <a:avLst/>
          </a:prstGeom>
        </p:spPr>
        <p:txBody>
          <a:bodyPr anchor="t"/>
          <a:lstStyle/>
          <a:p>
            <a:pPr marL="457200" indent="-342900" algn="l">
              <a:lnSpc>
                <a:spcPct val="115000"/>
              </a:lnSpc>
              <a:buClr>
                <a:srgbClr val="000000"/>
              </a:buClr>
              <a:buSzPts val="1800"/>
              <a:buFont typeface="Helvetica"/>
              <a:buChar char="●"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710774" y="542675"/>
            <a:ext cx="77223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xfrm>
            <a:off x="710774" y="542675"/>
            <a:ext cx="7722601" cy="47520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0" y="1649575"/>
            <a:ext cx="3861300" cy="720602"/>
          </a:xfrm>
          <a:prstGeom prst="rect">
            <a:avLst/>
          </a:prstGeom>
        </p:spPr>
        <p:txBody>
          <a:bodyPr anchor="b"/>
          <a:lstStyle>
            <a:lvl1pPr algn="r"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5189149" y="2446323"/>
            <a:ext cx="3244202" cy="1047602"/>
          </a:xfrm>
          <a:prstGeom prst="rect">
            <a:avLst/>
          </a:prstGeom>
        </p:spPr>
        <p:txBody>
          <a:bodyPr anchor="t"/>
          <a:lstStyle>
            <a:lvl1pPr marL="457200" indent="-317500" algn="r">
              <a:buClr>
                <a:srgbClr val="FFFFFF"/>
              </a:buClr>
              <a:buSzPts val="1400"/>
              <a:buFont typeface="Helvetica"/>
              <a:buChar char="●"/>
              <a:defRPr sz="1400"/>
            </a:lvl1pPr>
            <a:lvl2pPr marL="914400" indent="-317500" algn="r">
              <a:buClr>
                <a:srgbClr val="FFFFFF"/>
              </a:buClr>
              <a:buSzPts val="1400"/>
              <a:buFont typeface="Helvetica"/>
              <a:buChar char="○"/>
              <a:defRPr sz="1400"/>
            </a:lvl2pPr>
            <a:lvl3pPr marL="1371600" indent="-317500" algn="r">
              <a:buClr>
                <a:srgbClr val="FFFFFF"/>
              </a:buClr>
              <a:buSzPts val="1400"/>
              <a:buFont typeface="Helvetica"/>
              <a:buChar char="■"/>
              <a:defRPr sz="1400"/>
            </a:lvl3pPr>
            <a:lvl4pPr marL="1828800" indent="-317500" algn="r">
              <a:buClr>
                <a:srgbClr val="FFFFFF"/>
              </a:buClr>
              <a:buSzPts val="1400"/>
              <a:buFont typeface="Helvetica"/>
              <a:buChar char="●"/>
              <a:defRPr sz="1400"/>
            </a:lvl4pPr>
            <a:lvl5pPr marL="2286000" indent="-317500" algn="r">
              <a:buClr>
                <a:srgbClr val="FFFFFF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xfrm>
            <a:off x="710774" y="542675"/>
            <a:ext cx="4145403" cy="4058100"/>
          </a:xfrm>
          <a:prstGeom prst="rect">
            <a:avLst/>
          </a:prstGeom>
        </p:spPr>
        <p:txBody>
          <a:bodyPr/>
          <a:lstStyle>
            <a:lvl1pPr algn="l">
              <a:defRPr sz="8000"/>
            </a:lvl1pPr>
          </a:lstStyle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xfrm>
            <a:off x="710699" y="1233175"/>
            <a:ext cx="3861302" cy="14823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710699" y="2803075"/>
            <a:ext cx="3861302" cy="1235101"/>
          </a:xfrm>
          <a:prstGeom prst="rect">
            <a:avLst/>
          </a:prstGeom>
        </p:spPr>
        <p:txBody>
          <a:bodyPr anchor="t"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35;p9"/>
          <p:cNvSpPr txBox="1"/>
          <p:nvPr>
            <p:ph type="body" sz="half" idx="21"/>
          </p:nvPr>
        </p:nvSpPr>
        <p:spPr>
          <a:xfrm>
            <a:off x="4572000" y="724074"/>
            <a:ext cx="3861300" cy="3695102"/>
          </a:xfrm>
          <a:prstGeom prst="rect">
            <a:avLst/>
          </a:prstGeom>
        </p:spPr>
        <p:txBody>
          <a:bodyPr/>
          <a:lstStyle/>
          <a:p>
            <a:pPr marL="457200" indent="-342900" algn="l">
              <a:lnSpc>
                <a:spcPct val="115000"/>
              </a:lnSpc>
              <a:buClr>
                <a:srgbClr val="000000"/>
              </a:buClr>
              <a:buSzPts val="1800"/>
              <a:buFont typeface="Helvetica"/>
              <a:buChar char="●"/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2895150" y="1489798"/>
            <a:ext cx="3353700" cy="1521303"/>
          </a:xfrm>
          <a:prstGeom prst="rect">
            <a:avLst/>
          </a:prstGeom>
        </p:spPr>
        <p:txBody>
          <a:bodyPr/>
          <a:lstStyle>
            <a:lvl1pPr marL="0" indent="228600"/>
            <a:lvl2pPr marL="1005114" indent="-408213">
              <a:buSzPts val="1800"/>
              <a:buChar char="○"/>
            </a:lvl2pPr>
            <a:lvl3pPr marL="1462314" indent="-408214">
              <a:buSzPts val="1800"/>
              <a:buChar char="■"/>
            </a:lvl3pPr>
            <a:lvl4pPr marL="1919514" indent="-408214">
              <a:buSzPts val="1800"/>
              <a:buChar char="●"/>
            </a:lvl4pPr>
            <a:lvl5pPr marL="2376714" indent="-408214">
              <a:buSzPts val="1800"/>
              <a:buChar char="○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itle Text"/>
          <p:cNvSpPr txBox="1"/>
          <p:nvPr>
            <p:ph type="title"/>
          </p:nvPr>
        </p:nvSpPr>
        <p:spPr>
          <a:xfrm>
            <a:off x="2250700" y="4125624"/>
            <a:ext cx="4642500" cy="475202"/>
          </a:xfrm>
          <a:prstGeom prst="rect">
            <a:avLst/>
          </a:prstGeom>
        </p:spPr>
        <p:txBody>
          <a:bodyPr/>
          <a:lstStyle>
            <a:lvl1pPr>
              <a:lnSpc>
                <a:spcPct val="50000"/>
              </a:lnSpc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711000" y="1258540"/>
            <a:ext cx="7722300" cy="201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711011" y="3423837"/>
            <a:ext cx="7722300" cy="461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1pPr>
      <a:lvl2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2pPr>
      <a:lvl3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3pPr>
      <a:lvl4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4pPr>
      <a:lvl5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5pPr>
      <a:lvl6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6pPr>
      <a:lvl7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7pPr>
      <a:lvl8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8pPr>
      <a:lvl9pPr marL="0" marR="0" indent="0" algn="ctr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0000" u="none">
          <a:solidFill>
            <a:srgbClr val="FFFFFF"/>
          </a:solidFill>
          <a:uFillTx/>
          <a:latin typeface="Reenie Beanie"/>
          <a:ea typeface="Reenie Beanie"/>
          <a:cs typeface="Reenie Beanie"/>
          <a:sym typeface="Reenie Beanie"/>
        </a:defRPr>
      </a:lvl9pPr>
    </p:titleStyle>
    <p:bodyStyle>
      <a:lvl1pPr marL="228600" marR="0" indent="-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1pPr>
      <a:lvl2pPr marL="228600" marR="0" indent="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2pPr>
      <a:lvl3pPr marL="228600" marR="0" indent="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3pPr>
      <a:lvl4pPr marL="228600" marR="0" indent="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4pPr>
      <a:lvl5pPr marL="228600" marR="0" indent="1143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5pPr>
      <a:lvl6pPr marL="2833914" marR="0" indent="-40821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800"/>
        <a:buFontTx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6pPr>
      <a:lvl7pPr marL="3291113" marR="0" indent="-40821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800"/>
        <a:buFontTx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7pPr>
      <a:lvl8pPr marL="3748313" marR="0" indent="-40821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800"/>
        <a:buFontTx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8pPr>
      <a:lvl9pPr marL="4205513" marR="0" indent="-40821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800"/>
        <a:buFontTx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Quicksand"/>
          <a:ea typeface="Quicksand"/>
          <a:cs typeface="Quicksand"/>
          <a:sym typeface="Quicksan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.gif"/><Relationship Id="rId3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Relationship Id="rId3" Type="http://schemas.openxmlformats.org/officeDocument/2006/relationships/image" Target="../media/image5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Warm up"/>
          <p:cNvSpPr txBox="1"/>
          <p:nvPr>
            <p:ph type="title"/>
          </p:nvPr>
        </p:nvSpPr>
        <p:spPr>
          <a:xfrm>
            <a:off x="2266618" y="120933"/>
            <a:ext cx="4610764" cy="163147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b="0" sz="4000" u="sng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Warm up</a:t>
            </a:r>
          </a:p>
        </p:txBody>
      </p:sp>
      <p:sp>
        <p:nvSpPr>
          <p:cNvPr id="232" name="Look at the following pictures and select the correct personal pronoun."/>
          <p:cNvSpPr txBox="1"/>
          <p:nvPr>
            <p:ph type="body" sz="half" idx="1"/>
          </p:nvPr>
        </p:nvSpPr>
        <p:spPr>
          <a:xfrm>
            <a:off x="268925" y="1936140"/>
            <a:ext cx="8606150" cy="1271219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Look at the following pictures and select the correct </a:t>
            </a:r>
            <a:r>
              <a:rPr>
                <a:solidFill>
                  <a:srgbClr val="EBA8D1"/>
                </a:solidFill>
              </a:rPr>
              <a:t>personal pronoun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Screen Shot 1442-04-03 at 8.40.42 PM.png" descr="Screen Shot 1442-04-03 at 8.40.42 PM.png"/>
          <p:cNvPicPr>
            <a:picLocks noChangeAspect="1"/>
          </p:cNvPicPr>
          <p:nvPr/>
        </p:nvPicPr>
        <p:blipFill>
          <a:blip r:embed="rId2">
            <a:extLst/>
          </a:blip>
          <a:srcRect l="1881" t="0" r="34666" b="4001"/>
          <a:stretch>
            <a:fillRect/>
          </a:stretch>
        </p:blipFill>
        <p:spPr>
          <a:xfrm>
            <a:off x="312869" y="803220"/>
            <a:ext cx="4202351" cy="41376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166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3">
            <a:extLst/>
          </a:blip>
          <a:srcRect l="8276" t="73067" r="16917" b="22635"/>
          <a:stretch>
            <a:fillRect/>
          </a:stretch>
        </p:blipFill>
        <p:spPr>
          <a:xfrm>
            <a:off x="291911" y="185442"/>
            <a:ext cx="7006251" cy="5171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987038">
              <a:srgbClr val="000000">
                <a:alpha val="70000"/>
              </a:srgbClr>
            </a:outerShdw>
          </a:effectLst>
        </p:spPr>
      </p:pic>
      <p:sp>
        <p:nvSpPr>
          <p:cNvPr id="1167" name="Rounded Rectangle"/>
          <p:cNvSpPr/>
          <p:nvPr/>
        </p:nvSpPr>
        <p:spPr>
          <a:xfrm>
            <a:off x="583964" y="1263821"/>
            <a:ext cx="232156" cy="259683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168" name="Screen Shot 1442-04-06 at 1.01.35 PM.png" descr="Screen Shot 1442-04-06 at 1.01.3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1343" y="1081300"/>
            <a:ext cx="3429002" cy="35814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169" name="Rectangle"/>
          <p:cNvSpPr/>
          <p:nvPr/>
        </p:nvSpPr>
        <p:spPr>
          <a:xfrm>
            <a:off x="4919398" y="1122121"/>
            <a:ext cx="1539775" cy="420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0" name="Rounded Rectangle"/>
          <p:cNvSpPr/>
          <p:nvPr/>
        </p:nvSpPr>
        <p:spPr>
          <a:xfrm>
            <a:off x="3567827" y="1333611"/>
            <a:ext cx="306656" cy="271725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1" name="Rectangle"/>
          <p:cNvSpPr/>
          <p:nvPr/>
        </p:nvSpPr>
        <p:spPr>
          <a:xfrm>
            <a:off x="4919398" y="1610071"/>
            <a:ext cx="3392889" cy="420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2" name="Rounded Rectangle"/>
          <p:cNvSpPr/>
          <p:nvPr/>
        </p:nvSpPr>
        <p:spPr>
          <a:xfrm>
            <a:off x="3254440" y="1573530"/>
            <a:ext cx="493900" cy="271725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3" name="Rectangle"/>
          <p:cNvSpPr/>
          <p:nvPr/>
        </p:nvSpPr>
        <p:spPr>
          <a:xfrm>
            <a:off x="4933479" y="2143580"/>
            <a:ext cx="3392888" cy="420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4" name="Rounded Rectangle"/>
          <p:cNvSpPr/>
          <p:nvPr/>
        </p:nvSpPr>
        <p:spPr>
          <a:xfrm>
            <a:off x="2565631" y="1742910"/>
            <a:ext cx="361573" cy="286369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5" name="Rectangle"/>
          <p:cNvSpPr/>
          <p:nvPr/>
        </p:nvSpPr>
        <p:spPr>
          <a:xfrm>
            <a:off x="4936268" y="2688382"/>
            <a:ext cx="3392888" cy="420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6" name="Rounded Rectangle"/>
          <p:cNvSpPr/>
          <p:nvPr/>
        </p:nvSpPr>
        <p:spPr>
          <a:xfrm>
            <a:off x="2791472" y="2849521"/>
            <a:ext cx="306656" cy="271725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7" name="Rectangle"/>
          <p:cNvSpPr/>
          <p:nvPr/>
        </p:nvSpPr>
        <p:spPr>
          <a:xfrm>
            <a:off x="4927765" y="3244476"/>
            <a:ext cx="3392888" cy="420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8" name="Rounded Rectangle"/>
          <p:cNvSpPr/>
          <p:nvPr/>
        </p:nvSpPr>
        <p:spPr>
          <a:xfrm>
            <a:off x="2252247" y="3292695"/>
            <a:ext cx="306656" cy="271725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79" name="Rectangle"/>
          <p:cNvSpPr/>
          <p:nvPr/>
        </p:nvSpPr>
        <p:spPr>
          <a:xfrm>
            <a:off x="4907970" y="3676360"/>
            <a:ext cx="3392888" cy="4201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80" name="Rounded Rectangle"/>
          <p:cNvSpPr/>
          <p:nvPr/>
        </p:nvSpPr>
        <p:spPr>
          <a:xfrm>
            <a:off x="2828136" y="3484659"/>
            <a:ext cx="306657" cy="271724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81" name="Rectangle"/>
          <p:cNvSpPr/>
          <p:nvPr/>
        </p:nvSpPr>
        <p:spPr>
          <a:xfrm>
            <a:off x="4910758" y="4187285"/>
            <a:ext cx="3392888" cy="420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2" dur="1000" fill="hold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3" dur="1000" fill="hold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4" dur="1000" fill="hold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5" dur="1000" fill="hold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6" dur="1000" fill="hold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xit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7" dur="1000" fill="hold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78" dur="1000" fill="hold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7" grpId="1"/>
      <p:bldP build="whole" bldLvl="1" animBg="1" rev="0" advAuto="0" spid="1171" grpId="4"/>
      <p:bldP build="whole" bldLvl="1" animBg="1" rev="0" advAuto="0" spid="1173" grpId="6"/>
      <p:bldP build="whole" bldLvl="1" animBg="1" rev="0" advAuto="0" spid="1172" grpId="5"/>
      <p:bldP build="whole" bldLvl="1" animBg="1" rev="0" advAuto="0" spid="1174" grpId="7"/>
      <p:bldP build="whole" bldLvl="1" animBg="1" rev="0" advAuto="0" spid="1176" grpId="9"/>
      <p:bldP build="whole" bldLvl="1" animBg="1" rev="0" advAuto="0" spid="1170" grpId="3"/>
      <p:bldP build="whole" bldLvl="1" animBg="1" rev="0" advAuto="0" spid="1178" grpId="11"/>
      <p:bldP build="whole" bldLvl="1" animBg="1" rev="0" advAuto="0" spid="1179" grpId="12"/>
      <p:bldP build="whole" bldLvl="1" animBg="1" rev="0" advAuto="0" spid="1175" grpId="8"/>
      <p:bldP build="whole" bldLvl="1" animBg="1" rev="0" advAuto="0" spid="1181" grpId="14"/>
      <p:bldP build="whole" bldLvl="1" animBg="1" rev="0" advAuto="0" spid="1169" grpId="2"/>
      <p:bldP build="whole" bldLvl="1" animBg="1" rev="0" advAuto="0" spid="1180" grpId="13"/>
      <p:bldP build="whole" bldLvl="1" animBg="1" rev="0" advAuto="0" spid="1177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Screen Shot 1442-04-03 at 8.40.42 PM.png" descr="Screen Shot 1442-04-03 at 8.40.42 PM.png"/>
          <p:cNvPicPr>
            <a:picLocks noChangeAspect="1"/>
          </p:cNvPicPr>
          <p:nvPr/>
        </p:nvPicPr>
        <p:blipFill>
          <a:blip r:embed="rId2">
            <a:extLst/>
          </a:blip>
          <a:srcRect l="1881" t="0" r="0" b="4001"/>
          <a:stretch>
            <a:fillRect/>
          </a:stretch>
        </p:blipFill>
        <p:spPr>
          <a:xfrm>
            <a:off x="312869" y="803220"/>
            <a:ext cx="6498253" cy="41376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184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3">
            <a:extLst/>
          </a:blip>
          <a:srcRect l="8276" t="77195" r="16917" b="19773"/>
          <a:stretch>
            <a:fillRect/>
          </a:stretch>
        </p:blipFill>
        <p:spPr>
          <a:xfrm>
            <a:off x="280619" y="253325"/>
            <a:ext cx="7006251" cy="3648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987038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(Greeting)"/>
          <p:cNvSpPr txBox="1"/>
          <p:nvPr>
            <p:ph type="body" sz="quarter" idx="1"/>
          </p:nvPr>
        </p:nvSpPr>
        <p:spPr>
          <a:xfrm>
            <a:off x="1969882" y="2584081"/>
            <a:ext cx="1594067" cy="425957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algn="ctr" defTabSz="306471">
              <a:defRPr sz="2064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(Greeting)</a:t>
            </a:r>
          </a:p>
        </p:txBody>
      </p:sp>
      <p:grpSp>
        <p:nvGrpSpPr>
          <p:cNvPr id="1189" name="informal-letter.gif"/>
          <p:cNvGrpSpPr/>
          <p:nvPr/>
        </p:nvGrpSpPr>
        <p:grpSpPr>
          <a:xfrm>
            <a:off x="366369" y="0"/>
            <a:ext cx="4313413" cy="5143503"/>
            <a:chOff x="0" y="0"/>
            <a:chExt cx="4313411" cy="5143501"/>
          </a:xfrm>
        </p:grpSpPr>
        <p:pic>
          <p:nvPicPr>
            <p:cNvPr id="1187" name="informal-letter.gif" descr="informal-letter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059413" cy="4813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8" name="informal-letter.gif" descr="informal-letter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13413" cy="51435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90" name="Rounded Rectangle"/>
          <p:cNvSpPr/>
          <p:nvPr/>
        </p:nvSpPr>
        <p:spPr>
          <a:xfrm>
            <a:off x="652292" y="1359050"/>
            <a:ext cx="829200" cy="262151"/>
          </a:xfrm>
          <a:prstGeom prst="roundRect">
            <a:avLst>
              <a:gd name="adj" fmla="val 49116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191" name="Rounded Rectangle"/>
          <p:cNvSpPr/>
          <p:nvPr/>
        </p:nvSpPr>
        <p:spPr>
          <a:xfrm>
            <a:off x="657154" y="1689029"/>
            <a:ext cx="2434384" cy="206366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192" name="Rounded Rectangle"/>
          <p:cNvSpPr/>
          <p:nvPr/>
        </p:nvSpPr>
        <p:spPr>
          <a:xfrm>
            <a:off x="597704" y="1896896"/>
            <a:ext cx="3674044" cy="1558719"/>
          </a:xfrm>
          <a:prstGeom prst="roundRect">
            <a:avLst>
              <a:gd name="adj" fmla="val 682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193" name="(set phrase)"/>
          <p:cNvSpPr txBox="1"/>
          <p:nvPr/>
        </p:nvSpPr>
        <p:spPr>
          <a:xfrm>
            <a:off x="2368723" y="1408375"/>
            <a:ext cx="2577325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98D4F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(set phrase)</a:t>
            </a:r>
          </a:p>
        </p:txBody>
      </p:sp>
      <p:sp>
        <p:nvSpPr>
          <p:cNvPr id="1194" name="(Body)"/>
          <p:cNvSpPr txBox="1"/>
          <p:nvPr/>
        </p:nvSpPr>
        <p:spPr>
          <a:xfrm>
            <a:off x="4208741" y="2400557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98D4F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(Body)</a:t>
            </a:r>
          </a:p>
        </p:txBody>
      </p:sp>
      <p:sp>
        <p:nvSpPr>
          <p:cNvPr id="1195" name="(Greeting)"/>
          <p:cNvSpPr txBox="1"/>
          <p:nvPr/>
        </p:nvSpPr>
        <p:spPr>
          <a:xfrm>
            <a:off x="1220852" y="1304264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98D4F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(Greeting)</a:t>
            </a:r>
          </a:p>
        </p:txBody>
      </p:sp>
      <p:sp>
        <p:nvSpPr>
          <p:cNvPr id="1196" name="Rounded Rectangle"/>
          <p:cNvSpPr/>
          <p:nvPr/>
        </p:nvSpPr>
        <p:spPr>
          <a:xfrm>
            <a:off x="687323" y="4029340"/>
            <a:ext cx="1470316" cy="257758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197" name="Rounded Rectangle"/>
          <p:cNvSpPr/>
          <p:nvPr/>
        </p:nvSpPr>
        <p:spPr>
          <a:xfrm>
            <a:off x="647859" y="4346587"/>
            <a:ext cx="480860" cy="203322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198" name="(Closing)"/>
          <p:cNvSpPr txBox="1"/>
          <p:nvPr/>
        </p:nvSpPr>
        <p:spPr>
          <a:xfrm>
            <a:off x="1803965" y="4005262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98D4F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(Closing)</a:t>
            </a:r>
          </a:p>
        </p:txBody>
      </p:sp>
      <p:sp>
        <p:nvSpPr>
          <p:cNvPr id="1199" name="(Signature)"/>
          <p:cNvSpPr txBox="1"/>
          <p:nvPr/>
        </p:nvSpPr>
        <p:spPr>
          <a:xfrm>
            <a:off x="308316" y="4538845"/>
            <a:ext cx="1594069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98D4F4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(Signature)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6" grpId="3"/>
      <p:bldP build="whole" bldLvl="1" animBg="1" rev="0" advAuto="0" spid="1193" grpId="5"/>
      <p:bldP build="whole" bldLvl="1" animBg="1" rev="0" advAuto="0" spid="1196" grpId="8"/>
      <p:bldP build="whole" bldLvl="1" animBg="1" rev="0" advAuto="0" spid="1194" grpId="7"/>
      <p:bldP build="whole" bldLvl="1" animBg="1" rev="0" advAuto="0" spid="1195" grpId="2"/>
      <p:bldP build="whole" bldLvl="1" animBg="1" rev="0" advAuto="0" spid="1198" grpId="9"/>
      <p:bldP build="whole" bldLvl="1" animBg="1" rev="0" advAuto="0" spid="1191" grpId="4"/>
      <p:bldP build="whole" bldLvl="1" animBg="1" rev="0" advAuto="0" spid="1197" grpId="10"/>
      <p:bldP build="whole" bldLvl="1" animBg="1" rev="0" advAuto="0" spid="1199" grpId="11"/>
      <p:bldP build="whole" bldLvl="1" animBg="1" rev="0" advAuto="0" spid="1190" grpId="1"/>
      <p:bldP build="whole" bldLvl="1" animBg="1" rev="0" advAuto="0" spid="1192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Screen Shot 1442-04-06 at 1.25.32 PM.png" descr="Screen Shot 1442-04-06 at 1.25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332" y="508940"/>
            <a:ext cx="8297335" cy="4125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Screen Shot 1442-04-06 at 1.25.42 PM.png" descr="Screen Shot 1442-04-06 at 1.25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502" y="102690"/>
            <a:ext cx="3894728" cy="4938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Screen Shot 1442-04-03 at 8.40.42 PM.png" descr="Screen Shot 1442-04-03 at 8.40.42 PM.png"/>
          <p:cNvPicPr>
            <a:picLocks noChangeAspect="1"/>
          </p:cNvPicPr>
          <p:nvPr/>
        </p:nvPicPr>
        <p:blipFill>
          <a:blip r:embed="rId2">
            <a:extLst/>
          </a:blip>
          <a:srcRect l="1881" t="0" r="0" b="4001"/>
          <a:stretch>
            <a:fillRect/>
          </a:stretch>
        </p:blipFill>
        <p:spPr>
          <a:xfrm>
            <a:off x="790375" y="164057"/>
            <a:ext cx="7563120" cy="48156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206" name="Rounded Rectangle"/>
          <p:cNvSpPr/>
          <p:nvPr/>
        </p:nvSpPr>
        <p:spPr>
          <a:xfrm>
            <a:off x="1026379" y="384157"/>
            <a:ext cx="1666379" cy="378877"/>
          </a:xfrm>
          <a:prstGeom prst="roundRect">
            <a:avLst>
              <a:gd name="adj" fmla="val 49116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07" name="(Greeting)"/>
          <p:cNvSpPr txBox="1"/>
          <p:nvPr/>
        </p:nvSpPr>
        <p:spPr>
          <a:xfrm>
            <a:off x="2694527" y="360616"/>
            <a:ext cx="1594069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(Greeting)</a:t>
            </a:r>
          </a:p>
        </p:txBody>
      </p:sp>
      <p:sp>
        <p:nvSpPr>
          <p:cNvPr id="1208" name="Rounded Rectangle"/>
          <p:cNvSpPr/>
          <p:nvPr/>
        </p:nvSpPr>
        <p:spPr>
          <a:xfrm>
            <a:off x="1130708" y="759796"/>
            <a:ext cx="3420930" cy="262373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09" name="Rounded Rectangle"/>
          <p:cNvSpPr/>
          <p:nvPr/>
        </p:nvSpPr>
        <p:spPr>
          <a:xfrm>
            <a:off x="1027849" y="1024025"/>
            <a:ext cx="4581323" cy="2820024"/>
          </a:xfrm>
          <a:prstGeom prst="roundRect">
            <a:avLst>
              <a:gd name="adj" fmla="val 4595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10" name="(Body)"/>
          <p:cNvSpPr txBox="1"/>
          <p:nvPr/>
        </p:nvSpPr>
        <p:spPr>
          <a:xfrm>
            <a:off x="5444363" y="2139830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(Body)</a:t>
            </a:r>
          </a:p>
        </p:txBody>
      </p:sp>
      <p:sp>
        <p:nvSpPr>
          <p:cNvPr id="1211" name="Rounded Rectangle"/>
          <p:cNvSpPr/>
          <p:nvPr/>
        </p:nvSpPr>
        <p:spPr>
          <a:xfrm>
            <a:off x="1030988" y="3840746"/>
            <a:ext cx="3716109" cy="333533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12" name="Rounded Rectangle"/>
          <p:cNvSpPr/>
          <p:nvPr/>
        </p:nvSpPr>
        <p:spPr>
          <a:xfrm>
            <a:off x="987948" y="4176531"/>
            <a:ext cx="1545359" cy="280041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13" name="Rounded Rectangle"/>
          <p:cNvSpPr/>
          <p:nvPr/>
        </p:nvSpPr>
        <p:spPr>
          <a:xfrm>
            <a:off x="1012924" y="4473571"/>
            <a:ext cx="976302" cy="273842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defRPr sz="3600">
                <a:solidFill>
                  <a:srgbClr val="858585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</a:p>
        </p:txBody>
      </p:sp>
      <p:sp>
        <p:nvSpPr>
          <p:cNvPr id="1214" name="(General comment)"/>
          <p:cNvSpPr txBox="1"/>
          <p:nvPr/>
        </p:nvSpPr>
        <p:spPr>
          <a:xfrm>
            <a:off x="4441266" y="3898927"/>
            <a:ext cx="2577325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(General comment)</a:t>
            </a:r>
          </a:p>
        </p:txBody>
      </p:sp>
      <p:sp>
        <p:nvSpPr>
          <p:cNvPr id="1215" name="(Closing)"/>
          <p:cNvSpPr txBox="1"/>
          <p:nvPr/>
        </p:nvSpPr>
        <p:spPr>
          <a:xfrm>
            <a:off x="2294757" y="4185716"/>
            <a:ext cx="1594069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(Closing)</a:t>
            </a:r>
          </a:p>
        </p:txBody>
      </p:sp>
      <p:sp>
        <p:nvSpPr>
          <p:cNvPr id="1216" name="(Signature)"/>
          <p:cNvSpPr txBox="1"/>
          <p:nvPr/>
        </p:nvSpPr>
        <p:spPr>
          <a:xfrm>
            <a:off x="1806083" y="4501703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(Signature)</a:t>
            </a:r>
          </a:p>
        </p:txBody>
      </p:sp>
      <p:sp>
        <p:nvSpPr>
          <p:cNvPr id="1217" name="(Set phrase)"/>
          <p:cNvSpPr txBox="1"/>
          <p:nvPr/>
        </p:nvSpPr>
        <p:spPr>
          <a:xfrm>
            <a:off x="4827996" y="683738"/>
            <a:ext cx="1594068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rgbClr val="67AB3C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(Set phrase)</a:t>
            </a:r>
          </a:p>
        </p:txBody>
      </p:sp>
      <p:sp>
        <p:nvSpPr>
          <p:cNvPr id="1218" name="(Dear Sara, Hi Tom, Hello Ali.)"/>
          <p:cNvSpPr txBox="1"/>
          <p:nvPr/>
        </p:nvSpPr>
        <p:spPr>
          <a:xfrm>
            <a:off x="3859631" y="360616"/>
            <a:ext cx="3189606" cy="425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84200">
              <a:defRPr sz="1800">
                <a:solidFill>
                  <a:schemeClr val="accent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(Dear Sara, Hi Tom, Hello Ali.)</a:t>
            </a:r>
          </a:p>
        </p:txBody>
      </p:sp>
      <p:sp>
        <p:nvSpPr>
          <p:cNvPr id="1219" name="(Bye for now, Your friend, Best wishes, Take care.)"/>
          <p:cNvSpPr txBox="1"/>
          <p:nvPr/>
        </p:nvSpPr>
        <p:spPr>
          <a:xfrm>
            <a:off x="3339017" y="4214831"/>
            <a:ext cx="4781823" cy="322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426348">
              <a:defRPr sz="1312">
                <a:solidFill>
                  <a:schemeClr val="accent3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(Bye for now, Your friend, Best wishes, Take care.)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7" grpId="5"/>
      <p:bldP build="whole" bldLvl="1" animBg="1" rev="0" advAuto="0" spid="1209" grpId="6"/>
      <p:bldP build="whole" bldLvl="1" animBg="1" rev="0" advAuto="0" spid="1219" grpId="12"/>
      <p:bldP build="whole" bldLvl="1" animBg="1" rev="0" advAuto="0" spid="1211" grpId="8"/>
      <p:bldP build="whole" bldLvl="1" animBg="1" rev="0" advAuto="0" spid="1210" grpId="7"/>
      <p:bldP build="whole" bldLvl="1" animBg="1" rev="0" advAuto="0" spid="1212" grpId="10"/>
      <p:bldP build="whole" bldLvl="1" animBg="1" rev="0" advAuto="0" spid="1215" grpId="11"/>
      <p:bldP build="whole" bldLvl="1" animBg="1" rev="0" advAuto="0" spid="1214" grpId="9"/>
      <p:bldP build="whole" bldLvl="1" animBg="1" rev="0" advAuto="0" spid="1218" grpId="3"/>
      <p:bldP build="whole" bldLvl="1" animBg="1" rev="0" advAuto="0" spid="1207" grpId="2"/>
      <p:bldP build="whole" bldLvl="1" animBg="1" rev="0" advAuto="0" spid="1206" grpId="1"/>
      <p:bldP build="whole" bldLvl="1" animBg="1" rev="0" advAuto="0" spid="1208" grpId="4"/>
      <p:bldP build="whole" bldLvl="1" animBg="1" rev="0" advAuto="0" spid="1213" grpId="13"/>
      <p:bldP build="whole" bldLvl="1" animBg="1" rev="0" advAuto="0" spid="1216" grpId="1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rules.png"/>
          <p:cNvGrpSpPr/>
          <p:nvPr/>
        </p:nvGrpSpPr>
        <p:grpSpPr>
          <a:xfrm>
            <a:off x="1343725" y="155827"/>
            <a:ext cx="6456551" cy="4831846"/>
            <a:chOff x="0" y="0"/>
            <a:chExt cx="6456550" cy="4831844"/>
          </a:xfrm>
        </p:grpSpPr>
        <p:pic>
          <p:nvPicPr>
            <p:cNvPr id="1221" name="rules.png" descr="rules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6202551" cy="4501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2" name="rules.png" descr="rules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456551" cy="48318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622;p31"/>
          <p:cNvSpPr txBox="1"/>
          <p:nvPr/>
        </p:nvSpPr>
        <p:spPr>
          <a:xfrm>
            <a:off x="5854351" y="53284"/>
            <a:ext cx="3617402" cy="11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defTabSz="457200">
              <a:defRPr sz="6000">
                <a:solidFill>
                  <a:schemeClr val="accent4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Project</a:t>
            </a:r>
          </a:p>
        </p:txBody>
      </p:sp>
      <p:pic>
        <p:nvPicPr>
          <p:cNvPr id="1226" name="Google Shape;1623;p31" descr="Google Shape;1623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6760" y="2889568"/>
            <a:ext cx="1109977" cy="2039376"/>
          </a:xfrm>
          <a:prstGeom prst="rect">
            <a:avLst/>
          </a:prstGeom>
          <a:ln w="12700">
            <a:miter lim="400000"/>
          </a:ln>
        </p:spPr>
      </p:pic>
      <p:sp>
        <p:nvSpPr>
          <p:cNvPr id="1227" name="Google Shape;33064;p71"/>
          <p:cNvSpPr/>
          <p:nvPr/>
        </p:nvSpPr>
        <p:spPr>
          <a:xfrm>
            <a:off x="300011" y="1720409"/>
            <a:ext cx="221260" cy="1438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99" y="972"/>
                </a:moveTo>
                <a:cubicBezTo>
                  <a:pt x="12583" y="1736"/>
                  <a:pt x="12794" y="1851"/>
                  <a:pt x="12794" y="1874"/>
                </a:cubicBezTo>
                <a:cubicBezTo>
                  <a:pt x="12169" y="1968"/>
                  <a:pt x="11324" y="1991"/>
                  <a:pt x="10593" y="1991"/>
                </a:cubicBezTo>
                <a:cubicBezTo>
                  <a:pt x="9757" y="1991"/>
                  <a:pt x="9017" y="1968"/>
                  <a:pt x="8286" y="1874"/>
                </a:cubicBezTo>
                <a:lnTo>
                  <a:pt x="10699" y="972"/>
                </a:lnTo>
                <a:close/>
                <a:moveTo>
                  <a:pt x="14265" y="2477"/>
                </a:moveTo>
                <a:lnTo>
                  <a:pt x="17620" y="3912"/>
                </a:lnTo>
                <a:lnTo>
                  <a:pt x="3778" y="3912"/>
                </a:lnTo>
                <a:lnTo>
                  <a:pt x="7132" y="2477"/>
                </a:lnTo>
                <a:cubicBezTo>
                  <a:pt x="8180" y="2592"/>
                  <a:pt x="9545" y="2685"/>
                  <a:pt x="10699" y="2685"/>
                </a:cubicBezTo>
                <a:cubicBezTo>
                  <a:pt x="11852" y="2685"/>
                  <a:pt x="13217" y="2638"/>
                  <a:pt x="14265" y="2477"/>
                </a:cubicBezTo>
                <a:close/>
                <a:moveTo>
                  <a:pt x="18562" y="17708"/>
                </a:moveTo>
                <a:lnTo>
                  <a:pt x="18562" y="18958"/>
                </a:lnTo>
                <a:lnTo>
                  <a:pt x="2835" y="18958"/>
                </a:lnTo>
                <a:lnTo>
                  <a:pt x="2835" y="17708"/>
                </a:lnTo>
                <a:close/>
                <a:moveTo>
                  <a:pt x="10699" y="0"/>
                </a:moveTo>
                <a:cubicBezTo>
                  <a:pt x="10170" y="0"/>
                  <a:pt x="9651" y="47"/>
                  <a:pt x="9440" y="161"/>
                </a:cubicBezTo>
                <a:lnTo>
                  <a:pt x="5354" y="1874"/>
                </a:lnTo>
                <a:lnTo>
                  <a:pt x="1057" y="3680"/>
                </a:lnTo>
                <a:cubicBezTo>
                  <a:pt x="317" y="3958"/>
                  <a:pt x="0" y="4304"/>
                  <a:pt x="0" y="4629"/>
                </a:cubicBezTo>
                <a:lnTo>
                  <a:pt x="0" y="10417"/>
                </a:lnTo>
                <a:cubicBezTo>
                  <a:pt x="0" y="10578"/>
                  <a:pt x="634" y="10740"/>
                  <a:pt x="1365" y="10740"/>
                </a:cubicBezTo>
                <a:cubicBezTo>
                  <a:pt x="2201" y="10740"/>
                  <a:pt x="2835" y="10578"/>
                  <a:pt x="2835" y="10417"/>
                </a:cubicBezTo>
                <a:lnTo>
                  <a:pt x="2835" y="4559"/>
                </a:lnTo>
                <a:lnTo>
                  <a:pt x="9228" y="4559"/>
                </a:lnTo>
                <a:lnTo>
                  <a:pt x="9228" y="17060"/>
                </a:lnTo>
                <a:lnTo>
                  <a:pt x="2835" y="17060"/>
                </a:lnTo>
                <a:lnTo>
                  <a:pt x="2835" y="11667"/>
                </a:lnTo>
                <a:cubicBezTo>
                  <a:pt x="2835" y="11480"/>
                  <a:pt x="2201" y="11342"/>
                  <a:pt x="1365" y="11342"/>
                </a:cubicBezTo>
                <a:cubicBezTo>
                  <a:pt x="634" y="11342"/>
                  <a:pt x="0" y="11480"/>
                  <a:pt x="0" y="11667"/>
                </a:cubicBezTo>
                <a:lnTo>
                  <a:pt x="0" y="19236"/>
                </a:lnTo>
                <a:cubicBezTo>
                  <a:pt x="0" y="19675"/>
                  <a:pt x="528" y="20068"/>
                  <a:pt x="1576" y="20463"/>
                </a:cubicBezTo>
                <a:cubicBezTo>
                  <a:pt x="1788" y="20533"/>
                  <a:pt x="2307" y="20601"/>
                  <a:pt x="2835" y="20601"/>
                </a:cubicBezTo>
                <a:cubicBezTo>
                  <a:pt x="3989" y="20601"/>
                  <a:pt x="4720" y="20346"/>
                  <a:pt x="4200" y="20115"/>
                </a:cubicBezTo>
                <a:cubicBezTo>
                  <a:pt x="3672" y="19930"/>
                  <a:pt x="3355" y="19722"/>
                  <a:pt x="3258" y="19537"/>
                </a:cubicBezTo>
                <a:lnTo>
                  <a:pt x="18562" y="19537"/>
                </a:lnTo>
                <a:cubicBezTo>
                  <a:pt x="17831" y="20301"/>
                  <a:pt x="14785" y="20925"/>
                  <a:pt x="11016" y="20949"/>
                </a:cubicBezTo>
                <a:cubicBezTo>
                  <a:pt x="9757" y="20949"/>
                  <a:pt x="8709" y="20925"/>
                  <a:pt x="7863" y="20809"/>
                </a:cubicBezTo>
                <a:cubicBezTo>
                  <a:pt x="7652" y="20791"/>
                  <a:pt x="7432" y="20783"/>
                  <a:pt x="7238" y="20783"/>
                </a:cubicBezTo>
                <a:cubicBezTo>
                  <a:pt x="6666" y="20783"/>
                  <a:pt x="6181" y="20851"/>
                  <a:pt x="5873" y="20972"/>
                </a:cubicBezTo>
                <a:cubicBezTo>
                  <a:pt x="5556" y="21157"/>
                  <a:pt x="5873" y="21318"/>
                  <a:pt x="6613" y="21411"/>
                </a:cubicBezTo>
                <a:cubicBezTo>
                  <a:pt x="7987" y="21542"/>
                  <a:pt x="9396" y="21600"/>
                  <a:pt x="10760" y="21600"/>
                </a:cubicBezTo>
                <a:cubicBezTo>
                  <a:pt x="16484" y="21600"/>
                  <a:pt x="21600" y="20562"/>
                  <a:pt x="21600" y="19236"/>
                </a:cubicBezTo>
                <a:cubicBezTo>
                  <a:pt x="21600" y="19236"/>
                  <a:pt x="21600" y="19236"/>
                  <a:pt x="21600" y="19236"/>
                </a:cubicBezTo>
                <a:cubicBezTo>
                  <a:pt x="21494" y="19236"/>
                  <a:pt x="21494" y="17406"/>
                  <a:pt x="21494" y="17383"/>
                </a:cubicBezTo>
                <a:lnTo>
                  <a:pt x="21494" y="14607"/>
                </a:lnTo>
                <a:cubicBezTo>
                  <a:pt x="21494" y="14420"/>
                  <a:pt x="20763" y="14282"/>
                  <a:pt x="20033" y="14282"/>
                </a:cubicBezTo>
                <a:cubicBezTo>
                  <a:pt x="19187" y="14282"/>
                  <a:pt x="18562" y="14420"/>
                  <a:pt x="18562" y="14607"/>
                </a:cubicBezTo>
                <a:lnTo>
                  <a:pt x="18562" y="17060"/>
                </a:lnTo>
                <a:lnTo>
                  <a:pt x="12169" y="17060"/>
                </a:lnTo>
                <a:lnTo>
                  <a:pt x="12169" y="4559"/>
                </a:lnTo>
                <a:lnTo>
                  <a:pt x="18562" y="4559"/>
                </a:lnTo>
                <a:lnTo>
                  <a:pt x="18562" y="13333"/>
                </a:lnTo>
                <a:cubicBezTo>
                  <a:pt x="18562" y="13518"/>
                  <a:pt x="19187" y="13656"/>
                  <a:pt x="20033" y="13656"/>
                </a:cubicBezTo>
                <a:cubicBezTo>
                  <a:pt x="20763" y="13656"/>
                  <a:pt x="21494" y="13518"/>
                  <a:pt x="21494" y="13333"/>
                </a:cubicBezTo>
                <a:lnTo>
                  <a:pt x="21494" y="4629"/>
                </a:lnTo>
                <a:cubicBezTo>
                  <a:pt x="21494" y="4304"/>
                  <a:pt x="21080" y="3958"/>
                  <a:pt x="20446" y="3680"/>
                </a:cubicBezTo>
                <a:lnTo>
                  <a:pt x="12064" y="161"/>
                </a:lnTo>
                <a:cubicBezTo>
                  <a:pt x="11747" y="47"/>
                  <a:pt x="11218" y="0"/>
                  <a:pt x="10699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230" name="Group"/>
          <p:cNvGrpSpPr/>
          <p:nvPr/>
        </p:nvGrpSpPr>
        <p:grpSpPr>
          <a:xfrm>
            <a:off x="414078" y="4211073"/>
            <a:ext cx="741089" cy="716253"/>
            <a:chOff x="0" y="0"/>
            <a:chExt cx="741087" cy="716252"/>
          </a:xfrm>
        </p:grpSpPr>
        <p:pic>
          <p:nvPicPr>
            <p:cNvPr id="1228" name="Google Shape;8660;p43" descr="Google Shape;8660;p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9" name="54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54</a:t>
              </a:r>
            </a:p>
          </p:txBody>
        </p:sp>
      </p:grpSp>
      <p:pic>
        <p:nvPicPr>
          <p:cNvPr id="1231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4">
            <a:extLst/>
          </a:blip>
          <a:srcRect l="116" t="81639" r="16876" b="8258"/>
          <a:stretch>
            <a:fillRect/>
          </a:stretch>
        </p:blipFill>
        <p:spPr>
          <a:xfrm>
            <a:off x="714277" y="1847520"/>
            <a:ext cx="7329528" cy="1146547"/>
          </a:xfrm>
          <a:prstGeom prst="rect">
            <a:avLst/>
          </a:prstGeom>
          <a:ln w="38100">
            <a:solidFill>
              <a:srgbClr val="DDDDDD"/>
            </a:solidFill>
            <a:miter lim="400000"/>
          </a:ln>
        </p:spPr>
      </p:pic>
      <p:sp>
        <p:nvSpPr>
          <p:cNvPr id="1232" name="Google Shape;1624;p31"/>
          <p:cNvSpPr/>
          <p:nvPr/>
        </p:nvSpPr>
        <p:spPr>
          <a:xfrm rot="5166810">
            <a:off x="5882775" y="1112918"/>
            <a:ext cx="900853" cy="935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600" fill="norm" stroke="1" extrusionOk="0">
                <a:moveTo>
                  <a:pt x="71" y="220"/>
                </a:moveTo>
                <a:lnTo>
                  <a:pt x="53" y="231"/>
                </a:lnTo>
                <a:cubicBezTo>
                  <a:pt x="63" y="227"/>
                  <a:pt x="69" y="222"/>
                  <a:pt x="71" y="220"/>
                </a:cubicBezTo>
                <a:close/>
                <a:moveTo>
                  <a:pt x="5969" y="2916"/>
                </a:moveTo>
                <a:cubicBezTo>
                  <a:pt x="5964" y="2918"/>
                  <a:pt x="5960" y="2921"/>
                  <a:pt x="5956" y="2924"/>
                </a:cubicBezTo>
                <a:cubicBezTo>
                  <a:pt x="5960" y="2921"/>
                  <a:pt x="5966" y="2918"/>
                  <a:pt x="5969" y="2916"/>
                </a:cubicBezTo>
                <a:close/>
                <a:moveTo>
                  <a:pt x="16242" y="12288"/>
                </a:moveTo>
                <a:lnTo>
                  <a:pt x="16248" y="12299"/>
                </a:lnTo>
                <a:cubicBezTo>
                  <a:pt x="16248" y="12293"/>
                  <a:pt x="16246" y="12289"/>
                  <a:pt x="16242" y="12288"/>
                </a:cubicBezTo>
                <a:close/>
                <a:moveTo>
                  <a:pt x="15494" y="13199"/>
                </a:moveTo>
                <a:cubicBezTo>
                  <a:pt x="15494" y="13204"/>
                  <a:pt x="15496" y="13207"/>
                  <a:pt x="15498" y="13210"/>
                </a:cubicBezTo>
                <a:cubicBezTo>
                  <a:pt x="15496" y="13207"/>
                  <a:pt x="15496" y="13204"/>
                  <a:pt x="15494" y="13199"/>
                </a:cubicBezTo>
                <a:close/>
                <a:moveTo>
                  <a:pt x="20474" y="13390"/>
                </a:moveTo>
                <a:cubicBezTo>
                  <a:pt x="20466" y="13399"/>
                  <a:pt x="20460" y="13407"/>
                  <a:pt x="20454" y="13413"/>
                </a:cubicBezTo>
                <a:cubicBezTo>
                  <a:pt x="20466" y="13410"/>
                  <a:pt x="20474" y="13400"/>
                  <a:pt x="20474" y="13390"/>
                </a:cubicBezTo>
                <a:close/>
                <a:moveTo>
                  <a:pt x="19787" y="13442"/>
                </a:moveTo>
                <a:cubicBezTo>
                  <a:pt x="19791" y="13445"/>
                  <a:pt x="19796" y="13447"/>
                  <a:pt x="19802" y="13448"/>
                </a:cubicBezTo>
                <a:lnTo>
                  <a:pt x="19787" y="13442"/>
                </a:lnTo>
                <a:close/>
                <a:moveTo>
                  <a:pt x="15467" y="13452"/>
                </a:moveTo>
                <a:cubicBezTo>
                  <a:pt x="15461" y="13452"/>
                  <a:pt x="15455" y="13454"/>
                  <a:pt x="15448" y="13460"/>
                </a:cubicBezTo>
                <a:cubicBezTo>
                  <a:pt x="15457" y="13458"/>
                  <a:pt x="15463" y="13455"/>
                  <a:pt x="15467" y="13452"/>
                </a:cubicBezTo>
                <a:cubicBezTo>
                  <a:pt x="15467" y="13452"/>
                  <a:pt x="15467" y="13452"/>
                  <a:pt x="15467" y="13452"/>
                </a:cubicBezTo>
                <a:close/>
                <a:moveTo>
                  <a:pt x="20564" y="13460"/>
                </a:moveTo>
                <a:cubicBezTo>
                  <a:pt x="20562" y="13461"/>
                  <a:pt x="20558" y="13461"/>
                  <a:pt x="20556" y="13463"/>
                </a:cubicBezTo>
                <a:cubicBezTo>
                  <a:pt x="20560" y="13461"/>
                  <a:pt x="20562" y="13461"/>
                  <a:pt x="20564" y="13460"/>
                </a:cubicBezTo>
                <a:close/>
                <a:moveTo>
                  <a:pt x="17184" y="13633"/>
                </a:moveTo>
                <a:cubicBezTo>
                  <a:pt x="17182" y="13636"/>
                  <a:pt x="17180" y="13639"/>
                  <a:pt x="17178" y="13641"/>
                </a:cubicBezTo>
                <a:cubicBezTo>
                  <a:pt x="17182" y="13639"/>
                  <a:pt x="17184" y="13636"/>
                  <a:pt x="17184" y="13633"/>
                </a:cubicBezTo>
                <a:close/>
                <a:moveTo>
                  <a:pt x="19871" y="14009"/>
                </a:moveTo>
                <a:cubicBezTo>
                  <a:pt x="19869" y="14009"/>
                  <a:pt x="19864" y="14011"/>
                  <a:pt x="19856" y="14014"/>
                </a:cubicBezTo>
                <a:cubicBezTo>
                  <a:pt x="19862" y="14012"/>
                  <a:pt x="19867" y="14011"/>
                  <a:pt x="19871" y="14009"/>
                </a:cubicBezTo>
                <a:close/>
                <a:moveTo>
                  <a:pt x="13758" y="14430"/>
                </a:moveTo>
                <a:cubicBezTo>
                  <a:pt x="13758" y="14431"/>
                  <a:pt x="13758" y="14432"/>
                  <a:pt x="13760" y="14432"/>
                </a:cubicBezTo>
                <a:cubicBezTo>
                  <a:pt x="13760" y="14431"/>
                  <a:pt x="13758" y="14430"/>
                  <a:pt x="13758" y="14430"/>
                </a:cubicBezTo>
                <a:close/>
                <a:moveTo>
                  <a:pt x="16223" y="14496"/>
                </a:moveTo>
                <a:cubicBezTo>
                  <a:pt x="16217" y="14496"/>
                  <a:pt x="16209" y="14496"/>
                  <a:pt x="16202" y="14498"/>
                </a:cubicBezTo>
                <a:lnTo>
                  <a:pt x="16225" y="14498"/>
                </a:lnTo>
                <a:lnTo>
                  <a:pt x="16223" y="14496"/>
                </a:lnTo>
                <a:close/>
                <a:moveTo>
                  <a:pt x="19810" y="14636"/>
                </a:moveTo>
                <a:cubicBezTo>
                  <a:pt x="19810" y="14654"/>
                  <a:pt x="19833" y="14654"/>
                  <a:pt x="19833" y="14654"/>
                </a:cubicBezTo>
                <a:cubicBezTo>
                  <a:pt x="19823" y="14649"/>
                  <a:pt x="19816" y="14643"/>
                  <a:pt x="19814" y="14638"/>
                </a:cubicBezTo>
                <a:cubicBezTo>
                  <a:pt x="19812" y="14638"/>
                  <a:pt x="19812" y="14638"/>
                  <a:pt x="19810" y="14636"/>
                </a:cubicBezTo>
                <a:close/>
                <a:moveTo>
                  <a:pt x="20976" y="14914"/>
                </a:moveTo>
                <a:cubicBezTo>
                  <a:pt x="20976" y="14914"/>
                  <a:pt x="20976" y="14914"/>
                  <a:pt x="20976" y="14914"/>
                </a:cubicBezTo>
                <a:cubicBezTo>
                  <a:pt x="20976" y="14914"/>
                  <a:pt x="20976" y="14914"/>
                  <a:pt x="20976" y="14914"/>
                </a:cubicBezTo>
                <a:close/>
                <a:moveTo>
                  <a:pt x="16606" y="14962"/>
                </a:moveTo>
                <a:cubicBezTo>
                  <a:pt x="16606" y="14963"/>
                  <a:pt x="16606" y="14963"/>
                  <a:pt x="16604" y="14965"/>
                </a:cubicBezTo>
                <a:cubicBezTo>
                  <a:pt x="16606" y="14963"/>
                  <a:pt x="16606" y="14963"/>
                  <a:pt x="16606" y="14962"/>
                </a:cubicBezTo>
                <a:close/>
                <a:moveTo>
                  <a:pt x="16604" y="14965"/>
                </a:moveTo>
                <a:cubicBezTo>
                  <a:pt x="16593" y="14976"/>
                  <a:pt x="16578" y="14985"/>
                  <a:pt x="16560" y="14985"/>
                </a:cubicBezTo>
                <a:cubicBezTo>
                  <a:pt x="16555" y="14985"/>
                  <a:pt x="16549" y="14984"/>
                  <a:pt x="16545" y="14984"/>
                </a:cubicBezTo>
                <a:cubicBezTo>
                  <a:pt x="16566" y="15000"/>
                  <a:pt x="16578" y="15005"/>
                  <a:pt x="16585" y="15005"/>
                </a:cubicBezTo>
                <a:cubicBezTo>
                  <a:pt x="16603" y="15005"/>
                  <a:pt x="16597" y="14976"/>
                  <a:pt x="16604" y="14965"/>
                </a:cubicBezTo>
                <a:close/>
                <a:moveTo>
                  <a:pt x="21059" y="15005"/>
                </a:moveTo>
                <a:cubicBezTo>
                  <a:pt x="21045" y="15005"/>
                  <a:pt x="21034" y="15011"/>
                  <a:pt x="21024" y="15016"/>
                </a:cubicBezTo>
                <a:cubicBezTo>
                  <a:pt x="21036" y="15014"/>
                  <a:pt x="21047" y="15013"/>
                  <a:pt x="21059" y="15013"/>
                </a:cubicBezTo>
                <a:cubicBezTo>
                  <a:pt x="21070" y="15013"/>
                  <a:pt x="21082" y="15014"/>
                  <a:pt x="21089" y="15017"/>
                </a:cubicBezTo>
                <a:cubicBezTo>
                  <a:pt x="21078" y="15008"/>
                  <a:pt x="21066" y="15005"/>
                  <a:pt x="21059" y="15005"/>
                </a:cubicBezTo>
                <a:close/>
                <a:moveTo>
                  <a:pt x="21089" y="15347"/>
                </a:moveTo>
                <a:cubicBezTo>
                  <a:pt x="21088" y="15350"/>
                  <a:pt x="21086" y="15354"/>
                  <a:pt x="21084" y="15357"/>
                </a:cubicBezTo>
                <a:cubicBezTo>
                  <a:pt x="21088" y="15354"/>
                  <a:pt x="21089" y="15352"/>
                  <a:pt x="21089" y="15347"/>
                </a:cubicBezTo>
                <a:close/>
                <a:moveTo>
                  <a:pt x="16819" y="15589"/>
                </a:moveTo>
                <a:lnTo>
                  <a:pt x="16819" y="15658"/>
                </a:lnTo>
                <a:lnTo>
                  <a:pt x="16842" y="15658"/>
                </a:lnTo>
                <a:lnTo>
                  <a:pt x="16819" y="15589"/>
                </a:lnTo>
                <a:close/>
                <a:moveTo>
                  <a:pt x="21103" y="15655"/>
                </a:moveTo>
                <a:cubicBezTo>
                  <a:pt x="21111" y="15657"/>
                  <a:pt x="21122" y="15658"/>
                  <a:pt x="21135" y="15658"/>
                </a:cubicBezTo>
                <a:cubicBezTo>
                  <a:pt x="21122" y="15655"/>
                  <a:pt x="21111" y="15655"/>
                  <a:pt x="21103" y="15655"/>
                </a:cubicBezTo>
                <a:close/>
                <a:moveTo>
                  <a:pt x="20913" y="15725"/>
                </a:moveTo>
                <a:cubicBezTo>
                  <a:pt x="20911" y="15725"/>
                  <a:pt x="20909" y="15727"/>
                  <a:pt x="20907" y="15728"/>
                </a:cubicBezTo>
                <a:cubicBezTo>
                  <a:pt x="20919" y="15728"/>
                  <a:pt x="20919" y="15728"/>
                  <a:pt x="20913" y="15725"/>
                </a:cubicBezTo>
                <a:close/>
                <a:moveTo>
                  <a:pt x="21066" y="15971"/>
                </a:moveTo>
                <a:cubicBezTo>
                  <a:pt x="21068" y="15987"/>
                  <a:pt x="21089" y="15987"/>
                  <a:pt x="21089" y="15987"/>
                </a:cubicBezTo>
                <a:cubicBezTo>
                  <a:pt x="21080" y="15981"/>
                  <a:pt x="21072" y="15977"/>
                  <a:pt x="21066" y="15971"/>
                </a:cubicBezTo>
                <a:close/>
                <a:moveTo>
                  <a:pt x="21216" y="16089"/>
                </a:moveTo>
                <a:cubicBezTo>
                  <a:pt x="21212" y="16089"/>
                  <a:pt x="21208" y="16090"/>
                  <a:pt x="21205" y="16092"/>
                </a:cubicBezTo>
                <a:cubicBezTo>
                  <a:pt x="21210" y="16092"/>
                  <a:pt x="21214" y="16090"/>
                  <a:pt x="21216" y="16089"/>
                </a:cubicBezTo>
                <a:close/>
                <a:moveTo>
                  <a:pt x="17299" y="16092"/>
                </a:moveTo>
                <a:cubicBezTo>
                  <a:pt x="17299" y="16108"/>
                  <a:pt x="17299" y="16108"/>
                  <a:pt x="17322" y="16108"/>
                </a:cubicBezTo>
                <a:cubicBezTo>
                  <a:pt x="17299" y="16125"/>
                  <a:pt x="17276" y="16125"/>
                  <a:pt x="17276" y="16125"/>
                </a:cubicBezTo>
                <a:cubicBezTo>
                  <a:pt x="17276" y="16108"/>
                  <a:pt x="17276" y="16092"/>
                  <a:pt x="17299" y="16092"/>
                </a:cubicBezTo>
                <a:close/>
                <a:moveTo>
                  <a:pt x="17343" y="16125"/>
                </a:moveTo>
                <a:cubicBezTo>
                  <a:pt x="17343" y="16143"/>
                  <a:pt x="17343" y="16143"/>
                  <a:pt x="17322" y="16143"/>
                </a:cubicBezTo>
                <a:lnTo>
                  <a:pt x="17343" y="16125"/>
                </a:lnTo>
                <a:close/>
                <a:moveTo>
                  <a:pt x="19605" y="16195"/>
                </a:moveTo>
                <a:lnTo>
                  <a:pt x="19618" y="16205"/>
                </a:lnTo>
                <a:cubicBezTo>
                  <a:pt x="19616" y="16202"/>
                  <a:pt x="19612" y="16198"/>
                  <a:pt x="19605" y="16195"/>
                </a:cubicBezTo>
                <a:close/>
                <a:moveTo>
                  <a:pt x="17435" y="16195"/>
                </a:moveTo>
                <a:cubicBezTo>
                  <a:pt x="17527" y="16230"/>
                  <a:pt x="17594" y="16265"/>
                  <a:pt x="17640" y="16333"/>
                </a:cubicBezTo>
                <a:lnTo>
                  <a:pt x="17640" y="16298"/>
                </a:lnTo>
                <a:cubicBezTo>
                  <a:pt x="17732" y="16368"/>
                  <a:pt x="17709" y="16368"/>
                  <a:pt x="17801" y="16385"/>
                </a:cubicBezTo>
                <a:cubicBezTo>
                  <a:pt x="17755" y="16403"/>
                  <a:pt x="17709" y="16438"/>
                  <a:pt x="17709" y="16489"/>
                </a:cubicBezTo>
                <a:lnTo>
                  <a:pt x="17663" y="16489"/>
                </a:lnTo>
                <a:cubicBezTo>
                  <a:pt x="17686" y="16473"/>
                  <a:pt x="17686" y="16455"/>
                  <a:pt x="17709" y="16455"/>
                </a:cubicBezTo>
                <a:lnTo>
                  <a:pt x="17640" y="16368"/>
                </a:lnTo>
                <a:lnTo>
                  <a:pt x="17640" y="16385"/>
                </a:lnTo>
                <a:cubicBezTo>
                  <a:pt x="17613" y="16406"/>
                  <a:pt x="17579" y="16414"/>
                  <a:pt x="17560" y="16414"/>
                </a:cubicBezTo>
                <a:cubicBezTo>
                  <a:pt x="17546" y="16414"/>
                  <a:pt x="17541" y="16410"/>
                  <a:pt x="17550" y="16403"/>
                </a:cubicBezTo>
                <a:cubicBezTo>
                  <a:pt x="17594" y="16385"/>
                  <a:pt x="17617" y="16351"/>
                  <a:pt x="17640" y="16333"/>
                </a:cubicBezTo>
                <a:cubicBezTo>
                  <a:pt x="17617" y="16333"/>
                  <a:pt x="17617" y="16368"/>
                  <a:pt x="17573" y="16368"/>
                </a:cubicBezTo>
                <a:cubicBezTo>
                  <a:pt x="17560" y="16374"/>
                  <a:pt x="17546" y="16375"/>
                  <a:pt x="17533" y="16375"/>
                </a:cubicBezTo>
                <a:cubicBezTo>
                  <a:pt x="17506" y="16375"/>
                  <a:pt x="17487" y="16364"/>
                  <a:pt x="17504" y="16351"/>
                </a:cubicBezTo>
                <a:lnTo>
                  <a:pt x="17527" y="16333"/>
                </a:lnTo>
                <a:cubicBezTo>
                  <a:pt x="17481" y="16333"/>
                  <a:pt x="17573" y="16265"/>
                  <a:pt x="17550" y="16265"/>
                </a:cubicBezTo>
                <a:cubicBezTo>
                  <a:pt x="17510" y="16265"/>
                  <a:pt x="17500" y="16253"/>
                  <a:pt x="17487" y="16253"/>
                </a:cubicBezTo>
                <a:cubicBezTo>
                  <a:pt x="17477" y="16253"/>
                  <a:pt x="17464" y="16259"/>
                  <a:pt x="17435" y="16282"/>
                </a:cubicBezTo>
                <a:cubicBezTo>
                  <a:pt x="17389" y="16282"/>
                  <a:pt x="17481" y="16247"/>
                  <a:pt x="17481" y="16230"/>
                </a:cubicBezTo>
                <a:cubicBezTo>
                  <a:pt x="17468" y="16234"/>
                  <a:pt x="17460" y="16236"/>
                  <a:pt x="17452" y="16236"/>
                </a:cubicBezTo>
                <a:cubicBezTo>
                  <a:pt x="17435" y="16236"/>
                  <a:pt x="17435" y="16220"/>
                  <a:pt x="17435" y="16195"/>
                </a:cubicBezTo>
                <a:close/>
                <a:moveTo>
                  <a:pt x="17869" y="16611"/>
                </a:moveTo>
                <a:lnTo>
                  <a:pt x="17915" y="16662"/>
                </a:lnTo>
                <a:lnTo>
                  <a:pt x="17892" y="16662"/>
                </a:lnTo>
                <a:cubicBezTo>
                  <a:pt x="17892" y="16646"/>
                  <a:pt x="17869" y="16628"/>
                  <a:pt x="17846" y="16611"/>
                </a:cubicBezTo>
                <a:close/>
                <a:moveTo>
                  <a:pt x="15920" y="16918"/>
                </a:moveTo>
                <a:cubicBezTo>
                  <a:pt x="15914" y="16918"/>
                  <a:pt x="15902" y="16921"/>
                  <a:pt x="15893" y="16922"/>
                </a:cubicBezTo>
                <a:cubicBezTo>
                  <a:pt x="15889" y="16921"/>
                  <a:pt x="15887" y="16921"/>
                  <a:pt x="15883" y="16919"/>
                </a:cubicBezTo>
                <a:cubicBezTo>
                  <a:pt x="15883" y="16921"/>
                  <a:pt x="15883" y="16922"/>
                  <a:pt x="15881" y="16922"/>
                </a:cubicBezTo>
                <a:cubicBezTo>
                  <a:pt x="15885" y="16922"/>
                  <a:pt x="15889" y="16922"/>
                  <a:pt x="15893" y="16922"/>
                </a:cubicBezTo>
                <a:cubicBezTo>
                  <a:pt x="15904" y="16923"/>
                  <a:pt x="15912" y="16928"/>
                  <a:pt x="15904" y="16939"/>
                </a:cubicBezTo>
                <a:cubicBezTo>
                  <a:pt x="15927" y="16922"/>
                  <a:pt x="15927" y="16918"/>
                  <a:pt x="15920" y="16918"/>
                </a:cubicBezTo>
                <a:close/>
                <a:moveTo>
                  <a:pt x="18966" y="17268"/>
                </a:moveTo>
                <a:lnTo>
                  <a:pt x="18989" y="17286"/>
                </a:lnTo>
                <a:lnTo>
                  <a:pt x="18966" y="17268"/>
                </a:lnTo>
                <a:close/>
                <a:moveTo>
                  <a:pt x="19445" y="17373"/>
                </a:moveTo>
                <a:cubicBezTo>
                  <a:pt x="19461" y="17384"/>
                  <a:pt x="19467" y="17387"/>
                  <a:pt x="19474" y="17389"/>
                </a:cubicBezTo>
                <a:cubicBezTo>
                  <a:pt x="19474" y="17383"/>
                  <a:pt x="19467" y="17377"/>
                  <a:pt x="19445" y="17373"/>
                </a:cubicBezTo>
                <a:close/>
                <a:moveTo>
                  <a:pt x="16416" y="17438"/>
                </a:moveTo>
                <a:cubicBezTo>
                  <a:pt x="16411" y="17445"/>
                  <a:pt x="16407" y="17451"/>
                  <a:pt x="16407" y="17459"/>
                </a:cubicBezTo>
                <a:cubicBezTo>
                  <a:pt x="16407" y="17453"/>
                  <a:pt x="16413" y="17445"/>
                  <a:pt x="16416" y="17438"/>
                </a:cubicBezTo>
                <a:close/>
                <a:moveTo>
                  <a:pt x="19102" y="17563"/>
                </a:moveTo>
                <a:cubicBezTo>
                  <a:pt x="19106" y="17565"/>
                  <a:pt x="19110" y="17566"/>
                  <a:pt x="19112" y="17568"/>
                </a:cubicBezTo>
                <a:lnTo>
                  <a:pt x="19125" y="17563"/>
                </a:lnTo>
                <a:close/>
                <a:moveTo>
                  <a:pt x="21135" y="18308"/>
                </a:moveTo>
                <a:cubicBezTo>
                  <a:pt x="21047" y="18308"/>
                  <a:pt x="21107" y="18324"/>
                  <a:pt x="21112" y="18324"/>
                </a:cubicBezTo>
                <a:cubicBezTo>
                  <a:pt x="21112" y="18318"/>
                  <a:pt x="21118" y="18311"/>
                  <a:pt x="21135" y="18308"/>
                </a:cubicBezTo>
                <a:close/>
                <a:moveTo>
                  <a:pt x="21112" y="18324"/>
                </a:moveTo>
                <a:cubicBezTo>
                  <a:pt x="21112" y="18324"/>
                  <a:pt x="21112" y="18325"/>
                  <a:pt x="21112" y="18325"/>
                </a:cubicBezTo>
                <a:cubicBezTo>
                  <a:pt x="21112" y="18325"/>
                  <a:pt x="21112" y="18324"/>
                  <a:pt x="21112" y="18324"/>
                </a:cubicBezTo>
                <a:cubicBezTo>
                  <a:pt x="21112" y="18324"/>
                  <a:pt x="21112" y="18324"/>
                  <a:pt x="21112" y="18324"/>
                </a:cubicBezTo>
                <a:close/>
                <a:moveTo>
                  <a:pt x="17801" y="18391"/>
                </a:moveTo>
                <a:cubicBezTo>
                  <a:pt x="17794" y="18391"/>
                  <a:pt x="17786" y="18392"/>
                  <a:pt x="17778" y="18394"/>
                </a:cubicBezTo>
                <a:lnTo>
                  <a:pt x="17801" y="18394"/>
                </a:lnTo>
                <a:cubicBezTo>
                  <a:pt x="17801" y="18392"/>
                  <a:pt x="17801" y="18392"/>
                  <a:pt x="17801" y="18391"/>
                </a:cubicBezTo>
                <a:close/>
                <a:moveTo>
                  <a:pt x="17846" y="18523"/>
                </a:moveTo>
                <a:lnTo>
                  <a:pt x="17823" y="18532"/>
                </a:lnTo>
                <a:cubicBezTo>
                  <a:pt x="17846" y="18532"/>
                  <a:pt x="17851" y="18527"/>
                  <a:pt x="17846" y="18523"/>
                </a:cubicBezTo>
                <a:close/>
                <a:moveTo>
                  <a:pt x="17974" y="18639"/>
                </a:moveTo>
                <a:cubicBezTo>
                  <a:pt x="17965" y="18641"/>
                  <a:pt x="17953" y="18645"/>
                  <a:pt x="17938" y="18654"/>
                </a:cubicBezTo>
                <a:cubicBezTo>
                  <a:pt x="17955" y="18648"/>
                  <a:pt x="17966" y="18644"/>
                  <a:pt x="17974" y="18639"/>
                </a:cubicBezTo>
                <a:close/>
                <a:moveTo>
                  <a:pt x="18020" y="18824"/>
                </a:moveTo>
                <a:lnTo>
                  <a:pt x="18007" y="18827"/>
                </a:lnTo>
                <a:cubicBezTo>
                  <a:pt x="18003" y="18831"/>
                  <a:pt x="18001" y="18836"/>
                  <a:pt x="17999" y="18839"/>
                </a:cubicBezTo>
                <a:cubicBezTo>
                  <a:pt x="18007" y="18834"/>
                  <a:pt x="18014" y="18828"/>
                  <a:pt x="18020" y="18824"/>
                </a:cubicBezTo>
                <a:close/>
                <a:moveTo>
                  <a:pt x="17999" y="18839"/>
                </a:moveTo>
                <a:cubicBezTo>
                  <a:pt x="17988" y="18846"/>
                  <a:pt x="17976" y="18853"/>
                  <a:pt x="17961" y="18862"/>
                </a:cubicBezTo>
                <a:cubicBezTo>
                  <a:pt x="17999" y="18862"/>
                  <a:pt x="17972" y="18900"/>
                  <a:pt x="18020" y="18900"/>
                </a:cubicBezTo>
                <a:cubicBezTo>
                  <a:pt x="18028" y="18900"/>
                  <a:pt x="18039" y="18898"/>
                  <a:pt x="18053" y="18895"/>
                </a:cubicBezTo>
                <a:cubicBezTo>
                  <a:pt x="18074" y="18847"/>
                  <a:pt x="17976" y="18889"/>
                  <a:pt x="17999" y="18839"/>
                </a:cubicBezTo>
                <a:close/>
                <a:moveTo>
                  <a:pt x="18229" y="18961"/>
                </a:moveTo>
                <a:cubicBezTo>
                  <a:pt x="18223" y="18962"/>
                  <a:pt x="18218" y="18964"/>
                  <a:pt x="18212" y="18965"/>
                </a:cubicBezTo>
                <a:lnTo>
                  <a:pt x="18235" y="18965"/>
                </a:lnTo>
                <a:lnTo>
                  <a:pt x="18229" y="18961"/>
                </a:lnTo>
                <a:close/>
                <a:moveTo>
                  <a:pt x="20725" y="19692"/>
                </a:moveTo>
                <a:cubicBezTo>
                  <a:pt x="20723" y="19694"/>
                  <a:pt x="20723" y="19695"/>
                  <a:pt x="20723" y="19697"/>
                </a:cubicBezTo>
                <a:cubicBezTo>
                  <a:pt x="20723" y="19695"/>
                  <a:pt x="20725" y="19694"/>
                  <a:pt x="20725" y="19692"/>
                </a:cubicBezTo>
                <a:close/>
                <a:moveTo>
                  <a:pt x="20113" y="20678"/>
                </a:moveTo>
                <a:cubicBezTo>
                  <a:pt x="20111" y="20678"/>
                  <a:pt x="20109" y="20678"/>
                  <a:pt x="20107" y="20680"/>
                </a:cubicBezTo>
                <a:lnTo>
                  <a:pt x="20117" y="20680"/>
                </a:lnTo>
                <a:cubicBezTo>
                  <a:pt x="20117" y="20678"/>
                  <a:pt x="20115" y="20678"/>
                  <a:pt x="20113" y="20678"/>
                </a:cubicBezTo>
                <a:close/>
                <a:moveTo>
                  <a:pt x="20117" y="20680"/>
                </a:moveTo>
                <a:cubicBezTo>
                  <a:pt x="20136" y="20687"/>
                  <a:pt x="20157" y="20694"/>
                  <a:pt x="20171" y="20694"/>
                </a:cubicBezTo>
                <a:cubicBezTo>
                  <a:pt x="20178" y="20694"/>
                  <a:pt x="20184" y="20690"/>
                  <a:pt x="20176" y="20680"/>
                </a:cubicBezTo>
                <a:close/>
                <a:moveTo>
                  <a:pt x="19267" y="21283"/>
                </a:moveTo>
                <a:cubicBezTo>
                  <a:pt x="19265" y="21283"/>
                  <a:pt x="19263" y="21284"/>
                  <a:pt x="19263" y="21284"/>
                </a:cubicBezTo>
                <a:cubicBezTo>
                  <a:pt x="19267" y="21284"/>
                  <a:pt x="19267" y="21284"/>
                  <a:pt x="19267" y="21283"/>
                </a:cubicBezTo>
                <a:close/>
                <a:moveTo>
                  <a:pt x="161" y="0"/>
                </a:moveTo>
                <a:cubicBezTo>
                  <a:pt x="157" y="0"/>
                  <a:pt x="151" y="1"/>
                  <a:pt x="145" y="7"/>
                </a:cubicBezTo>
                <a:cubicBezTo>
                  <a:pt x="215" y="93"/>
                  <a:pt x="32" y="93"/>
                  <a:pt x="76" y="198"/>
                </a:cubicBezTo>
                <a:lnTo>
                  <a:pt x="9" y="180"/>
                </a:lnTo>
                <a:cubicBezTo>
                  <a:pt x="-31" y="195"/>
                  <a:pt x="82" y="196"/>
                  <a:pt x="71" y="220"/>
                </a:cubicBezTo>
                <a:lnTo>
                  <a:pt x="145" y="163"/>
                </a:lnTo>
                <a:cubicBezTo>
                  <a:pt x="192" y="215"/>
                  <a:pt x="192" y="231"/>
                  <a:pt x="192" y="266"/>
                </a:cubicBezTo>
                <a:cubicBezTo>
                  <a:pt x="234" y="266"/>
                  <a:pt x="303" y="233"/>
                  <a:pt x="366" y="233"/>
                </a:cubicBezTo>
                <a:cubicBezTo>
                  <a:pt x="404" y="233"/>
                  <a:pt x="439" y="244"/>
                  <a:pt x="466" y="284"/>
                </a:cubicBezTo>
                <a:lnTo>
                  <a:pt x="420" y="284"/>
                </a:lnTo>
                <a:cubicBezTo>
                  <a:pt x="533" y="318"/>
                  <a:pt x="443" y="353"/>
                  <a:pt x="466" y="371"/>
                </a:cubicBezTo>
                <a:lnTo>
                  <a:pt x="443" y="371"/>
                </a:lnTo>
                <a:lnTo>
                  <a:pt x="489" y="439"/>
                </a:lnTo>
                <a:cubicBezTo>
                  <a:pt x="464" y="412"/>
                  <a:pt x="403" y="398"/>
                  <a:pt x="366" y="398"/>
                </a:cubicBezTo>
                <a:cubicBezTo>
                  <a:pt x="335" y="398"/>
                  <a:pt x="320" y="407"/>
                  <a:pt x="351" y="422"/>
                </a:cubicBezTo>
                <a:cubicBezTo>
                  <a:pt x="376" y="441"/>
                  <a:pt x="385" y="446"/>
                  <a:pt x="387" y="446"/>
                </a:cubicBezTo>
                <a:cubicBezTo>
                  <a:pt x="395" y="446"/>
                  <a:pt x="368" y="414"/>
                  <a:pt x="391" y="414"/>
                </a:cubicBezTo>
                <a:cubicBezTo>
                  <a:pt x="397" y="414"/>
                  <a:pt x="406" y="417"/>
                  <a:pt x="420" y="422"/>
                </a:cubicBezTo>
                <a:cubicBezTo>
                  <a:pt x="489" y="439"/>
                  <a:pt x="443" y="474"/>
                  <a:pt x="420" y="492"/>
                </a:cubicBezTo>
                <a:lnTo>
                  <a:pt x="512" y="544"/>
                </a:lnTo>
                <a:cubicBezTo>
                  <a:pt x="500" y="551"/>
                  <a:pt x="493" y="554"/>
                  <a:pt x="485" y="554"/>
                </a:cubicBezTo>
                <a:cubicBezTo>
                  <a:pt x="468" y="554"/>
                  <a:pt x="454" y="541"/>
                  <a:pt x="449" y="541"/>
                </a:cubicBezTo>
                <a:cubicBezTo>
                  <a:pt x="445" y="541"/>
                  <a:pt x="443" y="545"/>
                  <a:pt x="443" y="561"/>
                </a:cubicBezTo>
                <a:lnTo>
                  <a:pt x="602" y="595"/>
                </a:lnTo>
                <a:cubicBezTo>
                  <a:pt x="556" y="682"/>
                  <a:pt x="763" y="612"/>
                  <a:pt x="740" y="717"/>
                </a:cubicBezTo>
                <a:cubicBezTo>
                  <a:pt x="727" y="714"/>
                  <a:pt x="717" y="713"/>
                  <a:pt x="711" y="713"/>
                </a:cubicBezTo>
                <a:cubicBezTo>
                  <a:pt x="671" y="713"/>
                  <a:pt x="732" y="753"/>
                  <a:pt x="694" y="769"/>
                </a:cubicBezTo>
                <a:lnTo>
                  <a:pt x="899" y="872"/>
                </a:lnTo>
                <a:cubicBezTo>
                  <a:pt x="907" y="886"/>
                  <a:pt x="901" y="888"/>
                  <a:pt x="890" y="888"/>
                </a:cubicBezTo>
                <a:cubicBezTo>
                  <a:pt x="876" y="888"/>
                  <a:pt x="859" y="884"/>
                  <a:pt x="853" y="884"/>
                </a:cubicBezTo>
                <a:cubicBezTo>
                  <a:pt x="849" y="884"/>
                  <a:pt x="848" y="886"/>
                  <a:pt x="853" y="890"/>
                </a:cubicBezTo>
                <a:cubicBezTo>
                  <a:pt x="865" y="907"/>
                  <a:pt x="888" y="912"/>
                  <a:pt x="911" y="912"/>
                </a:cubicBezTo>
                <a:cubicBezTo>
                  <a:pt x="934" y="912"/>
                  <a:pt x="957" y="907"/>
                  <a:pt x="968" y="907"/>
                </a:cubicBezTo>
                <a:cubicBezTo>
                  <a:pt x="968" y="942"/>
                  <a:pt x="1128" y="993"/>
                  <a:pt x="1059" y="1046"/>
                </a:cubicBezTo>
                <a:cubicBezTo>
                  <a:pt x="1095" y="1078"/>
                  <a:pt x="1122" y="1086"/>
                  <a:pt x="1145" y="1086"/>
                </a:cubicBezTo>
                <a:cubicBezTo>
                  <a:pt x="1172" y="1086"/>
                  <a:pt x="1193" y="1073"/>
                  <a:pt x="1218" y="1073"/>
                </a:cubicBezTo>
                <a:cubicBezTo>
                  <a:pt x="1237" y="1073"/>
                  <a:pt x="1260" y="1082"/>
                  <a:pt x="1287" y="1115"/>
                </a:cubicBezTo>
                <a:cubicBezTo>
                  <a:pt x="1283" y="1121"/>
                  <a:pt x="1277" y="1124"/>
                  <a:pt x="1270" y="1124"/>
                </a:cubicBezTo>
                <a:cubicBezTo>
                  <a:pt x="1249" y="1124"/>
                  <a:pt x="1218" y="1105"/>
                  <a:pt x="1202" y="1105"/>
                </a:cubicBezTo>
                <a:cubicBezTo>
                  <a:pt x="1193" y="1105"/>
                  <a:pt x="1189" y="1111"/>
                  <a:pt x="1197" y="1133"/>
                </a:cubicBezTo>
                <a:lnTo>
                  <a:pt x="1356" y="1184"/>
                </a:lnTo>
                <a:cubicBezTo>
                  <a:pt x="1329" y="1194"/>
                  <a:pt x="1304" y="1204"/>
                  <a:pt x="1277" y="1204"/>
                </a:cubicBezTo>
                <a:cubicBezTo>
                  <a:pt x="1258" y="1204"/>
                  <a:pt x="1239" y="1198"/>
                  <a:pt x="1220" y="1184"/>
                </a:cubicBezTo>
                <a:cubicBezTo>
                  <a:pt x="1538" y="1427"/>
                  <a:pt x="1561" y="1720"/>
                  <a:pt x="1928" y="1860"/>
                </a:cubicBezTo>
                <a:cubicBezTo>
                  <a:pt x="1928" y="1883"/>
                  <a:pt x="1918" y="1890"/>
                  <a:pt x="1906" y="1890"/>
                </a:cubicBezTo>
                <a:cubicBezTo>
                  <a:pt x="1887" y="1890"/>
                  <a:pt x="1857" y="1874"/>
                  <a:pt x="1830" y="1874"/>
                </a:cubicBezTo>
                <a:cubicBezTo>
                  <a:pt x="1824" y="1874"/>
                  <a:pt x="1818" y="1874"/>
                  <a:pt x="1812" y="1877"/>
                </a:cubicBezTo>
                <a:cubicBezTo>
                  <a:pt x="2087" y="1963"/>
                  <a:pt x="2041" y="2154"/>
                  <a:pt x="2246" y="2257"/>
                </a:cubicBezTo>
                <a:lnTo>
                  <a:pt x="2292" y="2223"/>
                </a:lnTo>
                <a:cubicBezTo>
                  <a:pt x="2453" y="2482"/>
                  <a:pt x="2841" y="2622"/>
                  <a:pt x="3092" y="2846"/>
                </a:cubicBezTo>
                <a:lnTo>
                  <a:pt x="3092" y="2811"/>
                </a:lnTo>
                <a:cubicBezTo>
                  <a:pt x="3102" y="2809"/>
                  <a:pt x="3111" y="2808"/>
                  <a:pt x="3121" y="2808"/>
                </a:cubicBezTo>
                <a:cubicBezTo>
                  <a:pt x="3180" y="2808"/>
                  <a:pt x="3238" y="2849"/>
                  <a:pt x="3297" y="2863"/>
                </a:cubicBezTo>
                <a:cubicBezTo>
                  <a:pt x="3297" y="2881"/>
                  <a:pt x="3184" y="2898"/>
                  <a:pt x="3297" y="2950"/>
                </a:cubicBezTo>
                <a:cubicBezTo>
                  <a:pt x="3274" y="2916"/>
                  <a:pt x="3251" y="2881"/>
                  <a:pt x="3297" y="2881"/>
                </a:cubicBezTo>
                <a:cubicBezTo>
                  <a:pt x="3456" y="3124"/>
                  <a:pt x="4028" y="3435"/>
                  <a:pt x="4395" y="3746"/>
                </a:cubicBezTo>
                <a:cubicBezTo>
                  <a:pt x="4987" y="4109"/>
                  <a:pt x="5513" y="4560"/>
                  <a:pt x="6062" y="4924"/>
                </a:cubicBezTo>
                <a:cubicBezTo>
                  <a:pt x="6015" y="4890"/>
                  <a:pt x="6050" y="4855"/>
                  <a:pt x="6090" y="4855"/>
                </a:cubicBezTo>
                <a:cubicBezTo>
                  <a:pt x="6113" y="4855"/>
                  <a:pt x="6136" y="4866"/>
                  <a:pt x="6152" y="4889"/>
                </a:cubicBezTo>
                <a:cubicBezTo>
                  <a:pt x="6152" y="5132"/>
                  <a:pt x="6472" y="5079"/>
                  <a:pt x="6518" y="5287"/>
                </a:cubicBezTo>
                <a:cubicBezTo>
                  <a:pt x="6883" y="5460"/>
                  <a:pt x="7021" y="5772"/>
                  <a:pt x="7408" y="5894"/>
                </a:cubicBezTo>
                <a:lnTo>
                  <a:pt x="7385" y="5929"/>
                </a:lnTo>
                <a:cubicBezTo>
                  <a:pt x="7408" y="5979"/>
                  <a:pt x="7431" y="5962"/>
                  <a:pt x="7477" y="5997"/>
                </a:cubicBezTo>
                <a:cubicBezTo>
                  <a:pt x="7569" y="6102"/>
                  <a:pt x="7729" y="6153"/>
                  <a:pt x="7775" y="6222"/>
                </a:cubicBezTo>
                <a:lnTo>
                  <a:pt x="7821" y="6187"/>
                </a:lnTo>
                <a:cubicBezTo>
                  <a:pt x="7888" y="6222"/>
                  <a:pt x="7821" y="6240"/>
                  <a:pt x="7911" y="6257"/>
                </a:cubicBezTo>
                <a:lnTo>
                  <a:pt x="7865" y="6292"/>
                </a:lnTo>
                <a:lnTo>
                  <a:pt x="8003" y="6310"/>
                </a:lnTo>
                <a:cubicBezTo>
                  <a:pt x="7888" y="6360"/>
                  <a:pt x="8162" y="6448"/>
                  <a:pt x="8162" y="6516"/>
                </a:cubicBezTo>
                <a:cubicBezTo>
                  <a:pt x="8254" y="6568"/>
                  <a:pt x="8436" y="6656"/>
                  <a:pt x="8551" y="6759"/>
                </a:cubicBezTo>
                <a:cubicBezTo>
                  <a:pt x="8528" y="6811"/>
                  <a:pt x="8665" y="6932"/>
                  <a:pt x="8734" y="7019"/>
                </a:cubicBezTo>
                <a:cubicBezTo>
                  <a:pt x="8916" y="7140"/>
                  <a:pt x="9190" y="7348"/>
                  <a:pt x="9372" y="7556"/>
                </a:cubicBezTo>
                <a:lnTo>
                  <a:pt x="9442" y="7503"/>
                </a:lnTo>
                <a:lnTo>
                  <a:pt x="9511" y="7556"/>
                </a:lnTo>
                <a:cubicBezTo>
                  <a:pt x="9488" y="7556"/>
                  <a:pt x="9488" y="7573"/>
                  <a:pt x="9465" y="7573"/>
                </a:cubicBezTo>
                <a:cubicBezTo>
                  <a:pt x="9442" y="7659"/>
                  <a:pt x="9624" y="7676"/>
                  <a:pt x="9624" y="7746"/>
                </a:cubicBezTo>
                <a:cubicBezTo>
                  <a:pt x="9647" y="7676"/>
                  <a:pt x="9601" y="7694"/>
                  <a:pt x="9555" y="7676"/>
                </a:cubicBezTo>
                <a:cubicBezTo>
                  <a:pt x="9555" y="7642"/>
                  <a:pt x="9578" y="7624"/>
                  <a:pt x="9607" y="7624"/>
                </a:cubicBezTo>
                <a:cubicBezTo>
                  <a:pt x="9635" y="7624"/>
                  <a:pt x="9670" y="7642"/>
                  <a:pt x="9693" y="7676"/>
                </a:cubicBezTo>
                <a:lnTo>
                  <a:pt x="9670" y="7694"/>
                </a:lnTo>
                <a:lnTo>
                  <a:pt x="9739" y="7711"/>
                </a:lnTo>
                <a:cubicBezTo>
                  <a:pt x="9693" y="7746"/>
                  <a:pt x="9716" y="7797"/>
                  <a:pt x="9670" y="7832"/>
                </a:cubicBezTo>
                <a:cubicBezTo>
                  <a:pt x="9875" y="7988"/>
                  <a:pt x="10080" y="8040"/>
                  <a:pt x="10264" y="8213"/>
                </a:cubicBezTo>
                <a:cubicBezTo>
                  <a:pt x="10172" y="8231"/>
                  <a:pt x="10401" y="8335"/>
                  <a:pt x="10286" y="8351"/>
                </a:cubicBezTo>
                <a:cubicBezTo>
                  <a:pt x="10318" y="8373"/>
                  <a:pt x="10339" y="8380"/>
                  <a:pt x="10351" y="8380"/>
                </a:cubicBezTo>
                <a:cubicBezTo>
                  <a:pt x="10391" y="8380"/>
                  <a:pt x="10358" y="8300"/>
                  <a:pt x="10447" y="8300"/>
                </a:cubicBezTo>
                <a:cubicBezTo>
                  <a:pt x="10493" y="8318"/>
                  <a:pt x="10537" y="8335"/>
                  <a:pt x="10514" y="8369"/>
                </a:cubicBezTo>
                <a:cubicBezTo>
                  <a:pt x="10476" y="8369"/>
                  <a:pt x="10487" y="8408"/>
                  <a:pt x="10462" y="8408"/>
                </a:cubicBezTo>
                <a:cubicBezTo>
                  <a:pt x="10458" y="8408"/>
                  <a:pt x="10452" y="8406"/>
                  <a:pt x="10447" y="8404"/>
                </a:cubicBezTo>
                <a:lnTo>
                  <a:pt x="10537" y="8473"/>
                </a:lnTo>
                <a:cubicBezTo>
                  <a:pt x="10537" y="8479"/>
                  <a:pt x="10533" y="8481"/>
                  <a:pt x="10525" y="8481"/>
                </a:cubicBezTo>
                <a:cubicBezTo>
                  <a:pt x="10512" y="8481"/>
                  <a:pt x="10493" y="8473"/>
                  <a:pt x="10493" y="8473"/>
                </a:cubicBezTo>
                <a:cubicBezTo>
                  <a:pt x="10698" y="8577"/>
                  <a:pt x="10698" y="8767"/>
                  <a:pt x="10880" y="8854"/>
                </a:cubicBezTo>
                <a:cubicBezTo>
                  <a:pt x="10926" y="8837"/>
                  <a:pt x="10834" y="8802"/>
                  <a:pt x="10880" y="8785"/>
                </a:cubicBezTo>
                <a:cubicBezTo>
                  <a:pt x="11086" y="8872"/>
                  <a:pt x="10949" y="8940"/>
                  <a:pt x="11109" y="9027"/>
                </a:cubicBezTo>
                <a:lnTo>
                  <a:pt x="11039" y="9027"/>
                </a:lnTo>
                <a:cubicBezTo>
                  <a:pt x="11109" y="9045"/>
                  <a:pt x="11178" y="9045"/>
                  <a:pt x="11201" y="9131"/>
                </a:cubicBezTo>
                <a:cubicBezTo>
                  <a:pt x="11191" y="9138"/>
                  <a:pt x="11181" y="9141"/>
                  <a:pt x="11172" y="9141"/>
                </a:cubicBezTo>
                <a:cubicBezTo>
                  <a:pt x="11135" y="9141"/>
                  <a:pt x="11095" y="9096"/>
                  <a:pt x="11039" y="9096"/>
                </a:cubicBezTo>
                <a:cubicBezTo>
                  <a:pt x="11074" y="9123"/>
                  <a:pt x="11162" y="9189"/>
                  <a:pt x="11203" y="9189"/>
                </a:cubicBezTo>
                <a:cubicBezTo>
                  <a:pt x="11214" y="9189"/>
                  <a:pt x="11224" y="9183"/>
                  <a:pt x="11224" y="9166"/>
                </a:cubicBezTo>
                <a:cubicBezTo>
                  <a:pt x="11314" y="9218"/>
                  <a:pt x="11268" y="9253"/>
                  <a:pt x="11291" y="9304"/>
                </a:cubicBezTo>
                <a:cubicBezTo>
                  <a:pt x="11312" y="9289"/>
                  <a:pt x="11277" y="9232"/>
                  <a:pt x="11318" y="9232"/>
                </a:cubicBezTo>
                <a:cubicBezTo>
                  <a:pt x="11323" y="9232"/>
                  <a:pt x="11329" y="9232"/>
                  <a:pt x="11337" y="9235"/>
                </a:cubicBezTo>
                <a:cubicBezTo>
                  <a:pt x="11383" y="9339"/>
                  <a:pt x="11496" y="9443"/>
                  <a:pt x="11588" y="9529"/>
                </a:cubicBezTo>
                <a:cubicBezTo>
                  <a:pt x="11565" y="9529"/>
                  <a:pt x="11565" y="9547"/>
                  <a:pt x="11542" y="9547"/>
                </a:cubicBezTo>
                <a:cubicBezTo>
                  <a:pt x="11680" y="9581"/>
                  <a:pt x="11542" y="9650"/>
                  <a:pt x="11680" y="9737"/>
                </a:cubicBezTo>
                <a:cubicBezTo>
                  <a:pt x="11955" y="9980"/>
                  <a:pt x="12365" y="10274"/>
                  <a:pt x="12593" y="10551"/>
                </a:cubicBezTo>
                <a:cubicBezTo>
                  <a:pt x="12729" y="10567"/>
                  <a:pt x="12799" y="10655"/>
                  <a:pt x="12914" y="10724"/>
                </a:cubicBezTo>
                <a:lnTo>
                  <a:pt x="12822" y="10793"/>
                </a:lnTo>
                <a:lnTo>
                  <a:pt x="12914" y="10845"/>
                </a:lnTo>
                <a:cubicBezTo>
                  <a:pt x="12914" y="10851"/>
                  <a:pt x="12910" y="10854"/>
                  <a:pt x="12908" y="10854"/>
                </a:cubicBezTo>
                <a:cubicBezTo>
                  <a:pt x="12896" y="10854"/>
                  <a:pt x="12875" y="10835"/>
                  <a:pt x="12860" y="10835"/>
                </a:cubicBezTo>
                <a:cubicBezTo>
                  <a:pt x="12850" y="10835"/>
                  <a:pt x="12845" y="10841"/>
                  <a:pt x="12845" y="10863"/>
                </a:cubicBezTo>
                <a:lnTo>
                  <a:pt x="12937" y="10863"/>
                </a:lnTo>
                <a:cubicBezTo>
                  <a:pt x="12917" y="10877"/>
                  <a:pt x="13040" y="10999"/>
                  <a:pt x="12964" y="10999"/>
                </a:cubicBezTo>
                <a:cubicBezTo>
                  <a:pt x="12948" y="10999"/>
                  <a:pt x="12923" y="10995"/>
                  <a:pt x="12891" y="10983"/>
                </a:cubicBezTo>
                <a:cubicBezTo>
                  <a:pt x="12891" y="10983"/>
                  <a:pt x="12958" y="11036"/>
                  <a:pt x="13027" y="11105"/>
                </a:cubicBezTo>
                <a:cubicBezTo>
                  <a:pt x="13096" y="11174"/>
                  <a:pt x="13165" y="11244"/>
                  <a:pt x="13165" y="11244"/>
                </a:cubicBezTo>
                <a:cubicBezTo>
                  <a:pt x="13188" y="11278"/>
                  <a:pt x="13215" y="11278"/>
                  <a:pt x="13242" y="11278"/>
                </a:cubicBezTo>
                <a:cubicBezTo>
                  <a:pt x="13267" y="11278"/>
                  <a:pt x="13290" y="11278"/>
                  <a:pt x="13301" y="11312"/>
                </a:cubicBezTo>
                <a:cubicBezTo>
                  <a:pt x="13301" y="11325"/>
                  <a:pt x="13297" y="11329"/>
                  <a:pt x="13292" y="11329"/>
                </a:cubicBezTo>
                <a:cubicBezTo>
                  <a:pt x="13286" y="11329"/>
                  <a:pt x="13274" y="11325"/>
                  <a:pt x="13261" y="11325"/>
                </a:cubicBezTo>
                <a:cubicBezTo>
                  <a:pt x="13251" y="11325"/>
                  <a:pt x="13244" y="11326"/>
                  <a:pt x="13232" y="11329"/>
                </a:cubicBezTo>
                <a:cubicBezTo>
                  <a:pt x="13347" y="11572"/>
                  <a:pt x="13645" y="11469"/>
                  <a:pt x="13758" y="11675"/>
                </a:cubicBezTo>
                <a:lnTo>
                  <a:pt x="13735" y="11675"/>
                </a:lnTo>
                <a:cubicBezTo>
                  <a:pt x="13804" y="11693"/>
                  <a:pt x="13850" y="11745"/>
                  <a:pt x="13873" y="11745"/>
                </a:cubicBezTo>
                <a:cubicBezTo>
                  <a:pt x="13940" y="11675"/>
                  <a:pt x="13781" y="11745"/>
                  <a:pt x="13781" y="11659"/>
                </a:cubicBezTo>
                <a:cubicBezTo>
                  <a:pt x="13804" y="11646"/>
                  <a:pt x="13821" y="11642"/>
                  <a:pt x="13836" y="11642"/>
                </a:cubicBezTo>
                <a:cubicBezTo>
                  <a:pt x="13875" y="11642"/>
                  <a:pt x="13898" y="11667"/>
                  <a:pt x="13930" y="11667"/>
                </a:cubicBezTo>
                <a:cubicBezTo>
                  <a:pt x="13940" y="11667"/>
                  <a:pt x="13951" y="11665"/>
                  <a:pt x="13963" y="11659"/>
                </a:cubicBezTo>
                <a:cubicBezTo>
                  <a:pt x="13963" y="11728"/>
                  <a:pt x="14055" y="11728"/>
                  <a:pt x="14078" y="11763"/>
                </a:cubicBezTo>
                <a:cubicBezTo>
                  <a:pt x="14078" y="11850"/>
                  <a:pt x="14214" y="11936"/>
                  <a:pt x="14191" y="12023"/>
                </a:cubicBezTo>
                <a:cubicBezTo>
                  <a:pt x="14237" y="12040"/>
                  <a:pt x="14375" y="12023"/>
                  <a:pt x="14420" y="12091"/>
                </a:cubicBezTo>
                <a:cubicBezTo>
                  <a:pt x="14398" y="12179"/>
                  <a:pt x="14352" y="12109"/>
                  <a:pt x="14375" y="12196"/>
                </a:cubicBezTo>
                <a:lnTo>
                  <a:pt x="14443" y="12179"/>
                </a:lnTo>
                <a:cubicBezTo>
                  <a:pt x="14489" y="12247"/>
                  <a:pt x="14466" y="12247"/>
                  <a:pt x="14443" y="12247"/>
                </a:cubicBezTo>
                <a:cubicBezTo>
                  <a:pt x="14489" y="12317"/>
                  <a:pt x="14558" y="12264"/>
                  <a:pt x="14581" y="12352"/>
                </a:cubicBezTo>
                <a:lnTo>
                  <a:pt x="14489" y="12334"/>
                </a:lnTo>
                <a:cubicBezTo>
                  <a:pt x="14558" y="12386"/>
                  <a:pt x="14581" y="12420"/>
                  <a:pt x="14650" y="12490"/>
                </a:cubicBezTo>
                <a:cubicBezTo>
                  <a:pt x="14640" y="12493"/>
                  <a:pt x="14632" y="12494"/>
                  <a:pt x="14625" y="12494"/>
                </a:cubicBezTo>
                <a:cubicBezTo>
                  <a:pt x="14596" y="12494"/>
                  <a:pt x="14581" y="12469"/>
                  <a:pt x="14581" y="12455"/>
                </a:cubicBezTo>
                <a:cubicBezTo>
                  <a:pt x="14535" y="12525"/>
                  <a:pt x="14671" y="12507"/>
                  <a:pt x="14671" y="12542"/>
                </a:cubicBezTo>
                <a:cubicBezTo>
                  <a:pt x="14694" y="12525"/>
                  <a:pt x="14671" y="12455"/>
                  <a:pt x="14740" y="12455"/>
                </a:cubicBezTo>
                <a:cubicBezTo>
                  <a:pt x="14763" y="12507"/>
                  <a:pt x="14878" y="12507"/>
                  <a:pt x="14832" y="12577"/>
                </a:cubicBezTo>
                <a:lnTo>
                  <a:pt x="14740" y="12542"/>
                </a:lnTo>
                <a:cubicBezTo>
                  <a:pt x="14855" y="12610"/>
                  <a:pt x="14855" y="12560"/>
                  <a:pt x="14899" y="12663"/>
                </a:cubicBezTo>
                <a:cubicBezTo>
                  <a:pt x="14899" y="12663"/>
                  <a:pt x="14878" y="12680"/>
                  <a:pt x="14878" y="12680"/>
                </a:cubicBezTo>
                <a:cubicBezTo>
                  <a:pt x="14991" y="12698"/>
                  <a:pt x="14991" y="12818"/>
                  <a:pt x="15060" y="12906"/>
                </a:cubicBezTo>
                <a:cubicBezTo>
                  <a:pt x="15106" y="12923"/>
                  <a:pt x="15129" y="12923"/>
                  <a:pt x="15150" y="12941"/>
                </a:cubicBezTo>
                <a:cubicBezTo>
                  <a:pt x="15129" y="12871"/>
                  <a:pt x="15173" y="12888"/>
                  <a:pt x="15219" y="12853"/>
                </a:cubicBezTo>
                <a:cubicBezTo>
                  <a:pt x="15173" y="12958"/>
                  <a:pt x="15402" y="12906"/>
                  <a:pt x="15425" y="13044"/>
                </a:cubicBezTo>
                <a:cubicBezTo>
                  <a:pt x="15419" y="13048"/>
                  <a:pt x="15411" y="13051"/>
                  <a:pt x="15402" y="13051"/>
                </a:cubicBezTo>
                <a:cubicBezTo>
                  <a:pt x="15375" y="13051"/>
                  <a:pt x="15340" y="13031"/>
                  <a:pt x="15358" y="12991"/>
                </a:cubicBezTo>
                <a:cubicBezTo>
                  <a:pt x="15273" y="13003"/>
                  <a:pt x="15216" y="13019"/>
                  <a:pt x="15162" y="13019"/>
                </a:cubicBezTo>
                <a:cubicBezTo>
                  <a:pt x="15127" y="13019"/>
                  <a:pt x="15097" y="13012"/>
                  <a:pt x="15060" y="12991"/>
                </a:cubicBezTo>
                <a:cubicBezTo>
                  <a:pt x="15106" y="13026"/>
                  <a:pt x="15150" y="13061"/>
                  <a:pt x="15106" y="13079"/>
                </a:cubicBezTo>
                <a:lnTo>
                  <a:pt x="15196" y="13044"/>
                </a:lnTo>
                <a:cubicBezTo>
                  <a:pt x="15219" y="13061"/>
                  <a:pt x="15242" y="13096"/>
                  <a:pt x="15242" y="13114"/>
                </a:cubicBezTo>
                <a:cubicBezTo>
                  <a:pt x="15298" y="13099"/>
                  <a:pt x="15308" y="13051"/>
                  <a:pt x="15346" y="13051"/>
                </a:cubicBezTo>
                <a:cubicBezTo>
                  <a:pt x="15356" y="13051"/>
                  <a:pt x="15367" y="13054"/>
                  <a:pt x="15381" y="13061"/>
                </a:cubicBezTo>
                <a:cubicBezTo>
                  <a:pt x="15471" y="13114"/>
                  <a:pt x="15335" y="13131"/>
                  <a:pt x="15381" y="13131"/>
                </a:cubicBezTo>
                <a:cubicBezTo>
                  <a:pt x="15471" y="13199"/>
                  <a:pt x="15494" y="13131"/>
                  <a:pt x="15540" y="13217"/>
                </a:cubicBezTo>
                <a:cubicBezTo>
                  <a:pt x="15523" y="13217"/>
                  <a:pt x="15505" y="13217"/>
                  <a:pt x="15498" y="13210"/>
                </a:cubicBezTo>
                <a:cubicBezTo>
                  <a:pt x="15526" y="13275"/>
                  <a:pt x="15626" y="13342"/>
                  <a:pt x="15540" y="13407"/>
                </a:cubicBezTo>
                <a:cubicBezTo>
                  <a:pt x="15528" y="13407"/>
                  <a:pt x="15511" y="13412"/>
                  <a:pt x="15498" y="13412"/>
                </a:cubicBezTo>
                <a:cubicBezTo>
                  <a:pt x="15482" y="13412"/>
                  <a:pt x="15471" y="13407"/>
                  <a:pt x="15471" y="13390"/>
                </a:cubicBezTo>
                <a:lnTo>
                  <a:pt x="15494" y="13390"/>
                </a:lnTo>
                <a:cubicBezTo>
                  <a:pt x="15471" y="13384"/>
                  <a:pt x="15457" y="13383"/>
                  <a:pt x="15450" y="13383"/>
                </a:cubicBezTo>
                <a:cubicBezTo>
                  <a:pt x="15413" y="13383"/>
                  <a:pt x="15500" y="13431"/>
                  <a:pt x="15467" y="13452"/>
                </a:cubicBezTo>
                <a:cubicBezTo>
                  <a:pt x="15507" y="13454"/>
                  <a:pt x="15544" y="13534"/>
                  <a:pt x="15563" y="13563"/>
                </a:cubicBezTo>
                <a:lnTo>
                  <a:pt x="15630" y="13528"/>
                </a:lnTo>
                <a:cubicBezTo>
                  <a:pt x="15904" y="13580"/>
                  <a:pt x="15494" y="13580"/>
                  <a:pt x="15609" y="13685"/>
                </a:cubicBezTo>
                <a:cubicBezTo>
                  <a:pt x="15638" y="13702"/>
                  <a:pt x="15653" y="13708"/>
                  <a:pt x="15659" y="13708"/>
                </a:cubicBezTo>
                <a:cubicBezTo>
                  <a:pt x="15672" y="13708"/>
                  <a:pt x="15647" y="13678"/>
                  <a:pt x="15670" y="13678"/>
                </a:cubicBezTo>
                <a:cubicBezTo>
                  <a:pt x="15676" y="13678"/>
                  <a:pt x="15686" y="13679"/>
                  <a:pt x="15699" y="13685"/>
                </a:cubicBezTo>
                <a:cubicBezTo>
                  <a:pt x="15722" y="13753"/>
                  <a:pt x="15676" y="13788"/>
                  <a:pt x="15768" y="13858"/>
                </a:cubicBezTo>
                <a:cubicBezTo>
                  <a:pt x="15768" y="13892"/>
                  <a:pt x="15768" y="13961"/>
                  <a:pt x="15699" y="13996"/>
                </a:cubicBezTo>
                <a:cubicBezTo>
                  <a:pt x="15768" y="14031"/>
                  <a:pt x="15768" y="14152"/>
                  <a:pt x="15860" y="14152"/>
                </a:cubicBezTo>
                <a:cubicBezTo>
                  <a:pt x="15860" y="14049"/>
                  <a:pt x="15722" y="14099"/>
                  <a:pt x="15745" y="13961"/>
                </a:cubicBezTo>
                <a:lnTo>
                  <a:pt x="15837" y="13961"/>
                </a:lnTo>
                <a:cubicBezTo>
                  <a:pt x="15881" y="14031"/>
                  <a:pt x="15973" y="14117"/>
                  <a:pt x="15996" y="14169"/>
                </a:cubicBezTo>
                <a:cubicBezTo>
                  <a:pt x="15996" y="14152"/>
                  <a:pt x="16019" y="14134"/>
                  <a:pt x="16042" y="14134"/>
                </a:cubicBezTo>
                <a:cubicBezTo>
                  <a:pt x="16133" y="14239"/>
                  <a:pt x="16225" y="14239"/>
                  <a:pt x="16271" y="14342"/>
                </a:cubicBezTo>
                <a:cubicBezTo>
                  <a:pt x="16255" y="14350"/>
                  <a:pt x="16242" y="14354"/>
                  <a:pt x="16230" y="14354"/>
                </a:cubicBezTo>
                <a:cubicBezTo>
                  <a:pt x="16192" y="14354"/>
                  <a:pt x="16175" y="14313"/>
                  <a:pt x="16156" y="14273"/>
                </a:cubicBezTo>
                <a:cubicBezTo>
                  <a:pt x="16133" y="14360"/>
                  <a:pt x="16179" y="14342"/>
                  <a:pt x="16225" y="14446"/>
                </a:cubicBezTo>
                <a:cubicBezTo>
                  <a:pt x="16219" y="14451"/>
                  <a:pt x="16213" y="14453"/>
                  <a:pt x="16209" y="14453"/>
                </a:cubicBezTo>
                <a:cubicBezTo>
                  <a:pt x="16186" y="14453"/>
                  <a:pt x="16190" y="14392"/>
                  <a:pt x="16148" y="14392"/>
                </a:cubicBezTo>
                <a:cubicBezTo>
                  <a:pt x="16144" y="14392"/>
                  <a:pt x="16138" y="14393"/>
                  <a:pt x="16133" y="14395"/>
                </a:cubicBezTo>
                <a:lnTo>
                  <a:pt x="16223" y="14496"/>
                </a:lnTo>
                <a:cubicBezTo>
                  <a:pt x="16225" y="14496"/>
                  <a:pt x="16225" y="14496"/>
                  <a:pt x="16225" y="14496"/>
                </a:cubicBezTo>
                <a:cubicBezTo>
                  <a:pt x="16309" y="14496"/>
                  <a:pt x="16276" y="14588"/>
                  <a:pt x="16340" y="14636"/>
                </a:cubicBezTo>
                <a:cubicBezTo>
                  <a:pt x="16453" y="14793"/>
                  <a:pt x="16591" y="14776"/>
                  <a:pt x="16727" y="14827"/>
                </a:cubicBezTo>
                <a:cubicBezTo>
                  <a:pt x="16704" y="14861"/>
                  <a:pt x="16704" y="14879"/>
                  <a:pt x="16658" y="14879"/>
                </a:cubicBezTo>
                <a:cubicBezTo>
                  <a:pt x="16672" y="14848"/>
                  <a:pt x="16670" y="14841"/>
                  <a:pt x="16656" y="14841"/>
                </a:cubicBezTo>
                <a:cubicBezTo>
                  <a:pt x="16647" y="14841"/>
                  <a:pt x="16631" y="14844"/>
                  <a:pt x="16612" y="14844"/>
                </a:cubicBezTo>
                <a:cubicBezTo>
                  <a:pt x="16643" y="14877"/>
                  <a:pt x="16633" y="14931"/>
                  <a:pt x="16606" y="14962"/>
                </a:cubicBezTo>
                <a:cubicBezTo>
                  <a:pt x="16608" y="14960"/>
                  <a:pt x="16612" y="14959"/>
                  <a:pt x="16616" y="14959"/>
                </a:cubicBezTo>
                <a:cubicBezTo>
                  <a:pt x="16620" y="14959"/>
                  <a:pt x="16627" y="14962"/>
                  <a:pt x="16635" y="14966"/>
                </a:cubicBezTo>
                <a:lnTo>
                  <a:pt x="16704" y="15087"/>
                </a:lnTo>
                <a:cubicBezTo>
                  <a:pt x="16737" y="15062"/>
                  <a:pt x="16735" y="15037"/>
                  <a:pt x="16764" y="15037"/>
                </a:cubicBezTo>
                <a:cubicBezTo>
                  <a:pt x="16775" y="15037"/>
                  <a:pt x="16792" y="15042"/>
                  <a:pt x="16819" y="15052"/>
                </a:cubicBezTo>
                <a:cubicBezTo>
                  <a:pt x="16863" y="15104"/>
                  <a:pt x="16863" y="15139"/>
                  <a:pt x="16909" y="15208"/>
                </a:cubicBezTo>
                <a:cubicBezTo>
                  <a:pt x="16906" y="15206"/>
                  <a:pt x="16902" y="15205"/>
                  <a:pt x="16898" y="15205"/>
                </a:cubicBezTo>
                <a:cubicBezTo>
                  <a:pt x="16885" y="15205"/>
                  <a:pt x="16865" y="15215"/>
                  <a:pt x="16850" y="15215"/>
                </a:cubicBezTo>
                <a:cubicBezTo>
                  <a:pt x="16838" y="15215"/>
                  <a:pt x="16827" y="15209"/>
                  <a:pt x="16819" y="15190"/>
                </a:cubicBezTo>
                <a:cubicBezTo>
                  <a:pt x="16819" y="15242"/>
                  <a:pt x="16863" y="15295"/>
                  <a:pt x="16909" y="15295"/>
                </a:cubicBezTo>
                <a:cubicBezTo>
                  <a:pt x="16909" y="15273"/>
                  <a:pt x="16915" y="15264"/>
                  <a:pt x="16923" y="15264"/>
                </a:cubicBezTo>
                <a:cubicBezTo>
                  <a:pt x="16948" y="15264"/>
                  <a:pt x="17000" y="15334"/>
                  <a:pt x="17040" y="15334"/>
                </a:cubicBezTo>
                <a:cubicBezTo>
                  <a:pt x="17051" y="15334"/>
                  <a:pt x="17061" y="15328"/>
                  <a:pt x="17071" y="15312"/>
                </a:cubicBezTo>
                <a:lnTo>
                  <a:pt x="17071" y="15398"/>
                </a:lnTo>
                <a:cubicBezTo>
                  <a:pt x="17071" y="15381"/>
                  <a:pt x="17025" y="15398"/>
                  <a:pt x="17025" y="15365"/>
                </a:cubicBezTo>
                <a:cubicBezTo>
                  <a:pt x="16956" y="15415"/>
                  <a:pt x="17092" y="15415"/>
                  <a:pt x="17115" y="15450"/>
                </a:cubicBezTo>
                <a:cubicBezTo>
                  <a:pt x="17115" y="15468"/>
                  <a:pt x="17138" y="15538"/>
                  <a:pt x="17115" y="15554"/>
                </a:cubicBezTo>
                <a:cubicBezTo>
                  <a:pt x="17138" y="15571"/>
                  <a:pt x="17161" y="15641"/>
                  <a:pt x="17138" y="15658"/>
                </a:cubicBezTo>
                <a:cubicBezTo>
                  <a:pt x="17145" y="15670"/>
                  <a:pt x="17153" y="15673"/>
                  <a:pt x="17161" y="15673"/>
                </a:cubicBezTo>
                <a:cubicBezTo>
                  <a:pt x="17176" y="15673"/>
                  <a:pt x="17191" y="15658"/>
                  <a:pt x="17207" y="15658"/>
                </a:cubicBezTo>
                <a:lnTo>
                  <a:pt x="17276" y="15779"/>
                </a:lnTo>
                <a:cubicBezTo>
                  <a:pt x="17255" y="15794"/>
                  <a:pt x="17168" y="15834"/>
                  <a:pt x="17130" y="15834"/>
                </a:cubicBezTo>
                <a:cubicBezTo>
                  <a:pt x="17124" y="15834"/>
                  <a:pt x="17119" y="15834"/>
                  <a:pt x="17115" y="15831"/>
                </a:cubicBezTo>
                <a:cubicBezTo>
                  <a:pt x="17130" y="15843"/>
                  <a:pt x="17149" y="15844"/>
                  <a:pt x="17167" y="15844"/>
                </a:cubicBezTo>
                <a:cubicBezTo>
                  <a:pt x="17176" y="15844"/>
                  <a:pt x="17186" y="15844"/>
                  <a:pt x="17195" y="15844"/>
                </a:cubicBezTo>
                <a:cubicBezTo>
                  <a:pt x="17224" y="15844"/>
                  <a:pt x="17253" y="15849"/>
                  <a:pt x="17276" y="15884"/>
                </a:cubicBezTo>
                <a:cubicBezTo>
                  <a:pt x="17266" y="15882"/>
                  <a:pt x="17261" y="15881"/>
                  <a:pt x="17253" y="15881"/>
                </a:cubicBezTo>
                <a:cubicBezTo>
                  <a:pt x="17191" y="15881"/>
                  <a:pt x="17224" y="15952"/>
                  <a:pt x="17161" y="15952"/>
                </a:cubicBezTo>
                <a:cubicBezTo>
                  <a:pt x="17115" y="15901"/>
                  <a:pt x="17048" y="15831"/>
                  <a:pt x="17048" y="15744"/>
                </a:cubicBezTo>
                <a:cubicBezTo>
                  <a:pt x="16979" y="15728"/>
                  <a:pt x="16863" y="15711"/>
                  <a:pt x="16819" y="15658"/>
                </a:cubicBezTo>
                <a:cubicBezTo>
                  <a:pt x="16796" y="15658"/>
                  <a:pt x="16773" y="15658"/>
                  <a:pt x="16750" y="15641"/>
                </a:cubicBezTo>
                <a:cubicBezTo>
                  <a:pt x="16750" y="15571"/>
                  <a:pt x="16704" y="15468"/>
                  <a:pt x="16591" y="15450"/>
                </a:cubicBezTo>
                <a:cubicBezTo>
                  <a:pt x="16572" y="15455"/>
                  <a:pt x="16558" y="15456"/>
                  <a:pt x="16551" y="15456"/>
                </a:cubicBezTo>
                <a:cubicBezTo>
                  <a:pt x="16482" y="15456"/>
                  <a:pt x="16624" y="15362"/>
                  <a:pt x="16562" y="15362"/>
                </a:cubicBezTo>
                <a:cubicBezTo>
                  <a:pt x="16558" y="15362"/>
                  <a:pt x="16556" y="15363"/>
                  <a:pt x="16555" y="15363"/>
                </a:cubicBezTo>
                <a:cubicBezTo>
                  <a:pt x="16562" y="15360"/>
                  <a:pt x="16578" y="15357"/>
                  <a:pt x="16591" y="15347"/>
                </a:cubicBezTo>
                <a:cubicBezTo>
                  <a:pt x="16499" y="15330"/>
                  <a:pt x="16453" y="15330"/>
                  <a:pt x="16340" y="15330"/>
                </a:cubicBezTo>
                <a:cubicBezTo>
                  <a:pt x="16395" y="15295"/>
                  <a:pt x="16384" y="15290"/>
                  <a:pt x="16367" y="15290"/>
                </a:cubicBezTo>
                <a:cubicBezTo>
                  <a:pt x="16361" y="15290"/>
                  <a:pt x="16355" y="15290"/>
                  <a:pt x="16351" y="15290"/>
                </a:cubicBezTo>
                <a:cubicBezTo>
                  <a:pt x="16342" y="15290"/>
                  <a:pt x="16340" y="15289"/>
                  <a:pt x="16361" y="15277"/>
                </a:cubicBezTo>
                <a:lnTo>
                  <a:pt x="16317" y="15295"/>
                </a:lnTo>
                <a:cubicBezTo>
                  <a:pt x="16340" y="15277"/>
                  <a:pt x="16317" y="15242"/>
                  <a:pt x="16361" y="15225"/>
                </a:cubicBezTo>
                <a:lnTo>
                  <a:pt x="16271" y="15242"/>
                </a:lnTo>
                <a:lnTo>
                  <a:pt x="16317" y="15208"/>
                </a:lnTo>
                <a:cubicBezTo>
                  <a:pt x="16294" y="15190"/>
                  <a:pt x="16202" y="15174"/>
                  <a:pt x="16294" y="15087"/>
                </a:cubicBezTo>
                <a:cubicBezTo>
                  <a:pt x="16133" y="15087"/>
                  <a:pt x="16065" y="14984"/>
                  <a:pt x="15973" y="14896"/>
                </a:cubicBezTo>
                <a:cubicBezTo>
                  <a:pt x="15960" y="14902"/>
                  <a:pt x="15948" y="14904"/>
                  <a:pt x="15939" y="14904"/>
                </a:cubicBezTo>
                <a:cubicBezTo>
                  <a:pt x="15914" y="14904"/>
                  <a:pt x="15899" y="14892"/>
                  <a:pt x="15881" y="14879"/>
                </a:cubicBezTo>
                <a:lnTo>
                  <a:pt x="15904" y="14827"/>
                </a:lnTo>
                <a:cubicBezTo>
                  <a:pt x="15900" y="14824"/>
                  <a:pt x="15891" y="14822"/>
                  <a:pt x="15881" y="14822"/>
                </a:cubicBezTo>
                <a:cubicBezTo>
                  <a:pt x="15862" y="14822"/>
                  <a:pt x="15841" y="14827"/>
                  <a:pt x="15826" y="14827"/>
                </a:cubicBezTo>
                <a:cubicBezTo>
                  <a:pt x="15812" y="14827"/>
                  <a:pt x="15805" y="14822"/>
                  <a:pt x="15814" y="14811"/>
                </a:cubicBezTo>
                <a:cubicBezTo>
                  <a:pt x="15795" y="14796"/>
                  <a:pt x="15791" y="14770"/>
                  <a:pt x="15755" y="14770"/>
                </a:cubicBezTo>
                <a:cubicBezTo>
                  <a:pt x="15745" y="14770"/>
                  <a:pt x="15735" y="14771"/>
                  <a:pt x="15722" y="14776"/>
                </a:cubicBezTo>
                <a:cubicBezTo>
                  <a:pt x="15699" y="14758"/>
                  <a:pt x="15722" y="14723"/>
                  <a:pt x="15768" y="14688"/>
                </a:cubicBezTo>
                <a:cubicBezTo>
                  <a:pt x="15747" y="14704"/>
                  <a:pt x="15735" y="14710"/>
                  <a:pt x="15728" y="14710"/>
                </a:cubicBezTo>
                <a:cubicBezTo>
                  <a:pt x="15703" y="14710"/>
                  <a:pt x="15745" y="14636"/>
                  <a:pt x="15745" y="14636"/>
                </a:cubicBezTo>
                <a:cubicBezTo>
                  <a:pt x="15745" y="14636"/>
                  <a:pt x="15494" y="14360"/>
                  <a:pt x="15150" y="14117"/>
                </a:cubicBezTo>
                <a:cubicBezTo>
                  <a:pt x="14859" y="13896"/>
                  <a:pt x="14469" y="13700"/>
                  <a:pt x="14118" y="13700"/>
                </a:cubicBezTo>
                <a:cubicBezTo>
                  <a:pt x="14059" y="13700"/>
                  <a:pt x="13999" y="13707"/>
                  <a:pt x="13940" y="13718"/>
                </a:cubicBezTo>
                <a:cubicBezTo>
                  <a:pt x="13896" y="13753"/>
                  <a:pt x="13850" y="13753"/>
                  <a:pt x="13804" y="13806"/>
                </a:cubicBezTo>
                <a:cubicBezTo>
                  <a:pt x="13767" y="13806"/>
                  <a:pt x="13804" y="13761"/>
                  <a:pt x="13796" y="13761"/>
                </a:cubicBezTo>
                <a:cubicBezTo>
                  <a:pt x="13794" y="13761"/>
                  <a:pt x="13790" y="13764"/>
                  <a:pt x="13781" y="13771"/>
                </a:cubicBezTo>
                <a:cubicBezTo>
                  <a:pt x="13781" y="13806"/>
                  <a:pt x="13668" y="13858"/>
                  <a:pt x="13645" y="13909"/>
                </a:cubicBezTo>
                <a:lnTo>
                  <a:pt x="13622" y="13909"/>
                </a:lnTo>
                <a:cubicBezTo>
                  <a:pt x="13610" y="13913"/>
                  <a:pt x="13606" y="13915"/>
                  <a:pt x="13608" y="13915"/>
                </a:cubicBezTo>
                <a:cubicBezTo>
                  <a:pt x="13610" y="13915"/>
                  <a:pt x="13616" y="13913"/>
                  <a:pt x="13622" y="13913"/>
                </a:cubicBezTo>
                <a:cubicBezTo>
                  <a:pt x="13633" y="13913"/>
                  <a:pt x="13645" y="13918"/>
                  <a:pt x="13622" y="13944"/>
                </a:cubicBezTo>
                <a:lnTo>
                  <a:pt x="13689" y="13876"/>
                </a:lnTo>
                <a:cubicBezTo>
                  <a:pt x="13689" y="13892"/>
                  <a:pt x="13689" y="13926"/>
                  <a:pt x="13668" y="13944"/>
                </a:cubicBezTo>
                <a:cubicBezTo>
                  <a:pt x="13700" y="13932"/>
                  <a:pt x="13769" y="13883"/>
                  <a:pt x="13804" y="13883"/>
                </a:cubicBezTo>
                <a:cubicBezTo>
                  <a:pt x="13817" y="13883"/>
                  <a:pt x="13827" y="13890"/>
                  <a:pt x="13827" y="13909"/>
                </a:cubicBezTo>
                <a:lnTo>
                  <a:pt x="13804" y="13909"/>
                </a:lnTo>
                <a:cubicBezTo>
                  <a:pt x="13827" y="13926"/>
                  <a:pt x="13781" y="13961"/>
                  <a:pt x="13758" y="13979"/>
                </a:cubicBezTo>
                <a:lnTo>
                  <a:pt x="13758" y="13961"/>
                </a:lnTo>
                <a:lnTo>
                  <a:pt x="13739" y="14005"/>
                </a:lnTo>
                <a:cubicBezTo>
                  <a:pt x="13739" y="14001"/>
                  <a:pt x="13737" y="13999"/>
                  <a:pt x="13731" y="13999"/>
                </a:cubicBezTo>
                <a:cubicBezTo>
                  <a:pt x="13712" y="13999"/>
                  <a:pt x="13673" y="14019"/>
                  <a:pt x="13689" y="14031"/>
                </a:cubicBezTo>
                <a:cubicBezTo>
                  <a:pt x="13689" y="14038"/>
                  <a:pt x="13689" y="14040"/>
                  <a:pt x="13691" y="14040"/>
                </a:cubicBezTo>
                <a:cubicBezTo>
                  <a:pt x="13691" y="14040"/>
                  <a:pt x="13696" y="14011"/>
                  <a:pt x="13721" y="14011"/>
                </a:cubicBezTo>
                <a:cubicBezTo>
                  <a:pt x="13725" y="14011"/>
                  <a:pt x="13731" y="14011"/>
                  <a:pt x="13735" y="14014"/>
                </a:cubicBezTo>
                <a:cubicBezTo>
                  <a:pt x="13735" y="14014"/>
                  <a:pt x="13689" y="14049"/>
                  <a:pt x="13668" y="14066"/>
                </a:cubicBezTo>
                <a:lnTo>
                  <a:pt x="13712" y="14082"/>
                </a:lnTo>
                <a:cubicBezTo>
                  <a:pt x="13698" y="14094"/>
                  <a:pt x="13691" y="14095"/>
                  <a:pt x="13687" y="14095"/>
                </a:cubicBezTo>
                <a:cubicBezTo>
                  <a:pt x="13683" y="14095"/>
                  <a:pt x="13681" y="14092"/>
                  <a:pt x="13679" y="14092"/>
                </a:cubicBezTo>
                <a:cubicBezTo>
                  <a:pt x="13677" y="14092"/>
                  <a:pt x="13675" y="14097"/>
                  <a:pt x="13668" y="14117"/>
                </a:cubicBezTo>
                <a:lnTo>
                  <a:pt x="13735" y="14099"/>
                </a:lnTo>
                <a:cubicBezTo>
                  <a:pt x="13698" y="14136"/>
                  <a:pt x="13702" y="14142"/>
                  <a:pt x="13716" y="14142"/>
                </a:cubicBezTo>
                <a:cubicBezTo>
                  <a:pt x="13725" y="14142"/>
                  <a:pt x="13735" y="14140"/>
                  <a:pt x="13742" y="14140"/>
                </a:cubicBezTo>
                <a:cubicBezTo>
                  <a:pt x="13756" y="14140"/>
                  <a:pt x="13760" y="14145"/>
                  <a:pt x="13735" y="14169"/>
                </a:cubicBezTo>
                <a:cubicBezTo>
                  <a:pt x="13689" y="14169"/>
                  <a:pt x="13712" y="14204"/>
                  <a:pt x="13689" y="14222"/>
                </a:cubicBezTo>
                <a:lnTo>
                  <a:pt x="13735" y="14257"/>
                </a:lnTo>
                <a:cubicBezTo>
                  <a:pt x="13735" y="14273"/>
                  <a:pt x="13689" y="14273"/>
                  <a:pt x="13712" y="14273"/>
                </a:cubicBezTo>
                <a:cubicBezTo>
                  <a:pt x="13704" y="14284"/>
                  <a:pt x="13708" y="14289"/>
                  <a:pt x="13714" y="14289"/>
                </a:cubicBezTo>
                <a:cubicBezTo>
                  <a:pt x="13727" y="14289"/>
                  <a:pt x="13758" y="14273"/>
                  <a:pt x="13758" y="14273"/>
                </a:cubicBezTo>
                <a:cubicBezTo>
                  <a:pt x="13735" y="14307"/>
                  <a:pt x="13804" y="14307"/>
                  <a:pt x="13735" y="14360"/>
                </a:cubicBezTo>
                <a:cubicBezTo>
                  <a:pt x="13735" y="14370"/>
                  <a:pt x="13740" y="14374"/>
                  <a:pt x="13748" y="14374"/>
                </a:cubicBezTo>
                <a:cubicBezTo>
                  <a:pt x="13771" y="14374"/>
                  <a:pt x="13813" y="14345"/>
                  <a:pt x="13836" y="14345"/>
                </a:cubicBezTo>
                <a:cubicBezTo>
                  <a:pt x="13844" y="14345"/>
                  <a:pt x="13850" y="14348"/>
                  <a:pt x="13850" y="14360"/>
                </a:cubicBezTo>
                <a:cubicBezTo>
                  <a:pt x="13836" y="14370"/>
                  <a:pt x="13827" y="14373"/>
                  <a:pt x="13819" y="14373"/>
                </a:cubicBezTo>
                <a:cubicBezTo>
                  <a:pt x="13811" y="14373"/>
                  <a:pt x="13806" y="14370"/>
                  <a:pt x="13802" y="14370"/>
                </a:cubicBezTo>
                <a:cubicBezTo>
                  <a:pt x="13796" y="14370"/>
                  <a:pt x="13790" y="14374"/>
                  <a:pt x="13781" y="14395"/>
                </a:cubicBezTo>
                <a:lnTo>
                  <a:pt x="13827" y="14412"/>
                </a:lnTo>
                <a:cubicBezTo>
                  <a:pt x="13808" y="14412"/>
                  <a:pt x="13775" y="14434"/>
                  <a:pt x="13763" y="14434"/>
                </a:cubicBezTo>
                <a:cubicBezTo>
                  <a:pt x="13762" y="14434"/>
                  <a:pt x="13760" y="14434"/>
                  <a:pt x="13760" y="14432"/>
                </a:cubicBezTo>
                <a:cubicBezTo>
                  <a:pt x="13802" y="14555"/>
                  <a:pt x="13668" y="14741"/>
                  <a:pt x="13804" y="14776"/>
                </a:cubicBezTo>
                <a:cubicBezTo>
                  <a:pt x="13792" y="14802"/>
                  <a:pt x="13781" y="14806"/>
                  <a:pt x="13769" y="14806"/>
                </a:cubicBezTo>
                <a:cubicBezTo>
                  <a:pt x="13763" y="14806"/>
                  <a:pt x="13758" y="14805"/>
                  <a:pt x="13752" y="14805"/>
                </a:cubicBezTo>
                <a:cubicBezTo>
                  <a:pt x="13746" y="14805"/>
                  <a:pt x="13740" y="14806"/>
                  <a:pt x="13735" y="14811"/>
                </a:cubicBezTo>
                <a:cubicBezTo>
                  <a:pt x="13850" y="14811"/>
                  <a:pt x="13712" y="14966"/>
                  <a:pt x="13781" y="15000"/>
                </a:cubicBezTo>
                <a:lnTo>
                  <a:pt x="13827" y="14966"/>
                </a:lnTo>
                <a:cubicBezTo>
                  <a:pt x="13781" y="15122"/>
                  <a:pt x="13940" y="15139"/>
                  <a:pt x="13986" y="15242"/>
                </a:cubicBezTo>
                <a:lnTo>
                  <a:pt x="14009" y="15208"/>
                </a:lnTo>
                <a:cubicBezTo>
                  <a:pt x="14024" y="15202"/>
                  <a:pt x="14038" y="15200"/>
                  <a:pt x="14047" y="15200"/>
                </a:cubicBezTo>
                <a:cubicBezTo>
                  <a:pt x="14070" y="15200"/>
                  <a:pt x="14086" y="15208"/>
                  <a:pt x="14101" y="15208"/>
                </a:cubicBezTo>
                <a:cubicBezTo>
                  <a:pt x="14101" y="15225"/>
                  <a:pt x="14009" y="15260"/>
                  <a:pt x="14055" y="15260"/>
                </a:cubicBezTo>
                <a:cubicBezTo>
                  <a:pt x="14078" y="15242"/>
                  <a:pt x="14078" y="15225"/>
                  <a:pt x="14101" y="15225"/>
                </a:cubicBezTo>
                <a:cubicBezTo>
                  <a:pt x="14078" y="15347"/>
                  <a:pt x="14260" y="15450"/>
                  <a:pt x="14329" y="15589"/>
                </a:cubicBezTo>
                <a:cubicBezTo>
                  <a:pt x="14512" y="15693"/>
                  <a:pt x="14627" y="15901"/>
                  <a:pt x="14809" y="16004"/>
                </a:cubicBezTo>
                <a:cubicBezTo>
                  <a:pt x="14790" y="15990"/>
                  <a:pt x="14870" y="15949"/>
                  <a:pt x="14880" y="15949"/>
                </a:cubicBezTo>
                <a:cubicBezTo>
                  <a:pt x="14880" y="15949"/>
                  <a:pt x="14880" y="15951"/>
                  <a:pt x="14878" y="15952"/>
                </a:cubicBezTo>
                <a:cubicBezTo>
                  <a:pt x="14763" y="16108"/>
                  <a:pt x="14991" y="16004"/>
                  <a:pt x="14945" y="16125"/>
                </a:cubicBezTo>
                <a:cubicBezTo>
                  <a:pt x="15076" y="16175"/>
                  <a:pt x="15020" y="16317"/>
                  <a:pt x="15210" y="16317"/>
                </a:cubicBezTo>
                <a:cubicBezTo>
                  <a:pt x="15219" y="16317"/>
                  <a:pt x="15231" y="16317"/>
                  <a:pt x="15242" y="16316"/>
                </a:cubicBezTo>
                <a:lnTo>
                  <a:pt x="15196" y="16351"/>
                </a:lnTo>
                <a:cubicBezTo>
                  <a:pt x="15185" y="16368"/>
                  <a:pt x="15191" y="16372"/>
                  <a:pt x="15202" y="16372"/>
                </a:cubicBezTo>
                <a:cubicBezTo>
                  <a:pt x="15214" y="16372"/>
                  <a:pt x="15231" y="16368"/>
                  <a:pt x="15242" y="16368"/>
                </a:cubicBezTo>
                <a:lnTo>
                  <a:pt x="15219" y="16385"/>
                </a:lnTo>
                <a:cubicBezTo>
                  <a:pt x="15242" y="16420"/>
                  <a:pt x="15312" y="16420"/>
                  <a:pt x="15312" y="16455"/>
                </a:cubicBezTo>
                <a:lnTo>
                  <a:pt x="15381" y="16420"/>
                </a:lnTo>
                <a:cubicBezTo>
                  <a:pt x="15398" y="16420"/>
                  <a:pt x="15358" y="16442"/>
                  <a:pt x="15365" y="16442"/>
                </a:cubicBezTo>
                <a:cubicBezTo>
                  <a:pt x="15365" y="16442"/>
                  <a:pt x="15371" y="16441"/>
                  <a:pt x="15381" y="16438"/>
                </a:cubicBezTo>
                <a:lnTo>
                  <a:pt x="15358" y="16455"/>
                </a:lnTo>
                <a:lnTo>
                  <a:pt x="15425" y="16438"/>
                </a:lnTo>
                <a:cubicBezTo>
                  <a:pt x="15335" y="16506"/>
                  <a:pt x="15471" y="16489"/>
                  <a:pt x="15448" y="16541"/>
                </a:cubicBezTo>
                <a:cubicBezTo>
                  <a:pt x="15494" y="16541"/>
                  <a:pt x="15586" y="16558"/>
                  <a:pt x="15586" y="16611"/>
                </a:cubicBezTo>
                <a:cubicBezTo>
                  <a:pt x="15563" y="16646"/>
                  <a:pt x="15609" y="16679"/>
                  <a:pt x="15609" y="16714"/>
                </a:cubicBezTo>
                <a:cubicBezTo>
                  <a:pt x="15676" y="16766"/>
                  <a:pt x="15768" y="16819"/>
                  <a:pt x="15814" y="16887"/>
                </a:cubicBezTo>
                <a:lnTo>
                  <a:pt x="15881" y="16852"/>
                </a:lnTo>
                <a:lnTo>
                  <a:pt x="15904" y="16852"/>
                </a:lnTo>
                <a:cubicBezTo>
                  <a:pt x="15881" y="16870"/>
                  <a:pt x="15881" y="16870"/>
                  <a:pt x="15860" y="16870"/>
                </a:cubicBezTo>
                <a:cubicBezTo>
                  <a:pt x="15833" y="16910"/>
                  <a:pt x="15860" y="16916"/>
                  <a:pt x="15883" y="16919"/>
                </a:cubicBezTo>
                <a:cubicBezTo>
                  <a:pt x="15900" y="16896"/>
                  <a:pt x="15939" y="16873"/>
                  <a:pt x="15958" y="16873"/>
                </a:cubicBezTo>
                <a:cubicBezTo>
                  <a:pt x="15968" y="16873"/>
                  <a:pt x="15973" y="16877"/>
                  <a:pt x="15973" y="16887"/>
                </a:cubicBezTo>
                <a:lnTo>
                  <a:pt x="15950" y="16905"/>
                </a:lnTo>
                <a:lnTo>
                  <a:pt x="15996" y="16887"/>
                </a:lnTo>
                <a:cubicBezTo>
                  <a:pt x="15950" y="16922"/>
                  <a:pt x="15950" y="16957"/>
                  <a:pt x="15904" y="16992"/>
                </a:cubicBezTo>
                <a:cubicBezTo>
                  <a:pt x="15973" y="17027"/>
                  <a:pt x="16088" y="17009"/>
                  <a:pt x="16133" y="17078"/>
                </a:cubicBezTo>
                <a:cubicBezTo>
                  <a:pt x="16065" y="17112"/>
                  <a:pt x="16179" y="17112"/>
                  <a:pt x="16088" y="17165"/>
                </a:cubicBezTo>
                <a:cubicBezTo>
                  <a:pt x="16156" y="17165"/>
                  <a:pt x="16156" y="17112"/>
                  <a:pt x="16225" y="17078"/>
                </a:cubicBezTo>
                <a:cubicBezTo>
                  <a:pt x="16248" y="17095"/>
                  <a:pt x="16271" y="17078"/>
                  <a:pt x="16248" y="17112"/>
                </a:cubicBezTo>
                <a:cubicBezTo>
                  <a:pt x="16225" y="17112"/>
                  <a:pt x="16202" y="17147"/>
                  <a:pt x="16179" y="17147"/>
                </a:cubicBezTo>
                <a:lnTo>
                  <a:pt x="16202" y="17165"/>
                </a:lnTo>
                <a:cubicBezTo>
                  <a:pt x="16202" y="17165"/>
                  <a:pt x="16179" y="17182"/>
                  <a:pt x="16179" y="17182"/>
                </a:cubicBezTo>
                <a:cubicBezTo>
                  <a:pt x="16271" y="17182"/>
                  <a:pt x="16202" y="17303"/>
                  <a:pt x="16294" y="17303"/>
                </a:cubicBezTo>
                <a:cubicBezTo>
                  <a:pt x="16340" y="17286"/>
                  <a:pt x="16294" y="17286"/>
                  <a:pt x="16340" y="17268"/>
                </a:cubicBezTo>
                <a:cubicBezTo>
                  <a:pt x="16349" y="17267"/>
                  <a:pt x="16357" y="17267"/>
                  <a:pt x="16365" y="17267"/>
                </a:cubicBezTo>
                <a:cubicBezTo>
                  <a:pt x="16430" y="17267"/>
                  <a:pt x="16324" y="17338"/>
                  <a:pt x="16407" y="17338"/>
                </a:cubicBezTo>
                <a:lnTo>
                  <a:pt x="16340" y="17373"/>
                </a:lnTo>
                <a:cubicBezTo>
                  <a:pt x="16365" y="17363"/>
                  <a:pt x="16392" y="17352"/>
                  <a:pt x="16405" y="17352"/>
                </a:cubicBezTo>
                <a:cubicBezTo>
                  <a:pt x="16415" y="17352"/>
                  <a:pt x="16416" y="17358"/>
                  <a:pt x="16407" y="17373"/>
                </a:cubicBezTo>
                <a:cubicBezTo>
                  <a:pt x="16384" y="17397"/>
                  <a:pt x="16372" y="17402"/>
                  <a:pt x="16361" y="17402"/>
                </a:cubicBezTo>
                <a:cubicBezTo>
                  <a:pt x="16355" y="17402"/>
                  <a:pt x="16351" y="17402"/>
                  <a:pt x="16344" y="17402"/>
                </a:cubicBezTo>
                <a:cubicBezTo>
                  <a:pt x="16336" y="17402"/>
                  <a:pt x="16328" y="17402"/>
                  <a:pt x="16317" y="17406"/>
                </a:cubicBezTo>
                <a:cubicBezTo>
                  <a:pt x="16317" y="17406"/>
                  <a:pt x="16338" y="17418"/>
                  <a:pt x="16363" y="17418"/>
                </a:cubicBezTo>
                <a:cubicBezTo>
                  <a:pt x="16380" y="17418"/>
                  <a:pt x="16397" y="17412"/>
                  <a:pt x="16407" y="17390"/>
                </a:cubicBezTo>
                <a:cubicBezTo>
                  <a:pt x="16438" y="17402"/>
                  <a:pt x="16428" y="17421"/>
                  <a:pt x="16416" y="17438"/>
                </a:cubicBezTo>
                <a:cubicBezTo>
                  <a:pt x="16426" y="17428"/>
                  <a:pt x="16439" y="17418"/>
                  <a:pt x="16453" y="17406"/>
                </a:cubicBezTo>
                <a:cubicBezTo>
                  <a:pt x="16453" y="17459"/>
                  <a:pt x="16499" y="17493"/>
                  <a:pt x="16522" y="17528"/>
                </a:cubicBezTo>
                <a:cubicBezTo>
                  <a:pt x="16499" y="17528"/>
                  <a:pt x="16476" y="17546"/>
                  <a:pt x="16476" y="17546"/>
                </a:cubicBezTo>
                <a:cubicBezTo>
                  <a:pt x="16486" y="17543"/>
                  <a:pt x="16493" y="17543"/>
                  <a:pt x="16499" y="17543"/>
                </a:cubicBezTo>
                <a:cubicBezTo>
                  <a:pt x="16545" y="17543"/>
                  <a:pt x="16459" y="17600"/>
                  <a:pt x="16499" y="17614"/>
                </a:cubicBezTo>
                <a:cubicBezTo>
                  <a:pt x="16591" y="17684"/>
                  <a:pt x="16773" y="17754"/>
                  <a:pt x="16842" y="17840"/>
                </a:cubicBezTo>
                <a:cubicBezTo>
                  <a:pt x="16867" y="17835"/>
                  <a:pt x="16888" y="17832"/>
                  <a:pt x="16906" y="17832"/>
                </a:cubicBezTo>
                <a:cubicBezTo>
                  <a:pt x="16948" y="17832"/>
                  <a:pt x="16969" y="17845"/>
                  <a:pt x="17002" y="17857"/>
                </a:cubicBezTo>
                <a:lnTo>
                  <a:pt x="16909" y="17927"/>
                </a:lnTo>
                <a:lnTo>
                  <a:pt x="16956" y="17927"/>
                </a:lnTo>
                <a:cubicBezTo>
                  <a:pt x="16932" y="17944"/>
                  <a:pt x="16932" y="17927"/>
                  <a:pt x="16909" y="17960"/>
                </a:cubicBezTo>
                <a:lnTo>
                  <a:pt x="16971" y="17930"/>
                </a:lnTo>
                <a:cubicBezTo>
                  <a:pt x="16940" y="17950"/>
                  <a:pt x="16994" y="17995"/>
                  <a:pt x="16886" y="17995"/>
                </a:cubicBezTo>
                <a:lnTo>
                  <a:pt x="16979" y="18082"/>
                </a:lnTo>
                <a:cubicBezTo>
                  <a:pt x="16982" y="18090"/>
                  <a:pt x="16990" y="18093"/>
                  <a:pt x="16998" y="18093"/>
                </a:cubicBezTo>
                <a:cubicBezTo>
                  <a:pt x="17019" y="18093"/>
                  <a:pt x="17048" y="18072"/>
                  <a:pt x="17061" y="18072"/>
                </a:cubicBezTo>
                <a:cubicBezTo>
                  <a:pt x="17067" y="18072"/>
                  <a:pt x="17071" y="18075"/>
                  <a:pt x="17071" y="18082"/>
                </a:cubicBezTo>
                <a:cubicBezTo>
                  <a:pt x="17048" y="18100"/>
                  <a:pt x="17048" y="18082"/>
                  <a:pt x="17002" y="18117"/>
                </a:cubicBezTo>
                <a:cubicBezTo>
                  <a:pt x="17002" y="18148"/>
                  <a:pt x="17025" y="18157"/>
                  <a:pt x="17059" y="18157"/>
                </a:cubicBezTo>
                <a:cubicBezTo>
                  <a:pt x="17117" y="18157"/>
                  <a:pt x="17201" y="18130"/>
                  <a:pt x="17253" y="18130"/>
                </a:cubicBezTo>
                <a:cubicBezTo>
                  <a:pt x="17276" y="18130"/>
                  <a:pt x="17293" y="18136"/>
                  <a:pt x="17299" y="18151"/>
                </a:cubicBezTo>
                <a:lnTo>
                  <a:pt x="17276" y="18168"/>
                </a:lnTo>
                <a:cubicBezTo>
                  <a:pt x="17280" y="18165"/>
                  <a:pt x="17285" y="18164"/>
                  <a:pt x="17289" y="18164"/>
                </a:cubicBezTo>
                <a:cubicBezTo>
                  <a:pt x="17303" y="18164"/>
                  <a:pt x="17316" y="18174"/>
                  <a:pt x="17330" y="18174"/>
                </a:cubicBezTo>
                <a:cubicBezTo>
                  <a:pt x="17333" y="18174"/>
                  <a:pt x="17339" y="18173"/>
                  <a:pt x="17343" y="18168"/>
                </a:cubicBezTo>
                <a:cubicBezTo>
                  <a:pt x="17374" y="18146"/>
                  <a:pt x="17376" y="18141"/>
                  <a:pt x="17370" y="18141"/>
                </a:cubicBezTo>
                <a:cubicBezTo>
                  <a:pt x="17360" y="18141"/>
                  <a:pt x="17331" y="18152"/>
                  <a:pt x="17318" y="18152"/>
                </a:cubicBezTo>
                <a:cubicBezTo>
                  <a:pt x="17310" y="18152"/>
                  <a:pt x="17308" y="18148"/>
                  <a:pt x="17322" y="18133"/>
                </a:cubicBezTo>
                <a:cubicBezTo>
                  <a:pt x="17366" y="18117"/>
                  <a:pt x="17383" y="18117"/>
                  <a:pt x="17399" y="18117"/>
                </a:cubicBezTo>
                <a:cubicBezTo>
                  <a:pt x="17412" y="18117"/>
                  <a:pt x="17424" y="18117"/>
                  <a:pt x="17458" y="18100"/>
                </a:cubicBezTo>
                <a:cubicBezTo>
                  <a:pt x="17447" y="18117"/>
                  <a:pt x="17452" y="18122"/>
                  <a:pt x="17464" y="18122"/>
                </a:cubicBezTo>
                <a:cubicBezTo>
                  <a:pt x="17475" y="18122"/>
                  <a:pt x="17493" y="18117"/>
                  <a:pt x="17504" y="18117"/>
                </a:cubicBezTo>
                <a:cubicBezTo>
                  <a:pt x="17481" y="18168"/>
                  <a:pt x="17550" y="18186"/>
                  <a:pt x="17481" y="18238"/>
                </a:cubicBezTo>
                <a:cubicBezTo>
                  <a:pt x="17518" y="18223"/>
                  <a:pt x="17585" y="18199"/>
                  <a:pt x="17621" y="18199"/>
                </a:cubicBezTo>
                <a:cubicBezTo>
                  <a:pt x="17629" y="18199"/>
                  <a:pt x="17636" y="18200"/>
                  <a:pt x="17640" y="18203"/>
                </a:cubicBezTo>
                <a:cubicBezTo>
                  <a:pt x="17594" y="18255"/>
                  <a:pt x="17573" y="18238"/>
                  <a:pt x="17573" y="18273"/>
                </a:cubicBezTo>
                <a:lnTo>
                  <a:pt x="17617" y="18255"/>
                </a:lnTo>
                <a:cubicBezTo>
                  <a:pt x="17640" y="18273"/>
                  <a:pt x="17617" y="18273"/>
                  <a:pt x="17594" y="18290"/>
                </a:cubicBezTo>
                <a:cubicBezTo>
                  <a:pt x="17594" y="18293"/>
                  <a:pt x="17600" y="18295"/>
                  <a:pt x="17606" y="18295"/>
                </a:cubicBezTo>
                <a:cubicBezTo>
                  <a:pt x="17619" y="18295"/>
                  <a:pt x="17638" y="18290"/>
                  <a:pt x="17652" y="18290"/>
                </a:cubicBezTo>
                <a:cubicBezTo>
                  <a:pt x="17665" y="18290"/>
                  <a:pt x="17673" y="18295"/>
                  <a:pt x="17663" y="18308"/>
                </a:cubicBezTo>
                <a:lnTo>
                  <a:pt x="17594" y="18324"/>
                </a:lnTo>
                <a:cubicBezTo>
                  <a:pt x="17640" y="18324"/>
                  <a:pt x="17640" y="18341"/>
                  <a:pt x="17640" y="18376"/>
                </a:cubicBezTo>
                <a:cubicBezTo>
                  <a:pt x="17635" y="18382"/>
                  <a:pt x="17629" y="18383"/>
                  <a:pt x="17627" y="18383"/>
                </a:cubicBezTo>
                <a:cubicBezTo>
                  <a:pt x="17617" y="18383"/>
                  <a:pt x="17617" y="18372"/>
                  <a:pt x="17617" y="18359"/>
                </a:cubicBezTo>
                <a:cubicBezTo>
                  <a:pt x="17589" y="18382"/>
                  <a:pt x="17592" y="18388"/>
                  <a:pt x="17608" y="18388"/>
                </a:cubicBezTo>
                <a:cubicBezTo>
                  <a:pt x="17627" y="18388"/>
                  <a:pt x="17663" y="18376"/>
                  <a:pt x="17663" y="18376"/>
                </a:cubicBezTo>
                <a:cubicBezTo>
                  <a:pt x="17686" y="18359"/>
                  <a:pt x="17686" y="18341"/>
                  <a:pt x="17732" y="18324"/>
                </a:cubicBezTo>
                <a:cubicBezTo>
                  <a:pt x="17738" y="18328"/>
                  <a:pt x="17748" y="18330"/>
                  <a:pt x="17759" y="18330"/>
                </a:cubicBezTo>
                <a:cubicBezTo>
                  <a:pt x="17769" y="18330"/>
                  <a:pt x="17780" y="18328"/>
                  <a:pt x="17790" y="18328"/>
                </a:cubicBezTo>
                <a:cubicBezTo>
                  <a:pt x="17807" y="18328"/>
                  <a:pt x="17813" y="18333"/>
                  <a:pt x="17778" y="18359"/>
                </a:cubicBezTo>
                <a:lnTo>
                  <a:pt x="17732" y="18359"/>
                </a:lnTo>
                <a:cubicBezTo>
                  <a:pt x="17744" y="18363"/>
                  <a:pt x="17754" y="18365"/>
                  <a:pt x="17761" y="18365"/>
                </a:cubicBezTo>
                <a:cubicBezTo>
                  <a:pt x="17771" y="18365"/>
                  <a:pt x="17778" y="18363"/>
                  <a:pt x="17784" y="18363"/>
                </a:cubicBezTo>
                <a:cubicBezTo>
                  <a:pt x="17794" y="18363"/>
                  <a:pt x="17800" y="18367"/>
                  <a:pt x="17801" y="18391"/>
                </a:cubicBezTo>
                <a:cubicBezTo>
                  <a:pt x="17801" y="18391"/>
                  <a:pt x="17801" y="18391"/>
                  <a:pt x="17803" y="18391"/>
                </a:cubicBezTo>
                <a:cubicBezTo>
                  <a:pt x="17859" y="18391"/>
                  <a:pt x="17826" y="18447"/>
                  <a:pt x="17846" y="18463"/>
                </a:cubicBezTo>
                <a:lnTo>
                  <a:pt x="17892" y="18463"/>
                </a:lnTo>
                <a:cubicBezTo>
                  <a:pt x="17915" y="18428"/>
                  <a:pt x="17938" y="18428"/>
                  <a:pt x="17984" y="18394"/>
                </a:cubicBezTo>
                <a:cubicBezTo>
                  <a:pt x="17961" y="18417"/>
                  <a:pt x="17968" y="18423"/>
                  <a:pt x="17988" y="18423"/>
                </a:cubicBezTo>
                <a:cubicBezTo>
                  <a:pt x="18007" y="18423"/>
                  <a:pt x="18037" y="18417"/>
                  <a:pt x="18062" y="18417"/>
                </a:cubicBezTo>
                <a:cubicBezTo>
                  <a:pt x="18087" y="18417"/>
                  <a:pt x="18105" y="18423"/>
                  <a:pt x="18097" y="18446"/>
                </a:cubicBezTo>
                <a:cubicBezTo>
                  <a:pt x="18074" y="18455"/>
                  <a:pt x="18059" y="18459"/>
                  <a:pt x="18049" y="18459"/>
                </a:cubicBezTo>
                <a:cubicBezTo>
                  <a:pt x="18041" y="18459"/>
                  <a:pt x="18041" y="18455"/>
                  <a:pt x="18053" y="18446"/>
                </a:cubicBezTo>
                <a:cubicBezTo>
                  <a:pt x="17938" y="18481"/>
                  <a:pt x="17869" y="18514"/>
                  <a:pt x="17801" y="18514"/>
                </a:cubicBezTo>
                <a:cubicBezTo>
                  <a:pt x="17823" y="18514"/>
                  <a:pt x="17840" y="18519"/>
                  <a:pt x="17846" y="18523"/>
                </a:cubicBezTo>
                <a:lnTo>
                  <a:pt x="17915" y="18498"/>
                </a:lnTo>
                <a:cubicBezTo>
                  <a:pt x="17915" y="18514"/>
                  <a:pt x="17915" y="18514"/>
                  <a:pt x="17915" y="18514"/>
                </a:cubicBezTo>
                <a:cubicBezTo>
                  <a:pt x="17984" y="18498"/>
                  <a:pt x="18007" y="18463"/>
                  <a:pt x="18053" y="18463"/>
                </a:cubicBezTo>
                <a:cubicBezTo>
                  <a:pt x="18085" y="18463"/>
                  <a:pt x="18034" y="18491"/>
                  <a:pt x="18012" y="18498"/>
                </a:cubicBezTo>
                <a:cubicBezTo>
                  <a:pt x="18011" y="18498"/>
                  <a:pt x="18009" y="18498"/>
                  <a:pt x="18007" y="18498"/>
                </a:cubicBezTo>
                <a:cubicBezTo>
                  <a:pt x="18003" y="18500"/>
                  <a:pt x="18003" y="18501"/>
                  <a:pt x="18005" y="18501"/>
                </a:cubicBezTo>
                <a:cubicBezTo>
                  <a:pt x="18005" y="18501"/>
                  <a:pt x="18009" y="18500"/>
                  <a:pt x="18012" y="18498"/>
                </a:cubicBezTo>
                <a:cubicBezTo>
                  <a:pt x="18020" y="18501"/>
                  <a:pt x="18028" y="18501"/>
                  <a:pt x="18035" y="18501"/>
                </a:cubicBezTo>
                <a:cubicBezTo>
                  <a:pt x="18066" y="18501"/>
                  <a:pt x="18087" y="18491"/>
                  <a:pt x="18099" y="18491"/>
                </a:cubicBezTo>
                <a:cubicBezTo>
                  <a:pt x="18105" y="18491"/>
                  <a:pt x="18106" y="18497"/>
                  <a:pt x="18097" y="18514"/>
                </a:cubicBezTo>
                <a:cubicBezTo>
                  <a:pt x="18097" y="18514"/>
                  <a:pt x="18074" y="18514"/>
                  <a:pt x="18074" y="18498"/>
                </a:cubicBezTo>
                <a:cubicBezTo>
                  <a:pt x="18074" y="18549"/>
                  <a:pt x="18143" y="18549"/>
                  <a:pt x="18053" y="18602"/>
                </a:cubicBezTo>
                <a:cubicBezTo>
                  <a:pt x="18030" y="18619"/>
                  <a:pt x="17984" y="18619"/>
                  <a:pt x="17984" y="18619"/>
                </a:cubicBezTo>
                <a:lnTo>
                  <a:pt x="18007" y="18602"/>
                </a:lnTo>
                <a:cubicBezTo>
                  <a:pt x="17930" y="18616"/>
                  <a:pt x="18014" y="18619"/>
                  <a:pt x="17974" y="18639"/>
                </a:cubicBezTo>
                <a:cubicBezTo>
                  <a:pt x="17978" y="18639"/>
                  <a:pt x="17982" y="18638"/>
                  <a:pt x="17984" y="18638"/>
                </a:cubicBezTo>
                <a:cubicBezTo>
                  <a:pt x="18007" y="18638"/>
                  <a:pt x="18007" y="18658"/>
                  <a:pt x="18007" y="18671"/>
                </a:cubicBezTo>
                <a:lnTo>
                  <a:pt x="18074" y="18636"/>
                </a:lnTo>
                <a:cubicBezTo>
                  <a:pt x="18110" y="18628"/>
                  <a:pt x="18129" y="18623"/>
                  <a:pt x="18137" y="18623"/>
                </a:cubicBezTo>
                <a:cubicBezTo>
                  <a:pt x="18174" y="18623"/>
                  <a:pt x="17949" y="18708"/>
                  <a:pt x="18007" y="18722"/>
                </a:cubicBezTo>
                <a:cubicBezTo>
                  <a:pt x="18074" y="18722"/>
                  <a:pt x="18007" y="18705"/>
                  <a:pt x="18074" y="18705"/>
                </a:cubicBezTo>
                <a:cubicBezTo>
                  <a:pt x="18074" y="18722"/>
                  <a:pt x="18030" y="18757"/>
                  <a:pt x="18074" y="18775"/>
                </a:cubicBezTo>
                <a:cubicBezTo>
                  <a:pt x="18060" y="18786"/>
                  <a:pt x="18045" y="18804"/>
                  <a:pt x="18020" y="18824"/>
                </a:cubicBezTo>
                <a:lnTo>
                  <a:pt x="18097" y="18809"/>
                </a:lnTo>
                <a:cubicBezTo>
                  <a:pt x="18097" y="18827"/>
                  <a:pt x="18166" y="18844"/>
                  <a:pt x="18143" y="18862"/>
                </a:cubicBezTo>
                <a:cubicBezTo>
                  <a:pt x="18166" y="18862"/>
                  <a:pt x="18166" y="18844"/>
                  <a:pt x="18189" y="18844"/>
                </a:cubicBezTo>
                <a:cubicBezTo>
                  <a:pt x="18200" y="18849"/>
                  <a:pt x="18214" y="18849"/>
                  <a:pt x="18229" y="18849"/>
                </a:cubicBezTo>
                <a:cubicBezTo>
                  <a:pt x="18245" y="18849"/>
                  <a:pt x="18260" y="18849"/>
                  <a:pt x="18275" y="18849"/>
                </a:cubicBezTo>
                <a:cubicBezTo>
                  <a:pt x="18304" y="18849"/>
                  <a:pt x="18325" y="18853"/>
                  <a:pt x="18325" y="18878"/>
                </a:cubicBezTo>
                <a:cubicBezTo>
                  <a:pt x="18304" y="18889"/>
                  <a:pt x="18289" y="18894"/>
                  <a:pt x="18277" y="18894"/>
                </a:cubicBezTo>
                <a:cubicBezTo>
                  <a:pt x="18254" y="18894"/>
                  <a:pt x="18250" y="18878"/>
                  <a:pt x="18235" y="18878"/>
                </a:cubicBezTo>
                <a:cubicBezTo>
                  <a:pt x="18212" y="18913"/>
                  <a:pt x="18258" y="18895"/>
                  <a:pt x="18258" y="18930"/>
                </a:cubicBezTo>
                <a:cubicBezTo>
                  <a:pt x="18245" y="18939"/>
                  <a:pt x="18239" y="18943"/>
                  <a:pt x="18237" y="18943"/>
                </a:cubicBezTo>
                <a:cubicBezTo>
                  <a:pt x="18229" y="18943"/>
                  <a:pt x="18235" y="18927"/>
                  <a:pt x="18212" y="18927"/>
                </a:cubicBezTo>
                <a:cubicBezTo>
                  <a:pt x="18206" y="18927"/>
                  <a:pt x="18199" y="18927"/>
                  <a:pt x="18189" y="18930"/>
                </a:cubicBezTo>
                <a:lnTo>
                  <a:pt x="18229" y="18961"/>
                </a:lnTo>
                <a:cubicBezTo>
                  <a:pt x="18243" y="18956"/>
                  <a:pt x="18252" y="18955"/>
                  <a:pt x="18258" y="18955"/>
                </a:cubicBezTo>
                <a:cubicBezTo>
                  <a:pt x="18294" y="18955"/>
                  <a:pt x="18245" y="19000"/>
                  <a:pt x="18281" y="19000"/>
                </a:cubicBezTo>
                <a:cubicBezTo>
                  <a:pt x="18289" y="19017"/>
                  <a:pt x="18308" y="19023"/>
                  <a:pt x="18335" y="19023"/>
                </a:cubicBezTo>
                <a:cubicBezTo>
                  <a:pt x="18388" y="19023"/>
                  <a:pt x="18471" y="19000"/>
                  <a:pt x="18532" y="19000"/>
                </a:cubicBezTo>
                <a:cubicBezTo>
                  <a:pt x="18509" y="19017"/>
                  <a:pt x="18486" y="19035"/>
                  <a:pt x="18463" y="19035"/>
                </a:cubicBezTo>
                <a:cubicBezTo>
                  <a:pt x="18482" y="19020"/>
                  <a:pt x="18484" y="19015"/>
                  <a:pt x="18481" y="19015"/>
                </a:cubicBezTo>
                <a:cubicBezTo>
                  <a:pt x="18475" y="19015"/>
                  <a:pt x="18454" y="19025"/>
                  <a:pt x="18440" y="19035"/>
                </a:cubicBezTo>
                <a:cubicBezTo>
                  <a:pt x="18463" y="19035"/>
                  <a:pt x="18371" y="19103"/>
                  <a:pt x="18325" y="19103"/>
                </a:cubicBezTo>
                <a:cubicBezTo>
                  <a:pt x="18335" y="19108"/>
                  <a:pt x="18342" y="19109"/>
                  <a:pt x="18348" y="19109"/>
                </a:cubicBezTo>
                <a:cubicBezTo>
                  <a:pt x="18373" y="19109"/>
                  <a:pt x="18381" y="19086"/>
                  <a:pt x="18417" y="19086"/>
                </a:cubicBezTo>
                <a:lnTo>
                  <a:pt x="18440" y="19121"/>
                </a:lnTo>
                <a:cubicBezTo>
                  <a:pt x="18486" y="19103"/>
                  <a:pt x="18486" y="19086"/>
                  <a:pt x="18532" y="19086"/>
                </a:cubicBezTo>
                <a:cubicBezTo>
                  <a:pt x="18553" y="19086"/>
                  <a:pt x="18553" y="19103"/>
                  <a:pt x="18576" y="19121"/>
                </a:cubicBezTo>
                <a:cubicBezTo>
                  <a:pt x="18561" y="19134"/>
                  <a:pt x="18534" y="19145"/>
                  <a:pt x="18511" y="19145"/>
                </a:cubicBezTo>
                <a:cubicBezTo>
                  <a:pt x="18502" y="19145"/>
                  <a:pt x="18492" y="19144"/>
                  <a:pt x="18486" y="19138"/>
                </a:cubicBezTo>
                <a:cubicBezTo>
                  <a:pt x="18486" y="19156"/>
                  <a:pt x="18486" y="19173"/>
                  <a:pt x="18532" y="19173"/>
                </a:cubicBezTo>
                <a:cubicBezTo>
                  <a:pt x="18546" y="19157"/>
                  <a:pt x="18557" y="19153"/>
                  <a:pt x="18569" y="19153"/>
                </a:cubicBezTo>
                <a:cubicBezTo>
                  <a:pt x="18584" y="19153"/>
                  <a:pt x="18598" y="19158"/>
                  <a:pt x="18617" y="19158"/>
                </a:cubicBezTo>
                <a:cubicBezTo>
                  <a:pt x="18630" y="19158"/>
                  <a:pt x="18647" y="19154"/>
                  <a:pt x="18669" y="19138"/>
                </a:cubicBezTo>
                <a:lnTo>
                  <a:pt x="18646" y="19173"/>
                </a:lnTo>
                <a:cubicBezTo>
                  <a:pt x="18646" y="19173"/>
                  <a:pt x="18626" y="19180"/>
                  <a:pt x="18619" y="19180"/>
                </a:cubicBezTo>
                <a:cubicBezTo>
                  <a:pt x="18615" y="19180"/>
                  <a:pt x="18615" y="19179"/>
                  <a:pt x="18622" y="19173"/>
                </a:cubicBezTo>
                <a:cubicBezTo>
                  <a:pt x="18588" y="19190"/>
                  <a:pt x="18594" y="19195"/>
                  <a:pt x="18611" y="19195"/>
                </a:cubicBezTo>
                <a:cubicBezTo>
                  <a:pt x="18628" y="19195"/>
                  <a:pt x="18657" y="19190"/>
                  <a:pt x="18669" y="19190"/>
                </a:cubicBezTo>
                <a:cubicBezTo>
                  <a:pt x="18646" y="19208"/>
                  <a:pt x="18669" y="19225"/>
                  <a:pt x="18622" y="19241"/>
                </a:cubicBezTo>
                <a:cubicBezTo>
                  <a:pt x="18669" y="19241"/>
                  <a:pt x="18646" y="19259"/>
                  <a:pt x="18622" y="19276"/>
                </a:cubicBezTo>
                <a:cubicBezTo>
                  <a:pt x="18646" y="19276"/>
                  <a:pt x="18669" y="19259"/>
                  <a:pt x="18692" y="19259"/>
                </a:cubicBezTo>
                <a:lnTo>
                  <a:pt x="18715" y="19294"/>
                </a:lnTo>
                <a:cubicBezTo>
                  <a:pt x="18669" y="19311"/>
                  <a:pt x="18553" y="19364"/>
                  <a:pt x="18553" y="19364"/>
                </a:cubicBezTo>
                <a:cubicBezTo>
                  <a:pt x="18588" y="19364"/>
                  <a:pt x="18636" y="19334"/>
                  <a:pt x="18657" y="19334"/>
                </a:cubicBezTo>
                <a:cubicBezTo>
                  <a:pt x="18665" y="19334"/>
                  <a:pt x="18669" y="19337"/>
                  <a:pt x="18669" y="19346"/>
                </a:cubicBezTo>
                <a:cubicBezTo>
                  <a:pt x="18599" y="19364"/>
                  <a:pt x="18646" y="19398"/>
                  <a:pt x="18532" y="19416"/>
                </a:cubicBezTo>
                <a:cubicBezTo>
                  <a:pt x="18486" y="19449"/>
                  <a:pt x="18509" y="19484"/>
                  <a:pt x="18532" y="19484"/>
                </a:cubicBezTo>
                <a:cubicBezTo>
                  <a:pt x="18599" y="19467"/>
                  <a:pt x="18553" y="19449"/>
                  <a:pt x="18622" y="19432"/>
                </a:cubicBezTo>
                <a:cubicBezTo>
                  <a:pt x="18644" y="19443"/>
                  <a:pt x="18672" y="19445"/>
                  <a:pt x="18701" y="19445"/>
                </a:cubicBezTo>
                <a:cubicBezTo>
                  <a:pt x="18734" y="19445"/>
                  <a:pt x="18766" y="19442"/>
                  <a:pt x="18793" y="19442"/>
                </a:cubicBezTo>
                <a:cubicBezTo>
                  <a:pt x="18828" y="19442"/>
                  <a:pt x="18851" y="19446"/>
                  <a:pt x="18851" y="19467"/>
                </a:cubicBezTo>
                <a:lnTo>
                  <a:pt x="18874" y="19449"/>
                </a:lnTo>
                <a:lnTo>
                  <a:pt x="18897" y="19449"/>
                </a:lnTo>
                <a:cubicBezTo>
                  <a:pt x="18874" y="19467"/>
                  <a:pt x="18874" y="19484"/>
                  <a:pt x="18851" y="19502"/>
                </a:cubicBezTo>
                <a:cubicBezTo>
                  <a:pt x="18805" y="19537"/>
                  <a:pt x="18784" y="19571"/>
                  <a:pt x="18805" y="19589"/>
                </a:cubicBezTo>
                <a:cubicBezTo>
                  <a:pt x="18828" y="19589"/>
                  <a:pt x="18851" y="19571"/>
                  <a:pt x="18874" y="19554"/>
                </a:cubicBezTo>
                <a:cubicBezTo>
                  <a:pt x="18874" y="19571"/>
                  <a:pt x="18874" y="19589"/>
                  <a:pt x="18874" y="19606"/>
                </a:cubicBezTo>
                <a:lnTo>
                  <a:pt x="18805" y="19606"/>
                </a:lnTo>
                <a:cubicBezTo>
                  <a:pt x="18805" y="19622"/>
                  <a:pt x="18897" y="19675"/>
                  <a:pt x="18828" y="19692"/>
                </a:cubicBezTo>
                <a:cubicBezTo>
                  <a:pt x="18828" y="19675"/>
                  <a:pt x="18828" y="19675"/>
                  <a:pt x="18828" y="19675"/>
                </a:cubicBezTo>
                <a:cubicBezTo>
                  <a:pt x="18828" y="19710"/>
                  <a:pt x="18784" y="19710"/>
                  <a:pt x="18828" y="19744"/>
                </a:cubicBezTo>
                <a:cubicBezTo>
                  <a:pt x="18828" y="19765"/>
                  <a:pt x="18812" y="19774"/>
                  <a:pt x="18786" y="19774"/>
                </a:cubicBezTo>
                <a:cubicBezTo>
                  <a:pt x="18766" y="19774"/>
                  <a:pt x="18743" y="19769"/>
                  <a:pt x="18715" y="19762"/>
                </a:cubicBezTo>
                <a:cubicBezTo>
                  <a:pt x="18828" y="19795"/>
                  <a:pt x="18669" y="19813"/>
                  <a:pt x="18669" y="19813"/>
                </a:cubicBezTo>
                <a:cubicBezTo>
                  <a:pt x="18669" y="19813"/>
                  <a:pt x="18486" y="20108"/>
                  <a:pt x="18348" y="20437"/>
                </a:cubicBezTo>
                <a:cubicBezTo>
                  <a:pt x="18166" y="20783"/>
                  <a:pt x="18074" y="21164"/>
                  <a:pt x="18325" y="21424"/>
                </a:cubicBezTo>
                <a:cubicBezTo>
                  <a:pt x="18371" y="21441"/>
                  <a:pt x="18394" y="21492"/>
                  <a:pt x="18463" y="21492"/>
                </a:cubicBezTo>
                <a:cubicBezTo>
                  <a:pt x="18486" y="21527"/>
                  <a:pt x="18371" y="21510"/>
                  <a:pt x="18417" y="21527"/>
                </a:cubicBezTo>
                <a:cubicBezTo>
                  <a:pt x="18425" y="21526"/>
                  <a:pt x="18433" y="21524"/>
                  <a:pt x="18440" y="21524"/>
                </a:cubicBezTo>
                <a:cubicBezTo>
                  <a:pt x="18505" y="21524"/>
                  <a:pt x="18588" y="21580"/>
                  <a:pt x="18669" y="21580"/>
                </a:cubicBezTo>
                <a:lnTo>
                  <a:pt x="18669" y="21597"/>
                </a:lnTo>
                <a:cubicBezTo>
                  <a:pt x="18676" y="21600"/>
                  <a:pt x="18680" y="21600"/>
                  <a:pt x="18680" y="21600"/>
                </a:cubicBezTo>
                <a:cubicBezTo>
                  <a:pt x="18688" y="21600"/>
                  <a:pt x="18665" y="21584"/>
                  <a:pt x="18674" y="21584"/>
                </a:cubicBezTo>
                <a:cubicBezTo>
                  <a:pt x="18678" y="21584"/>
                  <a:pt x="18690" y="21588"/>
                  <a:pt x="18715" y="21597"/>
                </a:cubicBezTo>
                <a:lnTo>
                  <a:pt x="18599" y="21545"/>
                </a:lnTo>
                <a:lnTo>
                  <a:pt x="18692" y="21545"/>
                </a:lnTo>
                <a:cubicBezTo>
                  <a:pt x="18646" y="21510"/>
                  <a:pt x="18509" y="21457"/>
                  <a:pt x="18599" y="21457"/>
                </a:cubicBezTo>
                <a:cubicBezTo>
                  <a:pt x="18599" y="21453"/>
                  <a:pt x="18607" y="21450"/>
                  <a:pt x="18619" y="21450"/>
                </a:cubicBezTo>
                <a:cubicBezTo>
                  <a:pt x="18640" y="21450"/>
                  <a:pt x="18676" y="21457"/>
                  <a:pt x="18692" y="21457"/>
                </a:cubicBezTo>
                <a:lnTo>
                  <a:pt x="18692" y="21475"/>
                </a:lnTo>
                <a:lnTo>
                  <a:pt x="18761" y="21457"/>
                </a:lnTo>
                <a:cubicBezTo>
                  <a:pt x="18720" y="21473"/>
                  <a:pt x="18766" y="21514"/>
                  <a:pt x="18780" y="21514"/>
                </a:cubicBezTo>
                <a:cubicBezTo>
                  <a:pt x="18782" y="21514"/>
                  <a:pt x="18784" y="21513"/>
                  <a:pt x="18784" y="21510"/>
                </a:cubicBezTo>
                <a:cubicBezTo>
                  <a:pt x="18828" y="21492"/>
                  <a:pt x="18761" y="21510"/>
                  <a:pt x="18761" y="21475"/>
                </a:cubicBezTo>
                <a:cubicBezTo>
                  <a:pt x="18761" y="21472"/>
                  <a:pt x="18763" y="21471"/>
                  <a:pt x="18764" y="21471"/>
                </a:cubicBezTo>
                <a:cubicBezTo>
                  <a:pt x="18778" y="21471"/>
                  <a:pt x="18814" y="21492"/>
                  <a:pt x="18851" y="21492"/>
                </a:cubicBezTo>
                <a:lnTo>
                  <a:pt x="18851" y="21475"/>
                </a:lnTo>
                <a:cubicBezTo>
                  <a:pt x="18897" y="21492"/>
                  <a:pt x="18851" y="21492"/>
                  <a:pt x="18897" y="21492"/>
                </a:cubicBezTo>
                <a:lnTo>
                  <a:pt x="18874" y="21441"/>
                </a:lnTo>
                <a:cubicBezTo>
                  <a:pt x="18893" y="21447"/>
                  <a:pt x="18904" y="21449"/>
                  <a:pt x="18912" y="21449"/>
                </a:cubicBezTo>
                <a:cubicBezTo>
                  <a:pt x="18939" y="21449"/>
                  <a:pt x="18868" y="21404"/>
                  <a:pt x="18918" y="21404"/>
                </a:cubicBezTo>
                <a:cubicBezTo>
                  <a:pt x="18924" y="21404"/>
                  <a:pt x="18931" y="21405"/>
                  <a:pt x="18943" y="21407"/>
                </a:cubicBezTo>
                <a:cubicBezTo>
                  <a:pt x="18966" y="21441"/>
                  <a:pt x="18989" y="21424"/>
                  <a:pt x="19035" y="21441"/>
                </a:cubicBezTo>
                <a:lnTo>
                  <a:pt x="19056" y="21372"/>
                </a:lnTo>
                <a:cubicBezTo>
                  <a:pt x="19075" y="21372"/>
                  <a:pt x="19079" y="21394"/>
                  <a:pt x="19079" y="21394"/>
                </a:cubicBezTo>
                <a:cubicBezTo>
                  <a:pt x="19079" y="21394"/>
                  <a:pt x="19079" y="21392"/>
                  <a:pt x="19079" y="21389"/>
                </a:cubicBezTo>
                <a:cubicBezTo>
                  <a:pt x="19125" y="21389"/>
                  <a:pt x="19056" y="21354"/>
                  <a:pt x="19056" y="21354"/>
                </a:cubicBezTo>
                <a:cubicBezTo>
                  <a:pt x="19091" y="21354"/>
                  <a:pt x="19087" y="21325"/>
                  <a:pt x="19121" y="21325"/>
                </a:cubicBezTo>
                <a:cubicBezTo>
                  <a:pt x="19133" y="21325"/>
                  <a:pt x="19148" y="21328"/>
                  <a:pt x="19171" y="21337"/>
                </a:cubicBezTo>
                <a:cubicBezTo>
                  <a:pt x="19263" y="21302"/>
                  <a:pt x="19079" y="21284"/>
                  <a:pt x="19148" y="21268"/>
                </a:cubicBezTo>
                <a:cubicBezTo>
                  <a:pt x="19185" y="21268"/>
                  <a:pt x="19163" y="21290"/>
                  <a:pt x="19177" y="21290"/>
                </a:cubicBezTo>
                <a:cubicBezTo>
                  <a:pt x="19179" y="21290"/>
                  <a:pt x="19185" y="21289"/>
                  <a:pt x="19194" y="21284"/>
                </a:cubicBezTo>
                <a:lnTo>
                  <a:pt x="19194" y="21251"/>
                </a:lnTo>
                <a:cubicBezTo>
                  <a:pt x="19213" y="21251"/>
                  <a:pt x="19263" y="21274"/>
                  <a:pt x="19267" y="21283"/>
                </a:cubicBezTo>
                <a:cubicBezTo>
                  <a:pt x="19359" y="21232"/>
                  <a:pt x="19515" y="21215"/>
                  <a:pt x="19605" y="21181"/>
                </a:cubicBezTo>
                <a:cubicBezTo>
                  <a:pt x="19628" y="21216"/>
                  <a:pt x="19651" y="21234"/>
                  <a:pt x="19674" y="21251"/>
                </a:cubicBezTo>
                <a:cubicBezTo>
                  <a:pt x="19720" y="21164"/>
                  <a:pt x="19720" y="21129"/>
                  <a:pt x="19720" y="21111"/>
                </a:cubicBezTo>
                <a:cubicBezTo>
                  <a:pt x="19743" y="21111"/>
                  <a:pt x="19720" y="21129"/>
                  <a:pt x="19743" y="21146"/>
                </a:cubicBezTo>
                <a:cubicBezTo>
                  <a:pt x="19697" y="21043"/>
                  <a:pt x="19925" y="21078"/>
                  <a:pt x="19971" y="21008"/>
                </a:cubicBezTo>
                <a:lnTo>
                  <a:pt x="19902" y="20991"/>
                </a:lnTo>
                <a:cubicBezTo>
                  <a:pt x="20107" y="20956"/>
                  <a:pt x="20084" y="20818"/>
                  <a:pt x="20176" y="20730"/>
                </a:cubicBezTo>
                <a:lnTo>
                  <a:pt x="20153" y="20748"/>
                </a:lnTo>
                <a:cubicBezTo>
                  <a:pt x="20107" y="20714"/>
                  <a:pt x="20107" y="20697"/>
                  <a:pt x="20084" y="20662"/>
                </a:cubicBezTo>
                <a:cubicBezTo>
                  <a:pt x="20090" y="20666"/>
                  <a:pt x="20102" y="20672"/>
                  <a:pt x="20113" y="20678"/>
                </a:cubicBezTo>
                <a:cubicBezTo>
                  <a:pt x="20291" y="20623"/>
                  <a:pt x="20337" y="20418"/>
                  <a:pt x="20451" y="20299"/>
                </a:cubicBezTo>
                <a:cubicBezTo>
                  <a:pt x="20495" y="20092"/>
                  <a:pt x="20675" y="19903"/>
                  <a:pt x="20723" y="19697"/>
                </a:cubicBezTo>
                <a:cubicBezTo>
                  <a:pt x="20719" y="19704"/>
                  <a:pt x="20708" y="19707"/>
                  <a:pt x="20694" y="19707"/>
                </a:cubicBezTo>
                <a:cubicBezTo>
                  <a:pt x="20656" y="19707"/>
                  <a:pt x="20602" y="19686"/>
                  <a:pt x="20633" y="19675"/>
                </a:cubicBezTo>
                <a:cubicBezTo>
                  <a:pt x="20861" y="19657"/>
                  <a:pt x="20633" y="19554"/>
                  <a:pt x="20792" y="19519"/>
                </a:cubicBezTo>
                <a:cubicBezTo>
                  <a:pt x="20769" y="19398"/>
                  <a:pt x="20976" y="19329"/>
                  <a:pt x="20838" y="19190"/>
                </a:cubicBezTo>
                <a:lnTo>
                  <a:pt x="20907" y="19208"/>
                </a:lnTo>
                <a:cubicBezTo>
                  <a:pt x="20944" y="19193"/>
                  <a:pt x="20923" y="19180"/>
                  <a:pt x="20911" y="19167"/>
                </a:cubicBezTo>
                <a:cubicBezTo>
                  <a:pt x="20949" y="19116"/>
                  <a:pt x="20909" y="19068"/>
                  <a:pt x="20953" y="19052"/>
                </a:cubicBezTo>
                <a:lnTo>
                  <a:pt x="20861" y="19035"/>
                </a:lnTo>
                <a:cubicBezTo>
                  <a:pt x="20861" y="19017"/>
                  <a:pt x="20930" y="19035"/>
                  <a:pt x="20907" y="19000"/>
                </a:cubicBezTo>
                <a:lnTo>
                  <a:pt x="20930" y="19017"/>
                </a:lnTo>
                <a:lnTo>
                  <a:pt x="20884" y="18965"/>
                </a:lnTo>
                <a:cubicBezTo>
                  <a:pt x="20903" y="18971"/>
                  <a:pt x="20917" y="18974"/>
                  <a:pt x="20924" y="18974"/>
                </a:cubicBezTo>
                <a:cubicBezTo>
                  <a:pt x="20972" y="18974"/>
                  <a:pt x="20919" y="18910"/>
                  <a:pt x="20976" y="18895"/>
                </a:cubicBezTo>
                <a:cubicBezTo>
                  <a:pt x="20953" y="18862"/>
                  <a:pt x="20907" y="18792"/>
                  <a:pt x="20953" y="18757"/>
                </a:cubicBezTo>
                <a:cubicBezTo>
                  <a:pt x="21020" y="18757"/>
                  <a:pt x="21043" y="18705"/>
                  <a:pt x="21089" y="18671"/>
                </a:cubicBezTo>
                <a:cubicBezTo>
                  <a:pt x="21089" y="18602"/>
                  <a:pt x="21089" y="18498"/>
                  <a:pt x="21135" y="18411"/>
                </a:cubicBezTo>
                <a:lnTo>
                  <a:pt x="21043" y="18394"/>
                </a:lnTo>
                <a:lnTo>
                  <a:pt x="21043" y="18376"/>
                </a:lnTo>
                <a:lnTo>
                  <a:pt x="21089" y="18376"/>
                </a:lnTo>
                <a:cubicBezTo>
                  <a:pt x="21158" y="18376"/>
                  <a:pt x="21111" y="18347"/>
                  <a:pt x="21112" y="18325"/>
                </a:cubicBezTo>
                <a:cubicBezTo>
                  <a:pt x="21099" y="18330"/>
                  <a:pt x="21086" y="18331"/>
                  <a:pt x="21074" y="18331"/>
                </a:cubicBezTo>
                <a:cubicBezTo>
                  <a:pt x="21038" y="18331"/>
                  <a:pt x="21011" y="18315"/>
                  <a:pt x="21043" y="18290"/>
                </a:cubicBezTo>
                <a:lnTo>
                  <a:pt x="21020" y="18273"/>
                </a:lnTo>
                <a:cubicBezTo>
                  <a:pt x="21043" y="18279"/>
                  <a:pt x="21063" y="18280"/>
                  <a:pt x="21078" y="18280"/>
                </a:cubicBezTo>
                <a:cubicBezTo>
                  <a:pt x="21111" y="18280"/>
                  <a:pt x="21135" y="18273"/>
                  <a:pt x="21182" y="18273"/>
                </a:cubicBezTo>
                <a:cubicBezTo>
                  <a:pt x="21182" y="18203"/>
                  <a:pt x="21066" y="18133"/>
                  <a:pt x="21135" y="18048"/>
                </a:cubicBezTo>
                <a:cubicBezTo>
                  <a:pt x="21143" y="18049"/>
                  <a:pt x="21149" y="18050"/>
                  <a:pt x="21153" y="18050"/>
                </a:cubicBezTo>
                <a:cubicBezTo>
                  <a:pt x="21178" y="18050"/>
                  <a:pt x="21149" y="18020"/>
                  <a:pt x="21180" y="18020"/>
                </a:cubicBezTo>
                <a:cubicBezTo>
                  <a:pt x="21189" y="18020"/>
                  <a:pt x="21203" y="18023"/>
                  <a:pt x="21228" y="18030"/>
                </a:cubicBezTo>
                <a:cubicBezTo>
                  <a:pt x="21216" y="17995"/>
                  <a:pt x="21193" y="17991"/>
                  <a:pt x="21160" y="17991"/>
                </a:cubicBezTo>
                <a:cubicBezTo>
                  <a:pt x="21151" y="17991"/>
                  <a:pt x="21139" y="17992"/>
                  <a:pt x="21126" y="17992"/>
                </a:cubicBezTo>
                <a:cubicBezTo>
                  <a:pt x="21103" y="17992"/>
                  <a:pt x="21074" y="17989"/>
                  <a:pt x="21043" y="17978"/>
                </a:cubicBezTo>
                <a:cubicBezTo>
                  <a:pt x="21066" y="17978"/>
                  <a:pt x="21020" y="17960"/>
                  <a:pt x="21066" y="17960"/>
                </a:cubicBezTo>
                <a:lnTo>
                  <a:pt x="21158" y="17960"/>
                </a:lnTo>
                <a:lnTo>
                  <a:pt x="21158" y="17927"/>
                </a:lnTo>
                <a:cubicBezTo>
                  <a:pt x="21158" y="17927"/>
                  <a:pt x="21182" y="17944"/>
                  <a:pt x="21182" y="17944"/>
                </a:cubicBezTo>
                <a:cubicBezTo>
                  <a:pt x="21135" y="17874"/>
                  <a:pt x="21295" y="17840"/>
                  <a:pt x="21228" y="17770"/>
                </a:cubicBezTo>
                <a:cubicBezTo>
                  <a:pt x="21218" y="17767"/>
                  <a:pt x="21212" y="17765"/>
                  <a:pt x="21208" y="17765"/>
                </a:cubicBezTo>
                <a:cubicBezTo>
                  <a:pt x="21195" y="17765"/>
                  <a:pt x="21218" y="17787"/>
                  <a:pt x="21182" y="17787"/>
                </a:cubicBezTo>
                <a:cubicBezTo>
                  <a:pt x="21089" y="17719"/>
                  <a:pt x="21272" y="17736"/>
                  <a:pt x="21205" y="17684"/>
                </a:cubicBezTo>
                <a:lnTo>
                  <a:pt x="21272" y="17701"/>
                </a:lnTo>
                <a:cubicBezTo>
                  <a:pt x="21228" y="17667"/>
                  <a:pt x="21182" y="17667"/>
                  <a:pt x="21228" y="17632"/>
                </a:cubicBezTo>
                <a:cubicBezTo>
                  <a:pt x="21318" y="17632"/>
                  <a:pt x="21295" y="17667"/>
                  <a:pt x="21318" y="17684"/>
                </a:cubicBezTo>
                <a:cubicBezTo>
                  <a:pt x="21318" y="17667"/>
                  <a:pt x="21318" y="17614"/>
                  <a:pt x="21249" y="17614"/>
                </a:cubicBezTo>
                <a:cubicBezTo>
                  <a:pt x="21228" y="17597"/>
                  <a:pt x="21295" y="17597"/>
                  <a:pt x="21318" y="17579"/>
                </a:cubicBezTo>
                <a:cubicBezTo>
                  <a:pt x="21302" y="17579"/>
                  <a:pt x="21287" y="17588"/>
                  <a:pt x="21266" y="17588"/>
                </a:cubicBezTo>
                <a:cubicBezTo>
                  <a:pt x="21254" y="17588"/>
                  <a:pt x="21241" y="17585"/>
                  <a:pt x="21228" y="17579"/>
                </a:cubicBezTo>
                <a:cubicBezTo>
                  <a:pt x="21295" y="17546"/>
                  <a:pt x="21295" y="17493"/>
                  <a:pt x="21295" y="17459"/>
                </a:cubicBezTo>
                <a:lnTo>
                  <a:pt x="21364" y="17459"/>
                </a:lnTo>
                <a:cubicBezTo>
                  <a:pt x="21272" y="17424"/>
                  <a:pt x="21433" y="17441"/>
                  <a:pt x="21433" y="17390"/>
                </a:cubicBezTo>
                <a:cubicBezTo>
                  <a:pt x="21410" y="17268"/>
                  <a:pt x="21318" y="17112"/>
                  <a:pt x="21364" y="16992"/>
                </a:cubicBezTo>
                <a:cubicBezTo>
                  <a:pt x="21272" y="16957"/>
                  <a:pt x="21272" y="16922"/>
                  <a:pt x="21249" y="16887"/>
                </a:cubicBezTo>
                <a:lnTo>
                  <a:pt x="21387" y="16887"/>
                </a:lnTo>
                <a:lnTo>
                  <a:pt x="21341" y="16852"/>
                </a:lnTo>
                <a:cubicBezTo>
                  <a:pt x="21350" y="16849"/>
                  <a:pt x="21358" y="16848"/>
                  <a:pt x="21362" y="16848"/>
                </a:cubicBezTo>
                <a:cubicBezTo>
                  <a:pt x="21375" y="16848"/>
                  <a:pt x="21375" y="16858"/>
                  <a:pt x="21389" y="16858"/>
                </a:cubicBezTo>
                <a:cubicBezTo>
                  <a:pt x="21393" y="16858"/>
                  <a:pt x="21400" y="16857"/>
                  <a:pt x="21410" y="16852"/>
                </a:cubicBezTo>
                <a:lnTo>
                  <a:pt x="21341" y="16836"/>
                </a:lnTo>
                <a:cubicBezTo>
                  <a:pt x="21373" y="16836"/>
                  <a:pt x="21371" y="16791"/>
                  <a:pt x="21400" y="16791"/>
                </a:cubicBezTo>
                <a:cubicBezTo>
                  <a:pt x="21412" y="16791"/>
                  <a:pt x="21429" y="16798"/>
                  <a:pt x="21456" y="16819"/>
                </a:cubicBezTo>
                <a:lnTo>
                  <a:pt x="21477" y="16697"/>
                </a:lnTo>
                <a:cubicBezTo>
                  <a:pt x="21477" y="16662"/>
                  <a:pt x="21364" y="16662"/>
                  <a:pt x="21410" y="16646"/>
                </a:cubicBezTo>
                <a:cubicBezTo>
                  <a:pt x="21417" y="16640"/>
                  <a:pt x="21421" y="16637"/>
                  <a:pt x="21427" y="16637"/>
                </a:cubicBezTo>
                <a:cubicBezTo>
                  <a:pt x="21437" y="16637"/>
                  <a:pt x="21448" y="16646"/>
                  <a:pt x="21477" y="16646"/>
                </a:cubicBezTo>
                <a:cubicBezTo>
                  <a:pt x="21569" y="16558"/>
                  <a:pt x="21228" y="16541"/>
                  <a:pt x="21295" y="16455"/>
                </a:cubicBezTo>
                <a:lnTo>
                  <a:pt x="21318" y="16455"/>
                </a:lnTo>
                <a:cubicBezTo>
                  <a:pt x="21272" y="16455"/>
                  <a:pt x="21295" y="16420"/>
                  <a:pt x="21272" y="16420"/>
                </a:cubicBezTo>
                <a:cubicBezTo>
                  <a:pt x="21135" y="16420"/>
                  <a:pt x="21341" y="16438"/>
                  <a:pt x="21249" y="16455"/>
                </a:cubicBezTo>
                <a:cubicBezTo>
                  <a:pt x="21158" y="16455"/>
                  <a:pt x="21205" y="16420"/>
                  <a:pt x="21112" y="16420"/>
                </a:cubicBezTo>
                <a:cubicBezTo>
                  <a:pt x="21158" y="16403"/>
                  <a:pt x="21089" y="16385"/>
                  <a:pt x="21089" y="16368"/>
                </a:cubicBezTo>
                <a:cubicBezTo>
                  <a:pt x="21158" y="16351"/>
                  <a:pt x="21112" y="16298"/>
                  <a:pt x="21205" y="16282"/>
                </a:cubicBezTo>
                <a:cubicBezTo>
                  <a:pt x="21182" y="16265"/>
                  <a:pt x="21066" y="16247"/>
                  <a:pt x="21066" y="16230"/>
                </a:cubicBezTo>
                <a:cubicBezTo>
                  <a:pt x="21112" y="16212"/>
                  <a:pt x="21135" y="16212"/>
                  <a:pt x="21149" y="16212"/>
                </a:cubicBezTo>
                <a:cubicBezTo>
                  <a:pt x="21164" y="16212"/>
                  <a:pt x="21170" y="16212"/>
                  <a:pt x="21182" y="16195"/>
                </a:cubicBezTo>
                <a:lnTo>
                  <a:pt x="21112" y="16195"/>
                </a:lnTo>
                <a:cubicBezTo>
                  <a:pt x="21135" y="16177"/>
                  <a:pt x="21158" y="16177"/>
                  <a:pt x="21182" y="16177"/>
                </a:cubicBezTo>
                <a:cubicBezTo>
                  <a:pt x="21182" y="16143"/>
                  <a:pt x="21089" y="16143"/>
                  <a:pt x="21135" y="16125"/>
                </a:cubicBezTo>
                <a:lnTo>
                  <a:pt x="21205" y="16143"/>
                </a:lnTo>
                <a:cubicBezTo>
                  <a:pt x="21182" y="16108"/>
                  <a:pt x="21182" y="16108"/>
                  <a:pt x="21182" y="16074"/>
                </a:cubicBezTo>
                <a:cubicBezTo>
                  <a:pt x="21216" y="16074"/>
                  <a:pt x="21224" y="16083"/>
                  <a:pt x="21216" y="16089"/>
                </a:cubicBezTo>
                <a:cubicBezTo>
                  <a:pt x="21281" y="16071"/>
                  <a:pt x="21158" y="16057"/>
                  <a:pt x="21182" y="16057"/>
                </a:cubicBezTo>
                <a:cubicBezTo>
                  <a:pt x="21158" y="16057"/>
                  <a:pt x="21135" y="16074"/>
                  <a:pt x="21066" y="16074"/>
                </a:cubicBezTo>
                <a:cubicBezTo>
                  <a:pt x="21089" y="16057"/>
                  <a:pt x="20997" y="16022"/>
                  <a:pt x="21066" y="16022"/>
                </a:cubicBezTo>
                <a:lnTo>
                  <a:pt x="21135" y="16039"/>
                </a:lnTo>
                <a:cubicBezTo>
                  <a:pt x="21066" y="16004"/>
                  <a:pt x="21043" y="16022"/>
                  <a:pt x="21066" y="15971"/>
                </a:cubicBezTo>
                <a:cubicBezTo>
                  <a:pt x="21066" y="15971"/>
                  <a:pt x="21066" y="15971"/>
                  <a:pt x="21066" y="15971"/>
                </a:cubicBezTo>
                <a:cubicBezTo>
                  <a:pt x="21066" y="15971"/>
                  <a:pt x="21066" y="15970"/>
                  <a:pt x="21066" y="15970"/>
                </a:cubicBezTo>
                <a:cubicBezTo>
                  <a:pt x="21066" y="15970"/>
                  <a:pt x="21066" y="15971"/>
                  <a:pt x="21066" y="15971"/>
                </a:cubicBezTo>
                <a:cubicBezTo>
                  <a:pt x="21041" y="15942"/>
                  <a:pt x="21089" y="15913"/>
                  <a:pt x="21089" y="15884"/>
                </a:cubicBezTo>
                <a:cubicBezTo>
                  <a:pt x="21066" y="15866"/>
                  <a:pt x="21043" y="15866"/>
                  <a:pt x="21043" y="15866"/>
                </a:cubicBezTo>
                <a:cubicBezTo>
                  <a:pt x="21020" y="15875"/>
                  <a:pt x="21003" y="15875"/>
                  <a:pt x="20986" y="15875"/>
                </a:cubicBezTo>
                <a:cubicBezTo>
                  <a:pt x="20970" y="15875"/>
                  <a:pt x="20953" y="15875"/>
                  <a:pt x="20930" y="15884"/>
                </a:cubicBezTo>
                <a:cubicBezTo>
                  <a:pt x="21020" y="15849"/>
                  <a:pt x="20792" y="15831"/>
                  <a:pt x="20861" y="15796"/>
                </a:cubicBezTo>
                <a:cubicBezTo>
                  <a:pt x="20907" y="15796"/>
                  <a:pt x="20930" y="15796"/>
                  <a:pt x="20907" y="15814"/>
                </a:cubicBezTo>
                <a:cubicBezTo>
                  <a:pt x="20997" y="15831"/>
                  <a:pt x="21089" y="15831"/>
                  <a:pt x="21158" y="15849"/>
                </a:cubicBezTo>
                <a:cubicBezTo>
                  <a:pt x="21135" y="15831"/>
                  <a:pt x="21112" y="15814"/>
                  <a:pt x="21158" y="15814"/>
                </a:cubicBezTo>
                <a:lnTo>
                  <a:pt x="21066" y="15814"/>
                </a:lnTo>
                <a:cubicBezTo>
                  <a:pt x="21043" y="15814"/>
                  <a:pt x="21066" y="15796"/>
                  <a:pt x="21066" y="15796"/>
                </a:cubicBezTo>
                <a:cubicBezTo>
                  <a:pt x="21053" y="15794"/>
                  <a:pt x="21040" y="15792"/>
                  <a:pt x="21026" y="15792"/>
                </a:cubicBezTo>
                <a:cubicBezTo>
                  <a:pt x="20992" y="15792"/>
                  <a:pt x="20963" y="15802"/>
                  <a:pt x="20936" y="15802"/>
                </a:cubicBezTo>
                <a:cubicBezTo>
                  <a:pt x="20926" y="15802"/>
                  <a:pt x="20917" y="15801"/>
                  <a:pt x="20907" y="15796"/>
                </a:cubicBezTo>
                <a:cubicBezTo>
                  <a:pt x="20884" y="15762"/>
                  <a:pt x="21020" y="15779"/>
                  <a:pt x="20976" y="15762"/>
                </a:cubicBezTo>
                <a:cubicBezTo>
                  <a:pt x="20930" y="15728"/>
                  <a:pt x="20861" y="15762"/>
                  <a:pt x="20884" y="15711"/>
                </a:cubicBezTo>
                <a:cubicBezTo>
                  <a:pt x="20896" y="15718"/>
                  <a:pt x="20907" y="15722"/>
                  <a:pt x="20913" y="15725"/>
                </a:cubicBezTo>
                <a:cubicBezTo>
                  <a:pt x="20947" y="15708"/>
                  <a:pt x="20888" y="15674"/>
                  <a:pt x="20997" y="15658"/>
                </a:cubicBezTo>
                <a:cubicBezTo>
                  <a:pt x="21043" y="15658"/>
                  <a:pt x="21066" y="15658"/>
                  <a:pt x="21066" y="15676"/>
                </a:cubicBezTo>
                <a:lnTo>
                  <a:pt x="21043" y="15676"/>
                </a:lnTo>
                <a:cubicBezTo>
                  <a:pt x="21057" y="15679"/>
                  <a:pt x="21066" y="15679"/>
                  <a:pt x="21072" y="15679"/>
                </a:cubicBezTo>
                <a:cubicBezTo>
                  <a:pt x="21101" y="15679"/>
                  <a:pt x="21059" y="15654"/>
                  <a:pt x="21099" y="15654"/>
                </a:cubicBezTo>
                <a:cubicBezTo>
                  <a:pt x="21099" y="15654"/>
                  <a:pt x="21101" y="15654"/>
                  <a:pt x="21103" y="15655"/>
                </a:cubicBezTo>
                <a:cubicBezTo>
                  <a:pt x="21068" y="15645"/>
                  <a:pt x="21070" y="15621"/>
                  <a:pt x="21089" y="15606"/>
                </a:cubicBezTo>
                <a:lnTo>
                  <a:pt x="21020" y="15606"/>
                </a:lnTo>
                <a:cubicBezTo>
                  <a:pt x="20907" y="15580"/>
                  <a:pt x="20942" y="15580"/>
                  <a:pt x="21001" y="15580"/>
                </a:cubicBezTo>
                <a:cubicBezTo>
                  <a:pt x="21061" y="15580"/>
                  <a:pt x="21147" y="15580"/>
                  <a:pt x="21135" y="15554"/>
                </a:cubicBezTo>
                <a:cubicBezTo>
                  <a:pt x="21124" y="15545"/>
                  <a:pt x="21116" y="15542"/>
                  <a:pt x="21111" y="15542"/>
                </a:cubicBezTo>
                <a:cubicBezTo>
                  <a:pt x="21099" y="15542"/>
                  <a:pt x="21099" y="15558"/>
                  <a:pt x="21084" y="15558"/>
                </a:cubicBezTo>
                <a:cubicBezTo>
                  <a:pt x="21080" y="15558"/>
                  <a:pt x="21074" y="15557"/>
                  <a:pt x="21066" y="15554"/>
                </a:cubicBezTo>
                <a:cubicBezTo>
                  <a:pt x="21066" y="15520"/>
                  <a:pt x="21135" y="15520"/>
                  <a:pt x="21112" y="15485"/>
                </a:cubicBezTo>
                <a:cubicBezTo>
                  <a:pt x="21135" y="15468"/>
                  <a:pt x="21158" y="15450"/>
                  <a:pt x="21249" y="15450"/>
                </a:cubicBezTo>
                <a:cubicBezTo>
                  <a:pt x="21228" y="15415"/>
                  <a:pt x="21295" y="15381"/>
                  <a:pt x="21205" y="15365"/>
                </a:cubicBezTo>
                <a:cubicBezTo>
                  <a:pt x="21135" y="15415"/>
                  <a:pt x="21295" y="15398"/>
                  <a:pt x="21182" y="15450"/>
                </a:cubicBezTo>
                <a:lnTo>
                  <a:pt x="21112" y="15433"/>
                </a:lnTo>
                <a:cubicBezTo>
                  <a:pt x="21112" y="15417"/>
                  <a:pt x="21076" y="15388"/>
                  <a:pt x="21084" y="15357"/>
                </a:cubicBezTo>
                <a:cubicBezTo>
                  <a:pt x="21076" y="15365"/>
                  <a:pt x="21061" y="15365"/>
                  <a:pt x="21043" y="15365"/>
                </a:cubicBezTo>
                <a:cubicBezTo>
                  <a:pt x="21020" y="15312"/>
                  <a:pt x="20930" y="15312"/>
                  <a:pt x="20953" y="15260"/>
                </a:cubicBezTo>
                <a:cubicBezTo>
                  <a:pt x="21020" y="15260"/>
                  <a:pt x="21020" y="15277"/>
                  <a:pt x="21020" y="15295"/>
                </a:cubicBezTo>
                <a:cubicBezTo>
                  <a:pt x="21066" y="15277"/>
                  <a:pt x="21020" y="15277"/>
                  <a:pt x="21043" y="15225"/>
                </a:cubicBezTo>
                <a:cubicBezTo>
                  <a:pt x="21112" y="15225"/>
                  <a:pt x="21043" y="15260"/>
                  <a:pt x="21112" y="15260"/>
                </a:cubicBezTo>
                <a:lnTo>
                  <a:pt x="21089" y="15225"/>
                </a:lnTo>
                <a:lnTo>
                  <a:pt x="21089" y="15208"/>
                </a:lnTo>
                <a:cubicBezTo>
                  <a:pt x="20997" y="15208"/>
                  <a:pt x="21112" y="15174"/>
                  <a:pt x="21066" y="15157"/>
                </a:cubicBezTo>
                <a:cubicBezTo>
                  <a:pt x="21066" y="15087"/>
                  <a:pt x="20930" y="15087"/>
                  <a:pt x="20838" y="15052"/>
                </a:cubicBezTo>
                <a:cubicBezTo>
                  <a:pt x="20853" y="15052"/>
                  <a:pt x="20869" y="15045"/>
                  <a:pt x="20890" y="15045"/>
                </a:cubicBezTo>
                <a:cubicBezTo>
                  <a:pt x="20901" y="15045"/>
                  <a:pt x="20915" y="15046"/>
                  <a:pt x="20930" y="15052"/>
                </a:cubicBezTo>
                <a:cubicBezTo>
                  <a:pt x="20907" y="15061"/>
                  <a:pt x="20901" y="15061"/>
                  <a:pt x="20903" y="15061"/>
                </a:cubicBezTo>
                <a:cubicBezTo>
                  <a:pt x="20907" y="15061"/>
                  <a:pt x="20919" y="15061"/>
                  <a:pt x="20930" y="15069"/>
                </a:cubicBezTo>
                <a:cubicBezTo>
                  <a:pt x="20930" y="15050"/>
                  <a:pt x="20965" y="15032"/>
                  <a:pt x="21005" y="15020"/>
                </a:cubicBezTo>
                <a:cubicBezTo>
                  <a:pt x="21005" y="15021"/>
                  <a:pt x="21007" y="15021"/>
                  <a:pt x="21009" y="15021"/>
                </a:cubicBezTo>
                <a:cubicBezTo>
                  <a:pt x="21015" y="15021"/>
                  <a:pt x="21018" y="15019"/>
                  <a:pt x="21024" y="15016"/>
                </a:cubicBezTo>
                <a:cubicBezTo>
                  <a:pt x="21018" y="15017"/>
                  <a:pt x="21011" y="15019"/>
                  <a:pt x="21005" y="15020"/>
                </a:cubicBezTo>
                <a:cubicBezTo>
                  <a:pt x="21003" y="15020"/>
                  <a:pt x="20999" y="15019"/>
                  <a:pt x="20997" y="15017"/>
                </a:cubicBezTo>
                <a:lnTo>
                  <a:pt x="20997" y="14966"/>
                </a:lnTo>
                <a:cubicBezTo>
                  <a:pt x="20972" y="14976"/>
                  <a:pt x="20953" y="14985"/>
                  <a:pt x="20934" y="14985"/>
                </a:cubicBezTo>
                <a:cubicBezTo>
                  <a:pt x="20919" y="14985"/>
                  <a:pt x="20903" y="14981"/>
                  <a:pt x="20884" y="14966"/>
                </a:cubicBezTo>
                <a:cubicBezTo>
                  <a:pt x="20884" y="14949"/>
                  <a:pt x="20884" y="14949"/>
                  <a:pt x="20884" y="14914"/>
                </a:cubicBezTo>
                <a:cubicBezTo>
                  <a:pt x="20900" y="14914"/>
                  <a:pt x="20934" y="14907"/>
                  <a:pt x="20957" y="14907"/>
                </a:cubicBezTo>
                <a:cubicBezTo>
                  <a:pt x="20967" y="14907"/>
                  <a:pt x="20974" y="14908"/>
                  <a:pt x="20976" y="14914"/>
                </a:cubicBezTo>
                <a:cubicBezTo>
                  <a:pt x="20974" y="14909"/>
                  <a:pt x="20972" y="14879"/>
                  <a:pt x="20930" y="14879"/>
                </a:cubicBezTo>
                <a:cubicBezTo>
                  <a:pt x="20921" y="14886"/>
                  <a:pt x="20911" y="14889"/>
                  <a:pt x="20903" y="14889"/>
                </a:cubicBezTo>
                <a:cubicBezTo>
                  <a:pt x="20876" y="14889"/>
                  <a:pt x="20855" y="14859"/>
                  <a:pt x="20815" y="14859"/>
                </a:cubicBezTo>
                <a:cubicBezTo>
                  <a:pt x="20807" y="14859"/>
                  <a:pt x="20800" y="14860"/>
                  <a:pt x="20792" y="14861"/>
                </a:cubicBezTo>
                <a:lnTo>
                  <a:pt x="20838" y="14827"/>
                </a:lnTo>
                <a:cubicBezTo>
                  <a:pt x="20838" y="14844"/>
                  <a:pt x="20861" y="14844"/>
                  <a:pt x="20861" y="14844"/>
                </a:cubicBezTo>
                <a:cubicBezTo>
                  <a:pt x="20953" y="14827"/>
                  <a:pt x="20838" y="14827"/>
                  <a:pt x="20815" y="14811"/>
                </a:cubicBezTo>
                <a:cubicBezTo>
                  <a:pt x="20838" y="14811"/>
                  <a:pt x="20838" y="14776"/>
                  <a:pt x="20884" y="14776"/>
                </a:cubicBezTo>
                <a:cubicBezTo>
                  <a:pt x="20838" y="14758"/>
                  <a:pt x="20861" y="14741"/>
                  <a:pt x="20907" y="14741"/>
                </a:cubicBezTo>
                <a:cubicBezTo>
                  <a:pt x="20900" y="14735"/>
                  <a:pt x="20892" y="14733"/>
                  <a:pt x="20882" y="14733"/>
                </a:cubicBezTo>
                <a:cubicBezTo>
                  <a:pt x="20867" y="14733"/>
                  <a:pt x="20846" y="14741"/>
                  <a:pt x="20815" y="14741"/>
                </a:cubicBezTo>
                <a:lnTo>
                  <a:pt x="20815" y="14688"/>
                </a:lnTo>
                <a:cubicBezTo>
                  <a:pt x="20861" y="14688"/>
                  <a:pt x="20997" y="14671"/>
                  <a:pt x="21020" y="14671"/>
                </a:cubicBezTo>
                <a:cubicBezTo>
                  <a:pt x="20997" y="14662"/>
                  <a:pt x="20965" y="14662"/>
                  <a:pt x="20936" y="14662"/>
                </a:cubicBezTo>
                <a:cubicBezTo>
                  <a:pt x="20907" y="14662"/>
                  <a:pt x="20884" y="14662"/>
                  <a:pt x="20884" y="14654"/>
                </a:cubicBezTo>
                <a:cubicBezTo>
                  <a:pt x="20963" y="14654"/>
                  <a:pt x="20940" y="14616"/>
                  <a:pt x="21003" y="14616"/>
                </a:cubicBezTo>
                <a:cubicBezTo>
                  <a:pt x="21015" y="14616"/>
                  <a:pt x="21028" y="14617"/>
                  <a:pt x="21043" y="14620"/>
                </a:cubicBezTo>
                <a:cubicBezTo>
                  <a:pt x="21112" y="14603"/>
                  <a:pt x="21089" y="14550"/>
                  <a:pt x="21066" y="14533"/>
                </a:cubicBezTo>
                <a:cubicBezTo>
                  <a:pt x="20997" y="14533"/>
                  <a:pt x="21043" y="14568"/>
                  <a:pt x="20953" y="14568"/>
                </a:cubicBezTo>
                <a:cubicBezTo>
                  <a:pt x="20930" y="14498"/>
                  <a:pt x="20725" y="14515"/>
                  <a:pt x="20746" y="14463"/>
                </a:cubicBezTo>
                <a:lnTo>
                  <a:pt x="20725" y="14480"/>
                </a:lnTo>
                <a:cubicBezTo>
                  <a:pt x="20679" y="14446"/>
                  <a:pt x="20702" y="14463"/>
                  <a:pt x="20633" y="14446"/>
                </a:cubicBezTo>
                <a:cubicBezTo>
                  <a:pt x="20725" y="14446"/>
                  <a:pt x="20861" y="14377"/>
                  <a:pt x="20838" y="14342"/>
                </a:cubicBezTo>
                <a:cubicBezTo>
                  <a:pt x="20792" y="14342"/>
                  <a:pt x="20746" y="14377"/>
                  <a:pt x="20679" y="14377"/>
                </a:cubicBezTo>
                <a:lnTo>
                  <a:pt x="20656" y="14342"/>
                </a:lnTo>
                <a:lnTo>
                  <a:pt x="20702" y="14342"/>
                </a:lnTo>
                <a:cubicBezTo>
                  <a:pt x="20656" y="14307"/>
                  <a:pt x="20815" y="14273"/>
                  <a:pt x="20702" y="14273"/>
                </a:cubicBezTo>
                <a:lnTo>
                  <a:pt x="20759" y="14255"/>
                </a:lnTo>
                <a:cubicBezTo>
                  <a:pt x="20763" y="14255"/>
                  <a:pt x="20767" y="14257"/>
                  <a:pt x="20769" y="14257"/>
                </a:cubicBezTo>
                <a:lnTo>
                  <a:pt x="20815" y="14239"/>
                </a:lnTo>
                <a:lnTo>
                  <a:pt x="20759" y="14255"/>
                </a:lnTo>
                <a:cubicBezTo>
                  <a:pt x="20721" y="14251"/>
                  <a:pt x="20700" y="14222"/>
                  <a:pt x="20679" y="14222"/>
                </a:cubicBezTo>
                <a:cubicBezTo>
                  <a:pt x="20633" y="14187"/>
                  <a:pt x="20679" y="14169"/>
                  <a:pt x="20725" y="14134"/>
                </a:cubicBezTo>
                <a:cubicBezTo>
                  <a:pt x="20692" y="14147"/>
                  <a:pt x="20648" y="14159"/>
                  <a:pt x="20618" y="14159"/>
                </a:cubicBezTo>
                <a:cubicBezTo>
                  <a:pt x="20604" y="14159"/>
                  <a:pt x="20595" y="14158"/>
                  <a:pt x="20587" y="14152"/>
                </a:cubicBezTo>
                <a:cubicBezTo>
                  <a:pt x="20725" y="14134"/>
                  <a:pt x="20633" y="14082"/>
                  <a:pt x="20702" y="14082"/>
                </a:cubicBezTo>
                <a:cubicBezTo>
                  <a:pt x="20702" y="14066"/>
                  <a:pt x="20746" y="14049"/>
                  <a:pt x="20679" y="14049"/>
                </a:cubicBezTo>
                <a:lnTo>
                  <a:pt x="20769" y="14049"/>
                </a:lnTo>
                <a:cubicBezTo>
                  <a:pt x="20656" y="14049"/>
                  <a:pt x="20656" y="14014"/>
                  <a:pt x="20610" y="13979"/>
                </a:cubicBezTo>
                <a:cubicBezTo>
                  <a:pt x="20792" y="13961"/>
                  <a:pt x="20587" y="13961"/>
                  <a:pt x="20746" y="13926"/>
                </a:cubicBezTo>
                <a:cubicBezTo>
                  <a:pt x="20633" y="13926"/>
                  <a:pt x="20702" y="13876"/>
                  <a:pt x="20587" y="13876"/>
                </a:cubicBezTo>
                <a:cubicBezTo>
                  <a:pt x="20587" y="13858"/>
                  <a:pt x="20702" y="13841"/>
                  <a:pt x="20725" y="13841"/>
                </a:cubicBezTo>
                <a:lnTo>
                  <a:pt x="20679" y="13823"/>
                </a:lnTo>
                <a:cubicBezTo>
                  <a:pt x="20725" y="13806"/>
                  <a:pt x="20725" y="13753"/>
                  <a:pt x="20746" y="13736"/>
                </a:cubicBezTo>
                <a:lnTo>
                  <a:pt x="20656" y="13718"/>
                </a:lnTo>
                <a:lnTo>
                  <a:pt x="20702" y="13702"/>
                </a:lnTo>
                <a:cubicBezTo>
                  <a:pt x="20671" y="13702"/>
                  <a:pt x="20650" y="13694"/>
                  <a:pt x="20633" y="13694"/>
                </a:cubicBezTo>
                <a:cubicBezTo>
                  <a:pt x="20625" y="13694"/>
                  <a:pt x="20618" y="13697"/>
                  <a:pt x="20610" y="13702"/>
                </a:cubicBezTo>
                <a:cubicBezTo>
                  <a:pt x="20497" y="13702"/>
                  <a:pt x="20564" y="13685"/>
                  <a:pt x="20518" y="13668"/>
                </a:cubicBezTo>
                <a:cubicBezTo>
                  <a:pt x="20541" y="13650"/>
                  <a:pt x="20564" y="13650"/>
                  <a:pt x="20587" y="13650"/>
                </a:cubicBezTo>
                <a:cubicBezTo>
                  <a:pt x="20564" y="13633"/>
                  <a:pt x="20633" y="13633"/>
                  <a:pt x="20679" y="13615"/>
                </a:cubicBezTo>
                <a:cubicBezTo>
                  <a:pt x="20633" y="13633"/>
                  <a:pt x="20451" y="13615"/>
                  <a:pt x="20405" y="13650"/>
                </a:cubicBezTo>
                <a:cubicBezTo>
                  <a:pt x="20397" y="13655"/>
                  <a:pt x="20389" y="13657"/>
                  <a:pt x="20382" y="13657"/>
                </a:cubicBezTo>
                <a:cubicBezTo>
                  <a:pt x="20360" y="13657"/>
                  <a:pt x="20343" y="13644"/>
                  <a:pt x="20359" y="13633"/>
                </a:cubicBezTo>
                <a:lnTo>
                  <a:pt x="20451" y="13615"/>
                </a:lnTo>
                <a:lnTo>
                  <a:pt x="20336" y="13615"/>
                </a:lnTo>
                <a:cubicBezTo>
                  <a:pt x="20313" y="13598"/>
                  <a:pt x="20382" y="13580"/>
                  <a:pt x="20382" y="13563"/>
                </a:cubicBezTo>
                <a:cubicBezTo>
                  <a:pt x="20382" y="13563"/>
                  <a:pt x="20587" y="13563"/>
                  <a:pt x="20564" y="13512"/>
                </a:cubicBezTo>
                <a:cubicBezTo>
                  <a:pt x="20587" y="13545"/>
                  <a:pt x="20633" y="13545"/>
                  <a:pt x="20679" y="13545"/>
                </a:cubicBezTo>
                <a:cubicBezTo>
                  <a:pt x="20679" y="13545"/>
                  <a:pt x="20679" y="13538"/>
                  <a:pt x="20692" y="13538"/>
                </a:cubicBezTo>
                <a:cubicBezTo>
                  <a:pt x="20698" y="13538"/>
                  <a:pt x="20710" y="13540"/>
                  <a:pt x="20725" y="13545"/>
                </a:cubicBezTo>
                <a:cubicBezTo>
                  <a:pt x="20702" y="13528"/>
                  <a:pt x="20685" y="13528"/>
                  <a:pt x="20669" y="13528"/>
                </a:cubicBezTo>
                <a:cubicBezTo>
                  <a:pt x="20656" y="13528"/>
                  <a:pt x="20644" y="13528"/>
                  <a:pt x="20633" y="13512"/>
                </a:cubicBezTo>
                <a:cubicBezTo>
                  <a:pt x="20725" y="13495"/>
                  <a:pt x="20746" y="13477"/>
                  <a:pt x="20769" y="13442"/>
                </a:cubicBezTo>
                <a:lnTo>
                  <a:pt x="20702" y="13477"/>
                </a:lnTo>
                <a:lnTo>
                  <a:pt x="20679" y="13477"/>
                </a:lnTo>
                <a:cubicBezTo>
                  <a:pt x="20679" y="13495"/>
                  <a:pt x="20656" y="13495"/>
                  <a:pt x="20633" y="13495"/>
                </a:cubicBezTo>
                <a:cubicBezTo>
                  <a:pt x="20633" y="13495"/>
                  <a:pt x="20533" y="13479"/>
                  <a:pt x="20556" y="13463"/>
                </a:cubicBezTo>
                <a:cubicBezTo>
                  <a:pt x="20525" y="13479"/>
                  <a:pt x="20501" y="13484"/>
                  <a:pt x="20481" y="13484"/>
                </a:cubicBezTo>
                <a:cubicBezTo>
                  <a:pt x="20435" y="13484"/>
                  <a:pt x="20416" y="13452"/>
                  <a:pt x="20385" y="13452"/>
                </a:cubicBezTo>
                <a:cubicBezTo>
                  <a:pt x="20378" y="13452"/>
                  <a:pt x="20368" y="13454"/>
                  <a:pt x="20359" y="13460"/>
                </a:cubicBezTo>
                <a:cubicBezTo>
                  <a:pt x="20336" y="13460"/>
                  <a:pt x="20313" y="13442"/>
                  <a:pt x="20359" y="13425"/>
                </a:cubicBezTo>
                <a:cubicBezTo>
                  <a:pt x="20378" y="13429"/>
                  <a:pt x="20391" y="13432"/>
                  <a:pt x="20405" y="13432"/>
                </a:cubicBezTo>
                <a:cubicBezTo>
                  <a:pt x="20428" y="13432"/>
                  <a:pt x="20441" y="13425"/>
                  <a:pt x="20454" y="13413"/>
                </a:cubicBezTo>
                <a:cubicBezTo>
                  <a:pt x="20453" y="13415"/>
                  <a:pt x="20449" y="13415"/>
                  <a:pt x="20447" y="13415"/>
                </a:cubicBezTo>
                <a:cubicBezTo>
                  <a:pt x="20441" y="13415"/>
                  <a:pt x="20433" y="13413"/>
                  <a:pt x="20428" y="13407"/>
                </a:cubicBezTo>
                <a:cubicBezTo>
                  <a:pt x="20405" y="13390"/>
                  <a:pt x="20474" y="13372"/>
                  <a:pt x="20497" y="13355"/>
                </a:cubicBezTo>
                <a:lnTo>
                  <a:pt x="20541" y="13337"/>
                </a:lnTo>
                <a:cubicBezTo>
                  <a:pt x="20504" y="13337"/>
                  <a:pt x="20483" y="13361"/>
                  <a:pt x="20464" y="13361"/>
                </a:cubicBezTo>
                <a:cubicBezTo>
                  <a:pt x="20458" y="13361"/>
                  <a:pt x="20454" y="13359"/>
                  <a:pt x="20451" y="13355"/>
                </a:cubicBezTo>
                <a:cubicBezTo>
                  <a:pt x="20451" y="13337"/>
                  <a:pt x="20428" y="13322"/>
                  <a:pt x="20451" y="13322"/>
                </a:cubicBezTo>
                <a:cubicBezTo>
                  <a:pt x="20504" y="13322"/>
                  <a:pt x="20573" y="13298"/>
                  <a:pt x="20612" y="13298"/>
                </a:cubicBezTo>
                <a:cubicBezTo>
                  <a:pt x="20621" y="13298"/>
                  <a:pt x="20629" y="13300"/>
                  <a:pt x="20633" y="13304"/>
                </a:cubicBezTo>
                <a:cubicBezTo>
                  <a:pt x="20618" y="13292"/>
                  <a:pt x="20602" y="13263"/>
                  <a:pt x="20571" y="13263"/>
                </a:cubicBezTo>
                <a:cubicBezTo>
                  <a:pt x="20558" y="13263"/>
                  <a:pt x="20541" y="13269"/>
                  <a:pt x="20518" y="13287"/>
                </a:cubicBezTo>
                <a:lnTo>
                  <a:pt x="20497" y="13252"/>
                </a:lnTo>
                <a:cubicBezTo>
                  <a:pt x="20479" y="13276"/>
                  <a:pt x="20453" y="13301"/>
                  <a:pt x="20422" y="13301"/>
                </a:cubicBezTo>
                <a:cubicBezTo>
                  <a:pt x="20408" y="13301"/>
                  <a:pt x="20395" y="13297"/>
                  <a:pt x="20382" y="13287"/>
                </a:cubicBezTo>
                <a:lnTo>
                  <a:pt x="20405" y="13287"/>
                </a:lnTo>
                <a:lnTo>
                  <a:pt x="20336" y="13269"/>
                </a:lnTo>
                <a:lnTo>
                  <a:pt x="20382" y="13252"/>
                </a:lnTo>
                <a:lnTo>
                  <a:pt x="20336" y="13252"/>
                </a:lnTo>
                <a:cubicBezTo>
                  <a:pt x="20359" y="13234"/>
                  <a:pt x="20359" y="13234"/>
                  <a:pt x="20405" y="13217"/>
                </a:cubicBezTo>
                <a:cubicBezTo>
                  <a:pt x="20393" y="13199"/>
                  <a:pt x="20376" y="13195"/>
                  <a:pt x="20359" y="13195"/>
                </a:cubicBezTo>
                <a:cubicBezTo>
                  <a:pt x="20341" y="13195"/>
                  <a:pt x="20324" y="13199"/>
                  <a:pt x="20313" y="13199"/>
                </a:cubicBezTo>
                <a:cubicBezTo>
                  <a:pt x="20289" y="13182"/>
                  <a:pt x="20313" y="13182"/>
                  <a:pt x="20359" y="13182"/>
                </a:cubicBezTo>
                <a:cubicBezTo>
                  <a:pt x="20382" y="13148"/>
                  <a:pt x="20359" y="13114"/>
                  <a:pt x="20382" y="13096"/>
                </a:cubicBezTo>
                <a:cubicBezTo>
                  <a:pt x="20366" y="13084"/>
                  <a:pt x="20360" y="13080"/>
                  <a:pt x="20359" y="13080"/>
                </a:cubicBezTo>
                <a:cubicBezTo>
                  <a:pt x="20353" y="13080"/>
                  <a:pt x="20359" y="13096"/>
                  <a:pt x="20313" y="13096"/>
                </a:cubicBezTo>
                <a:cubicBezTo>
                  <a:pt x="20451" y="13026"/>
                  <a:pt x="20336" y="12974"/>
                  <a:pt x="20289" y="12941"/>
                </a:cubicBezTo>
                <a:cubicBezTo>
                  <a:pt x="20261" y="12949"/>
                  <a:pt x="20245" y="12952"/>
                  <a:pt x="20236" y="12952"/>
                </a:cubicBezTo>
                <a:cubicBezTo>
                  <a:pt x="20215" y="12952"/>
                  <a:pt x="20228" y="12936"/>
                  <a:pt x="20192" y="12936"/>
                </a:cubicBezTo>
                <a:cubicBezTo>
                  <a:pt x="20186" y="12936"/>
                  <a:pt x="20176" y="12936"/>
                  <a:pt x="20167" y="12938"/>
                </a:cubicBezTo>
                <a:cubicBezTo>
                  <a:pt x="20199" y="12930"/>
                  <a:pt x="20230" y="12895"/>
                  <a:pt x="20263" y="12895"/>
                </a:cubicBezTo>
                <a:cubicBezTo>
                  <a:pt x="20272" y="12895"/>
                  <a:pt x="20282" y="12898"/>
                  <a:pt x="20289" y="12906"/>
                </a:cubicBezTo>
                <a:lnTo>
                  <a:pt x="20266" y="12888"/>
                </a:lnTo>
                <a:cubicBezTo>
                  <a:pt x="20282" y="12881"/>
                  <a:pt x="20293" y="12878"/>
                  <a:pt x="20305" y="12878"/>
                </a:cubicBezTo>
                <a:cubicBezTo>
                  <a:pt x="20326" y="12878"/>
                  <a:pt x="20341" y="12891"/>
                  <a:pt x="20366" y="12891"/>
                </a:cubicBezTo>
                <a:cubicBezTo>
                  <a:pt x="20382" y="12891"/>
                  <a:pt x="20401" y="12887"/>
                  <a:pt x="20428" y="12871"/>
                </a:cubicBezTo>
                <a:cubicBezTo>
                  <a:pt x="20405" y="12836"/>
                  <a:pt x="20266" y="12853"/>
                  <a:pt x="20289" y="12801"/>
                </a:cubicBezTo>
                <a:cubicBezTo>
                  <a:pt x="20405" y="12801"/>
                  <a:pt x="20245" y="12783"/>
                  <a:pt x="20359" y="12767"/>
                </a:cubicBezTo>
                <a:cubicBezTo>
                  <a:pt x="20405" y="12767"/>
                  <a:pt x="20382" y="12783"/>
                  <a:pt x="20405" y="12783"/>
                </a:cubicBezTo>
                <a:lnTo>
                  <a:pt x="20428" y="12783"/>
                </a:lnTo>
                <a:cubicBezTo>
                  <a:pt x="20428" y="12760"/>
                  <a:pt x="20410" y="12753"/>
                  <a:pt x="20385" y="12753"/>
                </a:cubicBezTo>
                <a:cubicBezTo>
                  <a:pt x="20349" y="12753"/>
                  <a:pt x="20291" y="12770"/>
                  <a:pt x="20249" y="12770"/>
                </a:cubicBezTo>
                <a:cubicBezTo>
                  <a:pt x="20240" y="12770"/>
                  <a:pt x="20230" y="12769"/>
                  <a:pt x="20222" y="12767"/>
                </a:cubicBezTo>
                <a:cubicBezTo>
                  <a:pt x="20199" y="12733"/>
                  <a:pt x="20289" y="12715"/>
                  <a:pt x="20336" y="12698"/>
                </a:cubicBezTo>
                <a:cubicBezTo>
                  <a:pt x="20336" y="12698"/>
                  <a:pt x="20336" y="12680"/>
                  <a:pt x="20289" y="12680"/>
                </a:cubicBezTo>
                <a:cubicBezTo>
                  <a:pt x="20359" y="12680"/>
                  <a:pt x="20245" y="12733"/>
                  <a:pt x="20199" y="12733"/>
                </a:cubicBezTo>
                <a:cubicBezTo>
                  <a:pt x="20289" y="12698"/>
                  <a:pt x="20176" y="12680"/>
                  <a:pt x="20130" y="12680"/>
                </a:cubicBezTo>
                <a:cubicBezTo>
                  <a:pt x="20038" y="12767"/>
                  <a:pt x="20153" y="12715"/>
                  <a:pt x="20038" y="12801"/>
                </a:cubicBezTo>
                <a:cubicBezTo>
                  <a:pt x="20065" y="12801"/>
                  <a:pt x="20105" y="12791"/>
                  <a:pt x="20132" y="12791"/>
                </a:cubicBezTo>
                <a:cubicBezTo>
                  <a:pt x="20151" y="12791"/>
                  <a:pt x="20163" y="12797"/>
                  <a:pt x="20153" y="12818"/>
                </a:cubicBezTo>
                <a:cubicBezTo>
                  <a:pt x="20140" y="12815"/>
                  <a:pt x="20128" y="12814"/>
                  <a:pt x="20119" y="12814"/>
                </a:cubicBezTo>
                <a:cubicBezTo>
                  <a:pt x="20084" y="12814"/>
                  <a:pt x="20084" y="12836"/>
                  <a:pt x="20084" y="12836"/>
                </a:cubicBezTo>
                <a:cubicBezTo>
                  <a:pt x="20094" y="12833"/>
                  <a:pt x="20100" y="12831"/>
                  <a:pt x="20105" y="12831"/>
                </a:cubicBezTo>
                <a:cubicBezTo>
                  <a:pt x="20123" y="12831"/>
                  <a:pt x="20111" y="12853"/>
                  <a:pt x="20130" y="12853"/>
                </a:cubicBezTo>
                <a:cubicBezTo>
                  <a:pt x="20084" y="12871"/>
                  <a:pt x="19994" y="12871"/>
                  <a:pt x="19994" y="12906"/>
                </a:cubicBezTo>
                <a:lnTo>
                  <a:pt x="20130" y="12888"/>
                </a:lnTo>
                <a:cubicBezTo>
                  <a:pt x="20107" y="12906"/>
                  <a:pt x="20015" y="12906"/>
                  <a:pt x="20061" y="12923"/>
                </a:cubicBezTo>
                <a:cubicBezTo>
                  <a:pt x="20015" y="12923"/>
                  <a:pt x="19990" y="12930"/>
                  <a:pt x="19965" y="12930"/>
                </a:cubicBezTo>
                <a:cubicBezTo>
                  <a:pt x="19952" y="12930"/>
                  <a:pt x="19940" y="12929"/>
                  <a:pt x="19925" y="12923"/>
                </a:cubicBezTo>
                <a:cubicBezTo>
                  <a:pt x="19833" y="12991"/>
                  <a:pt x="20015" y="12974"/>
                  <a:pt x="20061" y="12991"/>
                </a:cubicBezTo>
                <a:lnTo>
                  <a:pt x="20038" y="12991"/>
                </a:lnTo>
                <a:cubicBezTo>
                  <a:pt x="20061" y="12991"/>
                  <a:pt x="20061" y="13009"/>
                  <a:pt x="20084" y="13009"/>
                </a:cubicBezTo>
                <a:cubicBezTo>
                  <a:pt x="20077" y="13022"/>
                  <a:pt x="20065" y="13025"/>
                  <a:pt x="20052" y="13025"/>
                </a:cubicBezTo>
                <a:cubicBezTo>
                  <a:pt x="20038" y="13025"/>
                  <a:pt x="20025" y="13022"/>
                  <a:pt x="20011" y="13022"/>
                </a:cubicBezTo>
                <a:cubicBezTo>
                  <a:pt x="20006" y="13022"/>
                  <a:pt x="19998" y="13022"/>
                  <a:pt x="19994" y="13026"/>
                </a:cubicBezTo>
                <a:lnTo>
                  <a:pt x="19994" y="13061"/>
                </a:lnTo>
                <a:cubicBezTo>
                  <a:pt x="20015" y="13061"/>
                  <a:pt x="20015" y="13079"/>
                  <a:pt x="19994" y="13079"/>
                </a:cubicBezTo>
                <a:lnTo>
                  <a:pt x="19879" y="13079"/>
                </a:lnTo>
                <a:lnTo>
                  <a:pt x="19971" y="13096"/>
                </a:lnTo>
                <a:cubicBezTo>
                  <a:pt x="19933" y="13109"/>
                  <a:pt x="19912" y="13135"/>
                  <a:pt x="19892" y="13135"/>
                </a:cubicBezTo>
                <a:cubicBezTo>
                  <a:pt x="19889" y="13135"/>
                  <a:pt x="19883" y="13134"/>
                  <a:pt x="19879" y="13131"/>
                </a:cubicBezTo>
                <a:lnTo>
                  <a:pt x="19902" y="13182"/>
                </a:lnTo>
                <a:lnTo>
                  <a:pt x="19810" y="13199"/>
                </a:lnTo>
                <a:cubicBezTo>
                  <a:pt x="19821" y="13208"/>
                  <a:pt x="19833" y="13212"/>
                  <a:pt x="19843" y="13212"/>
                </a:cubicBezTo>
                <a:cubicBezTo>
                  <a:pt x="19850" y="13212"/>
                  <a:pt x="19856" y="13208"/>
                  <a:pt x="19856" y="13199"/>
                </a:cubicBezTo>
                <a:cubicBezTo>
                  <a:pt x="19856" y="13217"/>
                  <a:pt x="20038" y="13234"/>
                  <a:pt x="19856" y="13269"/>
                </a:cubicBezTo>
                <a:cubicBezTo>
                  <a:pt x="19948" y="13304"/>
                  <a:pt x="19925" y="13322"/>
                  <a:pt x="19994" y="13355"/>
                </a:cubicBezTo>
                <a:cubicBezTo>
                  <a:pt x="19984" y="13353"/>
                  <a:pt x="19977" y="13353"/>
                  <a:pt x="19971" y="13353"/>
                </a:cubicBezTo>
                <a:cubicBezTo>
                  <a:pt x="19914" y="13353"/>
                  <a:pt x="19902" y="13399"/>
                  <a:pt x="19877" y="13399"/>
                </a:cubicBezTo>
                <a:cubicBezTo>
                  <a:pt x="19871" y="13399"/>
                  <a:pt x="19864" y="13396"/>
                  <a:pt x="19856" y="13390"/>
                </a:cubicBezTo>
                <a:cubicBezTo>
                  <a:pt x="19833" y="13425"/>
                  <a:pt x="19925" y="13407"/>
                  <a:pt x="19948" y="13425"/>
                </a:cubicBezTo>
                <a:cubicBezTo>
                  <a:pt x="19915" y="13436"/>
                  <a:pt x="19860" y="13449"/>
                  <a:pt x="19823" y="13449"/>
                </a:cubicBezTo>
                <a:cubicBezTo>
                  <a:pt x="19816" y="13449"/>
                  <a:pt x="19808" y="13449"/>
                  <a:pt x="19802" y="13448"/>
                </a:cubicBezTo>
                <a:lnTo>
                  <a:pt x="19833" y="13460"/>
                </a:lnTo>
                <a:lnTo>
                  <a:pt x="19810" y="13460"/>
                </a:lnTo>
                <a:lnTo>
                  <a:pt x="19879" y="13477"/>
                </a:lnTo>
                <a:cubicBezTo>
                  <a:pt x="19833" y="13512"/>
                  <a:pt x="19787" y="13495"/>
                  <a:pt x="19766" y="13512"/>
                </a:cubicBezTo>
                <a:lnTo>
                  <a:pt x="19856" y="13512"/>
                </a:lnTo>
                <a:lnTo>
                  <a:pt x="19810" y="13528"/>
                </a:lnTo>
                <a:cubicBezTo>
                  <a:pt x="19823" y="13524"/>
                  <a:pt x="19835" y="13522"/>
                  <a:pt x="19844" y="13522"/>
                </a:cubicBezTo>
                <a:cubicBezTo>
                  <a:pt x="19867" y="13522"/>
                  <a:pt x="19879" y="13534"/>
                  <a:pt x="19879" y="13545"/>
                </a:cubicBezTo>
                <a:lnTo>
                  <a:pt x="19856" y="13545"/>
                </a:lnTo>
                <a:lnTo>
                  <a:pt x="19879" y="13563"/>
                </a:lnTo>
                <a:cubicBezTo>
                  <a:pt x="19869" y="13560"/>
                  <a:pt x="19864" y="13559"/>
                  <a:pt x="19862" y="13559"/>
                </a:cubicBezTo>
                <a:cubicBezTo>
                  <a:pt x="19846" y="13559"/>
                  <a:pt x="19866" y="13580"/>
                  <a:pt x="19810" y="13580"/>
                </a:cubicBezTo>
                <a:cubicBezTo>
                  <a:pt x="19810" y="13598"/>
                  <a:pt x="19810" y="13598"/>
                  <a:pt x="19833" y="13633"/>
                </a:cubicBezTo>
                <a:lnTo>
                  <a:pt x="19902" y="13615"/>
                </a:lnTo>
                <a:cubicBezTo>
                  <a:pt x="19948" y="13650"/>
                  <a:pt x="19810" y="13633"/>
                  <a:pt x="19833" y="13668"/>
                </a:cubicBezTo>
                <a:lnTo>
                  <a:pt x="19879" y="13650"/>
                </a:lnTo>
                <a:cubicBezTo>
                  <a:pt x="19787" y="13702"/>
                  <a:pt x="19971" y="13718"/>
                  <a:pt x="19902" y="13753"/>
                </a:cubicBezTo>
                <a:cubicBezTo>
                  <a:pt x="19902" y="13748"/>
                  <a:pt x="19892" y="13746"/>
                  <a:pt x="19879" y="13746"/>
                </a:cubicBezTo>
                <a:cubicBezTo>
                  <a:pt x="19854" y="13746"/>
                  <a:pt x="19818" y="13753"/>
                  <a:pt x="19833" y="13753"/>
                </a:cubicBezTo>
                <a:cubicBezTo>
                  <a:pt x="19879" y="13771"/>
                  <a:pt x="19879" y="13823"/>
                  <a:pt x="19948" y="13841"/>
                </a:cubicBezTo>
                <a:cubicBezTo>
                  <a:pt x="19879" y="13876"/>
                  <a:pt x="19833" y="13876"/>
                  <a:pt x="19810" y="13909"/>
                </a:cubicBezTo>
                <a:cubicBezTo>
                  <a:pt x="19827" y="13922"/>
                  <a:pt x="19831" y="13934"/>
                  <a:pt x="19848" y="13934"/>
                </a:cubicBezTo>
                <a:cubicBezTo>
                  <a:pt x="19856" y="13934"/>
                  <a:pt x="19866" y="13932"/>
                  <a:pt x="19879" y="13926"/>
                </a:cubicBezTo>
                <a:cubicBezTo>
                  <a:pt x="19858" y="13958"/>
                  <a:pt x="19914" y="13990"/>
                  <a:pt x="19871" y="14009"/>
                </a:cubicBezTo>
                <a:cubicBezTo>
                  <a:pt x="19871" y="14009"/>
                  <a:pt x="19871" y="14008"/>
                  <a:pt x="19871" y="14008"/>
                </a:cubicBezTo>
                <a:cubicBezTo>
                  <a:pt x="19879" y="14008"/>
                  <a:pt x="19843" y="14031"/>
                  <a:pt x="19879" y="14031"/>
                </a:cubicBezTo>
                <a:lnTo>
                  <a:pt x="19925" y="14031"/>
                </a:lnTo>
                <a:cubicBezTo>
                  <a:pt x="19787" y="14082"/>
                  <a:pt x="20015" y="14082"/>
                  <a:pt x="19902" y="14134"/>
                </a:cubicBezTo>
                <a:lnTo>
                  <a:pt x="19879" y="14134"/>
                </a:lnTo>
                <a:lnTo>
                  <a:pt x="19902" y="14152"/>
                </a:lnTo>
                <a:lnTo>
                  <a:pt x="19833" y="14152"/>
                </a:lnTo>
                <a:lnTo>
                  <a:pt x="19833" y="14222"/>
                </a:lnTo>
                <a:lnTo>
                  <a:pt x="19879" y="14204"/>
                </a:lnTo>
                <a:cubicBezTo>
                  <a:pt x="19879" y="14222"/>
                  <a:pt x="19948" y="14222"/>
                  <a:pt x="19902" y="14257"/>
                </a:cubicBezTo>
                <a:cubicBezTo>
                  <a:pt x="19885" y="14252"/>
                  <a:pt x="19875" y="14251"/>
                  <a:pt x="19869" y="14251"/>
                </a:cubicBezTo>
                <a:cubicBezTo>
                  <a:pt x="19848" y="14251"/>
                  <a:pt x="19904" y="14275"/>
                  <a:pt x="19841" y="14289"/>
                </a:cubicBezTo>
                <a:cubicBezTo>
                  <a:pt x="19829" y="14287"/>
                  <a:pt x="19823" y="14283"/>
                  <a:pt x="19812" y="14274"/>
                </a:cubicBezTo>
                <a:lnTo>
                  <a:pt x="19833" y="14290"/>
                </a:lnTo>
                <a:cubicBezTo>
                  <a:pt x="19835" y="14290"/>
                  <a:pt x="19839" y="14290"/>
                  <a:pt x="19841" y="14289"/>
                </a:cubicBezTo>
                <a:cubicBezTo>
                  <a:pt x="19848" y="14290"/>
                  <a:pt x="19860" y="14290"/>
                  <a:pt x="19879" y="14290"/>
                </a:cubicBezTo>
                <a:cubicBezTo>
                  <a:pt x="19925" y="14307"/>
                  <a:pt x="19766" y="14325"/>
                  <a:pt x="19833" y="14342"/>
                </a:cubicBezTo>
                <a:lnTo>
                  <a:pt x="19833" y="14325"/>
                </a:lnTo>
                <a:cubicBezTo>
                  <a:pt x="19848" y="14319"/>
                  <a:pt x="19864" y="14318"/>
                  <a:pt x="19877" y="14318"/>
                </a:cubicBezTo>
                <a:cubicBezTo>
                  <a:pt x="19904" y="14318"/>
                  <a:pt x="19925" y="14325"/>
                  <a:pt x="19925" y="14325"/>
                </a:cubicBezTo>
                <a:cubicBezTo>
                  <a:pt x="19925" y="14325"/>
                  <a:pt x="19902" y="14342"/>
                  <a:pt x="19879" y="14342"/>
                </a:cubicBezTo>
                <a:cubicBezTo>
                  <a:pt x="19925" y="14360"/>
                  <a:pt x="19879" y="14395"/>
                  <a:pt x="19925" y="14395"/>
                </a:cubicBezTo>
                <a:cubicBezTo>
                  <a:pt x="19902" y="14412"/>
                  <a:pt x="19856" y="14412"/>
                  <a:pt x="19833" y="14412"/>
                </a:cubicBezTo>
                <a:cubicBezTo>
                  <a:pt x="19902" y="14446"/>
                  <a:pt x="19833" y="14430"/>
                  <a:pt x="19902" y="14480"/>
                </a:cubicBezTo>
                <a:lnTo>
                  <a:pt x="19856" y="14480"/>
                </a:lnTo>
                <a:lnTo>
                  <a:pt x="19902" y="14498"/>
                </a:lnTo>
                <a:lnTo>
                  <a:pt x="19833" y="14533"/>
                </a:lnTo>
                <a:lnTo>
                  <a:pt x="19879" y="14515"/>
                </a:lnTo>
                <a:cubicBezTo>
                  <a:pt x="19879" y="14533"/>
                  <a:pt x="19902" y="14533"/>
                  <a:pt x="19902" y="14550"/>
                </a:cubicBezTo>
                <a:lnTo>
                  <a:pt x="19833" y="14550"/>
                </a:lnTo>
                <a:cubicBezTo>
                  <a:pt x="19871" y="14579"/>
                  <a:pt x="19796" y="14608"/>
                  <a:pt x="19814" y="14638"/>
                </a:cubicBezTo>
                <a:cubicBezTo>
                  <a:pt x="19898" y="14672"/>
                  <a:pt x="19720" y="14688"/>
                  <a:pt x="19833" y="14706"/>
                </a:cubicBezTo>
                <a:cubicBezTo>
                  <a:pt x="19810" y="14706"/>
                  <a:pt x="19787" y="14723"/>
                  <a:pt x="19766" y="14723"/>
                </a:cubicBezTo>
                <a:lnTo>
                  <a:pt x="19810" y="14723"/>
                </a:lnTo>
                <a:lnTo>
                  <a:pt x="19743" y="14741"/>
                </a:lnTo>
                <a:lnTo>
                  <a:pt x="19833" y="14741"/>
                </a:lnTo>
                <a:lnTo>
                  <a:pt x="19766" y="14758"/>
                </a:lnTo>
                <a:lnTo>
                  <a:pt x="19810" y="14758"/>
                </a:lnTo>
                <a:cubicBezTo>
                  <a:pt x="19674" y="14793"/>
                  <a:pt x="19787" y="14811"/>
                  <a:pt x="19674" y="14844"/>
                </a:cubicBezTo>
                <a:lnTo>
                  <a:pt x="19766" y="14827"/>
                </a:lnTo>
                <a:cubicBezTo>
                  <a:pt x="19971" y="14879"/>
                  <a:pt x="19697" y="14984"/>
                  <a:pt x="19787" y="15069"/>
                </a:cubicBezTo>
                <a:lnTo>
                  <a:pt x="19720" y="15069"/>
                </a:lnTo>
                <a:lnTo>
                  <a:pt x="19810" y="15087"/>
                </a:lnTo>
                <a:cubicBezTo>
                  <a:pt x="19787" y="15098"/>
                  <a:pt x="19772" y="15103"/>
                  <a:pt x="19762" y="15103"/>
                </a:cubicBezTo>
                <a:cubicBezTo>
                  <a:pt x="19739" y="15103"/>
                  <a:pt x="19735" y="15087"/>
                  <a:pt x="19720" y="15087"/>
                </a:cubicBezTo>
                <a:cubicBezTo>
                  <a:pt x="19743" y="15122"/>
                  <a:pt x="19810" y="15104"/>
                  <a:pt x="19833" y="15139"/>
                </a:cubicBezTo>
                <a:cubicBezTo>
                  <a:pt x="19818" y="15151"/>
                  <a:pt x="19808" y="15154"/>
                  <a:pt x="19800" y="15154"/>
                </a:cubicBezTo>
                <a:cubicBezTo>
                  <a:pt x="19785" y="15154"/>
                  <a:pt x="19779" y="15139"/>
                  <a:pt x="19766" y="15139"/>
                </a:cubicBezTo>
                <a:cubicBezTo>
                  <a:pt x="19787" y="15174"/>
                  <a:pt x="19833" y="15225"/>
                  <a:pt x="19787" y="15242"/>
                </a:cubicBezTo>
                <a:cubicBezTo>
                  <a:pt x="19802" y="15242"/>
                  <a:pt x="19808" y="15250"/>
                  <a:pt x="19816" y="15250"/>
                </a:cubicBezTo>
                <a:cubicBezTo>
                  <a:pt x="19821" y="15250"/>
                  <a:pt x="19825" y="15248"/>
                  <a:pt x="19833" y="15242"/>
                </a:cubicBezTo>
                <a:cubicBezTo>
                  <a:pt x="19856" y="15277"/>
                  <a:pt x="19833" y="15312"/>
                  <a:pt x="19833" y="15347"/>
                </a:cubicBezTo>
                <a:cubicBezTo>
                  <a:pt x="19787" y="15347"/>
                  <a:pt x="19787" y="15330"/>
                  <a:pt x="19787" y="15330"/>
                </a:cubicBezTo>
                <a:cubicBezTo>
                  <a:pt x="19787" y="15330"/>
                  <a:pt x="19766" y="15347"/>
                  <a:pt x="19787" y="15365"/>
                </a:cubicBezTo>
                <a:lnTo>
                  <a:pt x="19720" y="15347"/>
                </a:lnTo>
                <a:cubicBezTo>
                  <a:pt x="19720" y="15365"/>
                  <a:pt x="19787" y="15415"/>
                  <a:pt x="19697" y="15415"/>
                </a:cubicBezTo>
                <a:cubicBezTo>
                  <a:pt x="19743" y="15415"/>
                  <a:pt x="19787" y="15415"/>
                  <a:pt x="19787" y="15433"/>
                </a:cubicBezTo>
                <a:cubicBezTo>
                  <a:pt x="19674" y="15450"/>
                  <a:pt x="19833" y="15485"/>
                  <a:pt x="19766" y="15520"/>
                </a:cubicBezTo>
                <a:cubicBezTo>
                  <a:pt x="19747" y="15520"/>
                  <a:pt x="19743" y="15497"/>
                  <a:pt x="19743" y="15497"/>
                </a:cubicBezTo>
                <a:cubicBezTo>
                  <a:pt x="19743" y="15497"/>
                  <a:pt x="19743" y="15498"/>
                  <a:pt x="19743" y="15503"/>
                </a:cubicBezTo>
                <a:cubicBezTo>
                  <a:pt x="19720" y="15520"/>
                  <a:pt x="19766" y="15520"/>
                  <a:pt x="19787" y="15538"/>
                </a:cubicBezTo>
                <a:lnTo>
                  <a:pt x="19743" y="15538"/>
                </a:lnTo>
                <a:lnTo>
                  <a:pt x="19810" y="15606"/>
                </a:lnTo>
                <a:cubicBezTo>
                  <a:pt x="19708" y="15606"/>
                  <a:pt x="19806" y="15661"/>
                  <a:pt x="19781" y="15661"/>
                </a:cubicBezTo>
                <a:cubicBezTo>
                  <a:pt x="19777" y="15661"/>
                  <a:pt x="19772" y="15660"/>
                  <a:pt x="19766" y="15658"/>
                </a:cubicBezTo>
                <a:cubicBezTo>
                  <a:pt x="19758" y="15667"/>
                  <a:pt x="19760" y="15671"/>
                  <a:pt x="19764" y="15671"/>
                </a:cubicBezTo>
                <a:cubicBezTo>
                  <a:pt x="19770" y="15671"/>
                  <a:pt x="19787" y="15663"/>
                  <a:pt x="19798" y="15663"/>
                </a:cubicBezTo>
                <a:cubicBezTo>
                  <a:pt x="19806" y="15663"/>
                  <a:pt x="19810" y="15666"/>
                  <a:pt x="19810" y="15676"/>
                </a:cubicBezTo>
                <a:cubicBezTo>
                  <a:pt x="19766" y="15676"/>
                  <a:pt x="19833" y="15711"/>
                  <a:pt x="19766" y="15711"/>
                </a:cubicBezTo>
                <a:lnTo>
                  <a:pt x="19766" y="15728"/>
                </a:lnTo>
                <a:lnTo>
                  <a:pt x="19697" y="15711"/>
                </a:lnTo>
                <a:cubicBezTo>
                  <a:pt x="19720" y="15728"/>
                  <a:pt x="19787" y="15744"/>
                  <a:pt x="19833" y="15744"/>
                </a:cubicBezTo>
                <a:cubicBezTo>
                  <a:pt x="19787" y="15762"/>
                  <a:pt x="19833" y="15779"/>
                  <a:pt x="19766" y="15796"/>
                </a:cubicBezTo>
                <a:lnTo>
                  <a:pt x="19743" y="15779"/>
                </a:lnTo>
                <a:cubicBezTo>
                  <a:pt x="19787" y="15831"/>
                  <a:pt x="19559" y="15866"/>
                  <a:pt x="19674" y="15901"/>
                </a:cubicBezTo>
                <a:cubicBezTo>
                  <a:pt x="19674" y="15910"/>
                  <a:pt x="19668" y="15914"/>
                  <a:pt x="19662" y="15914"/>
                </a:cubicBezTo>
                <a:cubicBezTo>
                  <a:pt x="19656" y="15914"/>
                  <a:pt x="19651" y="15910"/>
                  <a:pt x="19651" y="15901"/>
                </a:cubicBezTo>
                <a:lnTo>
                  <a:pt x="19651" y="15935"/>
                </a:lnTo>
                <a:lnTo>
                  <a:pt x="19605" y="15935"/>
                </a:lnTo>
                <a:lnTo>
                  <a:pt x="19674" y="15987"/>
                </a:lnTo>
                <a:lnTo>
                  <a:pt x="19651" y="15987"/>
                </a:lnTo>
                <a:cubicBezTo>
                  <a:pt x="19628" y="16022"/>
                  <a:pt x="19651" y="16074"/>
                  <a:pt x="19674" y="16108"/>
                </a:cubicBezTo>
                <a:lnTo>
                  <a:pt x="19651" y="16108"/>
                </a:lnTo>
                <a:cubicBezTo>
                  <a:pt x="19720" y="16143"/>
                  <a:pt x="19605" y="16143"/>
                  <a:pt x="19651" y="16177"/>
                </a:cubicBezTo>
                <a:lnTo>
                  <a:pt x="19628" y="16177"/>
                </a:lnTo>
                <a:lnTo>
                  <a:pt x="19628" y="16212"/>
                </a:lnTo>
                <a:lnTo>
                  <a:pt x="19618" y="16205"/>
                </a:lnTo>
                <a:cubicBezTo>
                  <a:pt x="19632" y="16224"/>
                  <a:pt x="19585" y="16240"/>
                  <a:pt x="19561" y="16247"/>
                </a:cubicBezTo>
                <a:cubicBezTo>
                  <a:pt x="19561" y="16247"/>
                  <a:pt x="19561" y="16247"/>
                  <a:pt x="19559" y="16247"/>
                </a:cubicBezTo>
                <a:cubicBezTo>
                  <a:pt x="19547" y="16250"/>
                  <a:pt x="19543" y="16252"/>
                  <a:pt x="19543" y="16252"/>
                </a:cubicBezTo>
                <a:cubicBezTo>
                  <a:pt x="19545" y="16252"/>
                  <a:pt x="19551" y="16250"/>
                  <a:pt x="19561" y="16247"/>
                </a:cubicBezTo>
                <a:cubicBezTo>
                  <a:pt x="19584" y="16265"/>
                  <a:pt x="19628" y="16298"/>
                  <a:pt x="19674" y="16298"/>
                </a:cubicBezTo>
                <a:cubicBezTo>
                  <a:pt x="19674" y="16311"/>
                  <a:pt x="19668" y="16316"/>
                  <a:pt x="19658" y="16316"/>
                </a:cubicBezTo>
                <a:cubicBezTo>
                  <a:pt x="19649" y="16316"/>
                  <a:pt x="19635" y="16311"/>
                  <a:pt x="19624" y="16311"/>
                </a:cubicBezTo>
                <a:cubicBezTo>
                  <a:pt x="19616" y="16311"/>
                  <a:pt x="19610" y="16313"/>
                  <a:pt x="19605" y="16316"/>
                </a:cubicBezTo>
                <a:cubicBezTo>
                  <a:pt x="19582" y="16351"/>
                  <a:pt x="19651" y="16351"/>
                  <a:pt x="19628" y="16385"/>
                </a:cubicBezTo>
                <a:lnTo>
                  <a:pt x="19582" y="16385"/>
                </a:lnTo>
                <a:cubicBezTo>
                  <a:pt x="19582" y="16403"/>
                  <a:pt x="19605" y="16420"/>
                  <a:pt x="19605" y="16438"/>
                </a:cubicBezTo>
                <a:lnTo>
                  <a:pt x="19605" y="16420"/>
                </a:lnTo>
                <a:cubicBezTo>
                  <a:pt x="19674" y="16473"/>
                  <a:pt x="19491" y="16473"/>
                  <a:pt x="19651" y="16506"/>
                </a:cubicBezTo>
                <a:cubicBezTo>
                  <a:pt x="19605" y="16506"/>
                  <a:pt x="19628" y="16541"/>
                  <a:pt x="19559" y="16541"/>
                </a:cubicBezTo>
                <a:cubicBezTo>
                  <a:pt x="19605" y="16593"/>
                  <a:pt x="19628" y="16628"/>
                  <a:pt x="19651" y="16662"/>
                </a:cubicBezTo>
                <a:cubicBezTo>
                  <a:pt x="19536" y="16662"/>
                  <a:pt x="19651" y="16679"/>
                  <a:pt x="19582" y="16697"/>
                </a:cubicBezTo>
                <a:lnTo>
                  <a:pt x="19651" y="16697"/>
                </a:lnTo>
                <a:cubicBezTo>
                  <a:pt x="19651" y="16766"/>
                  <a:pt x="19491" y="16836"/>
                  <a:pt x="19515" y="16905"/>
                </a:cubicBezTo>
                <a:cubicBezTo>
                  <a:pt x="19468" y="16992"/>
                  <a:pt x="19445" y="17078"/>
                  <a:pt x="19445" y="17130"/>
                </a:cubicBezTo>
                <a:cubicBezTo>
                  <a:pt x="19468" y="17165"/>
                  <a:pt x="19536" y="17200"/>
                  <a:pt x="19515" y="17216"/>
                </a:cubicBezTo>
                <a:cubicBezTo>
                  <a:pt x="19536" y="17268"/>
                  <a:pt x="19559" y="17338"/>
                  <a:pt x="19491" y="17390"/>
                </a:cubicBezTo>
                <a:cubicBezTo>
                  <a:pt x="19484" y="17390"/>
                  <a:pt x="19478" y="17390"/>
                  <a:pt x="19474" y="17389"/>
                </a:cubicBezTo>
                <a:cubicBezTo>
                  <a:pt x="19474" y="17400"/>
                  <a:pt x="19438" y="17412"/>
                  <a:pt x="19422" y="17424"/>
                </a:cubicBezTo>
                <a:lnTo>
                  <a:pt x="19491" y="17406"/>
                </a:lnTo>
                <a:cubicBezTo>
                  <a:pt x="19536" y="17441"/>
                  <a:pt x="19468" y="17459"/>
                  <a:pt x="19422" y="17459"/>
                </a:cubicBezTo>
                <a:lnTo>
                  <a:pt x="19491" y="17493"/>
                </a:lnTo>
                <a:lnTo>
                  <a:pt x="19399" y="17511"/>
                </a:lnTo>
                <a:cubicBezTo>
                  <a:pt x="19422" y="17511"/>
                  <a:pt x="19445" y="17546"/>
                  <a:pt x="19515" y="17563"/>
                </a:cubicBezTo>
                <a:cubicBezTo>
                  <a:pt x="19499" y="17563"/>
                  <a:pt x="19484" y="17578"/>
                  <a:pt x="19468" y="17578"/>
                </a:cubicBezTo>
                <a:cubicBezTo>
                  <a:pt x="19461" y="17578"/>
                  <a:pt x="19453" y="17575"/>
                  <a:pt x="19445" y="17563"/>
                </a:cubicBezTo>
                <a:lnTo>
                  <a:pt x="19399" y="17667"/>
                </a:lnTo>
                <a:lnTo>
                  <a:pt x="19445" y="17649"/>
                </a:lnTo>
                <a:cubicBezTo>
                  <a:pt x="19515" y="17649"/>
                  <a:pt x="19536" y="17684"/>
                  <a:pt x="19515" y="17701"/>
                </a:cubicBezTo>
                <a:cubicBezTo>
                  <a:pt x="19491" y="17693"/>
                  <a:pt x="19468" y="17688"/>
                  <a:pt x="19445" y="17688"/>
                </a:cubicBezTo>
                <a:cubicBezTo>
                  <a:pt x="19422" y="17688"/>
                  <a:pt x="19399" y="17693"/>
                  <a:pt x="19376" y="17701"/>
                </a:cubicBezTo>
                <a:cubicBezTo>
                  <a:pt x="19392" y="17701"/>
                  <a:pt x="19407" y="17694"/>
                  <a:pt x="19428" y="17694"/>
                </a:cubicBezTo>
                <a:cubicBezTo>
                  <a:pt x="19440" y="17694"/>
                  <a:pt x="19453" y="17696"/>
                  <a:pt x="19468" y="17701"/>
                </a:cubicBezTo>
                <a:cubicBezTo>
                  <a:pt x="19491" y="17719"/>
                  <a:pt x="19515" y="17754"/>
                  <a:pt x="19491" y="17770"/>
                </a:cubicBezTo>
                <a:lnTo>
                  <a:pt x="19468" y="17754"/>
                </a:lnTo>
                <a:cubicBezTo>
                  <a:pt x="19468" y="17770"/>
                  <a:pt x="19376" y="17770"/>
                  <a:pt x="19376" y="17787"/>
                </a:cubicBezTo>
                <a:cubicBezTo>
                  <a:pt x="19422" y="17822"/>
                  <a:pt x="19376" y="17822"/>
                  <a:pt x="19468" y="17840"/>
                </a:cubicBezTo>
                <a:cubicBezTo>
                  <a:pt x="19476" y="17851"/>
                  <a:pt x="19470" y="17856"/>
                  <a:pt x="19459" y="17856"/>
                </a:cubicBezTo>
                <a:cubicBezTo>
                  <a:pt x="19438" y="17856"/>
                  <a:pt x="19392" y="17840"/>
                  <a:pt x="19376" y="17840"/>
                </a:cubicBezTo>
                <a:cubicBezTo>
                  <a:pt x="19445" y="17874"/>
                  <a:pt x="19399" y="17909"/>
                  <a:pt x="19330" y="17909"/>
                </a:cubicBezTo>
                <a:cubicBezTo>
                  <a:pt x="19491" y="17944"/>
                  <a:pt x="19263" y="17960"/>
                  <a:pt x="19399" y="17995"/>
                </a:cubicBezTo>
                <a:lnTo>
                  <a:pt x="19330" y="18013"/>
                </a:lnTo>
                <a:cubicBezTo>
                  <a:pt x="19376" y="18013"/>
                  <a:pt x="19445" y="18030"/>
                  <a:pt x="19445" y="18048"/>
                </a:cubicBezTo>
                <a:cubicBezTo>
                  <a:pt x="19430" y="18053"/>
                  <a:pt x="19415" y="18055"/>
                  <a:pt x="19399" y="18055"/>
                </a:cubicBezTo>
                <a:cubicBezTo>
                  <a:pt x="19369" y="18055"/>
                  <a:pt x="19338" y="18048"/>
                  <a:pt x="19307" y="18048"/>
                </a:cubicBezTo>
                <a:lnTo>
                  <a:pt x="19445" y="18082"/>
                </a:lnTo>
                <a:cubicBezTo>
                  <a:pt x="19376" y="18100"/>
                  <a:pt x="19353" y="18133"/>
                  <a:pt x="19330" y="18186"/>
                </a:cubicBezTo>
                <a:cubicBezTo>
                  <a:pt x="19307" y="18133"/>
                  <a:pt x="19284" y="18117"/>
                  <a:pt x="19240" y="18082"/>
                </a:cubicBezTo>
                <a:cubicBezTo>
                  <a:pt x="19284" y="18048"/>
                  <a:pt x="19307" y="18030"/>
                  <a:pt x="19330" y="18013"/>
                </a:cubicBezTo>
                <a:cubicBezTo>
                  <a:pt x="19330" y="17978"/>
                  <a:pt x="19330" y="17960"/>
                  <a:pt x="19330" y="17927"/>
                </a:cubicBezTo>
                <a:cubicBezTo>
                  <a:pt x="19307" y="17857"/>
                  <a:pt x="19284" y="17857"/>
                  <a:pt x="19217" y="17840"/>
                </a:cubicBezTo>
                <a:cubicBezTo>
                  <a:pt x="19240" y="17770"/>
                  <a:pt x="19125" y="17667"/>
                  <a:pt x="19194" y="17649"/>
                </a:cubicBezTo>
                <a:cubicBezTo>
                  <a:pt x="19129" y="17649"/>
                  <a:pt x="19167" y="17603"/>
                  <a:pt x="19112" y="17568"/>
                </a:cubicBezTo>
                <a:lnTo>
                  <a:pt x="19079" y="17579"/>
                </a:lnTo>
                <a:cubicBezTo>
                  <a:pt x="19148" y="17424"/>
                  <a:pt x="18920" y="17406"/>
                  <a:pt x="18966" y="17268"/>
                </a:cubicBezTo>
                <a:lnTo>
                  <a:pt x="18943" y="17251"/>
                </a:lnTo>
                <a:cubicBezTo>
                  <a:pt x="18954" y="17242"/>
                  <a:pt x="18972" y="17242"/>
                  <a:pt x="18989" y="17242"/>
                </a:cubicBezTo>
                <a:cubicBezTo>
                  <a:pt x="19006" y="17242"/>
                  <a:pt x="19023" y="17242"/>
                  <a:pt x="19035" y="17233"/>
                </a:cubicBezTo>
                <a:lnTo>
                  <a:pt x="18943" y="17027"/>
                </a:lnTo>
                <a:lnTo>
                  <a:pt x="18920" y="17078"/>
                </a:lnTo>
                <a:cubicBezTo>
                  <a:pt x="18897" y="17027"/>
                  <a:pt x="18805" y="17009"/>
                  <a:pt x="18828" y="16957"/>
                </a:cubicBezTo>
                <a:cubicBezTo>
                  <a:pt x="18853" y="16966"/>
                  <a:pt x="18866" y="16970"/>
                  <a:pt x="18876" y="16970"/>
                </a:cubicBezTo>
                <a:cubicBezTo>
                  <a:pt x="18916" y="16970"/>
                  <a:pt x="18814" y="16881"/>
                  <a:pt x="18851" y="16852"/>
                </a:cubicBezTo>
                <a:lnTo>
                  <a:pt x="18897" y="16887"/>
                </a:lnTo>
                <a:cubicBezTo>
                  <a:pt x="18883" y="16846"/>
                  <a:pt x="18878" y="16830"/>
                  <a:pt x="18862" y="16830"/>
                </a:cubicBezTo>
                <a:cubicBezTo>
                  <a:pt x="18851" y="16830"/>
                  <a:pt x="18834" y="16839"/>
                  <a:pt x="18805" y="16852"/>
                </a:cubicBezTo>
                <a:cubicBezTo>
                  <a:pt x="18761" y="16766"/>
                  <a:pt x="18897" y="16749"/>
                  <a:pt x="18805" y="16697"/>
                </a:cubicBezTo>
                <a:lnTo>
                  <a:pt x="18828" y="16749"/>
                </a:lnTo>
                <a:cubicBezTo>
                  <a:pt x="18814" y="16759"/>
                  <a:pt x="18799" y="16763"/>
                  <a:pt x="18786" y="16763"/>
                </a:cubicBezTo>
                <a:cubicBezTo>
                  <a:pt x="18749" y="16763"/>
                  <a:pt x="18715" y="16739"/>
                  <a:pt x="18715" y="16714"/>
                </a:cubicBezTo>
                <a:cubicBezTo>
                  <a:pt x="18715" y="16714"/>
                  <a:pt x="18726" y="16695"/>
                  <a:pt x="18734" y="16692"/>
                </a:cubicBezTo>
                <a:cubicBezTo>
                  <a:pt x="18734" y="16694"/>
                  <a:pt x="18736" y="16695"/>
                  <a:pt x="18738" y="16697"/>
                </a:cubicBezTo>
                <a:cubicBezTo>
                  <a:pt x="18738" y="16694"/>
                  <a:pt x="18736" y="16692"/>
                  <a:pt x="18734" y="16692"/>
                </a:cubicBezTo>
                <a:cubicBezTo>
                  <a:pt x="18734" y="16692"/>
                  <a:pt x="18734" y="16692"/>
                  <a:pt x="18734" y="16692"/>
                </a:cubicBezTo>
                <a:cubicBezTo>
                  <a:pt x="18690" y="16640"/>
                  <a:pt x="18669" y="16540"/>
                  <a:pt x="18646" y="16506"/>
                </a:cubicBezTo>
                <a:cubicBezTo>
                  <a:pt x="18646" y="16486"/>
                  <a:pt x="18661" y="16478"/>
                  <a:pt x="18678" y="16478"/>
                </a:cubicBezTo>
                <a:cubicBezTo>
                  <a:pt x="18692" y="16478"/>
                  <a:pt x="18705" y="16481"/>
                  <a:pt x="18715" y="16489"/>
                </a:cubicBezTo>
                <a:cubicBezTo>
                  <a:pt x="18576" y="16368"/>
                  <a:pt x="18692" y="16420"/>
                  <a:pt x="18553" y="16298"/>
                </a:cubicBezTo>
                <a:lnTo>
                  <a:pt x="18599" y="16298"/>
                </a:lnTo>
                <a:lnTo>
                  <a:pt x="18532" y="16265"/>
                </a:lnTo>
                <a:lnTo>
                  <a:pt x="18553" y="16177"/>
                </a:lnTo>
                <a:lnTo>
                  <a:pt x="18532" y="16212"/>
                </a:lnTo>
                <a:cubicBezTo>
                  <a:pt x="18486" y="16160"/>
                  <a:pt x="18463" y="16143"/>
                  <a:pt x="18440" y="16092"/>
                </a:cubicBezTo>
                <a:lnTo>
                  <a:pt x="18509" y="16092"/>
                </a:lnTo>
                <a:cubicBezTo>
                  <a:pt x="18394" y="15970"/>
                  <a:pt x="18509" y="15919"/>
                  <a:pt x="18371" y="15831"/>
                </a:cubicBezTo>
                <a:cubicBezTo>
                  <a:pt x="18371" y="15826"/>
                  <a:pt x="18375" y="15824"/>
                  <a:pt x="18379" y="15824"/>
                </a:cubicBezTo>
                <a:cubicBezTo>
                  <a:pt x="18387" y="15824"/>
                  <a:pt x="18402" y="15831"/>
                  <a:pt x="18417" y="15831"/>
                </a:cubicBezTo>
                <a:cubicBezTo>
                  <a:pt x="18258" y="15744"/>
                  <a:pt x="18440" y="15728"/>
                  <a:pt x="18281" y="15641"/>
                </a:cubicBezTo>
                <a:cubicBezTo>
                  <a:pt x="18304" y="15641"/>
                  <a:pt x="18325" y="15623"/>
                  <a:pt x="18325" y="15623"/>
                </a:cubicBezTo>
                <a:lnTo>
                  <a:pt x="18281" y="15589"/>
                </a:lnTo>
                <a:lnTo>
                  <a:pt x="18348" y="15571"/>
                </a:lnTo>
                <a:lnTo>
                  <a:pt x="18212" y="15554"/>
                </a:lnTo>
                <a:lnTo>
                  <a:pt x="18281" y="15503"/>
                </a:lnTo>
                <a:lnTo>
                  <a:pt x="18235" y="15503"/>
                </a:lnTo>
                <a:cubicBezTo>
                  <a:pt x="18325" y="15398"/>
                  <a:pt x="18189" y="15347"/>
                  <a:pt x="18235" y="15242"/>
                </a:cubicBezTo>
                <a:lnTo>
                  <a:pt x="18166" y="15295"/>
                </a:lnTo>
                <a:cubicBezTo>
                  <a:pt x="17869" y="15157"/>
                  <a:pt x="18007" y="14827"/>
                  <a:pt x="17755" y="14636"/>
                </a:cubicBezTo>
                <a:lnTo>
                  <a:pt x="17823" y="14620"/>
                </a:lnTo>
                <a:lnTo>
                  <a:pt x="17686" y="14550"/>
                </a:lnTo>
                <a:cubicBezTo>
                  <a:pt x="17694" y="14528"/>
                  <a:pt x="17706" y="14523"/>
                  <a:pt x="17717" y="14523"/>
                </a:cubicBezTo>
                <a:cubicBezTo>
                  <a:pt x="17740" y="14523"/>
                  <a:pt x="17765" y="14542"/>
                  <a:pt x="17784" y="14542"/>
                </a:cubicBezTo>
                <a:cubicBezTo>
                  <a:pt x="17792" y="14542"/>
                  <a:pt x="17796" y="14539"/>
                  <a:pt x="17801" y="14533"/>
                </a:cubicBezTo>
                <a:cubicBezTo>
                  <a:pt x="17686" y="14446"/>
                  <a:pt x="17663" y="14533"/>
                  <a:pt x="17573" y="14430"/>
                </a:cubicBezTo>
                <a:cubicBezTo>
                  <a:pt x="17573" y="14406"/>
                  <a:pt x="17579" y="14399"/>
                  <a:pt x="17590" y="14399"/>
                </a:cubicBezTo>
                <a:cubicBezTo>
                  <a:pt x="17613" y="14399"/>
                  <a:pt x="17656" y="14434"/>
                  <a:pt x="17686" y="14446"/>
                </a:cubicBezTo>
                <a:cubicBezTo>
                  <a:pt x="17573" y="14360"/>
                  <a:pt x="17435" y="14204"/>
                  <a:pt x="17412" y="14117"/>
                </a:cubicBezTo>
                <a:cubicBezTo>
                  <a:pt x="17412" y="14117"/>
                  <a:pt x="17389" y="14117"/>
                  <a:pt x="17389" y="14134"/>
                </a:cubicBezTo>
                <a:cubicBezTo>
                  <a:pt x="17322" y="14066"/>
                  <a:pt x="17276" y="13961"/>
                  <a:pt x="17230" y="13892"/>
                </a:cubicBezTo>
                <a:cubicBezTo>
                  <a:pt x="17236" y="13887"/>
                  <a:pt x="17243" y="13886"/>
                  <a:pt x="17249" y="13886"/>
                </a:cubicBezTo>
                <a:cubicBezTo>
                  <a:pt x="17266" y="13886"/>
                  <a:pt x="17282" y="13897"/>
                  <a:pt x="17299" y="13909"/>
                </a:cubicBezTo>
                <a:cubicBezTo>
                  <a:pt x="17276" y="13892"/>
                  <a:pt x="17276" y="13841"/>
                  <a:pt x="17230" y="13823"/>
                </a:cubicBezTo>
                <a:lnTo>
                  <a:pt x="17299" y="13841"/>
                </a:lnTo>
                <a:cubicBezTo>
                  <a:pt x="17276" y="13775"/>
                  <a:pt x="17153" y="13694"/>
                  <a:pt x="17178" y="13641"/>
                </a:cubicBezTo>
                <a:cubicBezTo>
                  <a:pt x="17172" y="13646"/>
                  <a:pt x="17159" y="13650"/>
                  <a:pt x="17147" y="13650"/>
                </a:cubicBezTo>
                <a:cubicBezTo>
                  <a:pt x="17126" y="13650"/>
                  <a:pt x="17103" y="13641"/>
                  <a:pt x="17092" y="13615"/>
                </a:cubicBezTo>
                <a:cubicBezTo>
                  <a:pt x="17161" y="13545"/>
                  <a:pt x="16956" y="13495"/>
                  <a:pt x="16956" y="13390"/>
                </a:cubicBezTo>
                <a:cubicBezTo>
                  <a:pt x="16975" y="13390"/>
                  <a:pt x="17011" y="13428"/>
                  <a:pt x="17021" y="13428"/>
                </a:cubicBezTo>
                <a:cubicBezTo>
                  <a:pt x="17023" y="13428"/>
                  <a:pt x="17025" y="13428"/>
                  <a:pt x="17025" y="13425"/>
                </a:cubicBezTo>
                <a:cubicBezTo>
                  <a:pt x="17025" y="13372"/>
                  <a:pt x="16932" y="13355"/>
                  <a:pt x="16886" y="13337"/>
                </a:cubicBezTo>
                <a:lnTo>
                  <a:pt x="16932" y="13337"/>
                </a:lnTo>
                <a:lnTo>
                  <a:pt x="16727" y="13164"/>
                </a:lnTo>
                <a:cubicBezTo>
                  <a:pt x="16796" y="13096"/>
                  <a:pt x="16591" y="13009"/>
                  <a:pt x="16658" y="12991"/>
                </a:cubicBezTo>
                <a:cubicBezTo>
                  <a:pt x="16649" y="12977"/>
                  <a:pt x="16643" y="12971"/>
                  <a:pt x="16639" y="12971"/>
                </a:cubicBezTo>
                <a:cubicBezTo>
                  <a:pt x="16631" y="12971"/>
                  <a:pt x="16637" y="13004"/>
                  <a:pt x="16624" y="13004"/>
                </a:cubicBezTo>
                <a:cubicBezTo>
                  <a:pt x="16618" y="13004"/>
                  <a:pt x="16608" y="12997"/>
                  <a:pt x="16591" y="12974"/>
                </a:cubicBezTo>
                <a:cubicBezTo>
                  <a:pt x="16612" y="12941"/>
                  <a:pt x="16499" y="12906"/>
                  <a:pt x="16568" y="12888"/>
                </a:cubicBezTo>
                <a:lnTo>
                  <a:pt x="16591" y="12888"/>
                </a:lnTo>
                <a:lnTo>
                  <a:pt x="16545" y="12836"/>
                </a:lnTo>
                <a:lnTo>
                  <a:pt x="16635" y="12853"/>
                </a:lnTo>
                <a:cubicBezTo>
                  <a:pt x="16593" y="12820"/>
                  <a:pt x="16539" y="12808"/>
                  <a:pt x="16495" y="12808"/>
                </a:cubicBezTo>
                <a:cubicBezTo>
                  <a:pt x="16470" y="12808"/>
                  <a:pt x="16447" y="12813"/>
                  <a:pt x="16430" y="12818"/>
                </a:cubicBezTo>
                <a:cubicBezTo>
                  <a:pt x="16430" y="12750"/>
                  <a:pt x="16340" y="12698"/>
                  <a:pt x="16384" y="12645"/>
                </a:cubicBezTo>
                <a:lnTo>
                  <a:pt x="16407" y="12663"/>
                </a:lnTo>
                <a:cubicBezTo>
                  <a:pt x="16294" y="12542"/>
                  <a:pt x="16407" y="12352"/>
                  <a:pt x="16225" y="12299"/>
                </a:cubicBezTo>
                <a:cubicBezTo>
                  <a:pt x="16225" y="12291"/>
                  <a:pt x="16230" y="12286"/>
                  <a:pt x="16236" y="12286"/>
                </a:cubicBezTo>
                <a:cubicBezTo>
                  <a:pt x="16238" y="12286"/>
                  <a:pt x="16240" y="12286"/>
                  <a:pt x="16242" y="12288"/>
                </a:cubicBezTo>
                <a:lnTo>
                  <a:pt x="16202" y="12213"/>
                </a:lnTo>
                <a:lnTo>
                  <a:pt x="16248" y="12213"/>
                </a:lnTo>
                <a:lnTo>
                  <a:pt x="16065" y="12109"/>
                </a:lnTo>
                <a:lnTo>
                  <a:pt x="16111" y="12091"/>
                </a:lnTo>
                <a:cubicBezTo>
                  <a:pt x="16042" y="12007"/>
                  <a:pt x="15931" y="11870"/>
                  <a:pt x="15818" y="11751"/>
                </a:cubicBezTo>
                <a:cubicBezTo>
                  <a:pt x="15824" y="11754"/>
                  <a:pt x="15829" y="11758"/>
                  <a:pt x="15837" y="11763"/>
                </a:cubicBezTo>
                <a:lnTo>
                  <a:pt x="15814" y="11745"/>
                </a:lnTo>
                <a:cubicBezTo>
                  <a:pt x="15816" y="11747"/>
                  <a:pt x="15816" y="11750"/>
                  <a:pt x="15818" y="11751"/>
                </a:cubicBezTo>
                <a:cubicBezTo>
                  <a:pt x="15684" y="11656"/>
                  <a:pt x="15764" y="11622"/>
                  <a:pt x="15653" y="11555"/>
                </a:cubicBezTo>
                <a:lnTo>
                  <a:pt x="15676" y="11555"/>
                </a:lnTo>
                <a:lnTo>
                  <a:pt x="15609" y="11486"/>
                </a:lnTo>
                <a:lnTo>
                  <a:pt x="15653" y="11486"/>
                </a:lnTo>
                <a:cubicBezTo>
                  <a:pt x="15557" y="11456"/>
                  <a:pt x="15574" y="11315"/>
                  <a:pt x="15569" y="11315"/>
                </a:cubicBezTo>
                <a:cubicBezTo>
                  <a:pt x="15569" y="11315"/>
                  <a:pt x="15567" y="11319"/>
                  <a:pt x="15563" y="11329"/>
                </a:cubicBezTo>
                <a:cubicBezTo>
                  <a:pt x="15494" y="11312"/>
                  <a:pt x="15425" y="11278"/>
                  <a:pt x="15381" y="11278"/>
                </a:cubicBezTo>
                <a:cubicBezTo>
                  <a:pt x="15289" y="11191"/>
                  <a:pt x="15381" y="11244"/>
                  <a:pt x="15358" y="11174"/>
                </a:cubicBezTo>
                <a:cubicBezTo>
                  <a:pt x="15312" y="11105"/>
                  <a:pt x="15242" y="11121"/>
                  <a:pt x="15196" y="11018"/>
                </a:cubicBezTo>
                <a:lnTo>
                  <a:pt x="15242" y="11001"/>
                </a:lnTo>
                <a:cubicBezTo>
                  <a:pt x="15200" y="10969"/>
                  <a:pt x="15158" y="10951"/>
                  <a:pt x="15116" y="10909"/>
                </a:cubicBezTo>
                <a:cubicBezTo>
                  <a:pt x="15120" y="10911"/>
                  <a:pt x="15124" y="10912"/>
                  <a:pt x="15129" y="10915"/>
                </a:cubicBezTo>
                <a:lnTo>
                  <a:pt x="15106" y="10897"/>
                </a:lnTo>
                <a:cubicBezTo>
                  <a:pt x="15110" y="10902"/>
                  <a:pt x="15112" y="10905"/>
                  <a:pt x="15116" y="10909"/>
                </a:cubicBezTo>
                <a:cubicBezTo>
                  <a:pt x="14976" y="10839"/>
                  <a:pt x="15101" y="10742"/>
                  <a:pt x="14922" y="10742"/>
                </a:cubicBezTo>
                <a:cubicBezTo>
                  <a:pt x="14899" y="10689"/>
                  <a:pt x="14832" y="10620"/>
                  <a:pt x="14878" y="10602"/>
                </a:cubicBezTo>
                <a:cubicBezTo>
                  <a:pt x="14740" y="10499"/>
                  <a:pt x="14650" y="10412"/>
                  <a:pt x="14512" y="10326"/>
                </a:cubicBezTo>
                <a:cubicBezTo>
                  <a:pt x="14604" y="10256"/>
                  <a:pt x="14489" y="10308"/>
                  <a:pt x="14489" y="10204"/>
                </a:cubicBezTo>
                <a:lnTo>
                  <a:pt x="14443" y="10239"/>
                </a:lnTo>
                <a:cubicBezTo>
                  <a:pt x="14283" y="10083"/>
                  <a:pt x="14237" y="9840"/>
                  <a:pt x="14055" y="9667"/>
                </a:cubicBezTo>
                <a:lnTo>
                  <a:pt x="14101" y="9650"/>
                </a:lnTo>
                <a:lnTo>
                  <a:pt x="14009" y="9634"/>
                </a:lnTo>
                <a:cubicBezTo>
                  <a:pt x="13850" y="9443"/>
                  <a:pt x="13622" y="9183"/>
                  <a:pt x="13483" y="9045"/>
                </a:cubicBezTo>
                <a:cubicBezTo>
                  <a:pt x="13416" y="9010"/>
                  <a:pt x="13278" y="8958"/>
                  <a:pt x="13232" y="8889"/>
                </a:cubicBezTo>
                <a:cubicBezTo>
                  <a:pt x="13073" y="8767"/>
                  <a:pt x="12914" y="8646"/>
                  <a:pt x="12776" y="8491"/>
                </a:cubicBezTo>
                <a:cubicBezTo>
                  <a:pt x="12804" y="8491"/>
                  <a:pt x="12814" y="8478"/>
                  <a:pt x="12823" y="8472"/>
                </a:cubicBezTo>
                <a:cubicBezTo>
                  <a:pt x="12831" y="8472"/>
                  <a:pt x="12837" y="8473"/>
                  <a:pt x="12845" y="8473"/>
                </a:cubicBezTo>
                <a:cubicBezTo>
                  <a:pt x="12841" y="8469"/>
                  <a:pt x="12837" y="8468"/>
                  <a:pt x="12833" y="8468"/>
                </a:cubicBezTo>
                <a:cubicBezTo>
                  <a:pt x="12829" y="8468"/>
                  <a:pt x="12827" y="8469"/>
                  <a:pt x="12823" y="8472"/>
                </a:cubicBezTo>
                <a:cubicBezTo>
                  <a:pt x="12753" y="8459"/>
                  <a:pt x="12751" y="8383"/>
                  <a:pt x="12729" y="8351"/>
                </a:cubicBezTo>
                <a:lnTo>
                  <a:pt x="12729" y="8421"/>
                </a:lnTo>
                <a:cubicBezTo>
                  <a:pt x="12639" y="8404"/>
                  <a:pt x="12616" y="8318"/>
                  <a:pt x="12639" y="8283"/>
                </a:cubicBezTo>
                <a:lnTo>
                  <a:pt x="12501" y="8248"/>
                </a:lnTo>
                <a:cubicBezTo>
                  <a:pt x="12524" y="8231"/>
                  <a:pt x="12524" y="8231"/>
                  <a:pt x="12524" y="8213"/>
                </a:cubicBezTo>
                <a:lnTo>
                  <a:pt x="12478" y="8231"/>
                </a:lnTo>
                <a:lnTo>
                  <a:pt x="12501" y="8145"/>
                </a:lnTo>
                <a:cubicBezTo>
                  <a:pt x="12482" y="8145"/>
                  <a:pt x="12390" y="8089"/>
                  <a:pt x="12321" y="8089"/>
                </a:cubicBezTo>
                <a:cubicBezTo>
                  <a:pt x="12311" y="8089"/>
                  <a:pt x="12304" y="8091"/>
                  <a:pt x="12296" y="8092"/>
                </a:cubicBezTo>
                <a:cubicBezTo>
                  <a:pt x="12296" y="8066"/>
                  <a:pt x="12271" y="8021"/>
                  <a:pt x="12286" y="8021"/>
                </a:cubicBezTo>
                <a:cubicBezTo>
                  <a:pt x="12292" y="8021"/>
                  <a:pt x="12302" y="8027"/>
                  <a:pt x="12319" y="8040"/>
                </a:cubicBezTo>
                <a:lnTo>
                  <a:pt x="12091" y="7781"/>
                </a:lnTo>
                <a:lnTo>
                  <a:pt x="12114" y="7832"/>
                </a:lnTo>
                <a:cubicBezTo>
                  <a:pt x="12100" y="7842"/>
                  <a:pt x="12083" y="7847"/>
                  <a:pt x="12062" y="7847"/>
                </a:cubicBezTo>
                <a:cubicBezTo>
                  <a:pt x="12012" y="7847"/>
                  <a:pt x="11947" y="7818"/>
                  <a:pt x="11931" y="7781"/>
                </a:cubicBezTo>
                <a:cubicBezTo>
                  <a:pt x="11941" y="7783"/>
                  <a:pt x="11949" y="7783"/>
                  <a:pt x="11958" y="7783"/>
                </a:cubicBezTo>
                <a:cubicBezTo>
                  <a:pt x="12022" y="7783"/>
                  <a:pt x="12022" y="7724"/>
                  <a:pt x="12022" y="7694"/>
                </a:cubicBezTo>
                <a:cubicBezTo>
                  <a:pt x="12018" y="7692"/>
                  <a:pt x="12014" y="7691"/>
                  <a:pt x="12010" y="7691"/>
                </a:cubicBezTo>
                <a:cubicBezTo>
                  <a:pt x="11985" y="7691"/>
                  <a:pt x="12018" y="7746"/>
                  <a:pt x="11976" y="7746"/>
                </a:cubicBezTo>
                <a:cubicBezTo>
                  <a:pt x="11885" y="7729"/>
                  <a:pt x="11793" y="7659"/>
                  <a:pt x="11793" y="7624"/>
                </a:cubicBezTo>
                <a:lnTo>
                  <a:pt x="11839" y="7624"/>
                </a:lnTo>
                <a:cubicBezTo>
                  <a:pt x="11747" y="7591"/>
                  <a:pt x="11816" y="7503"/>
                  <a:pt x="11747" y="7469"/>
                </a:cubicBezTo>
                <a:cubicBezTo>
                  <a:pt x="11690" y="7447"/>
                  <a:pt x="11669" y="7418"/>
                  <a:pt x="11644" y="7418"/>
                </a:cubicBezTo>
                <a:cubicBezTo>
                  <a:pt x="11628" y="7418"/>
                  <a:pt x="11613" y="7426"/>
                  <a:pt x="11588" y="7451"/>
                </a:cubicBezTo>
                <a:cubicBezTo>
                  <a:pt x="11496" y="7400"/>
                  <a:pt x="11611" y="7383"/>
                  <a:pt x="11588" y="7365"/>
                </a:cubicBezTo>
                <a:cubicBezTo>
                  <a:pt x="11519" y="7348"/>
                  <a:pt x="11429" y="7243"/>
                  <a:pt x="11475" y="7210"/>
                </a:cubicBezTo>
                <a:cubicBezTo>
                  <a:pt x="11462" y="7211"/>
                  <a:pt x="11450" y="7213"/>
                  <a:pt x="11440" y="7213"/>
                </a:cubicBezTo>
                <a:cubicBezTo>
                  <a:pt x="11306" y="7213"/>
                  <a:pt x="11287" y="7045"/>
                  <a:pt x="11208" y="7045"/>
                </a:cubicBezTo>
                <a:cubicBezTo>
                  <a:pt x="11199" y="7045"/>
                  <a:pt x="11189" y="7048"/>
                  <a:pt x="11178" y="7054"/>
                </a:cubicBezTo>
                <a:lnTo>
                  <a:pt x="11178" y="6949"/>
                </a:lnTo>
                <a:cubicBezTo>
                  <a:pt x="11162" y="6961"/>
                  <a:pt x="11124" y="6981"/>
                  <a:pt x="11080" y="6981"/>
                </a:cubicBezTo>
                <a:cubicBezTo>
                  <a:pt x="11061" y="6981"/>
                  <a:pt x="11038" y="6977"/>
                  <a:pt x="11016" y="6967"/>
                </a:cubicBezTo>
                <a:cubicBezTo>
                  <a:pt x="10995" y="6897"/>
                  <a:pt x="11062" y="6880"/>
                  <a:pt x="11062" y="6846"/>
                </a:cubicBezTo>
                <a:lnTo>
                  <a:pt x="10926" y="6897"/>
                </a:lnTo>
                <a:cubicBezTo>
                  <a:pt x="10765" y="6586"/>
                  <a:pt x="10332" y="6310"/>
                  <a:pt x="10103" y="5997"/>
                </a:cubicBezTo>
                <a:cubicBezTo>
                  <a:pt x="9944" y="5894"/>
                  <a:pt x="9716" y="5789"/>
                  <a:pt x="9555" y="5633"/>
                </a:cubicBezTo>
                <a:lnTo>
                  <a:pt x="9578" y="5651"/>
                </a:lnTo>
                <a:lnTo>
                  <a:pt x="9442" y="5495"/>
                </a:lnTo>
                <a:lnTo>
                  <a:pt x="9534" y="5616"/>
                </a:lnTo>
                <a:cubicBezTo>
                  <a:pt x="9488" y="5598"/>
                  <a:pt x="9442" y="5598"/>
                  <a:pt x="9396" y="5565"/>
                </a:cubicBezTo>
                <a:cubicBezTo>
                  <a:pt x="9259" y="5392"/>
                  <a:pt x="9075" y="5167"/>
                  <a:pt x="8803" y="5027"/>
                </a:cubicBezTo>
                <a:cubicBezTo>
                  <a:pt x="8561" y="4995"/>
                  <a:pt x="8780" y="4883"/>
                  <a:pt x="8601" y="4828"/>
                </a:cubicBezTo>
                <a:cubicBezTo>
                  <a:pt x="8615" y="4826"/>
                  <a:pt x="8628" y="4821"/>
                  <a:pt x="8642" y="4821"/>
                </a:cubicBezTo>
                <a:cubicBezTo>
                  <a:pt x="8436" y="4733"/>
                  <a:pt x="8344" y="4681"/>
                  <a:pt x="8116" y="4630"/>
                </a:cubicBezTo>
                <a:cubicBezTo>
                  <a:pt x="8254" y="4543"/>
                  <a:pt x="8026" y="4543"/>
                  <a:pt x="8093" y="4508"/>
                </a:cubicBezTo>
                <a:lnTo>
                  <a:pt x="8026" y="4543"/>
                </a:lnTo>
                <a:cubicBezTo>
                  <a:pt x="8026" y="4490"/>
                  <a:pt x="7957" y="4422"/>
                  <a:pt x="8003" y="4405"/>
                </a:cubicBezTo>
                <a:lnTo>
                  <a:pt x="7865" y="4405"/>
                </a:lnTo>
                <a:lnTo>
                  <a:pt x="7911" y="4370"/>
                </a:lnTo>
                <a:cubicBezTo>
                  <a:pt x="7821" y="4300"/>
                  <a:pt x="7590" y="4179"/>
                  <a:pt x="7636" y="4076"/>
                </a:cubicBezTo>
                <a:cubicBezTo>
                  <a:pt x="7341" y="3954"/>
                  <a:pt x="7021" y="3678"/>
                  <a:pt x="6723" y="3470"/>
                </a:cubicBezTo>
                <a:cubicBezTo>
                  <a:pt x="6654" y="3470"/>
                  <a:pt x="6564" y="3417"/>
                  <a:pt x="6495" y="3382"/>
                </a:cubicBezTo>
                <a:lnTo>
                  <a:pt x="6472" y="3279"/>
                </a:lnTo>
                <a:cubicBezTo>
                  <a:pt x="6380" y="3244"/>
                  <a:pt x="6267" y="3262"/>
                  <a:pt x="6221" y="3192"/>
                </a:cubicBezTo>
                <a:cubicBezTo>
                  <a:pt x="6221" y="3176"/>
                  <a:pt x="6244" y="3176"/>
                  <a:pt x="6244" y="3176"/>
                </a:cubicBezTo>
                <a:cubicBezTo>
                  <a:pt x="6175" y="3141"/>
                  <a:pt x="6129" y="3071"/>
                  <a:pt x="6015" y="3071"/>
                </a:cubicBezTo>
                <a:cubicBezTo>
                  <a:pt x="5952" y="3023"/>
                  <a:pt x="5908" y="2961"/>
                  <a:pt x="5956" y="2924"/>
                </a:cubicBezTo>
                <a:cubicBezTo>
                  <a:pt x="5946" y="2929"/>
                  <a:pt x="5939" y="2930"/>
                  <a:pt x="5929" y="2930"/>
                </a:cubicBezTo>
                <a:cubicBezTo>
                  <a:pt x="5858" y="2930"/>
                  <a:pt x="5810" y="2795"/>
                  <a:pt x="5810" y="2795"/>
                </a:cubicBezTo>
                <a:cubicBezTo>
                  <a:pt x="5810" y="2795"/>
                  <a:pt x="5764" y="2760"/>
                  <a:pt x="5649" y="2673"/>
                </a:cubicBezTo>
                <a:cubicBezTo>
                  <a:pt x="5559" y="2604"/>
                  <a:pt x="5398" y="2500"/>
                  <a:pt x="5216" y="2362"/>
                </a:cubicBezTo>
                <a:cubicBezTo>
                  <a:pt x="4828" y="2101"/>
                  <a:pt x="4302" y="1755"/>
                  <a:pt x="3731" y="1409"/>
                </a:cubicBezTo>
                <a:cubicBezTo>
                  <a:pt x="3138" y="1080"/>
                  <a:pt x="2520" y="734"/>
                  <a:pt x="1928" y="474"/>
                </a:cubicBezTo>
                <a:cubicBezTo>
                  <a:pt x="1333" y="231"/>
                  <a:pt x="807" y="58"/>
                  <a:pt x="443" y="25"/>
                </a:cubicBezTo>
                <a:cubicBezTo>
                  <a:pt x="374" y="58"/>
                  <a:pt x="261" y="25"/>
                  <a:pt x="261" y="93"/>
                </a:cubicBezTo>
                <a:cubicBezTo>
                  <a:pt x="182" y="79"/>
                  <a:pt x="188" y="0"/>
                  <a:pt x="161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roup"/>
          <p:cNvGrpSpPr/>
          <p:nvPr/>
        </p:nvGrpSpPr>
        <p:grpSpPr>
          <a:xfrm>
            <a:off x="414078" y="4211073"/>
            <a:ext cx="741089" cy="716253"/>
            <a:chOff x="0" y="0"/>
            <a:chExt cx="741087" cy="716252"/>
          </a:xfrm>
        </p:grpSpPr>
        <p:pic>
          <p:nvPicPr>
            <p:cNvPr id="1234" name="Google Shape;8660;p43" descr="Google Shape;8660;p4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5" name="54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54</a:t>
              </a:r>
            </a:p>
          </p:txBody>
        </p:sp>
      </p:grpSp>
      <p:grpSp>
        <p:nvGrpSpPr>
          <p:cNvPr id="1241" name="Group"/>
          <p:cNvGrpSpPr/>
          <p:nvPr/>
        </p:nvGrpSpPr>
        <p:grpSpPr>
          <a:xfrm>
            <a:off x="2754114" y="328193"/>
            <a:ext cx="3635964" cy="4711249"/>
            <a:chOff x="0" y="0"/>
            <a:chExt cx="3635962" cy="4711247"/>
          </a:xfrm>
        </p:grpSpPr>
        <p:pic>
          <p:nvPicPr>
            <p:cNvPr id="1237" name="Lil' Iguana Neighborhood Safety - Lil' Iguana's Blog.jpeg" descr="Lil' Iguana Neighborhood Safety - Lil' Iguana's Blog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8414"/>
            <a:stretch>
              <a:fillRect/>
            </a:stretch>
          </p:blipFill>
          <p:spPr>
            <a:xfrm>
              <a:off x="0" y="547"/>
              <a:ext cx="3635964" cy="4710701"/>
            </a:xfrm>
            <a:prstGeom prst="rect">
              <a:avLst/>
            </a:prstGeom>
            <a:ln w="254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  <p:sp>
          <p:nvSpPr>
            <p:cNvPr id="1238" name="Rectangle"/>
            <p:cNvSpPr/>
            <p:nvPr/>
          </p:nvSpPr>
          <p:spPr>
            <a:xfrm>
              <a:off x="6249" y="-1"/>
              <a:ext cx="3018469" cy="832548"/>
            </a:xfrm>
            <a:prstGeom prst="rect">
              <a:avLst/>
            </a:prstGeom>
            <a:solidFill>
              <a:srgbClr val="D6E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39" name="Rectangle"/>
            <p:cNvSpPr/>
            <p:nvPr/>
          </p:nvSpPr>
          <p:spPr>
            <a:xfrm>
              <a:off x="481038" y="1062793"/>
              <a:ext cx="2846083" cy="1064360"/>
            </a:xfrm>
            <a:prstGeom prst="rect">
              <a:avLst/>
            </a:prstGeom>
            <a:solidFill>
              <a:srgbClr val="D6E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0" name="Rectangle"/>
            <p:cNvSpPr/>
            <p:nvPr/>
          </p:nvSpPr>
          <p:spPr>
            <a:xfrm>
              <a:off x="642046" y="1971975"/>
              <a:ext cx="2335211" cy="731056"/>
            </a:xfrm>
            <a:prstGeom prst="rect">
              <a:avLst/>
            </a:prstGeom>
            <a:solidFill>
              <a:srgbClr val="D6E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1242" name="Rectangle"/>
          <p:cNvSpPr/>
          <p:nvPr/>
        </p:nvSpPr>
        <p:spPr>
          <a:xfrm>
            <a:off x="3067230" y="440020"/>
            <a:ext cx="2993071" cy="2742216"/>
          </a:xfrm>
          <a:prstGeom prst="rect">
            <a:avLst/>
          </a:prstGeom>
          <a:solidFill>
            <a:srgbClr val="FFFFFF"/>
          </a:solidFill>
          <a:ln w="25400">
            <a:solidFill>
              <a:srgbClr val="A7A7A7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43" name="Al Zohoor neighborhood"/>
          <p:cNvSpPr txBox="1"/>
          <p:nvPr/>
        </p:nvSpPr>
        <p:spPr>
          <a:xfrm>
            <a:off x="3054530" y="530656"/>
            <a:ext cx="3018471" cy="34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514094">
              <a:defRPr sz="1500" u="sng">
                <a:solidFill>
                  <a:schemeClr val="accent3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Al Zohoor neighborhood</a:t>
            </a:r>
          </a:p>
        </p:txBody>
      </p:sp>
      <p:sp>
        <p:nvSpPr>
          <p:cNvPr id="1244" name="Stores:…"/>
          <p:cNvSpPr txBox="1"/>
          <p:nvPr/>
        </p:nvSpPr>
        <p:spPr>
          <a:xfrm>
            <a:off x="3062765" y="1015528"/>
            <a:ext cx="2893066" cy="216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lnSpc>
                <a:spcPct val="120000"/>
              </a:lnSpc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Stores:</a:t>
            </a:r>
          </a:p>
          <a:p>
            <a:pPr defTabSz="584200"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</a:p>
          <a:p>
            <a:pPr defTabSz="584200"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Resturants:</a:t>
            </a:r>
          </a:p>
          <a:p>
            <a:pPr defTabSz="584200"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</a:p>
          <a:p>
            <a:pPr defTabSz="584200"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</a:p>
          <a:p>
            <a:pPr defTabSz="584200">
              <a:defRPr sz="1600" u="sng">
                <a:solidFill>
                  <a:schemeClr val="accent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Parks</a:t>
            </a:r>
          </a:p>
        </p:txBody>
      </p:sp>
      <p:sp>
        <p:nvSpPr>
          <p:cNvPr id="1245" name="Google Shape;11290;p54"/>
          <p:cNvSpPr/>
          <p:nvPr/>
        </p:nvSpPr>
        <p:spPr>
          <a:xfrm rot="8824556">
            <a:off x="6678269" y="370474"/>
            <a:ext cx="581206" cy="413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816" y="14378"/>
                </a:moveTo>
                <a:cubicBezTo>
                  <a:pt x="868" y="14560"/>
                  <a:pt x="958" y="14670"/>
                  <a:pt x="1113" y="14688"/>
                </a:cubicBezTo>
                <a:cubicBezTo>
                  <a:pt x="1100" y="14706"/>
                  <a:pt x="1100" y="14743"/>
                  <a:pt x="1100" y="14779"/>
                </a:cubicBezTo>
                <a:cubicBezTo>
                  <a:pt x="1035" y="14779"/>
                  <a:pt x="971" y="14779"/>
                  <a:pt x="907" y="14798"/>
                </a:cubicBezTo>
                <a:cubicBezTo>
                  <a:pt x="868" y="14798"/>
                  <a:pt x="829" y="14816"/>
                  <a:pt x="803" y="14852"/>
                </a:cubicBezTo>
                <a:cubicBezTo>
                  <a:pt x="816" y="14688"/>
                  <a:pt x="816" y="14542"/>
                  <a:pt x="816" y="14378"/>
                </a:cubicBezTo>
                <a:close/>
                <a:moveTo>
                  <a:pt x="3773" y="15929"/>
                </a:moveTo>
                <a:cubicBezTo>
                  <a:pt x="4069" y="15965"/>
                  <a:pt x="4366" y="16002"/>
                  <a:pt x="4677" y="16057"/>
                </a:cubicBezTo>
                <a:lnTo>
                  <a:pt x="4483" y="16057"/>
                </a:lnTo>
                <a:cubicBezTo>
                  <a:pt x="4251" y="16002"/>
                  <a:pt x="4005" y="15965"/>
                  <a:pt x="3773" y="15929"/>
                </a:cubicBezTo>
                <a:close/>
                <a:moveTo>
                  <a:pt x="4740" y="16038"/>
                </a:moveTo>
                <a:cubicBezTo>
                  <a:pt x="4779" y="16038"/>
                  <a:pt x="4831" y="16057"/>
                  <a:pt x="4870" y="16057"/>
                </a:cubicBezTo>
                <a:lnTo>
                  <a:pt x="4677" y="16057"/>
                </a:lnTo>
                <a:cubicBezTo>
                  <a:pt x="4690" y="16057"/>
                  <a:pt x="4716" y="16057"/>
                  <a:pt x="4740" y="16038"/>
                </a:cubicBezTo>
                <a:close/>
                <a:moveTo>
                  <a:pt x="14566" y="950"/>
                </a:moveTo>
                <a:cubicBezTo>
                  <a:pt x="16477" y="3851"/>
                  <a:pt x="18633" y="6752"/>
                  <a:pt x="21008" y="8886"/>
                </a:cubicBezTo>
                <a:cubicBezTo>
                  <a:pt x="19782" y="11130"/>
                  <a:pt x="18659" y="13484"/>
                  <a:pt x="17432" y="15709"/>
                </a:cubicBezTo>
                <a:cubicBezTo>
                  <a:pt x="17110" y="16293"/>
                  <a:pt x="16787" y="16860"/>
                  <a:pt x="16464" y="17407"/>
                </a:cubicBezTo>
                <a:cubicBezTo>
                  <a:pt x="16206" y="17881"/>
                  <a:pt x="15935" y="18593"/>
                  <a:pt x="15599" y="18921"/>
                </a:cubicBezTo>
                <a:cubicBezTo>
                  <a:pt x="15491" y="19029"/>
                  <a:pt x="15430" y="19078"/>
                  <a:pt x="15392" y="19078"/>
                </a:cubicBezTo>
                <a:cubicBezTo>
                  <a:pt x="15321" y="19078"/>
                  <a:pt x="15331" y="18915"/>
                  <a:pt x="15263" y="18665"/>
                </a:cubicBezTo>
                <a:cubicBezTo>
                  <a:pt x="15173" y="18355"/>
                  <a:pt x="15173" y="17918"/>
                  <a:pt x="15135" y="17589"/>
                </a:cubicBezTo>
                <a:cubicBezTo>
                  <a:pt x="15057" y="16842"/>
                  <a:pt x="14979" y="16093"/>
                  <a:pt x="14889" y="15327"/>
                </a:cubicBezTo>
                <a:cubicBezTo>
                  <a:pt x="14954" y="15199"/>
                  <a:pt x="14915" y="14962"/>
                  <a:pt x="14747" y="14962"/>
                </a:cubicBezTo>
                <a:cubicBezTo>
                  <a:pt x="14381" y="14950"/>
                  <a:pt x="14015" y="14945"/>
                  <a:pt x="13648" y="14945"/>
                </a:cubicBezTo>
                <a:cubicBezTo>
                  <a:pt x="12070" y="14945"/>
                  <a:pt x="10491" y="15033"/>
                  <a:pt x="8913" y="15033"/>
                </a:cubicBezTo>
                <a:cubicBezTo>
                  <a:pt x="8546" y="15033"/>
                  <a:pt x="8180" y="15029"/>
                  <a:pt x="7814" y="15017"/>
                </a:cubicBezTo>
                <a:cubicBezTo>
                  <a:pt x="6652" y="14980"/>
                  <a:pt x="5503" y="14907"/>
                  <a:pt x="4340" y="14816"/>
                </a:cubicBezTo>
                <a:cubicBezTo>
                  <a:pt x="3573" y="14760"/>
                  <a:pt x="2737" y="14551"/>
                  <a:pt x="1938" y="14551"/>
                </a:cubicBezTo>
                <a:cubicBezTo>
                  <a:pt x="1702" y="14551"/>
                  <a:pt x="1469" y="14569"/>
                  <a:pt x="1242" y="14615"/>
                </a:cubicBezTo>
                <a:cubicBezTo>
                  <a:pt x="1255" y="14578"/>
                  <a:pt x="1255" y="14525"/>
                  <a:pt x="1216" y="14488"/>
                </a:cubicBezTo>
                <a:cubicBezTo>
                  <a:pt x="920" y="14177"/>
                  <a:pt x="1152" y="12371"/>
                  <a:pt x="1164" y="11897"/>
                </a:cubicBezTo>
                <a:cubicBezTo>
                  <a:pt x="1203" y="10912"/>
                  <a:pt x="1229" y="9944"/>
                  <a:pt x="1255" y="8959"/>
                </a:cubicBezTo>
                <a:cubicBezTo>
                  <a:pt x="1307" y="7098"/>
                  <a:pt x="1359" y="5255"/>
                  <a:pt x="1409" y="3393"/>
                </a:cubicBezTo>
                <a:cubicBezTo>
                  <a:pt x="4723" y="3954"/>
                  <a:pt x="8116" y="4390"/>
                  <a:pt x="11476" y="4390"/>
                </a:cubicBezTo>
                <a:cubicBezTo>
                  <a:pt x="12384" y="4390"/>
                  <a:pt x="13290" y="4357"/>
                  <a:pt x="14192" y="4288"/>
                </a:cubicBezTo>
                <a:cubicBezTo>
                  <a:pt x="14257" y="4270"/>
                  <a:pt x="14307" y="4215"/>
                  <a:pt x="14333" y="4142"/>
                </a:cubicBezTo>
                <a:cubicBezTo>
                  <a:pt x="14398" y="4142"/>
                  <a:pt x="14450" y="4087"/>
                  <a:pt x="14463" y="3977"/>
                </a:cubicBezTo>
                <a:cubicBezTo>
                  <a:pt x="14540" y="2974"/>
                  <a:pt x="14553" y="1953"/>
                  <a:pt x="14566" y="950"/>
                </a:cubicBezTo>
                <a:close/>
                <a:moveTo>
                  <a:pt x="15018" y="20563"/>
                </a:moveTo>
                <a:cubicBezTo>
                  <a:pt x="15057" y="20599"/>
                  <a:pt x="15096" y="20618"/>
                  <a:pt x="15147" y="20636"/>
                </a:cubicBezTo>
                <a:cubicBezTo>
                  <a:pt x="15173" y="20654"/>
                  <a:pt x="15211" y="20654"/>
                  <a:pt x="15237" y="20654"/>
                </a:cubicBezTo>
                <a:cubicBezTo>
                  <a:pt x="15198" y="20727"/>
                  <a:pt x="15147" y="20819"/>
                  <a:pt x="15109" y="20892"/>
                </a:cubicBezTo>
                <a:cubicBezTo>
                  <a:pt x="15070" y="20782"/>
                  <a:pt x="15057" y="20673"/>
                  <a:pt x="15018" y="20563"/>
                </a:cubicBezTo>
                <a:close/>
                <a:moveTo>
                  <a:pt x="14400" y="0"/>
                </a:moveTo>
                <a:cubicBezTo>
                  <a:pt x="14365" y="0"/>
                  <a:pt x="14329" y="13"/>
                  <a:pt x="14295" y="37"/>
                </a:cubicBezTo>
                <a:cubicBezTo>
                  <a:pt x="14283" y="37"/>
                  <a:pt x="14283" y="37"/>
                  <a:pt x="14270" y="55"/>
                </a:cubicBezTo>
                <a:cubicBezTo>
                  <a:pt x="14088" y="201"/>
                  <a:pt x="13907" y="384"/>
                  <a:pt x="13740" y="547"/>
                </a:cubicBezTo>
                <a:cubicBezTo>
                  <a:pt x="13585" y="712"/>
                  <a:pt x="13392" y="858"/>
                  <a:pt x="13301" y="1076"/>
                </a:cubicBezTo>
                <a:cubicBezTo>
                  <a:pt x="13262" y="1149"/>
                  <a:pt x="13288" y="1241"/>
                  <a:pt x="13327" y="1314"/>
                </a:cubicBezTo>
                <a:cubicBezTo>
                  <a:pt x="13327" y="1715"/>
                  <a:pt x="13327" y="2136"/>
                  <a:pt x="13327" y="2537"/>
                </a:cubicBezTo>
                <a:cubicBezTo>
                  <a:pt x="13301" y="2938"/>
                  <a:pt x="13275" y="3340"/>
                  <a:pt x="13262" y="3741"/>
                </a:cubicBezTo>
                <a:cubicBezTo>
                  <a:pt x="9234" y="3649"/>
                  <a:pt x="5244" y="3503"/>
                  <a:pt x="1229" y="2810"/>
                </a:cubicBezTo>
                <a:cubicBezTo>
                  <a:pt x="1203" y="2810"/>
                  <a:pt x="1177" y="2828"/>
                  <a:pt x="1152" y="2846"/>
                </a:cubicBezTo>
                <a:cubicBezTo>
                  <a:pt x="1142" y="2842"/>
                  <a:pt x="1131" y="2840"/>
                  <a:pt x="1121" y="2840"/>
                </a:cubicBezTo>
                <a:cubicBezTo>
                  <a:pt x="1090" y="2840"/>
                  <a:pt x="1058" y="2860"/>
                  <a:pt x="1048" y="2901"/>
                </a:cubicBezTo>
                <a:cubicBezTo>
                  <a:pt x="894" y="3230"/>
                  <a:pt x="764" y="3595"/>
                  <a:pt x="609" y="3924"/>
                </a:cubicBezTo>
                <a:cubicBezTo>
                  <a:pt x="493" y="4178"/>
                  <a:pt x="338" y="4416"/>
                  <a:pt x="222" y="4671"/>
                </a:cubicBezTo>
                <a:cubicBezTo>
                  <a:pt x="196" y="4689"/>
                  <a:pt x="170" y="4726"/>
                  <a:pt x="170" y="4781"/>
                </a:cubicBezTo>
                <a:cubicBezTo>
                  <a:pt x="170" y="4799"/>
                  <a:pt x="170" y="4799"/>
                  <a:pt x="170" y="4817"/>
                </a:cubicBezTo>
                <a:cubicBezTo>
                  <a:pt x="157" y="4854"/>
                  <a:pt x="144" y="4890"/>
                  <a:pt x="132" y="4927"/>
                </a:cubicBezTo>
                <a:cubicBezTo>
                  <a:pt x="106" y="5000"/>
                  <a:pt x="119" y="5073"/>
                  <a:pt x="144" y="5127"/>
                </a:cubicBezTo>
                <a:cubicBezTo>
                  <a:pt x="42" y="6897"/>
                  <a:pt x="67" y="8703"/>
                  <a:pt x="54" y="10491"/>
                </a:cubicBezTo>
                <a:cubicBezTo>
                  <a:pt x="42" y="12334"/>
                  <a:pt x="-62" y="14250"/>
                  <a:pt x="54" y="16075"/>
                </a:cubicBezTo>
                <a:cubicBezTo>
                  <a:pt x="-23" y="16221"/>
                  <a:pt x="29" y="16458"/>
                  <a:pt x="170" y="16458"/>
                </a:cubicBezTo>
                <a:cubicBezTo>
                  <a:pt x="183" y="16458"/>
                  <a:pt x="196" y="16458"/>
                  <a:pt x="209" y="16439"/>
                </a:cubicBezTo>
                <a:cubicBezTo>
                  <a:pt x="222" y="16458"/>
                  <a:pt x="222" y="16458"/>
                  <a:pt x="235" y="16458"/>
                </a:cubicBezTo>
                <a:cubicBezTo>
                  <a:pt x="1655" y="16569"/>
                  <a:pt x="3081" y="16586"/>
                  <a:pt x="4506" y="16586"/>
                </a:cubicBezTo>
                <a:cubicBezTo>
                  <a:pt x="5109" y="16586"/>
                  <a:pt x="5714" y="16583"/>
                  <a:pt x="6317" y="16583"/>
                </a:cubicBezTo>
                <a:cubicBezTo>
                  <a:pt x="6631" y="16583"/>
                  <a:pt x="6945" y="16583"/>
                  <a:pt x="7258" y="16586"/>
                </a:cubicBezTo>
                <a:lnTo>
                  <a:pt x="10783" y="16622"/>
                </a:lnTo>
                <a:lnTo>
                  <a:pt x="12384" y="16622"/>
                </a:lnTo>
                <a:cubicBezTo>
                  <a:pt x="12514" y="16622"/>
                  <a:pt x="13443" y="16604"/>
                  <a:pt x="14024" y="16549"/>
                </a:cubicBezTo>
                <a:cubicBezTo>
                  <a:pt x="14101" y="17698"/>
                  <a:pt x="14231" y="18830"/>
                  <a:pt x="14424" y="19942"/>
                </a:cubicBezTo>
                <a:cubicBezTo>
                  <a:pt x="14437" y="20016"/>
                  <a:pt x="14476" y="20052"/>
                  <a:pt x="14502" y="20070"/>
                </a:cubicBezTo>
                <a:cubicBezTo>
                  <a:pt x="14527" y="20272"/>
                  <a:pt x="14553" y="20490"/>
                  <a:pt x="14579" y="20691"/>
                </a:cubicBezTo>
                <a:cubicBezTo>
                  <a:pt x="14605" y="20819"/>
                  <a:pt x="14670" y="20855"/>
                  <a:pt x="14734" y="20855"/>
                </a:cubicBezTo>
                <a:cubicBezTo>
                  <a:pt x="14785" y="21055"/>
                  <a:pt x="14850" y="21275"/>
                  <a:pt x="14915" y="21476"/>
                </a:cubicBezTo>
                <a:cubicBezTo>
                  <a:pt x="14937" y="21560"/>
                  <a:pt x="14997" y="21600"/>
                  <a:pt x="15056" y="21600"/>
                </a:cubicBezTo>
                <a:cubicBezTo>
                  <a:pt x="15101" y="21600"/>
                  <a:pt x="15145" y="21578"/>
                  <a:pt x="15173" y="21531"/>
                </a:cubicBezTo>
                <a:cubicBezTo>
                  <a:pt x="16412" y="19377"/>
                  <a:pt x="17651" y="17206"/>
                  <a:pt x="18891" y="15054"/>
                </a:cubicBezTo>
                <a:cubicBezTo>
                  <a:pt x="19898" y="13302"/>
                  <a:pt x="21086" y="11550"/>
                  <a:pt x="21396" y="9269"/>
                </a:cubicBezTo>
                <a:cubicBezTo>
                  <a:pt x="21409" y="9197"/>
                  <a:pt x="21396" y="9142"/>
                  <a:pt x="21371" y="9087"/>
                </a:cubicBezTo>
                <a:cubicBezTo>
                  <a:pt x="21473" y="9014"/>
                  <a:pt x="21538" y="8813"/>
                  <a:pt x="21434" y="8685"/>
                </a:cubicBezTo>
                <a:cubicBezTo>
                  <a:pt x="20234" y="7317"/>
                  <a:pt x="18981" y="6076"/>
                  <a:pt x="17820" y="4634"/>
                </a:cubicBezTo>
                <a:cubicBezTo>
                  <a:pt x="16671" y="3194"/>
                  <a:pt x="15573" y="1660"/>
                  <a:pt x="14515" y="73"/>
                </a:cubicBezTo>
                <a:cubicBezTo>
                  <a:pt x="14486" y="22"/>
                  <a:pt x="14444" y="0"/>
                  <a:pt x="144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288" name="Google Shape;10163;p45"/>
          <p:cNvGrpSpPr/>
          <p:nvPr/>
        </p:nvGrpSpPr>
        <p:grpSpPr>
          <a:xfrm>
            <a:off x="1695371" y="1637021"/>
            <a:ext cx="715666" cy="610828"/>
            <a:chOff x="0" y="0"/>
            <a:chExt cx="715664" cy="610826"/>
          </a:xfrm>
        </p:grpSpPr>
        <p:sp>
          <p:nvSpPr>
            <p:cNvPr id="1246" name="Google Shape;10165;p45"/>
            <p:cNvSpPr/>
            <p:nvPr/>
          </p:nvSpPr>
          <p:spPr>
            <a:xfrm flipH="1" rot="5400000">
              <a:off x="509639" y="4478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cubicBezTo>
                    <a:pt x="21600" y="21600"/>
                    <a:pt x="21600" y="1419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7" name="Google Shape;10166;p45"/>
            <p:cNvSpPr/>
            <p:nvPr/>
          </p:nvSpPr>
          <p:spPr>
            <a:xfrm flipH="1" rot="5400000">
              <a:off x="511216" y="436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5400"/>
                    <a:pt x="10800" y="21600"/>
                    <a:pt x="21600" y="21600"/>
                  </a:cubicBezTo>
                  <a:cubicBezTo>
                    <a:pt x="21600" y="162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8" name="Google Shape;10170;p45"/>
            <p:cNvSpPr/>
            <p:nvPr/>
          </p:nvSpPr>
          <p:spPr>
            <a:xfrm flipH="1" rot="5400000">
              <a:off x="398748" y="3482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11435"/>
                    <a:pt x="7650" y="21600"/>
                    <a:pt x="13500" y="21600"/>
                  </a:cubicBezTo>
                  <a:cubicBezTo>
                    <a:pt x="15750" y="21600"/>
                    <a:pt x="18450" y="20329"/>
                    <a:pt x="21600" y="15247"/>
                  </a:cubicBezTo>
                  <a:cubicBezTo>
                    <a:pt x="16200" y="15247"/>
                    <a:pt x="1080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49" name="Google Shape;10174;p45"/>
            <p:cNvSpPr/>
            <p:nvPr/>
          </p:nvSpPr>
          <p:spPr>
            <a:xfrm flipH="1" rot="5400000">
              <a:off x="423048" y="3723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6300" y="21600"/>
                    <a:pt x="9000" y="14400"/>
                    <a:pt x="11700" y="12600"/>
                  </a:cubicBezTo>
                  <a:lnTo>
                    <a:pt x="21600" y="21600"/>
                  </a:lnTo>
                  <a:cubicBezTo>
                    <a:pt x="18000" y="14400"/>
                    <a:pt x="15300" y="10800"/>
                    <a:pt x="13500" y="10800"/>
                  </a:cubicBezTo>
                  <a:cubicBezTo>
                    <a:pt x="12600" y="10800"/>
                    <a:pt x="12600" y="10800"/>
                    <a:pt x="11700" y="12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0" name="Google Shape;10175;p45"/>
            <p:cNvSpPr/>
            <p:nvPr/>
          </p:nvSpPr>
          <p:spPr>
            <a:xfrm flipH="1" rot="5400000">
              <a:off x="384953" y="3278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87" h="21600" fill="norm" stroke="1" extrusionOk="0">
                  <a:moveTo>
                    <a:pt x="727" y="0"/>
                  </a:moveTo>
                  <a:cubicBezTo>
                    <a:pt x="-2513" y="0"/>
                    <a:pt x="6127" y="21600"/>
                    <a:pt x="6127" y="21600"/>
                  </a:cubicBezTo>
                  <a:cubicBezTo>
                    <a:pt x="6127" y="21600"/>
                    <a:pt x="19087" y="21600"/>
                    <a:pt x="6127" y="4320"/>
                  </a:cubicBezTo>
                  <a:cubicBezTo>
                    <a:pt x="3967" y="1440"/>
                    <a:pt x="1807" y="0"/>
                    <a:pt x="7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1" name="Google Shape;10176;p45"/>
            <p:cNvSpPr/>
            <p:nvPr/>
          </p:nvSpPr>
          <p:spPr>
            <a:xfrm flipH="1" rot="5400000">
              <a:off x="498491" y="4319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2" name="Google Shape;10179;p45"/>
            <p:cNvSpPr/>
            <p:nvPr/>
          </p:nvSpPr>
          <p:spPr>
            <a:xfrm flipH="1" rot="5400000">
              <a:off x="510254" y="4351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600"/>
                    <a:pt x="21600" y="21600"/>
                    <a:pt x="0" y="21600"/>
                  </a:cubicBezTo>
                  <a:lnTo>
                    <a:pt x="21600" y="21600"/>
                  </a:lnTo>
                  <a:cubicBezTo>
                    <a:pt x="21600" y="21600"/>
                    <a:pt x="21600" y="2160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3" name="Google Shape;10180;p45"/>
            <p:cNvSpPr/>
            <p:nvPr/>
          </p:nvSpPr>
          <p:spPr>
            <a:xfrm flipH="1" rot="5400000">
              <a:off x="476516" y="4198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0"/>
                    <a:pt x="0" y="21600"/>
                  </a:cubicBezTo>
                  <a:cubicBezTo>
                    <a:pt x="0" y="21600"/>
                    <a:pt x="0" y="2160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4" name="Google Shape;10181;p45"/>
            <p:cNvSpPr/>
            <p:nvPr/>
          </p:nvSpPr>
          <p:spPr>
            <a:xfrm flipH="1" rot="5400000">
              <a:off x="462213" y="5299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0" y="16085"/>
                    <a:pt x="0" y="110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5" name="Google Shape;10182;p45"/>
            <p:cNvSpPr/>
            <p:nvPr/>
          </p:nvSpPr>
          <p:spPr>
            <a:xfrm flipH="1" rot="5400000">
              <a:off x="4504" y="436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60" y="0"/>
                    <a:pt x="864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6" name="Google Shape;10183;p45"/>
            <p:cNvSpPr/>
            <p:nvPr/>
          </p:nvSpPr>
          <p:spPr>
            <a:xfrm flipH="1" rot="5400000">
              <a:off x="461893" y="5181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786"/>
                    <a:pt x="10800" y="21600"/>
                    <a:pt x="21600" y="21600"/>
                  </a:cubicBezTo>
                  <a:cubicBezTo>
                    <a:pt x="21600" y="12814"/>
                    <a:pt x="21600" y="439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7" name="Google Shape;10184;p45"/>
            <p:cNvSpPr/>
            <p:nvPr/>
          </p:nvSpPr>
          <p:spPr>
            <a:xfrm flipH="1" rot="5400000">
              <a:off x="9904" y="451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330" y="21600"/>
                  </a:lnTo>
                  <a:cubicBezTo>
                    <a:pt x="10330" y="21600"/>
                    <a:pt x="1033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8" name="Google Shape;10188;p45"/>
            <p:cNvSpPr/>
            <p:nvPr/>
          </p:nvSpPr>
          <p:spPr>
            <a:xfrm flipH="1" rot="5400000">
              <a:off x="289058" y="4414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0800"/>
                    <a:pt x="14400" y="21600"/>
                    <a:pt x="21600" y="21600"/>
                  </a:cubicBezTo>
                  <a:cubicBezTo>
                    <a:pt x="21600" y="10800"/>
                    <a:pt x="1440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59" name="Google Shape;10191;p45"/>
            <p:cNvSpPr/>
            <p:nvPr/>
          </p:nvSpPr>
          <p:spPr>
            <a:xfrm flipH="1" rot="5400000">
              <a:off x="281733" y="4357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cubicBezTo>
                    <a:pt x="21600" y="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0" name="Google Shape;10192;p45"/>
            <p:cNvSpPr/>
            <p:nvPr/>
          </p:nvSpPr>
          <p:spPr>
            <a:xfrm flipH="1" rot="5400000">
              <a:off x="329159" y="4624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200" y="21600"/>
                  </a:lnTo>
                  <a:cubicBezTo>
                    <a:pt x="12000" y="21600"/>
                    <a:pt x="13800" y="17100"/>
                    <a:pt x="16200" y="17100"/>
                  </a:cubicBezTo>
                  <a:cubicBezTo>
                    <a:pt x="16200" y="17100"/>
                    <a:pt x="16800" y="17100"/>
                    <a:pt x="16800" y="17100"/>
                  </a:cubicBezTo>
                  <a:lnTo>
                    <a:pt x="0" y="0"/>
                  </a:lnTo>
                  <a:close/>
                  <a:moveTo>
                    <a:pt x="16800" y="17100"/>
                  </a:moveTo>
                  <a:lnTo>
                    <a:pt x="21600" y="21600"/>
                  </a:lnTo>
                  <a:cubicBezTo>
                    <a:pt x="19200" y="18000"/>
                    <a:pt x="18000" y="17100"/>
                    <a:pt x="16800" y="171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1" name="Google Shape;10193;p45"/>
            <p:cNvSpPr/>
            <p:nvPr/>
          </p:nvSpPr>
          <p:spPr>
            <a:xfrm flipH="1" rot="5400000">
              <a:off x="263421" y="421817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8" h="21600" fill="norm" stroke="1" extrusionOk="0">
                  <a:moveTo>
                    <a:pt x="2388" y="0"/>
                  </a:moveTo>
                  <a:cubicBezTo>
                    <a:pt x="-3612" y="0"/>
                    <a:pt x="3588" y="11435"/>
                    <a:pt x="3588" y="21600"/>
                  </a:cubicBezTo>
                  <a:cubicBezTo>
                    <a:pt x="3588" y="21600"/>
                    <a:pt x="17988" y="21600"/>
                    <a:pt x="17988" y="6353"/>
                  </a:cubicBezTo>
                  <a:cubicBezTo>
                    <a:pt x="9588" y="2541"/>
                    <a:pt x="4788" y="0"/>
                    <a:pt x="23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2" name="Google Shape;10194;p45"/>
            <p:cNvSpPr/>
            <p:nvPr/>
          </p:nvSpPr>
          <p:spPr>
            <a:xfrm flipH="1" rot="5400000">
              <a:off x="444382" y="5146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3" name="Google Shape;10195;p45"/>
            <p:cNvSpPr/>
            <p:nvPr/>
          </p:nvSpPr>
          <p:spPr>
            <a:xfrm flipH="1" rot="5400000">
              <a:off x="393026" y="4974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2" h="21600" fill="norm" stroke="1" extrusionOk="0">
                  <a:moveTo>
                    <a:pt x="0" y="0"/>
                  </a:moveTo>
                  <a:lnTo>
                    <a:pt x="0" y="15247"/>
                  </a:lnTo>
                  <a:cubicBezTo>
                    <a:pt x="8894" y="20329"/>
                    <a:pt x="13976" y="21600"/>
                    <a:pt x="16518" y="21600"/>
                  </a:cubicBezTo>
                  <a:cubicBezTo>
                    <a:pt x="21600" y="21600"/>
                    <a:pt x="11435" y="114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4" name="Google Shape;10197;p45"/>
            <p:cNvSpPr/>
            <p:nvPr/>
          </p:nvSpPr>
          <p:spPr>
            <a:xfrm flipH="1" rot="5400000">
              <a:off x="459995" y="5172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1600" y="21600"/>
                    <a:pt x="21600" y="21600"/>
                  </a:cubicBez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5" name="Google Shape;10198;p45"/>
            <p:cNvSpPr/>
            <p:nvPr/>
          </p:nvSpPr>
          <p:spPr>
            <a:xfrm flipH="1" rot="5400000">
              <a:off x="412970" y="5041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4400"/>
                    <a:pt x="8100" y="21600"/>
                    <a:pt x="10800" y="21600"/>
                  </a:cubicBezTo>
                  <a:cubicBezTo>
                    <a:pt x="13500" y="21600"/>
                    <a:pt x="16200" y="1440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6" name="Google Shape;10200;p45"/>
            <p:cNvSpPr/>
            <p:nvPr/>
          </p:nvSpPr>
          <p:spPr>
            <a:xfrm flipH="1" rot="5400000">
              <a:off x="521750" y="5231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10800"/>
                    <a:pt x="0" y="10800"/>
                    <a:pt x="0" y="21600"/>
                  </a:cubicBezTo>
                  <a:cubicBezTo>
                    <a:pt x="0" y="21600"/>
                    <a:pt x="21600" y="2160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7" name="Google Shape;10206;p45"/>
            <p:cNvSpPr/>
            <p:nvPr/>
          </p:nvSpPr>
          <p:spPr>
            <a:xfrm flipH="1" rot="5400000">
              <a:off x="581499" y="3883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35" h="21600" fill="norm" stroke="1" extrusionOk="0">
                  <a:moveTo>
                    <a:pt x="6400" y="0"/>
                  </a:moveTo>
                  <a:cubicBezTo>
                    <a:pt x="6400" y="17280"/>
                    <a:pt x="-8000" y="17280"/>
                    <a:pt x="6400" y="17280"/>
                  </a:cubicBezTo>
                  <a:cubicBezTo>
                    <a:pt x="6400" y="17280"/>
                    <a:pt x="10000" y="21600"/>
                    <a:pt x="11200" y="21600"/>
                  </a:cubicBezTo>
                  <a:cubicBezTo>
                    <a:pt x="13600" y="21600"/>
                    <a:pt x="13600" y="17280"/>
                    <a:pt x="64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8" name="Google Shape;10209;p45"/>
            <p:cNvSpPr/>
            <p:nvPr/>
          </p:nvSpPr>
          <p:spPr>
            <a:xfrm flipH="1" rot="5400000">
              <a:off x="554204" y="456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0" y="21600"/>
                  </a:cubicBez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69" name="Google Shape;10214;p45"/>
            <p:cNvSpPr/>
            <p:nvPr/>
          </p:nvSpPr>
          <p:spPr>
            <a:xfrm flipH="1" rot="5400000">
              <a:off x="691723" y="5395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0" name="Google Shape;10215;p45"/>
            <p:cNvSpPr/>
            <p:nvPr/>
          </p:nvSpPr>
          <p:spPr>
            <a:xfrm flipH="1" rot="5400000">
              <a:off x="593984" y="3879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10800"/>
                    <a:pt x="0" y="216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1" name="Google Shape;10216;p45"/>
            <p:cNvSpPr/>
            <p:nvPr/>
          </p:nvSpPr>
          <p:spPr>
            <a:xfrm flipH="1" rot="5400000">
              <a:off x="701561" y="5328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7200" y="0"/>
                    <a:pt x="3600" y="2160"/>
                    <a:pt x="0" y="10800"/>
                  </a:cubicBezTo>
                  <a:cubicBezTo>
                    <a:pt x="7200" y="10800"/>
                    <a:pt x="14400" y="21600"/>
                    <a:pt x="18900" y="21600"/>
                  </a:cubicBezTo>
                  <a:cubicBezTo>
                    <a:pt x="20700" y="21600"/>
                    <a:pt x="21600" y="19440"/>
                    <a:pt x="21600" y="10800"/>
                  </a:cubicBezTo>
                  <a:cubicBezTo>
                    <a:pt x="21600" y="10800"/>
                    <a:pt x="17100" y="0"/>
                    <a:pt x="10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2" name="Google Shape;10222;p45"/>
            <p:cNvSpPr/>
            <p:nvPr/>
          </p:nvSpPr>
          <p:spPr>
            <a:xfrm flipH="1" rot="5400000">
              <a:off x="599384" y="3918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30" h="21600" fill="norm" stroke="1" extrusionOk="0">
                  <a:moveTo>
                    <a:pt x="10330" y="0"/>
                  </a:moveTo>
                  <a:cubicBezTo>
                    <a:pt x="-11270" y="0"/>
                    <a:pt x="10330" y="21600"/>
                    <a:pt x="0" y="21600"/>
                  </a:cubicBezTo>
                  <a:cubicBezTo>
                    <a:pt x="10330" y="21600"/>
                    <a:pt x="10330" y="0"/>
                    <a:pt x="1033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3" name="Google Shape;10223;p45"/>
            <p:cNvSpPr/>
            <p:nvPr/>
          </p:nvSpPr>
          <p:spPr>
            <a:xfrm flipH="1" rot="5400000">
              <a:off x="679586" y="5012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4" name="Google Shape;10229;p45"/>
            <p:cNvSpPr/>
            <p:nvPr/>
          </p:nvSpPr>
          <p:spPr>
            <a:xfrm flipH="1" rot="5400000">
              <a:off x="690760" y="5535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10800"/>
                    <a:pt x="0" y="21600"/>
                    <a:pt x="21600" y="21600"/>
                  </a:cubicBezTo>
                  <a:cubicBezTo>
                    <a:pt x="21600" y="10800"/>
                    <a:pt x="21600" y="1080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5" name="Google Shape;10232;p45"/>
            <p:cNvSpPr/>
            <p:nvPr/>
          </p:nvSpPr>
          <p:spPr>
            <a:xfrm flipH="1" rot="5400000">
              <a:off x="639806" y="5613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6" h="21600" fill="norm" stroke="1" extrusionOk="0">
                  <a:moveTo>
                    <a:pt x="4256" y="0"/>
                  </a:moveTo>
                  <a:cubicBezTo>
                    <a:pt x="-6074" y="10800"/>
                    <a:pt x="4256" y="10800"/>
                    <a:pt x="15526" y="21600"/>
                  </a:cubicBezTo>
                  <a:cubicBezTo>
                    <a:pt x="15526" y="10800"/>
                    <a:pt x="15526" y="10800"/>
                    <a:pt x="42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6" name="Google Shape;10236;p45"/>
            <p:cNvSpPr/>
            <p:nvPr/>
          </p:nvSpPr>
          <p:spPr>
            <a:xfrm flipH="1" rot="5400000">
              <a:off x="570351" y="4000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0"/>
                  </a:moveTo>
                  <a:cubicBezTo>
                    <a:pt x="0" y="0"/>
                    <a:pt x="0" y="3240"/>
                    <a:pt x="0" y="8640"/>
                  </a:cubicBezTo>
                  <a:cubicBezTo>
                    <a:pt x="0" y="8640"/>
                    <a:pt x="21600" y="8640"/>
                    <a:pt x="21600" y="21600"/>
                  </a:cubicBezTo>
                  <a:lnTo>
                    <a:pt x="21600" y="8640"/>
                  </a:lnTo>
                  <a:cubicBezTo>
                    <a:pt x="10800" y="3240"/>
                    <a:pt x="5400" y="0"/>
                    <a:pt x="1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7" name="Google Shape;10237;p45"/>
            <p:cNvSpPr/>
            <p:nvPr/>
          </p:nvSpPr>
          <p:spPr>
            <a:xfrm flipH="1" rot="5400000">
              <a:off x="52419" y="-52420"/>
              <a:ext cx="610827" cy="71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951" y="0"/>
                  </a:moveTo>
                  <a:cubicBezTo>
                    <a:pt x="1949" y="0"/>
                    <a:pt x="1945" y="0"/>
                    <a:pt x="1943" y="3"/>
                  </a:cubicBezTo>
                  <a:lnTo>
                    <a:pt x="1957" y="3"/>
                  </a:lnTo>
                  <a:cubicBezTo>
                    <a:pt x="1955" y="0"/>
                    <a:pt x="1953" y="0"/>
                    <a:pt x="1951" y="0"/>
                  </a:cubicBezTo>
                  <a:close/>
                  <a:moveTo>
                    <a:pt x="1853" y="23"/>
                  </a:moveTo>
                  <a:cubicBezTo>
                    <a:pt x="1853" y="27"/>
                    <a:pt x="1853" y="34"/>
                    <a:pt x="1853" y="39"/>
                  </a:cubicBezTo>
                  <a:cubicBezTo>
                    <a:pt x="1858" y="34"/>
                    <a:pt x="1860" y="27"/>
                    <a:pt x="1853" y="23"/>
                  </a:cubicBezTo>
                  <a:close/>
                  <a:moveTo>
                    <a:pt x="2571" y="195"/>
                  </a:moveTo>
                  <a:cubicBezTo>
                    <a:pt x="2571" y="195"/>
                    <a:pt x="2571" y="195"/>
                    <a:pt x="2571" y="195"/>
                  </a:cubicBezTo>
                  <a:close/>
                  <a:moveTo>
                    <a:pt x="2571" y="195"/>
                  </a:moveTo>
                  <a:cubicBezTo>
                    <a:pt x="2571" y="215"/>
                    <a:pt x="2571" y="224"/>
                    <a:pt x="2569" y="234"/>
                  </a:cubicBezTo>
                  <a:cubicBezTo>
                    <a:pt x="2569" y="234"/>
                    <a:pt x="2571" y="234"/>
                    <a:pt x="2571" y="234"/>
                  </a:cubicBezTo>
                  <a:lnTo>
                    <a:pt x="2571" y="195"/>
                  </a:lnTo>
                  <a:close/>
                  <a:moveTo>
                    <a:pt x="2569" y="234"/>
                  </a:moveTo>
                  <a:cubicBezTo>
                    <a:pt x="2562" y="234"/>
                    <a:pt x="2549" y="237"/>
                    <a:pt x="2549" y="253"/>
                  </a:cubicBezTo>
                  <a:cubicBezTo>
                    <a:pt x="2549" y="253"/>
                    <a:pt x="2549" y="253"/>
                    <a:pt x="2549" y="273"/>
                  </a:cubicBezTo>
                  <a:cubicBezTo>
                    <a:pt x="2560" y="253"/>
                    <a:pt x="2566" y="244"/>
                    <a:pt x="2569" y="234"/>
                  </a:cubicBezTo>
                  <a:close/>
                  <a:moveTo>
                    <a:pt x="2437" y="253"/>
                  </a:moveTo>
                  <a:cubicBezTo>
                    <a:pt x="2426" y="261"/>
                    <a:pt x="2426" y="271"/>
                    <a:pt x="2426" y="279"/>
                  </a:cubicBezTo>
                  <a:cubicBezTo>
                    <a:pt x="2437" y="265"/>
                    <a:pt x="2437" y="253"/>
                    <a:pt x="2437" y="253"/>
                  </a:cubicBezTo>
                  <a:close/>
                  <a:moveTo>
                    <a:pt x="2503" y="273"/>
                  </a:moveTo>
                  <a:cubicBezTo>
                    <a:pt x="2500" y="276"/>
                    <a:pt x="2498" y="279"/>
                    <a:pt x="2502" y="279"/>
                  </a:cubicBezTo>
                  <a:cubicBezTo>
                    <a:pt x="2502" y="278"/>
                    <a:pt x="2503" y="274"/>
                    <a:pt x="2503" y="273"/>
                  </a:cubicBezTo>
                  <a:close/>
                  <a:moveTo>
                    <a:pt x="1404" y="407"/>
                  </a:moveTo>
                  <a:cubicBezTo>
                    <a:pt x="1412" y="407"/>
                    <a:pt x="1421" y="408"/>
                    <a:pt x="1430" y="410"/>
                  </a:cubicBezTo>
                  <a:lnTo>
                    <a:pt x="1427" y="407"/>
                  </a:lnTo>
                  <a:close/>
                  <a:moveTo>
                    <a:pt x="1808" y="484"/>
                  </a:moveTo>
                  <a:cubicBezTo>
                    <a:pt x="1808" y="484"/>
                    <a:pt x="1808" y="484"/>
                    <a:pt x="1808" y="484"/>
                  </a:cubicBezTo>
                  <a:cubicBezTo>
                    <a:pt x="1808" y="484"/>
                    <a:pt x="1808" y="484"/>
                    <a:pt x="1808" y="484"/>
                  </a:cubicBezTo>
                  <a:close/>
                  <a:moveTo>
                    <a:pt x="1742" y="502"/>
                  </a:moveTo>
                  <a:cubicBezTo>
                    <a:pt x="1734" y="502"/>
                    <a:pt x="1726" y="507"/>
                    <a:pt x="1719" y="512"/>
                  </a:cubicBezTo>
                  <a:cubicBezTo>
                    <a:pt x="1730" y="512"/>
                    <a:pt x="1742" y="502"/>
                    <a:pt x="1742" y="502"/>
                  </a:cubicBezTo>
                  <a:close/>
                  <a:moveTo>
                    <a:pt x="1742" y="560"/>
                  </a:moveTo>
                  <a:cubicBezTo>
                    <a:pt x="1738" y="560"/>
                    <a:pt x="1736" y="562"/>
                    <a:pt x="1736" y="562"/>
                  </a:cubicBezTo>
                  <a:cubicBezTo>
                    <a:pt x="1738" y="562"/>
                    <a:pt x="1740" y="562"/>
                    <a:pt x="1742" y="560"/>
                  </a:cubicBezTo>
                  <a:close/>
                  <a:moveTo>
                    <a:pt x="2997" y="541"/>
                  </a:moveTo>
                  <a:lnTo>
                    <a:pt x="2982" y="579"/>
                  </a:lnTo>
                  <a:lnTo>
                    <a:pt x="2997" y="579"/>
                  </a:lnTo>
                  <a:lnTo>
                    <a:pt x="2997" y="541"/>
                  </a:lnTo>
                  <a:close/>
                  <a:moveTo>
                    <a:pt x="2683" y="844"/>
                  </a:moveTo>
                  <a:cubicBezTo>
                    <a:pt x="2681" y="849"/>
                    <a:pt x="2675" y="849"/>
                    <a:pt x="2662" y="849"/>
                  </a:cubicBezTo>
                  <a:lnTo>
                    <a:pt x="2684" y="849"/>
                  </a:lnTo>
                  <a:cubicBezTo>
                    <a:pt x="2684" y="847"/>
                    <a:pt x="2683" y="846"/>
                    <a:pt x="2683" y="844"/>
                  </a:cubicBezTo>
                  <a:close/>
                  <a:moveTo>
                    <a:pt x="2686" y="867"/>
                  </a:moveTo>
                  <a:cubicBezTo>
                    <a:pt x="2684" y="867"/>
                    <a:pt x="2684" y="867"/>
                    <a:pt x="2684" y="868"/>
                  </a:cubicBezTo>
                  <a:cubicBezTo>
                    <a:pt x="2686" y="867"/>
                    <a:pt x="2686" y="867"/>
                    <a:pt x="2686" y="867"/>
                  </a:cubicBezTo>
                  <a:close/>
                  <a:moveTo>
                    <a:pt x="2684" y="868"/>
                  </a:moveTo>
                  <a:cubicBezTo>
                    <a:pt x="2684" y="871"/>
                    <a:pt x="2686" y="873"/>
                    <a:pt x="2688" y="873"/>
                  </a:cubicBezTo>
                  <a:cubicBezTo>
                    <a:pt x="2692" y="873"/>
                    <a:pt x="2698" y="871"/>
                    <a:pt x="2707" y="868"/>
                  </a:cubicBezTo>
                  <a:close/>
                  <a:moveTo>
                    <a:pt x="1657" y="947"/>
                  </a:moveTo>
                  <a:cubicBezTo>
                    <a:pt x="1664" y="952"/>
                    <a:pt x="1676" y="959"/>
                    <a:pt x="1696" y="963"/>
                  </a:cubicBezTo>
                  <a:lnTo>
                    <a:pt x="1657" y="947"/>
                  </a:lnTo>
                  <a:close/>
                  <a:moveTo>
                    <a:pt x="3318" y="1436"/>
                  </a:moveTo>
                  <a:cubicBezTo>
                    <a:pt x="3314" y="1436"/>
                    <a:pt x="3312" y="1438"/>
                    <a:pt x="3312" y="1444"/>
                  </a:cubicBezTo>
                  <a:lnTo>
                    <a:pt x="3335" y="1444"/>
                  </a:lnTo>
                  <a:cubicBezTo>
                    <a:pt x="3335" y="1444"/>
                    <a:pt x="3326" y="1436"/>
                    <a:pt x="3318" y="1436"/>
                  </a:cubicBezTo>
                  <a:close/>
                  <a:moveTo>
                    <a:pt x="1000" y="1540"/>
                  </a:moveTo>
                  <a:cubicBezTo>
                    <a:pt x="1000" y="1552"/>
                    <a:pt x="1000" y="1565"/>
                    <a:pt x="1012" y="1567"/>
                  </a:cubicBezTo>
                  <a:cubicBezTo>
                    <a:pt x="1010" y="1559"/>
                    <a:pt x="1004" y="1549"/>
                    <a:pt x="1000" y="1540"/>
                  </a:cubicBezTo>
                  <a:close/>
                  <a:moveTo>
                    <a:pt x="4974" y="1694"/>
                  </a:moveTo>
                  <a:cubicBezTo>
                    <a:pt x="4968" y="1694"/>
                    <a:pt x="4962" y="1696"/>
                    <a:pt x="4961" y="1698"/>
                  </a:cubicBezTo>
                  <a:cubicBezTo>
                    <a:pt x="4964" y="1696"/>
                    <a:pt x="4968" y="1696"/>
                    <a:pt x="4974" y="1694"/>
                  </a:cubicBezTo>
                  <a:close/>
                  <a:moveTo>
                    <a:pt x="1611" y="1756"/>
                  </a:moveTo>
                  <a:cubicBezTo>
                    <a:pt x="1608" y="1762"/>
                    <a:pt x="1598" y="1770"/>
                    <a:pt x="1628" y="1770"/>
                  </a:cubicBezTo>
                  <a:lnTo>
                    <a:pt x="1611" y="1756"/>
                  </a:lnTo>
                  <a:close/>
                  <a:moveTo>
                    <a:pt x="933" y="1801"/>
                  </a:moveTo>
                  <a:cubicBezTo>
                    <a:pt x="933" y="1801"/>
                    <a:pt x="933" y="1804"/>
                    <a:pt x="933" y="1809"/>
                  </a:cubicBezTo>
                  <a:cubicBezTo>
                    <a:pt x="910" y="1809"/>
                    <a:pt x="933" y="1828"/>
                    <a:pt x="955" y="1828"/>
                  </a:cubicBezTo>
                  <a:cubicBezTo>
                    <a:pt x="938" y="1815"/>
                    <a:pt x="934" y="1801"/>
                    <a:pt x="933" y="1801"/>
                  </a:cubicBezTo>
                  <a:close/>
                  <a:moveTo>
                    <a:pt x="1562" y="2035"/>
                  </a:moveTo>
                  <a:cubicBezTo>
                    <a:pt x="1566" y="2038"/>
                    <a:pt x="1574" y="2040"/>
                    <a:pt x="1583" y="2040"/>
                  </a:cubicBezTo>
                  <a:cubicBezTo>
                    <a:pt x="1576" y="2037"/>
                    <a:pt x="1568" y="2035"/>
                    <a:pt x="1562" y="2035"/>
                  </a:cubicBezTo>
                  <a:close/>
                  <a:moveTo>
                    <a:pt x="5423" y="2059"/>
                  </a:moveTo>
                  <a:cubicBezTo>
                    <a:pt x="5423" y="2059"/>
                    <a:pt x="5415" y="2066"/>
                    <a:pt x="5409" y="2067"/>
                  </a:cubicBezTo>
                  <a:cubicBezTo>
                    <a:pt x="5404" y="2066"/>
                    <a:pt x="5400" y="2064"/>
                    <a:pt x="5400" y="2059"/>
                  </a:cubicBezTo>
                  <a:cubicBezTo>
                    <a:pt x="5400" y="2066"/>
                    <a:pt x="5404" y="2067"/>
                    <a:pt x="5406" y="2067"/>
                  </a:cubicBezTo>
                  <a:cubicBezTo>
                    <a:pt x="5408" y="2067"/>
                    <a:pt x="5408" y="2067"/>
                    <a:pt x="5409" y="2067"/>
                  </a:cubicBezTo>
                  <a:cubicBezTo>
                    <a:pt x="5411" y="2069"/>
                    <a:pt x="5415" y="2069"/>
                    <a:pt x="5419" y="2069"/>
                  </a:cubicBezTo>
                  <a:cubicBezTo>
                    <a:pt x="5421" y="2066"/>
                    <a:pt x="5423" y="2062"/>
                    <a:pt x="5423" y="2059"/>
                  </a:cubicBezTo>
                  <a:close/>
                  <a:moveTo>
                    <a:pt x="1470" y="2093"/>
                  </a:moveTo>
                  <a:cubicBezTo>
                    <a:pt x="1470" y="2095"/>
                    <a:pt x="1472" y="2096"/>
                    <a:pt x="1472" y="2098"/>
                  </a:cubicBezTo>
                  <a:cubicBezTo>
                    <a:pt x="1481" y="2098"/>
                    <a:pt x="1478" y="2093"/>
                    <a:pt x="1470" y="2093"/>
                  </a:cubicBezTo>
                  <a:close/>
                  <a:moveTo>
                    <a:pt x="1451" y="2104"/>
                  </a:moveTo>
                  <a:cubicBezTo>
                    <a:pt x="1449" y="2108"/>
                    <a:pt x="1449" y="2112"/>
                    <a:pt x="1449" y="2117"/>
                  </a:cubicBezTo>
                  <a:cubicBezTo>
                    <a:pt x="1462" y="2117"/>
                    <a:pt x="1461" y="2109"/>
                    <a:pt x="1451" y="2104"/>
                  </a:cubicBezTo>
                  <a:close/>
                  <a:moveTo>
                    <a:pt x="1449" y="2117"/>
                  </a:moveTo>
                  <a:cubicBezTo>
                    <a:pt x="1495" y="2137"/>
                    <a:pt x="1538" y="2154"/>
                    <a:pt x="1561" y="2174"/>
                  </a:cubicBezTo>
                  <a:cubicBezTo>
                    <a:pt x="1547" y="2162"/>
                    <a:pt x="1542" y="2151"/>
                    <a:pt x="1545" y="2148"/>
                  </a:cubicBezTo>
                  <a:lnTo>
                    <a:pt x="1561" y="2154"/>
                  </a:lnTo>
                  <a:cubicBezTo>
                    <a:pt x="1555" y="2150"/>
                    <a:pt x="1549" y="2146"/>
                    <a:pt x="1547" y="2146"/>
                  </a:cubicBezTo>
                  <a:cubicBezTo>
                    <a:pt x="1545" y="2146"/>
                    <a:pt x="1545" y="2148"/>
                    <a:pt x="1545" y="2148"/>
                  </a:cubicBezTo>
                  <a:lnTo>
                    <a:pt x="1515" y="2137"/>
                  </a:lnTo>
                  <a:cubicBezTo>
                    <a:pt x="1515" y="2137"/>
                    <a:pt x="1515" y="2117"/>
                    <a:pt x="1515" y="2117"/>
                  </a:cubicBezTo>
                  <a:close/>
                  <a:moveTo>
                    <a:pt x="4406" y="2342"/>
                  </a:moveTo>
                  <a:cubicBezTo>
                    <a:pt x="4402" y="2343"/>
                    <a:pt x="4397" y="2345"/>
                    <a:pt x="4389" y="2346"/>
                  </a:cubicBezTo>
                  <a:cubicBezTo>
                    <a:pt x="4397" y="2346"/>
                    <a:pt x="4402" y="2345"/>
                    <a:pt x="4406" y="2342"/>
                  </a:cubicBezTo>
                  <a:close/>
                  <a:moveTo>
                    <a:pt x="4616" y="2463"/>
                  </a:moveTo>
                  <a:cubicBezTo>
                    <a:pt x="4616" y="2463"/>
                    <a:pt x="4616" y="2480"/>
                    <a:pt x="4593" y="2500"/>
                  </a:cubicBezTo>
                  <a:cubicBezTo>
                    <a:pt x="4608" y="2487"/>
                    <a:pt x="4612" y="2475"/>
                    <a:pt x="4621" y="2463"/>
                  </a:cubicBezTo>
                  <a:cubicBezTo>
                    <a:pt x="4619" y="2463"/>
                    <a:pt x="4616" y="2463"/>
                    <a:pt x="4616" y="2463"/>
                  </a:cubicBezTo>
                  <a:close/>
                  <a:moveTo>
                    <a:pt x="6209" y="2558"/>
                  </a:moveTo>
                  <a:cubicBezTo>
                    <a:pt x="6211" y="2559"/>
                    <a:pt x="6213" y="2559"/>
                    <a:pt x="6215" y="2561"/>
                  </a:cubicBezTo>
                  <a:cubicBezTo>
                    <a:pt x="6215" y="2559"/>
                    <a:pt x="6213" y="2558"/>
                    <a:pt x="6209" y="2558"/>
                  </a:cubicBezTo>
                  <a:close/>
                  <a:moveTo>
                    <a:pt x="1561" y="2827"/>
                  </a:moveTo>
                  <a:cubicBezTo>
                    <a:pt x="1576" y="2827"/>
                    <a:pt x="1572" y="2835"/>
                    <a:pt x="1572" y="2835"/>
                  </a:cubicBezTo>
                  <a:cubicBezTo>
                    <a:pt x="1574" y="2835"/>
                    <a:pt x="1576" y="2834"/>
                    <a:pt x="1583" y="2827"/>
                  </a:cubicBezTo>
                  <a:close/>
                  <a:moveTo>
                    <a:pt x="6779" y="2881"/>
                  </a:moveTo>
                  <a:cubicBezTo>
                    <a:pt x="6777" y="2881"/>
                    <a:pt x="6775" y="2882"/>
                    <a:pt x="6771" y="2885"/>
                  </a:cubicBezTo>
                  <a:cubicBezTo>
                    <a:pt x="6771" y="2885"/>
                    <a:pt x="6775" y="2889"/>
                    <a:pt x="6777" y="2893"/>
                  </a:cubicBezTo>
                  <a:cubicBezTo>
                    <a:pt x="6780" y="2885"/>
                    <a:pt x="6780" y="2881"/>
                    <a:pt x="6779" y="2881"/>
                  </a:cubicBezTo>
                  <a:close/>
                  <a:moveTo>
                    <a:pt x="6777" y="2893"/>
                  </a:moveTo>
                  <a:cubicBezTo>
                    <a:pt x="6777" y="2897"/>
                    <a:pt x="6775" y="2900"/>
                    <a:pt x="6775" y="2905"/>
                  </a:cubicBezTo>
                  <a:cubicBezTo>
                    <a:pt x="6782" y="2903"/>
                    <a:pt x="6780" y="2898"/>
                    <a:pt x="6777" y="2893"/>
                  </a:cubicBezTo>
                  <a:close/>
                  <a:moveTo>
                    <a:pt x="5176" y="2866"/>
                  </a:moveTo>
                  <a:lnTo>
                    <a:pt x="5198" y="2905"/>
                  </a:lnTo>
                  <a:lnTo>
                    <a:pt x="5198" y="2866"/>
                  </a:lnTo>
                  <a:close/>
                  <a:moveTo>
                    <a:pt x="572" y="3136"/>
                  </a:moveTo>
                  <a:cubicBezTo>
                    <a:pt x="580" y="3140"/>
                    <a:pt x="584" y="3144"/>
                    <a:pt x="587" y="3144"/>
                  </a:cubicBezTo>
                  <a:cubicBezTo>
                    <a:pt x="586" y="3140"/>
                    <a:pt x="580" y="3137"/>
                    <a:pt x="572" y="3136"/>
                  </a:cubicBezTo>
                  <a:close/>
                  <a:moveTo>
                    <a:pt x="6058" y="3389"/>
                  </a:moveTo>
                  <a:cubicBezTo>
                    <a:pt x="6056" y="3392"/>
                    <a:pt x="6054" y="3397"/>
                    <a:pt x="6052" y="3403"/>
                  </a:cubicBezTo>
                  <a:cubicBezTo>
                    <a:pt x="6054" y="3399"/>
                    <a:pt x="6056" y="3394"/>
                    <a:pt x="6058" y="3389"/>
                  </a:cubicBezTo>
                  <a:close/>
                  <a:moveTo>
                    <a:pt x="7533" y="3578"/>
                  </a:moveTo>
                  <a:lnTo>
                    <a:pt x="7533" y="3595"/>
                  </a:lnTo>
                  <a:lnTo>
                    <a:pt x="7510" y="3595"/>
                  </a:lnTo>
                  <a:cubicBezTo>
                    <a:pt x="7518" y="3589"/>
                    <a:pt x="7525" y="3584"/>
                    <a:pt x="7533" y="3578"/>
                  </a:cubicBezTo>
                  <a:close/>
                  <a:moveTo>
                    <a:pt x="7555" y="3576"/>
                  </a:moveTo>
                  <a:cubicBezTo>
                    <a:pt x="7555" y="3595"/>
                    <a:pt x="7578" y="3615"/>
                    <a:pt x="7578" y="3615"/>
                  </a:cubicBezTo>
                  <a:lnTo>
                    <a:pt x="7555" y="3576"/>
                  </a:lnTo>
                  <a:close/>
                  <a:moveTo>
                    <a:pt x="7489" y="3595"/>
                  </a:moveTo>
                  <a:cubicBezTo>
                    <a:pt x="7489" y="3615"/>
                    <a:pt x="7489" y="3615"/>
                    <a:pt x="7489" y="3634"/>
                  </a:cubicBezTo>
                  <a:cubicBezTo>
                    <a:pt x="7489" y="3615"/>
                    <a:pt x="7489" y="3615"/>
                    <a:pt x="7467" y="3615"/>
                  </a:cubicBezTo>
                  <a:cubicBezTo>
                    <a:pt x="7489" y="3615"/>
                    <a:pt x="7489" y="3595"/>
                    <a:pt x="7489" y="3595"/>
                  </a:cubicBezTo>
                  <a:close/>
                  <a:moveTo>
                    <a:pt x="7691" y="3634"/>
                  </a:moveTo>
                  <a:cubicBezTo>
                    <a:pt x="7691" y="3634"/>
                    <a:pt x="7691" y="3636"/>
                    <a:pt x="7691" y="3636"/>
                  </a:cubicBezTo>
                  <a:cubicBezTo>
                    <a:pt x="7691" y="3634"/>
                    <a:pt x="7691" y="3634"/>
                    <a:pt x="7691" y="3634"/>
                  </a:cubicBezTo>
                  <a:close/>
                  <a:moveTo>
                    <a:pt x="7763" y="3687"/>
                  </a:moveTo>
                  <a:cubicBezTo>
                    <a:pt x="7765" y="3694"/>
                    <a:pt x="7770" y="3699"/>
                    <a:pt x="7778" y="3704"/>
                  </a:cubicBezTo>
                  <a:cubicBezTo>
                    <a:pt x="7770" y="3695"/>
                    <a:pt x="7765" y="3689"/>
                    <a:pt x="7763" y="3687"/>
                  </a:cubicBezTo>
                  <a:close/>
                  <a:moveTo>
                    <a:pt x="6771" y="3712"/>
                  </a:moveTo>
                  <a:cubicBezTo>
                    <a:pt x="6777" y="3723"/>
                    <a:pt x="6782" y="3728"/>
                    <a:pt x="6784" y="3728"/>
                  </a:cubicBezTo>
                  <a:cubicBezTo>
                    <a:pt x="6782" y="3723"/>
                    <a:pt x="6777" y="3716"/>
                    <a:pt x="6771" y="3712"/>
                  </a:cubicBezTo>
                  <a:close/>
                  <a:moveTo>
                    <a:pt x="7778" y="3704"/>
                  </a:moveTo>
                  <a:cubicBezTo>
                    <a:pt x="7786" y="3712"/>
                    <a:pt x="7795" y="3723"/>
                    <a:pt x="7803" y="3731"/>
                  </a:cubicBezTo>
                  <a:cubicBezTo>
                    <a:pt x="7803" y="3731"/>
                    <a:pt x="7803" y="3731"/>
                    <a:pt x="7803" y="3712"/>
                  </a:cubicBezTo>
                  <a:cubicBezTo>
                    <a:pt x="7795" y="3712"/>
                    <a:pt x="7786" y="3708"/>
                    <a:pt x="7778" y="3704"/>
                  </a:cubicBezTo>
                  <a:close/>
                  <a:moveTo>
                    <a:pt x="6771" y="3731"/>
                  </a:moveTo>
                  <a:cubicBezTo>
                    <a:pt x="6760" y="3731"/>
                    <a:pt x="6760" y="3734"/>
                    <a:pt x="6762" y="3741"/>
                  </a:cubicBezTo>
                  <a:cubicBezTo>
                    <a:pt x="6763" y="3736"/>
                    <a:pt x="6771" y="3731"/>
                    <a:pt x="6771" y="3731"/>
                  </a:cubicBezTo>
                  <a:close/>
                  <a:moveTo>
                    <a:pt x="6762" y="3741"/>
                  </a:moveTo>
                  <a:cubicBezTo>
                    <a:pt x="6760" y="3744"/>
                    <a:pt x="6760" y="3747"/>
                    <a:pt x="6765" y="3749"/>
                  </a:cubicBezTo>
                  <a:cubicBezTo>
                    <a:pt x="6763" y="3746"/>
                    <a:pt x="6762" y="3744"/>
                    <a:pt x="6762" y="3741"/>
                  </a:cubicBezTo>
                  <a:close/>
                  <a:moveTo>
                    <a:pt x="7616" y="3787"/>
                  </a:moveTo>
                  <a:cubicBezTo>
                    <a:pt x="7618" y="3789"/>
                    <a:pt x="7620" y="3791"/>
                    <a:pt x="7623" y="3792"/>
                  </a:cubicBezTo>
                  <a:cubicBezTo>
                    <a:pt x="7623" y="3791"/>
                    <a:pt x="7623" y="3789"/>
                    <a:pt x="7623" y="3787"/>
                  </a:cubicBezTo>
                  <a:close/>
                  <a:moveTo>
                    <a:pt x="7612" y="3807"/>
                  </a:moveTo>
                  <a:cubicBezTo>
                    <a:pt x="7618" y="3812"/>
                    <a:pt x="7623" y="3817"/>
                    <a:pt x="7623" y="3826"/>
                  </a:cubicBezTo>
                  <a:lnTo>
                    <a:pt x="7623" y="3807"/>
                  </a:lnTo>
                  <a:close/>
                  <a:moveTo>
                    <a:pt x="7623" y="3792"/>
                  </a:moveTo>
                  <a:cubicBezTo>
                    <a:pt x="7627" y="3828"/>
                    <a:pt x="7669" y="3846"/>
                    <a:pt x="7669" y="3846"/>
                  </a:cubicBezTo>
                  <a:cubicBezTo>
                    <a:pt x="7669" y="3846"/>
                    <a:pt x="7669" y="3826"/>
                    <a:pt x="7646" y="3807"/>
                  </a:cubicBezTo>
                  <a:cubicBezTo>
                    <a:pt x="7638" y="3800"/>
                    <a:pt x="7631" y="3797"/>
                    <a:pt x="7623" y="3792"/>
                  </a:cubicBezTo>
                  <a:close/>
                  <a:moveTo>
                    <a:pt x="6413" y="3858"/>
                  </a:moveTo>
                  <a:cubicBezTo>
                    <a:pt x="6413" y="3858"/>
                    <a:pt x="6420" y="3870"/>
                    <a:pt x="6416" y="3870"/>
                  </a:cubicBezTo>
                  <a:cubicBezTo>
                    <a:pt x="6416" y="3870"/>
                    <a:pt x="6415" y="3868"/>
                    <a:pt x="6411" y="3865"/>
                  </a:cubicBezTo>
                  <a:lnTo>
                    <a:pt x="6433" y="3884"/>
                  </a:lnTo>
                  <a:cubicBezTo>
                    <a:pt x="6416" y="3863"/>
                    <a:pt x="6413" y="3858"/>
                    <a:pt x="6413" y="3858"/>
                  </a:cubicBezTo>
                  <a:close/>
                  <a:moveTo>
                    <a:pt x="7546" y="3860"/>
                  </a:moveTo>
                  <a:cubicBezTo>
                    <a:pt x="7552" y="3870"/>
                    <a:pt x="7555" y="3879"/>
                    <a:pt x="7555" y="3884"/>
                  </a:cubicBezTo>
                  <a:cubicBezTo>
                    <a:pt x="7555" y="3876"/>
                    <a:pt x="7552" y="3867"/>
                    <a:pt x="7546" y="3860"/>
                  </a:cubicBezTo>
                  <a:close/>
                  <a:moveTo>
                    <a:pt x="7601" y="3865"/>
                  </a:moveTo>
                  <a:cubicBezTo>
                    <a:pt x="7623" y="3904"/>
                    <a:pt x="7623" y="3904"/>
                    <a:pt x="7646" y="3904"/>
                  </a:cubicBezTo>
                  <a:lnTo>
                    <a:pt x="7623" y="3884"/>
                  </a:lnTo>
                  <a:cubicBezTo>
                    <a:pt x="7623" y="3884"/>
                    <a:pt x="7601" y="3865"/>
                    <a:pt x="7601" y="3865"/>
                  </a:cubicBezTo>
                  <a:close/>
                  <a:moveTo>
                    <a:pt x="6209" y="3923"/>
                  </a:moveTo>
                  <a:cubicBezTo>
                    <a:pt x="6209" y="3923"/>
                    <a:pt x="6209" y="3923"/>
                    <a:pt x="6209" y="3923"/>
                  </a:cubicBezTo>
                  <a:cubicBezTo>
                    <a:pt x="6209" y="3923"/>
                    <a:pt x="6209" y="3923"/>
                    <a:pt x="6209" y="3923"/>
                  </a:cubicBezTo>
                  <a:close/>
                  <a:moveTo>
                    <a:pt x="6209" y="3923"/>
                  </a:moveTo>
                  <a:cubicBezTo>
                    <a:pt x="6209" y="3933"/>
                    <a:pt x="6207" y="3938"/>
                    <a:pt x="6205" y="3942"/>
                  </a:cubicBezTo>
                  <a:lnTo>
                    <a:pt x="6209" y="3942"/>
                  </a:lnTo>
                  <a:cubicBezTo>
                    <a:pt x="6209" y="3938"/>
                    <a:pt x="6209" y="3933"/>
                    <a:pt x="6209" y="3923"/>
                  </a:cubicBezTo>
                  <a:close/>
                  <a:moveTo>
                    <a:pt x="6209" y="3942"/>
                  </a:moveTo>
                  <a:cubicBezTo>
                    <a:pt x="6209" y="3942"/>
                    <a:pt x="6209" y="3942"/>
                    <a:pt x="6209" y="3942"/>
                  </a:cubicBezTo>
                  <a:cubicBezTo>
                    <a:pt x="6209" y="3942"/>
                    <a:pt x="6209" y="3942"/>
                    <a:pt x="6209" y="3942"/>
                  </a:cubicBezTo>
                  <a:close/>
                  <a:moveTo>
                    <a:pt x="6209" y="3942"/>
                  </a:moveTo>
                  <a:cubicBezTo>
                    <a:pt x="6209" y="3942"/>
                    <a:pt x="6209" y="3942"/>
                    <a:pt x="6209" y="3942"/>
                  </a:cubicBezTo>
                  <a:cubicBezTo>
                    <a:pt x="6209" y="3942"/>
                    <a:pt x="6209" y="3942"/>
                    <a:pt x="6209" y="3942"/>
                  </a:cubicBezTo>
                  <a:close/>
                  <a:moveTo>
                    <a:pt x="6209" y="3942"/>
                  </a:moveTo>
                  <a:cubicBezTo>
                    <a:pt x="6209" y="3942"/>
                    <a:pt x="6209" y="3942"/>
                    <a:pt x="6209" y="3942"/>
                  </a:cubicBezTo>
                  <a:cubicBezTo>
                    <a:pt x="6209" y="3942"/>
                    <a:pt x="6209" y="3942"/>
                    <a:pt x="6209" y="3942"/>
                  </a:cubicBezTo>
                  <a:close/>
                  <a:moveTo>
                    <a:pt x="6118" y="3962"/>
                  </a:moveTo>
                  <a:cubicBezTo>
                    <a:pt x="6118" y="3978"/>
                    <a:pt x="6137" y="3996"/>
                    <a:pt x="6141" y="4013"/>
                  </a:cubicBezTo>
                  <a:cubicBezTo>
                    <a:pt x="6141" y="4010"/>
                    <a:pt x="6141" y="4005"/>
                    <a:pt x="6141" y="3999"/>
                  </a:cubicBezTo>
                  <a:cubicBezTo>
                    <a:pt x="6141" y="3981"/>
                    <a:pt x="6118" y="3981"/>
                    <a:pt x="6118" y="3962"/>
                  </a:cubicBezTo>
                  <a:close/>
                  <a:moveTo>
                    <a:pt x="5849" y="4076"/>
                  </a:moveTo>
                  <a:lnTo>
                    <a:pt x="5871" y="4096"/>
                  </a:lnTo>
                  <a:lnTo>
                    <a:pt x="5871" y="4076"/>
                  </a:lnTo>
                  <a:close/>
                  <a:moveTo>
                    <a:pt x="7018" y="4173"/>
                  </a:moveTo>
                  <a:cubicBezTo>
                    <a:pt x="7018" y="4183"/>
                    <a:pt x="7018" y="4183"/>
                    <a:pt x="7020" y="4183"/>
                  </a:cubicBezTo>
                  <a:cubicBezTo>
                    <a:pt x="7022" y="4183"/>
                    <a:pt x="7027" y="4183"/>
                    <a:pt x="7039" y="4191"/>
                  </a:cubicBezTo>
                  <a:lnTo>
                    <a:pt x="7018" y="4191"/>
                  </a:lnTo>
                  <a:cubicBezTo>
                    <a:pt x="6995" y="4173"/>
                    <a:pt x="6995" y="4173"/>
                    <a:pt x="7018" y="4173"/>
                  </a:cubicBezTo>
                  <a:close/>
                  <a:moveTo>
                    <a:pt x="7489" y="4191"/>
                  </a:moveTo>
                  <a:cubicBezTo>
                    <a:pt x="7489" y="4191"/>
                    <a:pt x="7489" y="4191"/>
                    <a:pt x="7489" y="4191"/>
                  </a:cubicBezTo>
                  <a:close/>
                  <a:moveTo>
                    <a:pt x="7399" y="4191"/>
                  </a:moveTo>
                  <a:cubicBezTo>
                    <a:pt x="7390" y="4191"/>
                    <a:pt x="7388" y="4194"/>
                    <a:pt x="7390" y="4201"/>
                  </a:cubicBezTo>
                  <a:cubicBezTo>
                    <a:pt x="7391" y="4197"/>
                    <a:pt x="7395" y="4196"/>
                    <a:pt x="7399" y="4191"/>
                  </a:cubicBezTo>
                  <a:close/>
                  <a:moveTo>
                    <a:pt x="5513" y="4191"/>
                  </a:moveTo>
                  <a:cubicBezTo>
                    <a:pt x="5513" y="4204"/>
                    <a:pt x="5515" y="4212"/>
                    <a:pt x="5517" y="4217"/>
                  </a:cubicBezTo>
                  <a:cubicBezTo>
                    <a:pt x="5521" y="4217"/>
                    <a:pt x="5519" y="4209"/>
                    <a:pt x="5513" y="4191"/>
                  </a:cubicBezTo>
                  <a:close/>
                  <a:moveTo>
                    <a:pt x="7435" y="4222"/>
                  </a:moveTo>
                  <a:lnTo>
                    <a:pt x="7444" y="4230"/>
                  </a:lnTo>
                  <a:cubicBezTo>
                    <a:pt x="7444" y="4233"/>
                    <a:pt x="7442" y="4234"/>
                    <a:pt x="7442" y="4234"/>
                  </a:cubicBezTo>
                  <a:cubicBezTo>
                    <a:pt x="7440" y="4234"/>
                    <a:pt x="7439" y="4230"/>
                    <a:pt x="7435" y="4222"/>
                  </a:cubicBezTo>
                  <a:close/>
                  <a:moveTo>
                    <a:pt x="7599" y="4441"/>
                  </a:moveTo>
                  <a:cubicBezTo>
                    <a:pt x="7601" y="4446"/>
                    <a:pt x="7601" y="4451"/>
                    <a:pt x="7601" y="4460"/>
                  </a:cubicBezTo>
                  <a:cubicBezTo>
                    <a:pt x="7601" y="4454"/>
                    <a:pt x="7601" y="4447"/>
                    <a:pt x="7601" y="4441"/>
                  </a:cubicBezTo>
                  <a:cubicBezTo>
                    <a:pt x="7601" y="4441"/>
                    <a:pt x="7599" y="4441"/>
                    <a:pt x="7599" y="4441"/>
                  </a:cubicBezTo>
                  <a:close/>
                  <a:moveTo>
                    <a:pt x="7716" y="4417"/>
                  </a:moveTo>
                  <a:cubicBezTo>
                    <a:pt x="7721" y="4436"/>
                    <a:pt x="7737" y="4460"/>
                    <a:pt x="7737" y="4460"/>
                  </a:cubicBezTo>
                  <a:cubicBezTo>
                    <a:pt x="7737" y="4446"/>
                    <a:pt x="7721" y="4418"/>
                    <a:pt x="7716" y="4417"/>
                  </a:cubicBezTo>
                  <a:close/>
                  <a:moveTo>
                    <a:pt x="7569" y="4472"/>
                  </a:moveTo>
                  <a:cubicBezTo>
                    <a:pt x="7565" y="4481"/>
                    <a:pt x="7578" y="4485"/>
                    <a:pt x="7578" y="4499"/>
                  </a:cubicBezTo>
                  <a:lnTo>
                    <a:pt x="7578" y="4480"/>
                  </a:lnTo>
                  <a:cubicBezTo>
                    <a:pt x="7574" y="4477"/>
                    <a:pt x="7572" y="4473"/>
                    <a:pt x="7569" y="4472"/>
                  </a:cubicBezTo>
                  <a:close/>
                  <a:moveTo>
                    <a:pt x="7286" y="4499"/>
                  </a:moveTo>
                  <a:cubicBezTo>
                    <a:pt x="7293" y="4510"/>
                    <a:pt x="7301" y="4525"/>
                    <a:pt x="7307" y="4538"/>
                  </a:cubicBezTo>
                  <a:lnTo>
                    <a:pt x="7286" y="4538"/>
                  </a:lnTo>
                  <a:cubicBezTo>
                    <a:pt x="7286" y="4518"/>
                    <a:pt x="7286" y="4518"/>
                    <a:pt x="7286" y="4499"/>
                  </a:cubicBezTo>
                  <a:close/>
                  <a:moveTo>
                    <a:pt x="7533" y="4518"/>
                  </a:moveTo>
                  <a:cubicBezTo>
                    <a:pt x="7533" y="4528"/>
                    <a:pt x="7533" y="4538"/>
                    <a:pt x="7533" y="4538"/>
                  </a:cubicBezTo>
                  <a:cubicBezTo>
                    <a:pt x="7533" y="4538"/>
                    <a:pt x="7533" y="4538"/>
                    <a:pt x="7533" y="4557"/>
                  </a:cubicBezTo>
                  <a:cubicBezTo>
                    <a:pt x="7555" y="4538"/>
                    <a:pt x="7533" y="4538"/>
                    <a:pt x="7533" y="4518"/>
                  </a:cubicBezTo>
                  <a:cubicBezTo>
                    <a:pt x="7533" y="4518"/>
                    <a:pt x="7533" y="4518"/>
                    <a:pt x="7533" y="4518"/>
                  </a:cubicBezTo>
                  <a:close/>
                  <a:moveTo>
                    <a:pt x="5100" y="4570"/>
                  </a:moveTo>
                  <a:cubicBezTo>
                    <a:pt x="5096" y="4570"/>
                    <a:pt x="5102" y="4581"/>
                    <a:pt x="5106" y="4581"/>
                  </a:cubicBezTo>
                  <a:cubicBezTo>
                    <a:pt x="5108" y="4581"/>
                    <a:pt x="5108" y="4580"/>
                    <a:pt x="5108" y="4577"/>
                  </a:cubicBezTo>
                  <a:cubicBezTo>
                    <a:pt x="5104" y="4572"/>
                    <a:pt x="5102" y="4570"/>
                    <a:pt x="5100" y="4570"/>
                  </a:cubicBezTo>
                  <a:close/>
                  <a:moveTo>
                    <a:pt x="7533" y="4518"/>
                  </a:moveTo>
                  <a:cubicBezTo>
                    <a:pt x="7555" y="4557"/>
                    <a:pt x="7555" y="4577"/>
                    <a:pt x="7578" y="4596"/>
                  </a:cubicBezTo>
                  <a:lnTo>
                    <a:pt x="7555" y="4557"/>
                  </a:lnTo>
                  <a:cubicBezTo>
                    <a:pt x="7555" y="4557"/>
                    <a:pt x="7555" y="4538"/>
                    <a:pt x="7533" y="4518"/>
                  </a:cubicBezTo>
                  <a:close/>
                  <a:moveTo>
                    <a:pt x="5151" y="4652"/>
                  </a:moveTo>
                  <a:cubicBezTo>
                    <a:pt x="5153" y="4661"/>
                    <a:pt x="5153" y="4667"/>
                    <a:pt x="5153" y="4672"/>
                  </a:cubicBezTo>
                  <a:cubicBezTo>
                    <a:pt x="5153" y="4662"/>
                    <a:pt x="5153" y="4657"/>
                    <a:pt x="5151" y="4652"/>
                  </a:cubicBezTo>
                  <a:close/>
                  <a:moveTo>
                    <a:pt x="7046" y="4678"/>
                  </a:moveTo>
                  <a:cubicBezTo>
                    <a:pt x="7046" y="4678"/>
                    <a:pt x="7056" y="4698"/>
                    <a:pt x="7069" y="4715"/>
                  </a:cubicBezTo>
                  <a:lnTo>
                    <a:pt x="7061" y="4711"/>
                  </a:lnTo>
                  <a:cubicBezTo>
                    <a:pt x="7052" y="4688"/>
                    <a:pt x="7046" y="4678"/>
                    <a:pt x="7046" y="4678"/>
                  </a:cubicBezTo>
                  <a:close/>
                  <a:moveTo>
                    <a:pt x="5326" y="4744"/>
                  </a:moveTo>
                  <a:cubicBezTo>
                    <a:pt x="5328" y="4744"/>
                    <a:pt x="5330" y="4746"/>
                    <a:pt x="5334" y="4749"/>
                  </a:cubicBezTo>
                  <a:cubicBezTo>
                    <a:pt x="5334" y="4754"/>
                    <a:pt x="5332" y="4756"/>
                    <a:pt x="5330" y="4757"/>
                  </a:cubicBezTo>
                  <a:cubicBezTo>
                    <a:pt x="5328" y="4751"/>
                    <a:pt x="5325" y="4744"/>
                    <a:pt x="5326" y="4744"/>
                  </a:cubicBezTo>
                  <a:close/>
                  <a:moveTo>
                    <a:pt x="7144" y="4754"/>
                  </a:moveTo>
                  <a:cubicBezTo>
                    <a:pt x="7144" y="4754"/>
                    <a:pt x="7146" y="4757"/>
                    <a:pt x="7150" y="4765"/>
                  </a:cubicBezTo>
                  <a:cubicBezTo>
                    <a:pt x="7150" y="4761"/>
                    <a:pt x="7146" y="4754"/>
                    <a:pt x="7144" y="4754"/>
                  </a:cubicBezTo>
                  <a:close/>
                  <a:moveTo>
                    <a:pt x="7024" y="4735"/>
                  </a:moveTo>
                  <a:cubicBezTo>
                    <a:pt x="7020" y="4736"/>
                    <a:pt x="7018" y="4741"/>
                    <a:pt x="7018" y="4749"/>
                  </a:cubicBezTo>
                  <a:lnTo>
                    <a:pt x="7037" y="4765"/>
                  </a:lnTo>
                  <a:cubicBezTo>
                    <a:pt x="7035" y="4756"/>
                    <a:pt x="7029" y="4746"/>
                    <a:pt x="7024" y="4735"/>
                  </a:cubicBezTo>
                  <a:close/>
                  <a:moveTo>
                    <a:pt x="5289" y="4749"/>
                  </a:moveTo>
                  <a:cubicBezTo>
                    <a:pt x="5289" y="4749"/>
                    <a:pt x="5289" y="4769"/>
                    <a:pt x="5289" y="4769"/>
                  </a:cubicBezTo>
                  <a:cubicBezTo>
                    <a:pt x="5311" y="4769"/>
                    <a:pt x="5289" y="4749"/>
                    <a:pt x="5289" y="4749"/>
                  </a:cubicBezTo>
                  <a:close/>
                  <a:moveTo>
                    <a:pt x="7129" y="4744"/>
                  </a:moveTo>
                  <a:lnTo>
                    <a:pt x="7129" y="4769"/>
                  </a:lnTo>
                  <a:cubicBezTo>
                    <a:pt x="7135" y="4770"/>
                    <a:pt x="7141" y="4772"/>
                    <a:pt x="7144" y="4772"/>
                  </a:cubicBezTo>
                  <a:cubicBezTo>
                    <a:pt x="7137" y="4761"/>
                    <a:pt x="7133" y="4751"/>
                    <a:pt x="7129" y="4744"/>
                  </a:cubicBezTo>
                  <a:close/>
                  <a:moveTo>
                    <a:pt x="7037" y="4765"/>
                  </a:moveTo>
                  <a:cubicBezTo>
                    <a:pt x="7039" y="4772"/>
                    <a:pt x="7039" y="4780"/>
                    <a:pt x="7039" y="4788"/>
                  </a:cubicBezTo>
                  <a:cubicBezTo>
                    <a:pt x="7039" y="4769"/>
                    <a:pt x="7039" y="4769"/>
                    <a:pt x="7039" y="4769"/>
                  </a:cubicBezTo>
                  <a:lnTo>
                    <a:pt x="7037" y="4765"/>
                  </a:lnTo>
                  <a:close/>
                  <a:moveTo>
                    <a:pt x="7150" y="4765"/>
                  </a:moveTo>
                  <a:cubicBezTo>
                    <a:pt x="7150" y="4769"/>
                    <a:pt x="7150" y="4772"/>
                    <a:pt x="7144" y="4772"/>
                  </a:cubicBezTo>
                  <a:cubicBezTo>
                    <a:pt x="7144" y="4772"/>
                    <a:pt x="7144" y="4772"/>
                    <a:pt x="7144" y="4772"/>
                  </a:cubicBezTo>
                  <a:cubicBezTo>
                    <a:pt x="7146" y="4777"/>
                    <a:pt x="7148" y="4782"/>
                    <a:pt x="7152" y="4788"/>
                  </a:cubicBezTo>
                  <a:cubicBezTo>
                    <a:pt x="7152" y="4778"/>
                    <a:pt x="7158" y="4778"/>
                    <a:pt x="7159" y="4778"/>
                  </a:cubicBezTo>
                  <a:cubicBezTo>
                    <a:pt x="7163" y="4778"/>
                    <a:pt x="7163" y="4778"/>
                    <a:pt x="7152" y="4769"/>
                  </a:cubicBezTo>
                  <a:cubicBezTo>
                    <a:pt x="7152" y="4767"/>
                    <a:pt x="7150" y="4765"/>
                    <a:pt x="7150" y="4765"/>
                  </a:cubicBezTo>
                  <a:close/>
                  <a:moveTo>
                    <a:pt x="6995" y="4806"/>
                  </a:moveTo>
                  <a:cubicBezTo>
                    <a:pt x="6995" y="4825"/>
                    <a:pt x="6995" y="4825"/>
                    <a:pt x="6995" y="4825"/>
                  </a:cubicBezTo>
                  <a:cubicBezTo>
                    <a:pt x="6999" y="4830"/>
                    <a:pt x="7001" y="4832"/>
                    <a:pt x="7003" y="4832"/>
                  </a:cubicBezTo>
                  <a:cubicBezTo>
                    <a:pt x="7009" y="4832"/>
                    <a:pt x="6995" y="4806"/>
                    <a:pt x="6995" y="4806"/>
                  </a:cubicBezTo>
                  <a:close/>
                  <a:moveTo>
                    <a:pt x="6937" y="4961"/>
                  </a:moveTo>
                  <a:cubicBezTo>
                    <a:pt x="6939" y="4961"/>
                    <a:pt x="6939" y="4961"/>
                    <a:pt x="6939" y="4962"/>
                  </a:cubicBezTo>
                  <a:cubicBezTo>
                    <a:pt x="6939" y="4962"/>
                    <a:pt x="6937" y="4961"/>
                    <a:pt x="6937" y="4961"/>
                  </a:cubicBezTo>
                  <a:close/>
                  <a:moveTo>
                    <a:pt x="6726" y="5038"/>
                  </a:moveTo>
                  <a:cubicBezTo>
                    <a:pt x="6746" y="5056"/>
                    <a:pt x="6726" y="5056"/>
                    <a:pt x="6748" y="5075"/>
                  </a:cubicBezTo>
                  <a:cubicBezTo>
                    <a:pt x="6748" y="5075"/>
                    <a:pt x="6748" y="5056"/>
                    <a:pt x="6726" y="5038"/>
                  </a:cubicBezTo>
                  <a:close/>
                  <a:moveTo>
                    <a:pt x="6590" y="5133"/>
                  </a:moveTo>
                  <a:cubicBezTo>
                    <a:pt x="6590" y="5133"/>
                    <a:pt x="6590" y="5133"/>
                    <a:pt x="6590" y="5133"/>
                  </a:cubicBezTo>
                  <a:cubicBezTo>
                    <a:pt x="6590" y="5133"/>
                    <a:pt x="6590" y="5133"/>
                    <a:pt x="6590" y="5133"/>
                  </a:cubicBezTo>
                  <a:close/>
                  <a:moveTo>
                    <a:pt x="2462" y="5312"/>
                  </a:moveTo>
                  <a:cubicBezTo>
                    <a:pt x="2460" y="5312"/>
                    <a:pt x="2460" y="5316"/>
                    <a:pt x="2460" y="5325"/>
                  </a:cubicBezTo>
                  <a:lnTo>
                    <a:pt x="2473" y="5325"/>
                  </a:lnTo>
                  <a:cubicBezTo>
                    <a:pt x="2469" y="5319"/>
                    <a:pt x="2466" y="5312"/>
                    <a:pt x="2462" y="5312"/>
                  </a:cubicBezTo>
                  <a:close/>
                  <a:moveTo>
                    <a:pt x="1762" y="5325"/>
                  </a:moveTo>
                  <a:cubicBezTo>
                    <a:pt x="1762" y="5325"/>
                    <a:pt x="1762" y="5325"/>
                    <a:pt x="1762" y="5325"/>
                  </a:cubicBezTo>
                  <a:close/>
                  <a:moveTo>
                    <a:pt x="2773" y="5325"/>
                  </a:moveTo>
                  <a:cubicBezTo>
                    <a:pt x="2773" y="5325"/>
                    <a:pt x="2773" y="5325"/>
                    <a:pt x="2773" y="5325"/>
                  </a:cubicBezTo>
                  <a:close/>
                  <a:moveTo>
                    <a:pt x="2728" y="5325"/>
                  </a:moveTo>
                  <a:cubicBezTo>
                    <a:pt x="2707" y="5325"/>
                    <a:pt x="2707" y="5325"/>
                    <a:pt x="2707" y="5345"/>
                  </a:cubicBezTo>
                  <a:lnTo>
                    <a:pt x="2728" y="5364"/>
                  </a:lnTo>
                  <a:cubicBezTo>
                    <a:pt x="2728" y="5345"/>
                    <a:pt x="2728" y="5345"/>
                    <a:pt x="2728" y="5325"/>
                  </a:cubicBezTo>
                  <a:close/>
                  <a:moveTo>
                    <a:pt x="5670" y="5345"/>
                  </a:moveTo>
                  <a:cubicBezTo>
                    <a:pt x="5670" y="5345"/>
                    <a:pt x="5692" y="5364"/>
                    <a:pt x="5692" y="5364"/>
                  </a:cubicBezTo>
                  <a:cubicBezTo>
                    <a:pt x="5692" y="5364"/>
                    <a:pt x="5692" y="5345"/>
                    <a:pt x="5670" y="5345"/>
                  </a:cubicBezTo>
                  <a:close/>
                  <a:moveTo>
                    <a:pt x="1449" y="5383"/>
                  </a:moveTo>
                  <a:cubicBezTo>
                    <a:pt x="1449" y="5383"/>
                    <a:pt x="1449" y="5383"/>
                    <a:pt x="1449" y="5383"/>
                  </a:cubicBezTo>
                  <a:close/>
                  <a:moveTo>
                    <a:pt x="1472" y="5383"/>
                  </a:moveTo>
                  <a:cubicBezTo>
                    <a:pt x="1472" y="5383"/>
                    <a:pt x="1472" y="5383"/>
                    <a:pt x="1472" y="5383"/>
                  </a:cubicBezTo>
                  <a:cubicBezTo>
                    <a:pt x="1472" y="5383"/>
                    <a:pt x="1472" y="5383"/>
                    <a:pt x="1472" y="5383"/>
                  </a:cubicBezTo>
                  <a:close/>
                  <a:moveTo>
                    <a:pt x="1449" y="5383"/>
                  </a:moveTo>
                  <a:cubicBezTo>
                    <a:pt x="1449" y="5383"/>
                    <a:pt x="1449" y="5383"/>
                    <a:pt x="1449" y="5383"/>
                  </a:cubicBezTo>
                  <a:close/>
                  <a:moveTo>
                    <a:pt x="1472" y="5383"/>
                  </a:moveTo>
                  <a:cubicBezTo>
                    <a:pt x="1472" y="5383"/>
                    <a:pt x="1472" y="5383"/>
                    <a:pt x="1472" y="5383"/>
                  </a:cubicBezTo>
                  <a:cubicBezTo>
                    <a:pt x="1472" y="5383"/>
                    <a:pt x="1472" y="5383"/>
                    <a:pt x="1472" y="5383"/>
                  </a:cubicBezTo>
                  <a:close/>
                  <a:moveTo>
                    <a:pt x="1472" y="5383"/>
                  </a:moveTo>
                  <a:cubicBezTo>
                    <a:pt x="1472" y="5383"/>
                    <a:pt x="1472" y="5383"/>
                    <a:pt x="1472" y="5383"/>
                  </a:cubicBezTo>
                  <a:cubicBezTo>
                    <a:pt x="1472" y="5383"/>
                    <a:pt x="1472" y="5383"/>
                    <a:pt x="1472" y="5383"/>
                  </a:cubicBezTo>
                  <a:close/>
                  <a:moveTo>
                    <a:pt x="1472" y="5383"/>
                  </a:moveTo>
                  <a:cubicBezTo>
                    <a:pt x="1472" y="5383"/>
                    <a:pt x="1472" y="5383"/>
                    <a:pt x="1472" y="5383"/>
                  </a:cubicBezTo>
                  <a:cubicBezTo>
                    <a:pt x="1472" y="5383"/>
                    <a:pt x="1472" y="5383"/>
                    <a:pt x="1472" y="5383"/>
                  </a:cubicBezTo>
                  <a:close/>
                  <a:moveTo>
                    <a:pt x="6073" y="5383"/>
                  </a:moveTo>
                  <a:cubicBezTo>
                    <a:pt x="6085" y="5393"/>
                    <a:pt x="6090" y="5398"/>
                    <a:pt x="6096" y="5400"/>
                  </a:cubicBezTo>
                  <a:cubicBezTo>
                    <a:pt x="6086" y="5393"/>
                    <a:pt x="6075" y="5383"/>
                    <a:pt x="6073" y="5383"/>
                  </a:cubicBezTo>
                  <a:close/>
                  <a:moveTo>
                    <a:pt x="6096" y="5400"/>
                  </a:moveTo>
                  <a:cubicBezTo>
                    <a:pt x="6103" y="5404"/>
                    <a:pt x="6109" y="5408"/>
                    <a:pt x="6115" y="5408"/>
                  </a:cubicBezTo>
                  <a:cubicBezTo>
                    <a:pt x="6117" y="5408"/>
                    <a:pt x="6118" y="5406"/>
                    <a:pt x="6118" y="5403"/>
                  </a:cubicBezTo>
                  <a:cubicBezTo>
                    <a:pt x="6107" y="5403"/>
                    <a:pt x="6102" y="5403"/>
                    <a:pt x="6096" y="5400"/>
                  </a:cubicBezTo>
                  <a:close/>
                  <a:moveTo>
                    <a:pt x="1044" y="5479"/>
                  </a:moveTo>
                  <a:lnTo>
                    <a:pt x="1066" y="5498"/>
                  </a:lnTo>
                  <a:lnTo>
                    <a:pt x="1066" y="5479"/>
                  </a:lnTo>
                  <a:close/>
                  <a:moveTo>
                    <a:pt x="916" y="5529"/>
                  </a:moveTo>
                  <a:cubicBezTo>
                    <a:pt x="914" y="5529"/>
                    <a:pt x="912" y="5534"/>
                    <a:pt x="912" y="5537"/>
                  </a:cubicBezTo>
                  <a:lnTo>
                    <a:pt x="923" y="5537"/>
                  </a:lnTo>
                  <a:cubicBezTo>
                    <a:pt x="919" y="5532"/>
                    <a:pt x="917" y="5529"/>
                    <a:pt x="916" y="5529"/>
                  </a:cubicBezTo>
                  <a:close/>
                  <a:moveTo>
                    <a:pt x="910" y="5537"/>
                  </a:moveTo>
                  <a:cubicBezTo>
                    <a:pt x="910" y="5537"/>
                    <a:pt x="910" y="5537"/>
                    <a:pt x="912" y="5537"/>
                  </a:cubicBezTo>
                  <a:cubicBezTo>
                    <a:pt x="912" y="5537"/>
                    <a:pt x="912" y="5537"/>
                    <a:pt x="912" y="5537"/>
                  </a:cubicBezTo>
                  <a:close/>
                  <a:moveTo>
                    <a:pt x="923" y="5537"/>
                  </a:moveTo>
                  <a:cubicBezTo>
                    <a:pt x="933" y="5538"/>
                    <a:pt x="933" y="5542"/>
                    <a:pt x="933" y="5556"/>
                  </a:cubicBezTo>
                  <a:cubicBezTo>
                    <a:pt x="929" y="5546"/>
                    <a:pt x="927" y="5542"/>
                    <a:pt x="923" y="5537"/>
                  </a:cubicBezTo>
                  <a:close/>
                  <a:moveTo>
                    <a:pt x="3065" y="5593"/>
                  </a:moveTo>
                  <a:cubicBezTo>
                    <a:pt x="3065" y="5593"/>
                    <a:pt x="3065" y="5593"/>
                    <a:pt x="3065" y="5595"/>
                  </a:cubicBezTo>
                  <a:cubicBezTo>
                    <a:pt x="3065" y="5595"/>
                    <a:pt x="3065" y="5595"/>
                    <a:pt x="3065" y="5595"/>
                  </a:cubicBezTo>
                  <a:cubicBezTo>
                    <a:pt x="3065" y="5593"/>
                    <a:pt x="3065" y="5593"/>
                    <a:pt x="3065" y="5593"/>
                  </a:cubicBezTo>
                  <a:close/>
                  <a:moveTo>
                    <a:pt x="3065" y="5595"/>
                  </a:moveTo>
                  <a:cubicBezTo>
                    <a:pt x="3065" y="5614"/>
                    <a:pt x="3065" y="5614"/>
                    <a:pt x="3065" y="5614"/>
                  </a:cubicBezTo>
                  <a:cubicBezTo>
                    <a:pt x="3075" y="5614"/>
                    <a:pt x="3073" y="5606"/>
                    <a:pt x="3065" y="5595"/>
                  </a:cubicBezTo>
                  <a:close/>
                  <a:moveTo>
                    <a:pt x="2841" y="5651"/>
                  </a:moveTo>
                  <a:cubicBezTo>
                    <a:pt x="2841" y="5666"/>
                    <a:pt x="2841" y="5671"/>
                    <a:pt x="2850" y="5671"/>
                  </a:cubicBezTo>
                  <a:cubicBezTo>
                    <a:pt x="2849" y="5666"/>
                    <a:pt x="2845" y="5659"/>
                    <a:pt x="2841" y="5651"/>
                  </a:cubicBezTo>
                  <a:close/>
                  <a:moveTo>
                    <a:pt x="2617" y="5651"/>
                  </a:moveTo>
                  <a:cubicBezTo>
                    <a:pt x="2639" y="5671"/>
                    <a:pt x="2639" y="5671"/>
                    <a:pt x="2639" y="5671"/>
                  </a:cubicBezTo>
                  <a:cubicBezTo>
                    <a:pt x="2639" y="5671"/>
                    <a:pt x="2639" y="5651"/>
                    <a:pt x="2617" y="5651"/>
                  </a:cubicBezTo>
                  <a:close/>
                  <a:moveTo>
                    <a:pt x="2790" y="5640"/>
                  </a:moveTo>
                  <a:cubicBezTo>
                    <a:pt x="2794" y="5655"/>
                    <a:pt x="2796" y="5666"/>
                    <a:pt x="2796" y="5671"/>
                  </a:cubicBezTo>
                  <a:cubicBezTo>
                    <a:pt x="2796" y="5659"/>
                    <a:pt x="2796" y="5648"/>
                    <a:pt x="2790" y="5640"/>
                  </a:cubicBezTo>
                  <a:close/>
                  <a:moveTo>
                    <a:pt x="2850" y="5671"/>
                  </a:moveTo>
                  <a:cubicBezTo>
                    <a:pt x="2864" y="5697"/>
                    <a:pt x="2864" y="5709"/>
                    <a:pt x="2864" y="5709"/>
                  </a:cubicBezTo>
                  <a:lnTo>
                    <a:pt x="2864" y="5690"/>
                  </a:lnTo>
                  <a:cubicBezTo>
                    <a:pt x="2864" y="5690"/>
                    <a:pt x="2864" y="5690"/>
                    <a:pt x="2864" y="5671"/>
                  </a:cubicBezTo>
                  <a:cubicBezTo>
                    <a:pt x="2858" y="5671"/>
                    <a:pt x="2854" y="5671"/>
                    <a:pt x="2850" y="5671"/>
                  </a:cubicBezTo>
                  <a:close/>
                  <a:moveTo>
                    <a:pt x="2145" y="5801"/>
                  </a:moveTo>
                  <a:cubicBezTo>
                    <a:pt x="2145" y="5803"/>
                    <a:pt x="2145" y="5803"/>
                    <a:pt x="2145" y="5806"/>
                  </a:cubicBezTo>
                  <a:cubicBezTo>
                    <a:pt x="2145" y="5806"/>
                    <a:pt x="2145" y="5806"/>
                    <a:pt x="2145" y="5806"/>
                  </a:cubicBezTo>
                  <a:cubicBezTo>
                    <a:pt x="2145" y="5805"/>
                    <a:pt x="2145" y="5803"/>
                    <a:pt x="2145" y="5801"/>
                  </a:cubicBezTo>
                  <a:close/>
                  <a:moveTo>
                    <a:pt x="5423" y="5787"/>
                  </a:moveTo>
                  <a:cubicBezTo>
                    <a:pt x="5430" y="5800"/>
                    <a:pt x="5441" y="5809"/>
                    <a:pt x="5455" y="5813"/>
                  </a:cubicBezTo>
                  <a:lnTo>
                    <a:pt x="5423" y="5787"/>
                  </a:lnTo>
                  <a:close/>
                  <a:moveTo>
                    <a:pt x="2234" y="5843"/>
                  </a:moveTo>
                  <a:cubicBezTo>
                    <a:pt x="2234" y="5851"/>
                    <a:pt x="2238" y="5853"/>
                    <a:pt x="2241" y="5853"/>
                  </a:cubicBezTo>
                  <a:cubicBezTo>
                    <a:pt x="2239" y="5851"/>
                    <a:pt x="2238" y="5848"/>
                    <a:pt x="2238" y="5843"/>
                  </a:cubicBezTo>
                  <a:cubicBezTo>
                    <a:pt x="2236" y="5843"/>
                    <a:pt x="2236" y="5843"/>
                    <a:pt x="2234" y="5843"/>
                  </a:cubicBezTo>
                  <a:close/>
                  <a:moveTo>
                    <a:pt x="2213" y="5826"/>
                  </a:moveTo>
                  <a:cubicBezTo>
                    <a:pt x="2213" y="5839"/>
                    <a:pt x="2213" y="5851"/>
                    <a:pt x="2213" y="5851"/>
                  </a:cubicBezTo>
                  <a:cubicBezTo>
                    <a:pt x="2213" y="5856"/>
                    <a:pt x="2213" y="5858"/>
                    <a:pt x="2213" y="5858"/>
                  </a:cubicBezTo>
                  <a:cubicBezTo>
                    <a:pt x="2213" y="5863"/>
                    <a:pt x="2213" y="5869"/>
                    <a:pt x="2213" y="5882"/>
                  </a:cubicBezTo>
                  <a:cubicBezTo>
                    <a:pt x="2213" y="5860"/>
                    <a:pt x="2213" y="5850"/>
                    <a:pt x="2217" y="5850"/>
                  </a:cubicBezTo>
                  <a:cubicBezTo>
                    <a:pt x="2221" y="5850"/>
                    <a:pt x="2226" y="5855"/>
                    <a:pt x="2234" y="5863"/>
                  </a:cubicBezTo>
                  <a:lnTo>
                    <a:pt x="2213" y="5826"/>
                  </a:lnTo>
                  <a:close/>
                  <a:moveTo>
                    <a:pt x="2279" y="5877"/>
                  </a:moveTo>
                  <a:lnTo>
                    <a:pt x="2279" y="5882"/>
                  </a:lnTo>
                  <a:cubicBezTo>
                    <a:pt x="2281" y="5884"/>
                    <a:pt x="2283" y="5885"/>
                    <a:pt x="2285" y="5887"/>
                  </a:cubicBezTo>
                  <a:cubicBezTo>
                    <a:pt x="2283" y="5884"/>
                    <a:pt x="2281" y="5880"/>
                    <a:pt x="2279" y="5877"/>
                  </a:cubicBezTo>
                  <a:close/>
                  <a:moveTo>
                    <a:pt x="2145" y="5806"/>
                  </a:moveTo>
                  <a:cubicBezTo>
                    <a:pt x="2151" y="5853"/>
                    <a:pt x="2168" y="5885"/>
                    <a:pt x="2168" y="5901"/>
                  </a:cubicBezTo>
                  <a:lnTo>
                    <a:pt x="2168" y="5863"/>
                  </a:lnTo>
                  <a:cubicBezTo>
                    <a:pt x="2168" y="5829"/>
                    <a:pt x="2151" y="5811"/>
                    <a:pt x="2145" y="5806"/>
                  </a:cubicBezTo>
                  <a:close/>
                  <a:moveTo>
                    <a:pt x="2070" y="5906"/>
                  </a:moveTo>
                  <a:cubicBezTo>
                    <a:pt x="2073" y="5913"/>
                    <a:pt x="2077" y="5921"/>
                    <a:pt x="2077" y="5921"/>
                  </a:cubicBezTo>
                  <a:cubicBezTo>
                    <a:pt x="2077" y="5921"/>
                    <a:pt x="2077" y="5911"/>
                    <a:pt x="2070" y="5906"/>
                  </a:cubicBezTo>
                  <a:close/>
                  <a:moveTo>
                    <a:pt x="2317" y="5879"/>
                  </a:moveTo>
                  <a:cubicBezTo>
                    <a:pt x="2311" y="5879"/>
                    <a:pt x="2313" y="5897"/>
                    <a:pt x="2304" y="5897"/>
                  </a:cubicBezTo>
                  <a:cubicBezTo>
                    <a:pt x="2300" y="5897"/>
                    <a:pt x="2294" y="5893"/>
                    <a:pt x="2285" y="5887"/>
                  </a:cubicBezTo>
                  <a:cubicBezTo>
                    <a:pt x="2288" y="5895"/>
                    <a:pt x="2294" y="5906"/>
                    <a:pt x="2302" y="5921"/>
                  </a:cubicBezTo>
                  <a:cubicBezTo>
                    <a:pt x="2302" y="5901"/>
                    <a:pt x="2324" y="5921"/>
                    <a:pt x="2324" y="5882"/>
                  </a:cubicBezTo>
                  <a:cubicBezTo>
                    <a:pt x="2320" y="5879"/>
                    <a:pt x="2319" y="5879"/>
                    <a:pt x="2317" y="5879"/>
                  </a:cubicBezTo>
                  <a:close/>
                  <a:moveTo>
                    <a:pt x="2100" y="5921"/>
                  </a:moveTo>
                  <a:cubicBezTo>
                    <a:pt x="2100" y="5940"/>
                    <a:pt x="2100" y="5940"/>
                    <a:pt x="2100" y="5940"/>
                  </a:cubicBezTo>
                  <a:cubicBezTo>
                    <a:pt x="2106" y="5950"/>
                    <a:pt x="2109" y="5953"/>
                    <a:pt x="2109" y="5953"/>
                  </a:cubicBezTo>
                  <a:cubicBezTo>
                    <a:pt x="2113" y="5953"/>
                    <a:pt x="2100" y="5921"/>
                    <a:pt x="2100" y="5921"/>
                  </a:cubicBezTo>
                  <a:close/>
                  <a:moveTo>
                    <a:pt x="5894" y="5979"/>
                  </a:moveTo>
                  <a:cubicBezTo>
                    <a:pt x="5890" y="5982"/>
                    <a:pt x="5890" y="5985"/>
                    <a:pt x="5892" y="5990"/>
                  </a:cubicBezTo>
                  <a:cubicBezTo>
                    <a:pt x="5892" y="5987"/>
                    <a:pt x="5894" y="5982"/>
                    <a:pt x="5894" y="5979"/>
                  </a:cubicBezTo>
                  <a:close/>
                  <a:moveTo>
                    <a:pt x="305" y="6035"/>
                  </a:moveTo>
                  <a:cubicBezTo>
                    <a:pt x="305" y="6035"/>
                    <a:pt x="318" y="6035"/>
                    <a:pt x="323" y="6045"/>
                  </a:cubicBezTo>
                  <a:cubicBezTo>
                    <a:pt x="323" y="6045"/>
                    <a:pt x="323" y="6045"/>
                    <a:pt x="323" y="6045"/>
                  </a:cubicBezTo>
                  <a:cubicBezTo>
                    <a:pt x="314" y="6045"/>
                    <a:pt x="305" y="6045"/>
                    <a:pt x="305" y="6035"/>
                  </a:cubicBezTo>
                  <a:close/>
                  <a:moveTo>
                    <a:pt x="1561" y="6105"/>
                  </a:moveTo>
                  <a:cubicBezTo>
                    <a:pt x="1561" y="6105"/>
                    <a:pt x="1561" y="6106"/>
                    <a:pt x="1561" y="6113"/>
                  </a:cubicBezTo>
                  <a:cubicBezTo>
                    <a:pt x="1561" y="6113"/>
                    <a:pt x="1561" y="6123"/>
                    <a:pt x="1561" y="6135"/>
                  </a:cubicBezTo>
                  <a:cubicBezTo>
                    <a:pt x="1555" y="6127"/>
                    <a:pt x="1547" y="6119"/>
                    <a:pt x="1538" y="6113"/>
                  </a:cubicBezTo>
                  <a:cubicBezTo>
                    <a:pt x="1553" y="6113"/>
                    <a:pt x="1559" y="6105"/>
                    <a:pt x="1561" y="6105"/>
                  </a:cubicBezTo>
                  <a:close/>
                  <a:moveTo>
                    <a:pt x="1677" y="6127"/>
                  </a:moveTo>
                  <a:cubicBezTo>
                    <a:pt x="1683" y="6140"/>
                    <a:pt x="1696" y="6152"/>
                    <a:pt x="1696" y="6152"/>
                  </a:cubicBezTo>
                  <a:cubicBezTo>
                    <a:pt x="1696" y="6152"/>
                    <a:pt x="1683" y="6131"/>
                    <a:pt x="1677" y="6127"/>
                  </a:cubicBezTo>
                  <a:close/>
                  <a:moveTo>
                    <a:pt x="1674" y="6132"/>
                  </a:moveTo>
                  <a:cubicBezTo>
                    <a:pt x="1674" y="6152"/>
                    <a:pt x="1674" y="6152"/>
                    <a:pt x="1674" y="6171"/>
                  </a:cubicBezTo>
                  <a:cubicBezTo>
                    <a:pt x="1674" y="6171"/>
                    <a:pt x="1696" y="6152"/>
                    <a:pt x="1674" y="6132"/>
                  </a:cubicBezTo>
                  <a:close/>
                  <a:moveTo>
                    <a:pt x="742" y="6266"/>
                  </a:moveTo>
                  <a:cubicBezTo>
                    <a:pt x="748" y="6276"/>
                    <a:pt x="753" y="6286"/>
                    <a:pt x="753" y="6286"/>
                  </a:cubicBezTo>
                  <a:cubicBezTo>
                    <a:pt x="753" y="6276"/>
                    <a:pt x="748" y="6271"/>
                    <a:pt x="742" y="6266"/>
                  </a:cubicBezTo>
                  <a:close/>
                  <a:moveTo>
                    <a:pt x="2481" y="6526"/>
                  </a:moveTo>
                  <a:lnTo>
                    <a:pt x="2460" y="6536"/>
                  </a:lnTo>
                  <a:cubicBezTo>
                    <a:pt x="2469" y="6553"/>
                    <a:pt x="2475" y="6563"/>
                    <a:pt x="2477" y="6563"/>
                  </a:cubicBezTo>
                  <a:cubicBezTo>
                    <a:pt x="2481" y="6563"/>
                    <a:pt x="2481" y="6552"/>
                    <a:pt x="2481" y="6526"/>
                  </a:cubicBezTo>
                  <a:close/>
                  <a:moveTo>
                    <a:pt x="2526" y="7131"/>
                  </a:moveTo>
                  <a:cubicBezTo>
                    <a:pt x="2534" y="7147"/>
                    <a:pt x="2543" y="7160"/>
                    <a:pt x="2554" y="7167"/>
                  </a:cubicBezTo>
                  <a:lnTo>
                    <a:pt x="2526" y="7131"/>
                  </a:lnTo>
                  <a:close/>
                  <a:moveTo>
                    <a:pt x="2997" y="7476"/>
                  </a:moveTo>
                  <a:cubicBezTo>
                    <a:pt x="2996" y="7480"/>
                    <a:pt x="2994" y="7483"/>
                    <a:pt x="2994" y="7486"/>
                  </a:cubicBezTo>
                  <a:cubicBezTo>
                    <a:pt x="2996" y="7483"/>
                    <a:pt x="2997" y="7480"/>
                    <a:pt x="2997" y="7476"/>
                  </a:cubicBezTo>
                  <a:close/>
                  <a:moveTo>
                    <a:pt x="7342" y="7915"/>
                  </a:moveTo>
                  <a:cubicBezTo>
                    <a:pt x="7342" y="7915"/>
                    <a:pt x="7342" y="7915"/>
                    <a:pt x="7342" y="7915"/>
                  </a:cubicBezTo>
                  <a:cubicBezTo>
                    <a:pt x="7346" y="7915"/>
                    <a:pt x="7350" y="7917"/>
                    <a:pt x="7354" y="7919"/>
                  </a:cubicBezTo>
                  <a:cubicBezTo>
                    <a:pt x="7350" y="7917"/>
                    <a:pt x="7346" y="7915"/>
                    <a:pt x="7342" y="7915"/>
                  </a:cubicBezTo>
                  <a:close/>
                  <a:moveTo>
                    <a:pt x="2988" y="8658"/>
                  </a:moveTo>
                  <a:lnTo>
                    <a:pt x="2975" y="8669"/>
                  </a:lnTo>
                  <a:lnTo>
                    <a:pt x="2996" y="8669"/>
                  </a:lnTo>
                  <a:cubicBezTo>
                    <a:pt x="2996" y="8667"/>
                    <a:pt x="2996" y="8667"/>
                    <a:pt x="2996" y="8666"/>
                  </a:cubicBezTo>
                  <a:cubicBezTo>
                    <a:pt x="2994" y="8664"/>
                    <a:pt x="2990" y="8661"/>
                    <a:pt x="2988" y="8658"/>
                  </a:cubicBezTo>
                  <a:close/>
                  <a:moveTo>
                    <a:pt x="3482" y="8861"/>
                  </a:moveTo>
                  <a:cubicBezTo>
                    <a:pt x="3488" y="8863"/>
                    <a:pt x="3492" y="8863"/>
                    <a:pt x="3497" y="8863"/>
                  </a:cubicBezTo>
                  <a:cubicBezTo>
                    <a:pt x="3503" y="8863"/>
                    <a:pt x="3509" y="8863"/>
                    <a:pt x="3514" y="8861"/>
                  </a:cubicBezTo>
                  <a:close/>
                  <a:moveTo>
                    <a:pt x="8881" y="9206"/>
                  </a:moveTo>
                  <a:cubicBezTo>
                    <a:pt x="8876" y="9208"/>
                    <a:pt x="8872" y="9210"/>
                    <a:pt x="8868" y="9211"/>
                  </a:cubicBezTo>
                  <a:cubicBezTo>
                    <a:pt x="8874" y="9211"/>
                    <a:pt x="8877" y="9210"/>
                    <a:pt x="8881" y="9206"/>
                  </a:cubicBezTo>
                  <a:close/>
                  <a:moveTo>
                    <a:pt x="3290" y="9418"/>
                  </a:moveTo>
                  <a:cubicBezTo>
                    <a:pt x="3294" y="9424"/>
                    <a:pt x="3297" y="9429"/>
                    <a:pt x="3299" y="9431"/>
                  </a:cubicBezTo>
                  <a:cubicBezTo>
                    <a:pt x="3297" y="9428"/>
                    <a:pt x="3294" y="9423"/>
                    <a:pt x="3290" y="9418"/>
                  </a:cubicBezTo>
                  <a:close/>
                  <a:moveTo>
                    <a:pt x="3754" y="9537"/>
                  </a:moveTo>
                  <a:cubicBezTo>
                    <a:pt x="3756" y="9542"/>
                    <a:pt x="3759" y="9547"/>
                    <a:pt x="3761" y="9552"/>
                  </a:cubicBezTo>
                  <a:cubicBezTo>
                    <a:pt x="3761" y="9545"/>
                    <a:pt x="3757" y="9540"/>
                    <a:pt x="3754" y="9537"/>
                  </a:cubicBezTo>
                  <a:close/>
                  <a:moveTo>
                    <a:pt x="4697" y="11043"/>
                  </a:moveTo>
                  <a:cubicBezTo>
                    <a:pt x="4691" y="11043"/>
                    <a:pt x="4700" y="11065"/>
                    <a:pt x="4698" y="11074"/>
                  </a:cubicBezTo>
                  <a:cubicBezTo>
                    <a:pt x="4702" y="11070"/>
                    <a:pt x="4708" y="11067"/>
                    <a:pt x="4714" y="11067"/>
                  </a:cubicBezTo>
                  <a:cubicBezTo>
                    <a:pt x="4717" y="11067"/>
                    <a:pt x="4721" y="11069"/>
                    <a:pt x="4727" y="11070"/>
                  </a:cubicBezTo>
                  <a:cubicBezTo>
                    <a:pt x="4710" y="11049"/>
                    <a:pt x="4700" y="11043"/>
                    <a:pt x="4697" y="11043"/>
                  </a:cubicBezTo>
                  <a:close/>
                  <a:moveTo>
                    <a:pt x="4698" y="11074"/>
                  </a:moveTo>
                  <a:cubicBezTo>
                    <a:pt x="4698" y="11075"/>
                    <a:pt x="4697" y="11077"/>
                    <a:pt x="4697" y="11078"/>
                  </a:cubicBezTo>
                  <a:cubicBezTo>
                    <a:pt x="4698" y="11078"/>
                    <a:pt x="4698" y="11077"/>
                    <a:pt x="4698" y="11074"/>
                  </a:cubicBezTo>
                  <a:close/>
                  <a:moveTo>
                    <a:pt x="13752" y="11838"/>
                  </a:moveTo>
                  <a:cubicBezTo>
                    <a:pt x="13752" y="11858"/>
                    <a:pt x="13758" y="11863"/>
                    <a:pt x="13767" y="11863"/>
                  </a:cubicBezTo>
                  <a:cubicBezTo>
                    <a:pt x="13771" y="11863"/>
                    <a:pt x="13777" y="11861"/>
                    <a:pt x="13782" y="11859"/>
                  </a:cubicBezTo>
                  <a:cubicBezTo>
                    <a:pt x="13788" y="11863"/>
                    <a:pt x="13796" y="11864"/>
                    <a:pt x="13801" y="11866"/>
                  </a:cubicBezTo>
                  <a:cubicBezTo>
                    <a:pt x="13801" y="11863"/>
                    <a:pt x="13799" y="11861"/>
                    <a:pt x="13797" y="11858"/>
                  </a:cubicBezTo>
                  <a:cubicBezTo>
                    <a:pt x="13794" y="11858"/>
                    <a:pt x="13788" y="11859"/>
                    <a:pt x="13782" y="11859"/>
                  </a:cubicBezTo>
                  <a:cubicBezTo>
                    <a:pt x="13769" y="11855"/>
                    <a:pt x="13760" y="11850"/>
                    <a:pt x="13752" y="11838"/>
                  </a:cubicBezTo>
                  <a:close/>
                  <a:moveTo>
                    <a:pt x="5602" y="12415"/>
                  </a:moveTo>
                  <a:cubicBezTo>
                    <a:pt x="5600" y="12416"/>
                    <a:pt x="5600" y="12416"/>
                    <a:pt x="5598" y="12418"/>
                  </a:cubicBezTo>
                  <a:cubicBezTo>
                    <a:pt x="5600" y="12418"/>
                    <a:pt x="5602" y="12416"/>
                    <a:pt x="5602" y="12415"/>
                  </a:cubicBezTo>
                  <a:close/>
                  <a:moveTo>
                    <a:pt x="5621" y="12615"/>
                  </a:moveTo>
                  <a:cubicBezTo>
                    <a:pt x="5623" y="12618"/>
                    <a:pt x="5624" y="12623"/>
                    <a:pt x="5624" y="12626"/>
                  </a:cubicBezTo>
                  <a:cubicBezTo>
                    <a:pt x="5624" y="12621"/>
                    <a:pt x="5623" y="12618"/>
                    <a:pt x="5621" y="12615"/>
                  </a:cubicBezTo>
                  <a:close/>
                  <a:moveTo>
                    <a:pt x="5027" y="12658"/>
                  </a:moveTo>
                  <a:cubicBezTo>
                    <a:pt x="5025" y="12660"/>
                    <a:pt x="5025" y="12661"/>
                    <a:pt x="5025" y="12665"/>
                  </a:cubicBezTo>
                  <a:cubicBezTo>
                    <a:pt x="5027" y="12663"/>
                    <a:pt x="5027" y="12661"/>
                    <a:pt x="5027" y="12658"/>
                  </a:cubicBezTo>
                  <a:close/>
                  <a:moveTo>
                    <a:pt x="5025" y="12665"/>
                  </a:moveTo>
                  <a:cubicBezTo>
                    <a:pt x="5023" y="12665"/>
                    <a:pt x="5021" y="12665"/>
                    <a:pt x="5019" y="12665"/>
                  </a:cubicBezTo>
                  <a:cubicBezTo>
                    <a:pt x="5023" y="12678"/>
                    <a:pt x="5025" y="12682"/>
                    <a:pt x="5027" y="12682"/>
                  </a:cubicBezTo>
                  <a:cubicBezTo>
                    <a:pt x="5027" y="12682"/>
                    <a:pt x="5023" y="12671"/>
                    <a:pt x="5025" y="12665"/>
                  </a:cubicBezTo>
                  <a:close/>
                  <a:moveTo>
                    <a:pt x="5871" y="12762"/>
                  </a:moveTo>
                  <a:cubicBezTo>
                    <a:pt x="5868" y="12762"/>
                    <a:pt x="5866" y="12762"/>
                    <a:pt x="5866" y="12763"/>
                  </a:cubicBezTo>
                  <a:lnTo>
                    <a:pt x="5871" y="12762"/>
                  </a:lnTo>
                  <a:close/>
                  <a:moveTo>
                    <a:pt x="16583" y="12915"/>
                  </a:moveTo>
                  <a:cubicBezTo>
                    <a:pt x="16585" y="12915"/>
                    <a:pt x="16585" y="12916"/>
                    <a:pt x="16587" y="12916"/>
                  </a:cubicBezTo>
                  <a:cubicBezTo>
                    <a:pt x="16587" y="12916"/>
                    <a:pt x="16585" y="12915"/>
                    <a:pt x="16583" y="12915"/>
                  </a:cubicBezTo>
                  <a:close/>
                  <a:moveTo>
                    <a:pt x="6232" y="13241"/>
                  </a:moveTo>
                  <a:cubicBezTo>
                    <a:pt x="6232" y="13242"/>
                    <a:pt x="6232" y="13244"/>
                    <a:pt x="6232" y="13244"/>
                  </a:cubicBezTo>
                  <a:cubicBezTo>
                    <a:pt x="6232" y="13242"/>
                    <a:pt x="6232" y="13241"/>
                    <a:pt x="6232" y="13241"/>
                  </a:cubicBezTo>
                  <a:close/>
                  <a:moveTo>
                    <a:pt x="6254" y="13260"/>
                  </a:moveTo>
                  <a:cubicBezTo>
                    <a:pt x="6275" y="13260"/>
                    <a:pt x="6298" y="13280"/>
                    <a:pt x="6298" y="13315"/>
                  </a:cubicBezTo>
                  <a:cubicBezTo>
                    <a:pt x="6288" y="13301"/>
                    <a:pt x="6273" y="13283"/>
                    <a:pt x="6254" y="13260"/>
                  </a:cubicBezTo>
                  <a:close/>
                  <a:moveTo>
                    <a:pt x="17333" y="13985"/>
                  </a:moveTo>
                  <a:cubicBezTo>
                    <a:pt x="17330" y="13985"/>
                    <a:pt x="17326" y="13988"/>
                    <a:pt x="17322" y="13991"/>
                  </a:cubicBezTo>
                  <a:cubicBezTo>
                    <a:pt x="17328" y="13988"/>
                    <a:pt x="17331" y="13986"/>
                    <a:pt x="17333" y="13985"/>
                  </a:cubicBezTo>
                  <a:close/>
                  <a:moveTo>
                    <a:pt x="21226" y="14377"/>
                  </a:moveTo>
                  <a:cubicBezTo>
                    <a:pt x="21226" y="14377"/>
                    <a:pt x="21226" y="14378"/>
                    <a:pt x="21231" y="14382"/>
                  </a:cubicBezTo>
                  <a:cubicBezTo>
                    <a:pt x="21229" y="14378"/>
                    <a:pt x="21226" y="14377"/>
                    <a:pt x="21226" y="14377"/>
                  </a:cubicBezTo>
                  <a:close/>
                  <a:moveTo>
                    <a:pt x="21476" y="14414"/>
                  </a:moveTo>
                  <a:lnTo>
                    <a:pt x="21476" y="14432"/>
                  </a:lnTo>
                  <a:lnTo>
                    <a:pt x="21544" y="14432"/>
                  </a:lnTo>
                  <a:cubicBezTo>
                    <a:pt x="21544" y="14429"/>
                    <a:pt x="21541" y="14427"/>
                    <a:pt x="21535" y="14427"/>
                  </a:cubicBezTo>
                  <a:cubicBezTo>
                    <a:pt x="21526" y="14427"/>
                    <a:pt x="21510" y="14432"/>
                    <a:pt x="21497" y="14432"/>
                  </a:cubicBezTo>
                  <a:cubicBezTo>
                    <a:pt x="21486" y="14432"/>
                    <a:pt x="21476" y="14427"/>
                    <a:pt x="21476" y="14414"/>
                  </a:cubicBezTo>
                  <a:close/>
                  <a:moveTo>
                    <a:pt x="19187" y="14663"/>
                  </a:moveTo>
                  <a:cubicBezTo>
                    <a:pt x="19187" y="14671"/>
                    <a:pt x="19193" y="14677"/>
                    <a:pt x="19202" y="14682"/>
                  </a:cubicBezTo>
                  <a:lnTo>
                    <a:pt x="19210" y="14682"/>
                  </a:lnTo>
                  <a:lnTo>
                    <a:pt x="19187" y="14663"/>
                  </a:lnTo>
                  <a:close/>
                  <a:moveTo>
                    <a:pt x="20488" y="14721"/>
                  </a:moveTo>
                  <a:cubicBezTo>
                    <a:pt x="20475" y="14721"/>
                    <a:pt x="20462" y="14727"/>
                    <a:pt x="20454" y="14729"/>
                  </a:cubicBezTo>
                  <a:lnTo>
                    <a:pt x="20443" y="14721"/>
                  </a:lnTo>
                  <a:cubicBezTo>
                    <a:pt x="20443" y="14727"/>
                    <a:pt x="20447" y="14729"/>
                    <a:pt x="20451" y="14729"/>
                  </a:cubicBezTo>
                  <a:cubicBezTo>
                    <a:pt x="20451" y="14729"/>
                    <a:pt x="20452" y="14729"/>
                    <a:pt x="20454" y="14729"/>
                  </a:cubicBezTo>
                  <a:lnTo>
                    <a:pt x="20466" y="14740"/>
                  </a:lnTo>
                  <a:lnTo>
                    <a:pt x="20488" y="14721"/>
                  </a:lnTo>
                  <a:close/>
                  <a:moveTo>
                    <a:pt x="19523" y="14779"/>
                  </a:moveTo>
                  <a:cubicBezTo>
                    <a:pt x="19515" y="14779"/>
                    <a:pt x="19508" y="14782"/>
                    <a:pt x="19500" y="14787"/>
                  </a:cubicBezTo>
                  <a:cubicBezTo>
                    <a:pt x="19513" y="14787"/>
                    <a:pt x="19523" y="14779"/>
                    <a:pt x="19523" y="14779"/>
                  </a:cubicBezTo>
                  <a:close/>
                  <a:moveTo>
                    <a:pt x="20556" y="14643"/>
                  </a:moveTo>
                  <a:cubicBezTo>
                    <a:pt x="20579" y="14663"/>
                    <a:pt x="20579" y="14682"/>
                    <a:pt x="20534" y="14682"/>
                  </a:cubicBezTo>
                  <a:cubicBezTo>
                    <a:pt x="20556" y="14721"/>
                    <a:pt x="20556" y="14740"/>
                    <a:pt x="20556" y="14779"/>
                  </a:cubicBezTo>
                  <a:cubicBezTo>
                    <a:pt x="20551" y="14771"/>
                    <a:pt x="20547" y="14767"/>
                    <a:pt x="20541" y="14767"/>
                  </a:cubicBezTo>
                  <a:cubicBezTo>
                    <a:pt x="20530" y="14767"/>
                    <a:pt x="20517" y="14790"/>
                    <a:pt x="20503" y="14790"/>
                  </a:cubicBezTo>
                  <a:cubicBezTo>
                    <a:pt x="20498" y="14790"/>
                    <a:pt x="20494" y="14787"/>
                    <a:pt x="20488" y="14779"/>
                  </a:cubicBezTo>
                  <a:cubicBezTo>
                    <a:pt x="20466" y="14798"/>
                    <a:pt x="20511" y="14798"/>
                    <a:pt x="20534" y="14817"/>
                  </a:cubicBezTo>
                  <a:lnTo>
                    <a:pt x="20466" y="14817"/>
                  </a:lnTo>
                  <a:cubicBezTo>
                    <a:pt x="20456" y="14819"/>
                    <a:pt x="20449" y="14821"/>
                    <a:pt x="20443" y="14821"/>
                  </a:cubicBezTo>
                  <a:cubicBezTo>
                    <a:pt x="20403" y="14821"/>
                    <a:pt x="20415" y="14779"/>
                    <a:pt x="20377" y="14779"/>
                  </a:cubicBezTo>
                  <a:cubicBezTo>
                    <a:pt x="20354" y="14779"/>
                    <a:pt x="20354" y="14759"/>
                    <a:pt x="20377" y="14759"/>
                  </a:cubicBezTo>
                  <a:cubicBezTo>
                    <a:pt x="20386" y="14763"/>
                    <a:pt x="20394" y="14764"/>
                    <a:pt x="20400" y="14764"/>
                  </a:cubicBezTo>
                  <a:cubicBezTo>
                    <a:pt x="20409" y="14764"/>
                    <a:pt x="20415" y="14763"/>
                    <a:pt x="20422" y="14759"/>
                  </a:cubicBezTo>
                  <a:cubicBezTo>
                    <a:pt x="20422" y="14763"/>
                    <a:pt x="20422" y="14764"/>
                    <a:pt x="20424" y="14764"/>
                  </a:cubicBezTo>
                  <a:cubicBezTo>
                    <a:pt x="20428" y="14764"/>
                    <a:pt x="20437" y="14756"/>
                    <a:pt x="20449" y="14754"/>
                  </a:cubicBezTo>
                  <a:cubicBezTo>
                    <a:pt x="20454" y="14754"/>
                    <a:pt x="20460" y="14756"/>
                    <a:pt x="20466" y="14759"/>
                  </a:cubicBezTo>
                  <a:cubicBezTo>
                    <a:pt x="20462" y="14754"/>
                    <a:pt x="20456" y="14753"/>
                    <a:pt x="20452" y="14753"/>
                  </a:cubicBezTo>
                  <a:cubicBezTo>
                    <a:pt x="20451" y="14753"/>
                    <a:pt x="20451" y="14754"/>
                    <a:pt x="20449" y="14754"/>
                  </a:cubicBezTo>
                  <a:cubicBezTo>
                    <a:pt x="20447" y="14754"/>
                    <a:pt x="20445" y="14753"/>
                    <a:pt x="20443" y="14753"/>
                  </a:cubicBezTo>
                  <a:cubicBezTo>
                    <a:pt x="20434" y="14753"/>
                    <a:pt x="20428" y="14756"/>
                    <a:pt x="20422" y="14759"/>
                  </a:cubicBezTo>
                  <a:cubicBezTo>
                    <a:pt x="20400" y="14740"/>
                    <a:pt x="20443" y="14740"/>
                    <a:pt x="20443" y="14721"/>
                  </a:cubicBezTo>
                  <a:cubicBezTo>
                    <a:pt x="20443" y="14708"/>
                    <a:pt x="20432" y="14693"/>
                    <a:pt x="20434" y="14693"/>
                  </a:cubicBezTo>
                  <a:cubicBezTo>
                    <a:pt x="20436" y="14693"/>
                    <a:pt x="20437" y="14696"/>
                    <a:pt x="20443" y="14701"/>
                  </a:cubicBezTo>
                  <a:cubicBezTo>
                    <a:pt x="20488" y="14701"/>
                    <a:pt x="20511" y="14701"/>
                    <a:pt x="20534" y="14721"/>
                  </a:cubicBezTo>
                  <a:cubicBezTo>
                    <a:pt x="20534" y="14704"/>
                    <a:pt x="20534" y="14677"/>
                    <a:pt x="20509" y="14677"/>
                  </a:cubicBezTo>
                  <a:cubicBezTo>
                    <a:pt x="20503" y="14677"/>
                    <a:pt x="20498" y="14679"/>
                    <a:pt x="20488" y="14682"/>
                  </a:cubicBezTo>
                  <a:lnTo>
                    <a:pt x="20488" y="14663"/>
                  </a:lnTo>
                  <a:cubicBezTo>
                    <a:pt x="20473" y="14663"/>
                    <a:pt x="20449" y="14680"/>
                    <a:pt x="20434" y="14680"/>
                  </a:cubicBezTo>
                  <a:cubicBezTo>
                    <a:pt x="20426" y="14680"/>
                    <a:pt x="20422" y="14675"/>
                    <a:pt x="20422" y="14663"/>
                  </a:cubicBezTo>
                  <a:lnTo>
                    <a:pt x="20443" y="14663"/>
                  </a:lnTo>
                  <a:lnTo>
                    <a:pt x="20422" y="14643"/>
                  </a:lnTo>
                  <a:close/>
                  <a:moveTo>
                    <a:pt x="19523" y="14837"/>
                  </a:moveTo>
                  <a:cubicBezTo>
                    <a:pt x="19521" y="14837"/>
                    <a:pt x="19519" y="14837"/>
                    <a:pt x="19519" y="14837"/>
                  </a:cubicBezTo>
                  <a:cubicBezTo>
                    <a:pt x="19519" y="14837"/>
                    <a:pt x="19521" y="14837"/>
                    <a:pt x="19523" y="14837"/>
                  </a:cubicBezTo>
                  <a:close/>
                  <a:moveTo>
                    <a:pt x="20354" y="14855"/>
                  </a:moveTo>
                  <a:cubicBezTo>
                    <a:pt x="20354" y="14869"/>
                    <a:pt x="20388" y="14882"/>
                    <a:pt x="20415" y="14882"/>
                  </a:cubicBezTo>
                  <a:cubicBezTo>
                    <a:pt x="20426" y="14882"/>
                    <a:pt x="20437" y="14880"/>
                    <a:pt x="20443" y="14874"/>
                  </a:cubicBezTo>
                  <a:lnTo>
                    <a:pt x="20466" y="14874"/>
                  </a:lnTo>
                  <a:lnTo>
                    <a:pt x="20443" y="14893"/>
                  </a:lnTo>
                  <a:cubicBezTo>
                    <a:pt x="20451" y="14888"/>
                    <a:pt x="20454" y="14885"/>
                    <a:pt x="20458" y="14885"/>
                  </a:cubicBezTo>
                  <a:cubicBezTo>
                    <a:pt x="20466" y="14885"/>
                    <a:pt x="20466" y="14900"/>
                    <a:pt x="20466" y="14913"/>
                  </a:cubicBezTo>
                  <a:cubicBezTo>
                    <a:pt x="20443" y="14913"/>
                    <a:pt x="20466" y="14932"/>
                    <a:pt x="20443" y="14932"/>
                  </a:cubicBezTo>
                  <a:cubicBezTo>
                    <a:pt x="20443" y="14932"/>
                    <a:pt x="20443" y="14932"/>
                    <a:pt x="20443" y="14951"/>
                  </a:cubicBezTo>
                  <a:cubicBezTo>
                    <a:pt x="20400" y="14932"/>
                    <a:pt x="20377" y="14932"/>
                    <a:pt x="20354" y="14932"/>
                  </a:cubicBezTo>
                  <a:cubicBezTo>
                    <a:pt x="20332" y="14932"/>
                    <a:pt x="20309" y="14932"/>
                    <a:pt x="20332" y="14913"/>
                  </a:cubicBezTo>
                  <a:lnTo>
                    <a:pt x="20377" y="14913"/>
                  </a:lnTo>
                  <a:lnTo>
                    <a:pt x="20332" y="14893"/>
                  </a:lnTo>
                  <a:cubicBezTo>
                    <a:pt x="20309" y="14874"/>
                    <a:pt x="20354" y="14874"/>
                    <a:pt x="20354" y="14855"/>
                  </a:cubicBezTo>
                  <a:close/>
                  <a:moveTo>
                    <a:pt x="20803" y="14971"/>
                  </a:moveTo>
                  <a:cubicBezTo>
                    <a:pt x="20799" y="14971"/>
                    <a:pt x="20798" y="14971"/>
                    <a:pt x="20798" y="14972"/>
                  </a:cubicBezTo>
                  <a:cubicBezTo>
                    <a:pt x="20799" y="14972"/>
                    <a:pt x="20801" y="14971"/>
                    <a:pt x="20803" y="14971"/>
                  </a:cubicBezTo>
                  <a:close/>
                  <a:moveTo>
                    <a:pt x="20915" y="14990"/>
                  </a:moveTo>
                  <a:lnTo>
                    <a:pt x="20875" y="15008"/>
                  </a:lnTo>
                  <a:cubicBezTo>
                    <a:pt x="20890" y="15005"/>
                    <a:pt x="20903" y="15000"/>
                    <a:pt x="20915" y="14990"/>
                  </a:cubicBezTo>
                  <a:close/>
                  <a:moveTo>
                    <a:pt x="20411" y="14956"/>
                  </a:moveTo>
                  <a:cubicBezTo>
                    <a:pt x="20417" y="14956"/>
                    <a:pt x="20422" y="14961"/>
                    <a:pt x="20422" y="14971"/>
                  </a:cubicBezTo>
                  <a:lnTo>
                    <a:pt x="20466" y="14971"/>
                  </a:lnTo>
                  <a:cubicBezTo>
                    <a:pt x="20477" y="14980"/>
                    <a:pt x="20466" y="14980"/>
                    <a:pt x="20452" y="14980"/>
                  </a:cubicBezTo>
                  <a:cubicBezTo>
                    <a:pt x="20437" y="14980"/>
                    <a:pt x="20422" y="14980"/>
                    <a:pt x="20422" y="14990"/>
                  </a:cubicBezTo>
                  <a:lnTo>
                    <a:pt x="20443" y="14990"/>
                  </a:lnTo>
                  <a:lnTo>
                    <a:pt x="20443" y="15009"/>
                  </a:lnTo>
                  <a:cubicBezTo>
                    <a:pt x="20377" y="14990"/>
                    <a:pt x="20422" y="14990"/>
                    <a:pt x="20400" y="14971"/>
                  </a:cubicBezTo>
                  <a:cubicBezTo>
                    <a:pt x="20400" y="14961"/>
                    <a:pt x="20405" y="14956"/>
                    <a:pt x="20411" y="14956"/>
                  </a:cubicBezTo>
                  <a:close/>
                  <a:moveTo>
                    <a:pt x="20871" y="14990"/>
                  </a:moveTo>
                  <a:cubicBezTo>
                    <a:pt x="20849" y="15009"/>
                    <a:pt x="20849" y="15009"/>
                    <a:pt x="20826" y="15009"/>
                  </a:cubicBezTo>
                  <a:cubicBezTo>
                    <a:pt x="20843" y="15009"/>
                    <a:pt x="20858" y="15009"/>
                    <a:pt x="20871" y="15008"/>
                  </a:cubicBezTo>
                  <a:cubicBezTo>
                    <a:pt x="20871" y="15008"/>
                    <a:pt x="20871" y="15009"/>
                    <a:pt x="20871" y="15009"/>
                  </a:cubicBezTo>
                  <a:lnTo>
                    <a:pt x="20875" y="15008"/>
                  </a:lnTo>
                  <a:cubicBezTo>
                    <a:pt x="20873" y="15008"/>
                    <a:pt x="20871" y="15008"/>
                    <a:pt x="20871" y="15008"/>
                  </a:cubicBezTo>
                  <a:cubicBezTo>
                    <a:pt x="20871" y="15003"/>
                    <a:pt x="20871" y="14990"/>
                    <a:pt x="20871" y="14990"/>
                  </a:cubicBezTo>
                  <a:close/>
                  <a:moveTo>
                    <a:pt x="20854" y="15039"/>
                  </a:moveTo>
                  <a:cubicBezTo>
                    <a:pt x="20860" y="15040"/>
                    <a:pt x="20865" y="15043"/>
                    <a:pt x="20871" y="15047"/>
                  </a:cubicBezTo>
                  <a:cubicBezTo>
                    <a:pt x="20864" y="15042"/>
                    <a:pt x="20858" y="15039"/>
                    <a:pt x="20854" y="15039"/>
                  </a:cubicBezTo>
                  <a:close/>
                  <a:moveTo>
                    <a:pt x="20422" y="15124"/>
                  </a:moveTo>
                  <a:cubicBezTo>
                    <a:pt x="20422" y="15143"/>
                    <a:pt x="20422" y="15143"/>
                    <a:pt x="20443" y="15163"/>
                  </a:cubicBezTo>
                  <a:lnTo>
                    <a:pt x="20422" y="15163"/>
                  </a:lnTo>
                  <a:cubicBezTo>
                    <a:pt x="20422" y="15163"/>
                    <a:pt x="20422" y="15143"/>
                    <a:pt x="20400" y="15143"/>
                  </a:cubicBezTo>
                  <a:cubicBezTo>
                    <a:pt x="20400" y="15124"/>
                    <a:pt x="20400" y="15124"/>
                    <a:pt x="20422" y="15124"/>
                  </a:cubicBezTo>
                  <a:close/>
                  <a:moveTo>
                    <a:pt x="18940" y="15297"/>
                  </a:moveTo>
                  <a:cubicBezTo>
                    <a:pt x="18940" y="15313"/>
                    <a:pt x="18940" y="15316"/>
                    <a:pt x="18963" y="15316"/>
                  </a:cubicBezTo>
                  <a:lnTo>
                    <a:pt x="18940" y="15297"/>
                  </a:lnTo>
                  <a:close/>
                  <a:moveTo>
                    <a:pt x="18963" y="15316"/>
                  </a:moveTo>
                  <a:cubicBezTo>
                    <a:pt x="18963" y="15316"/>
                    <a:pt x="18963" y="15316"/>
                    <a:pt x="18965" y="15316"/>
                  </a:cubicBezTo>
                  <a:cubicBezTo>
                    <a:pt x="18963" y="15316"/>
                    <a:pt x="18963" y="15316"/>
                    <a:pt x="18963" y="15316"/>
                  </a:cubicBezTo>
                  <a:close/>
                  <a:moveTo>
                    <a:pt x="18940" y="15345"/>
                  </a:moveTo>
                  <a:cubicBezTo>
                    <a:pt x="18934" y="15347"/>
                    <a:pt x="18933" y="15348"/>
                    <a:pt x="18940" y="15355"/>
                  </a:cubicBezTo>
                  <a:lnTo>
                    <a:pt x="18940" y="15345"/>
                  </a:lnTo>
                  <a:close/>
                  <a:moveTo>
                    <a:pt x="18963" y="15355"/>
                  </a:moveTo>
                  <a:cubicBezTo>
                    <a:pt x="18963" y="15363"/>
                    <a:pt x="18966" y="15368"/>
                    <a:pt x="18970" y="15369"/>
                  </a:cubicBezTo>
                  <a:cubicBezTo>
                    <a:pt x="18970" y="15364"/>
                    <a:pt x="18966" y="15358"/>
                    <a:pt x="18963" y="15355"/>
                  </a:cubicBezTo>
                  <a:close/>
                  <a:moveTo>
                    <a:pt x="19906" y="15644"/>
                  </a:moveTo>
                  <a:cubicBezTo>
                    <a:pt x="19906" y="15644"/>
                    <a:pt x="19906" y="15657"/>
                    <a:pt x="19919" y="15661"/>
                  </a:cubicBezTo>
                  <a:cubicBezTo>
                    <a:pt x="19919" y="15657"/>
                    <a:pt x="19915" y="15652"/>
                    <a:pt x="19906" y="15644"/>
                  </a:cubicBezTo>
                  <a:close/>
                  <a:moveTo>
                    <a:pt x="18804" y="15644"/>
                  </a:moveTo>
                  <a:lnTo>
                    <a:pt x="18827" y="15661"/>
                  </a:lnTo>
                  <a:lnTo>
                    <a:pt x="18827" y="15653"/>
                  </a:lnTo>
                  <a:lnTo>
                    <a:pt x="18804" y="15644"/>
                  </a:lnTo>
                  <a:close/>
                  <a:moveTo>
                    <a:pt x="19298" y="15855"/>
                  </a:moveTo>
                  <a:cubicBezTo>
                    <a:pt x="19298" y="15873"/>
                    <a:pt x="19321" y="15873"/>
                    <a:pt x="19321" y="15873"/>
                  </a:cubicBezTo>
                  <a:cubicBezTo>
                    <a:pt x="19344" y="15873"/>
                    <a:pt x="19298" y="15855"/>
                    <a:pt x="19298" y="15855"/>
                  </a:cubicBezTo>
                  <a:close/>
                  <a:moveTo>
                    <a:pt x="19187" y="16526"/>
                  </a:moveTo>
                  <a:cubicBezTo>
                    <a:pt x="19187" y="16526"/>
                    <a:pt x="19187" y="16526"/>
                    <a:pt x="19187" y="16544"/>
                  </a:cubicBezTo>
                  <a:cubicBezTo>
                    <a:pt x="19180" y="16539"/>
                    <a:pt x="19176" y="16536"/>
                    <a:pt x="19187" y="16526"/>
                  </a:cubicBezTo>
                  <a:close/>
                  <a:moveTo>
                    <a:pt x="20590" y="16754"/>
                  </a:moveTo>
                  <a:cubicBezTo>
                    <a:pt x="20594" y="16756"/>
                    <a:pt x="20598" y="16757"/>
                    <a:pt x="20601" y="16757"/>
                  </a:cubicBezTo>
                  <a:cubicBezTo>
                    <a:pt x="20598" y="16756"/>
                    <a:pt x="20594" y="16754"/>
                    <a:pt x="20590" y="16754"/>
                  </a:cubicBezTo>
                  <a:close/>
                  <a:moveTo>
                    <a:pt x="19276" y="16796"/>
                  </a:moveTo>
                  <a:cubicBezTo>
                    <a:pt x="19289" y="16806"/>
                    <a:pt x="19295" y="16810"/>
                    <a:pt x="19293" y="16814"/>
                  </a:cubicBezTo>
                  <a:cubicBezTo>
                    <a:pt x="19306" y="16809"/>
                    <a:pt x="19276" y="16796"/>
                    <a:pt x="19276" y="16796"/>
                  </a:cubicBezTo>
                  <a:close/>
                  <a:moveTo>
                    <a:pt x="19293" y="16814"/>
                  </a:moveTo>
                  <a:cubicBezTo>
                    <a:pt x="19291" y="16814"/>
                    <a:pt x="19285" y="16815"/>
                    <a:pt x="19276" y="16815"/>
                  </a:cubicBezTo>
                  <a:cubicBezTo>
                    <a:pt x="19287" y="16815"/>
                    <a:pt x="19293" y="16815"/>
                    <a:pt x="19293" y="16814"/>
                  </a:cubicBezTo>
                  <a:close/>
                  <a:moveTo>
                    <a:pt x="20509" y="16830"/>
                  </a:moveTo>
                  <a:cubicBezTo>
                    <a:pt x="20509" y="16831"/>
                    <a:pt x="20511" y="16833"/>
                    <a:pt x="20511" y="16835"/>
                  </a:cubicBezTo>
                  <a:cubicBezTo>
                    <a:pt x="20518" y="16835"/>
                    <a:pt x="20517" y="16831"/>
                    <a:pt x="20509" y="16830"/>
                  </a:cubicBezTo>
                  <a:close/>
                  <a:moveTo>
                    <a:pt x="19298" y="17085"/>
                  </a:moveTo>
                  <a:cubicBezTo>
                    <a:pt x="19296" y="17088"/>
                    <a:pt x="19295" y="17093"/>
                    <a:pt x="19293" y="17098"/>
                  </a:cubicBezTo>
                  <a:cubicBezTo>
                    <a:pt x="19295" y="17099"/>
                    <a:pt x="19296" y="17101"/>
                    <a:pt x="19298" y="17102"/>
                  </a:cubicBezTo>
                  <a:lnTo>
                    <a:pt x="19298" y="17085"/>
                  </a:lnTo>
                  <a:close/>
                  <a:moveTo>
                    <a:pt x="10384" y="17353"/>
                  </a:moveTo>
                  <a:cubicBezTo>
                    <a:pt x="10384" y="17377"/>
                    <a:pt x="10394" y="17378"/>
                    <a:pt x="10409" y="17385"/>
                  </a:cubicBezTo>
                  <a:cubicBezTo>
                    <a:pt x="10397" y="17375"/>
                    <a:pt x="10390" y="17366"/>
                    <a:pt x="10384" y="17353"/>
                  </a:cubicBezTo>
                  <a:close/>
                  <a:moveTo>
                    <a:pt x="10409" y="17385"/>
                  </a:moveTo>
                  <a:cubicBezTo>
                    <a:pt x="10422" y="17396"/>
                    <a:pt x="10439" y="17406"/>
                    <a:pt x="10454" y="17416"/>
                  </a:cubicBezTo>
                  <a:cubicBezTo>
                    <a:pt x="10454" y="17414"/>
                    <a:pt x="10454" y="17412"/>
                    <a:pt x="10452" y="17411"/>
                  </a:cubicBezTo>
                  <a:cubicBezTo>
                    <a:pt x="10435" y="17395"/>
                    <a:pt x="10420" y="17390"/>
                    <a:pt x="10409" y="17385"/>
                  </a:cubicBezTo>
                  <a:close/>
                  <a:moveTo>
                    <a:pt x="20488" y="17700"/>
                  </a:moveTo>
                  <a:lnTo>
                    <a:pt x="20500" y="17709"/>
                  </a:lnTo>
                  <a:cubicBezTo>
                    <a:pt x="20500" y="17704"/>
                    <a:pt x="20500" y="17700"/>
                    <a:pt x="20488" y="17700"/>
                  </a:cubicBezTo>
                  <a:close/>
                  <a:moveTo>
                    <a:pt x="20500" y="17709"/>
                  </a:moveTo>
                  <a:cubicBezTo>
                    <a:pt x="20500" y="17712"/>
                    <a:pt x="20500" y="17717"/>
                    <a:pt x="20511" y="17717"/>
                  </a:cubicBezTo>
                  <a:lnTo>
                    <a:pt x="20500" y="17709"/>
                  </a:lnTo>
                  <a:close/>
                  <a:moveTo>
                    <a:pt x="18131" y="18774"/>
                  </a:moveTo>
                  <a:lnTo>
                    <a:pt x="18108" y="18813"/>
                  </a:lnTo>
                  <a:lnTo>
                    <a:pt x="18154" y="18774"/>
                  </a:lnTo>
                  <a:close/>
                  <a:moveTo>
                    <a:pt x="12391" y="19672"/>
                  </a:moveTo>
                  <a:lnTo>
                    <a:pt x="12383" y="19678"/>
                  </a:lnTo>
                  <a:cubicBezTo>
                    <a:pt x="12389" y="19675"/>
                    <a:pt x="12391" y="19673"/>
                    <a:pt x="12391" y="19672"/>
                  </a:cubicBezTo>
                  <a:close/>
                  <a:moveTo>
                    <a:pt x="19994" y="19736"/>
                  </a:moveTo>
                  <a:cubicBezTo>
                    <a:pt x="19994" y="19736"/>
                    <a:pt x="19994" y="19736"/>
                    <a:pt x="19994" y="19738"/>
                  </a:cubicBezTo>
                  <a:cubicBezTo>
                    <a:pt x="19994" y="19738"/>
                    <a:pt x="19994" y="19736"/>
                    <a:pt x="19994" y="19736"/>
                  </a:cubicBezTo>
                  <a:close/>
                  <a:moveTo>
                    <a:pt x="17907" y="19755"/>
                  </a:moveTo>
                  <a:cubicBezTo>
                    <a:pt x="17910" y="19759"/>
                    <a:pt x="17914" y="19760"/>
                    <a:pt x="17918" y="19762"/>
                  </a:cubicBezTo>
                  <a:cubicBezTo>
                    <a:pt x="17916" y="19759"/>
                    <a:pt x="17912" y="19757"/>
                    <a:pt x="17907" y="19755"/>
                  </a:cubicBezTo>
                  <a:close/>
                  <a:moveTo>
                    <a:pt x="18782" y="20081"/>
                  </a:moveTo>
                  <a:cubicBezTo>
                    <a:pt x="18787" y="20083"/>
                    <a:pt x="18791" y="20085"/>
                    <a:pt x="18795" y="20086"/>
                  </a:cubicBezTo>
                  <a:cubicBezTo>
                    <a:pt x="18791" y="20085"/>
                    <a:pt x="18787" y="20083"/>
                    <a:pt x="18782" y="20081"/>
                  </a:cubicBezTo>
                  <a:close/>
                  <a:moveTo>
                    <a:pt x="19681" y="20525"/>
                  </a:moveTo>
                  <a:cubicBezTo>
                    <a:pt x="19679" y="20543"/>
                    <a:pt x="19659" y="20543"/>
                    <a:pt x="19659" y="20543"/>
                  </a:cubicBezTo>
                  <a:cubicBezTo>
                    <a:pt x="19666" y="20538"/>
                    <a:pt x="19674" y="20532"/>
                    <a:pt x="19681" y="20525"/>
                  </a:cubicBezTo>
                  <a:close/>
                  <a:moveTo>
                    <a:pt x="14454" y="20708"/>
                  </a:moveTo>
                  <a:cubicBezTo>
                    <a:pt x="14452" y="20709"/>
                    <a:pt x="14450" y="20712"/>
                    <a:pt x="14448" y="20716"/>
                  </a:cubicBezTo>
                  <a:cubicBezTo>
                    <a:pt x="14452" y="20714"/>
                    <a:pt x="14454" y="20711"/>
                    <a:pt x="14454" y="20708"/>
                  </a:cubicBezTo>
                  <a:close/>
                  <a:moveTo>
                    <a:pt x="18421" y="20691"/>
                  </a:moveTo>
                  <a:cubicBezTo>
                    <a:pt x="18420" y="20698"/>
                    <a:pt x="18421" y="20706"/>
                    <a:pt x="18423" y="20716"/>
                  </a:cubicBezTo>
                  <a:cubicBezTo>
                    <a:pt x="18423" y="20708"/>
                    <a:pt x="18423" y="20698"/>
                    <a:pt x="18421" y="20691"/>
                  </a:cubicBezTo>
                  <a:close/>
                  <a:moveTo>
                    <a:pt x="19455" y="20922"/>
                  </a:moveTo>
                  <a:cubicBezTo>
                    <a:pt x="19453" y="20929"/>
                    <a:pt x="19453" y="20937"/>
                    <a:pt x="19457" y="20946"/>
                  </a:cubicBezTo>
                  <a:cubicBezTo>
                    <a:pt x="19457" y="20937"/>
                    <a:pt x="19457" y="20929"/>
                    <a:pt x="19455" y="20922"/>
                  </a:cubicBezTo>
                  <a:close/>
                  <a:moveTo>
                    <a:pt x="19568" y="14548"/>
                  </a:moveTo>
                  <a:cubicBezTo>
                    <a:pt x="19792" y="14587"/>
                    <a:pt x="20017" y="14606"/>
                    <a:pt x="20219" y="14625"/>
                  </a:cubicBezTo>
                  <a:cubicBezTo>
                    <a:pt x="20219" y="14643"/>
                    <a:pt x="20219" y="14643"/>
                    <a:pt x="20219" y="14643"/>
                  </a:cubicBezTo>
                  <a:cubicBezTo>
                    <a:pt x="20215" y="14635"/>
                    <a:pt x="20209" y="14633"/>
                    <a:pt x="20205" y="14633"/>
                  </a:cubicBezTo>
                  <a:cubicBezTo>
                    <a:pt x="20192" y="14633"/>
                    <a:pt x="20179" y="14654"/>
                    <a:pt x="20166" y="14654"/>
                  </a:cubicBezTo>
                  <a:cubicBezTo>
                    <a:pt x="20162" y="14654"/>
                    <a:pt x="20156" y="14651"/>
                    <a:pt x="20153" y="14643"/>
                  </a:cubicBezTo>
                  <a:cubicBezTo>
                    <a:pt x="20130" y="14663"/>
                    <a:pt x="20175" y="14663"/>
                    <a:pt x="20196" y="14682"/>
                  </a:cubicBezTo>
                  <a:cubicBezTo>
                    <a:pt x="20190" y="14688"/>
                    <a:pt x="20179" y="14692"/>
                    <a:pt x="20168" y="14692"/>
                  </a:cubicBezTo>
                  <a:cubicBezTo>
                    <a:pt x="20147" y="14692"/>
                    <a:pt x="20122" y="14682"/>
                    <a:pt x="20107" y="14682"/>
                  </a:cubicBezTo>
                  <a:lnTo>
                    <a:pt x="20153" y="14721"/>
                  </a:lnTo>
                  <a:cubicBezTo>
                    <a:pt x="20107" y="14721"/>
                    <a:pt x="20107" y="14721"/>
                    <a:pt x="20085" y="14740"/>
                  </a:cubicBezTo>
                  <a:lnTo>
                    <a:pt x="20107" y="14740"/>
                  </a:lnTo>
                  <a:cubicBezTo>
                    <a:pt x="20130" y="14740"/>
                    <a:pt x="20130" y="14759"/>
                    <a:pt x="20130" y="14779"/>
                  </a:cubicBezTo>
                  <a:cubicBezTo>
                    <a:pt x="20124" y="14774"/>
                    <a:pt x="20122" y="14772"/>
                    <a:pt x="20121" y="14772"/>
                  </a:cubicBezTo>
                  <a:cubicBezTo>
                    <a:pt x="20113" y="14772"/>
                    <a:pt x="20121" y="14798"/>
                    <a:pt x="20085" y="14798"/>
                  </a:cubicBezTo>
                  <a:cubicBezTo>
                    <a:pt x="20085" y="14798"/>
                    <a:pt x="20085" y="14798"/>
                    <a:pt x="20085" y="14837"/>
                  </a:cubicBezTo>
                  <a:lnTo>
                    <a:pt x="20130" y="14837"/>
                  </a:lnTo>
                  <a:cubicBezTo>
                    <a:pt x="20134" y="14840"/>
                    <a:pt x="20136" y="14842"/>
                    <a:pt x="20132" y="14842"/>
                  </a:cubicBezTo>
                  <a:cubicBezTo>
                    <a:pt x="20128" y="14842"/>
                    <a:pt x="20115" y="14837"/>
                    <a:pt x="20104" y="14837"/>
                  </a:cubicBezTo>
                  <a:cubicBezTo>
                    <a:pt x="20094" y="14837"/>
                    <a:pt x="20085" y="14842"/>
                    <a:pt x="20085" y="14855"/>
                  </a:cubicBezTo>
                  <a:lnTo>
                    <a:pt x="20107" y="14855"/>
                  </a:lnTo>
                  <a:cubicBezTo>
                    <a:pt x="20062" y="14893"/>
                    <a:pt x="20130" y="14913"/>
                    <a:pt x="20107" y="14951"/>
                  </a:cubicBezTo>
                  <a:cubicBezTo>
                    <a:pt x="20085" y="14932"/>
                    <a:pt x="20062" y="14932"/>
                    <a:pt x="20062" y="14932"/>
                  </a:cubicBezTo>
                  <a:cubicBezTo>
                    <a:pt x="20085" y="14951"/>
                    <a:pt x="20062" y="14990"/>
                    <a:pt x="20107" y="15029"/>
                  </a:cubicBezTo>
                  <a:cubicBezTo>
                    <a:pt x="20062" y="15029"/>
                    <a:pt x="20039" y="15029"/>
                    <a:pt x="20017" y="15047"/>
                  </a:cubicBezTo>
                  <a:cubicBezTo>
                    <a:pt x="20017" y="15066"/>
                    <a:pt x="20017" y="15066"/>
                    <a:pt x="20039" y="15085"/>
                  </a:cubicBezTo>
                  <a:cubicBezTo>
                    <a:pt x="20039" y="15105"/>
                    <a:pt x="20062" y="15143"/>
                    <a:pt x="20017" y="15143"/>
                  </a:cubicBezTo>
                  <a:cubicBezTo>
                    <a:pt x="20039" y="15143"/>
                    <a:pt x="20017" y="15143"/>
                    <a:pt x="20039" y="15163"/>
                  </a:cubicBezTo>
                  <a:lnTo>
                    <a:pt x="20062" y="15163"/>
                  </a:lnTo>
                  <a:cubicBezTo>
                    <a:pt x="19972" y="15182"/>
                    <a:pt x="20085" y="15221"/>
                    <a:pt x="20017" y="15240"/>
                  </a:cubicBezTo>
                  <a:lnTo>
                    <a:pt x="20017" y="15258"/>
                  </a:lnTo>
                  <a:cubicBezTo>
                    <a:pt x="20017" y="15258"/>
                    <a:pt x="20017" y="15258"/>
                    <a:pt x="19994" y="15240"/>
                  </a:cubicBezTo>
                  <a:lnTo>
                    <a:pt x="19972" y="15316"/>
                  </a:lnTo>
                  <a:lnTo>
                    <a:pt x="19994" y="15297"/>
                  </a:lnTo>
                  <a:cubicBezTo>
                    <a:pt x="19994" y="15316"/>
                    <a:pt x="20039" y="15316"/>
                    <a:pt x="20017" y="15335"/>
                  </a:cubicBezTo>
                  <a:cubicBezTo>
                    <a:pt x="20007" y="15332"/>
                    <a:pt x="20004" y="15331"/>
                    <a:pt x="20000" y="15331"/>
                  </a:cubicBezTo>
                  <a:cubicBezTo>
                    <a:pt x="19987" y="15331"/>
                    <a:pt x="20007" y="15355"/>
                    <a:pt x="19972" y="15355"/>
                  </a:cubicBezTo>
                  <a:cubicBezTo>
                    <a:pt x="19972" y="15374"/>
                    <a:pt x="19972" y="15374"/>
                    <a:pt x="19994" y="15374"/>
                  </a:cubicBezTo>
                  <a:cubicBezTo>
                    <a:pt x="19994" y="15394"/>
                    <a:pt x="19928" y="15374"/>
                    <a:pt x="19972" y="15413"/>
                  </a:cubicBezTo>
                  <a:lnTo>
                    <a:pt x="19972" y="15394"/>
                  </a:lnTo>
                  <a:cubicBezTo>
                    <a:pt x="19994" y="15394"/>
                    <a:pt x="20017" y="15394"/>
                    <a:pt x="20017" y="15413"/>
                  </a:cubicBezTo>
                  <a:lnTo>
                    <a:pt x="19994" y="15413"/>
                  </a:lnTo>
                  <a:cubicBezTo>
                    <a:pt x="19994" y="15432"/>
                    <a:pt x="19972" y="15452"/>
                    <a:pt x="19994" y="15469"/>
                  </a:cubicBezTo>
                  <a:lnTo>
                    <a:pt x="19951" y="15469"/>
                  </a:lnTo>
                  <a:cubicBezTo>
                    <a:pt x="19972" y="15508"/>
                    <a:pt x="19951" y="15489"/>
                    <a:pt x="19972" y="15527"/>
                  </a:cubicBezTo>
                  <a:lnTo>
                    <a:pt x="19928" y="15547"/>
                  </a:lnTo>
                  <a:lnTo>
                    <a:pt x="19951" y="15547"/>
                  </a:lnTo>
                  <a:cubicBezTo>
                    <a:pt x="19951" y="15566"/>
                    <a:pt x="19972" y="15566"/>
                    <a:pt x="19951" y="15586"/>
                  </a:cubicBezTo>
                  <a:lnTo>
                    <a:pt x="19928" y="15586"/>
                  </a:lnTo>
                  <a:cubicBezTo>
                    <a:pt x="19951" y="15624"/>
                    <a:pt x="19883" y="15624"/>
                    <a:pt x="19928" y="15661"/>
                  </a:cubicBezTo>
                  <a:cubicBezTo>
                    <a:pt x="19924" y="15661"/>
                    <a:pt x="19921" y="15661"/>
                    <a:pt x="19919" y="15661"/>
                  </a:cubicBezTo>
                  <a:cubicBezTo>
                    <a:pt x="19919" y="15676"/>
                    <a:pt x="19870" y="15671"/>
                    <a:pt x="19906" y="15700"/>
                  </a:cubicBezTo>
                  <a:lnTo>
                    <a:pt x="19883" y="15700"/>
                  </a:lnTo>
                  <a:lnTo>
                    <a:pt x="19883" y="15720"/>
                  </a:lnTo>
                  <a:lnTo>
                    <a:pt x="19860" y="15720"/>
                  </a:lnTo>
                  <a:lnTo>
                    <a:pt x="19906" y="15739"/>
                  </a:lnTo>
                  <a:lnTo>
                    <a:pt x="19883" y="15739"/>
                  </a:lnTo>
                  <a:cubicBezTo>
                    <a:pt x="19815" y="15758"/>
                    <a:pt x="19860" y="15778"/>
                    <a:pt x="19815" y="15797"/>
                  </a:cubicBezTo>
                  <a:lnTo>
                    <a:pt x="19860" y="15797"/>
                  </a:lnTo>
                  <a:cubicBezTo>
                    <a:pt x="19951" y="15873"/>
                    <a:pt x="19792" y="15931"/>
                    <a:pt x="19815" y="15989"/>
                  </a:cubicBezTo>
                  <a:lnTo>
                    <a:pt x="19792" y="15989"/>
                  </a:lnTo>
                  <a:lnTo>
                    <a:pt x="19815" y="16028"/>
                  </a:lnTo>
                  <a:cubicBezTo>
                    <a:pt x="19792" y="16028"/>
                    <a:pt x="19792" y="16008"/>
                    <a:pt x="19770" y="16008"/>
                  </a:cubicBezTo>
                  <a:cubicBezTo>
                    <a:pt x="19792" y="16047"/>
                    <a:pt x="19838" y="16028"/>
                    <a:pt x="19838" y="16066"/>
                  </a:cubicBezTo>
                  <a:cubicBezTo>
                    <a:pt x="19830" y="16071"/>
                    <a:pt x="19826" y="16073"/>
                    <a:pt x="19823" y="16073"/>
                  </a:cubicBezTo>
                  <a:cubicBezTo>
                    <a:pt x="19813" y="16073"/>
                    <a:pt x="19809" y="16060"/>
                    <a:pt x="19792" y="16047"/>
                  </a:cubicBezTo>
                  <a:cubicBezTo>
                    <a:pt x="19815" y="16084"/>
                    <a:pt x="19815" y="16123"/>
                    <a:pt x="19792" y="16142"/>
                  </a:cubicBezTo>
                  <a:cubicBezTo>
                    <a:pt x="19815" y="16162"/>
                    <a:pt x="19815" y="16162"/>
                    <a:pt x="19815" y="16162"/>
                  </a:cubicBezTo>
                  <a:cubicBezTo>
                    <a:pt x="19815" y="16181"/>
                    <a:pt x="19815" y="16200"/>
                    <a:pt x="19815" y="16220"/>
                  </a:cubicBezTo>
                  <a:lnTo>
                    <a:pt x="19792" y="16220"/>
                  </a:lnTo>
                  <a:cubicBezTo>
                    <a:pt x="19779" y="16220"/>
                    <a:pt x="19774" y="16226"/>
                    <a:pt x="19777" y="16231"/>
                  </a:cubicBezTo>
                  <a:lnTo>
                    <a:pt x="19747" y="16220"/>
                  </a:lnTo>
                  <a:cubicBezTo>
                    <a:pt x="19747" y="16239"/>
                    <a:pt x="19770" y="16276"/>
                    <a:pt x="19725" y="16276"/>
                  </a:cubicBezTo>
                  <a:cubicBezTo>
                    <a:pt x="19747" y="16276"/>
                    <a:pt x="19770" y="16276"/>
                    <a:pt x="19770" y="16296"/>
                  </a:cubicBezTo>
                  <a:cubicBezTo>
                    <a:pt x="19725" y="16315"/>
                    <a:pt x="19792" y="16354"/>
                    <a:pt x="19747" y="16373"/>
                  </a:cubicBezTo>
                  <a:cubicBezTo>
                    <a:pt x="19747" y="16373"/>
                    <a:pt x="19747" y="16354"/>
                    <a:pt x="19747" y="16354"/>
                  </a:cubicBezTo>
                  <a:cubicBezTo>
                    <a:pt x="19725" y="16373"/>
                    <a:pt x="19747" y="16373"/>
                    <a:pt x="19770" y="16392"/>
                  </a:cubicBezTo>
                  <a:lnTo>
                    <a:pt x="19747" y="16392"/>
                  </a:lnTo>
                  <a:lnTo>
                    <a:pt x="19770" y="16451"/>
                  </a:lnTo>
                  <a:cubicBezTo>
                    <a:pt x="19721" y="16451"/>
                    <a:pt x="19743" y="16481"/>
                    <a:pt x="19742" y="16489"/>
                  </a:cubicBezTo>
                  <a:cubicBezTo>
                    <a:pt x="19742" y="16489"/>
                    <a:pt x="19742" y="16489"/>
                    <a:pt x="19742" y="16489"/>
                  </a:cubicBezTo>
                  <a:cubicBezTo>
                    <a:pt x="19740" y="16489"/>
                    <a:pt x="19736" y="16491"/>
                    <a:pt x="19734" y="16492"/>
                  </a:cubicBezTo>
                  <a:cubicBezTo>
                    <a:pt x="19732" y="16491"/>
                    <a:pt x="19728" y="16489"/>
                    <a:pt x="19725" y="16488"/>
                  </a:cubicBezTo>
                  <a:cubicBezTo>
                    <a:pt x="19725" y="16492"/>
                    <a:pt x="19726" y="16494"/>
                    <a:pt x="19728" y="16494"/>
                  </a:cubicBezTo>
                  <a:cubicBezTo>
                    <a:pt x="19730" y="16494"/>
                    <a:pt x="19732" y="16492"/>
                    <a:pt x="19734" y="16492"/>
                  </a:cubicBezTo>
                  <a:cubicBezTo>
                    <a:pt x="19736" y="16492"/>
                    <a:pt x="19738" y="16492"/>
                    <a:pt x="19738" y="16492"/>
                  </a:cubicBezTo>
                  <a:cubicBezTo>
                    <a:pt x="19742" y="16492"/>
                    <a:pt x="19742" y="16491"/>
                    <a:pt x="19742" y="16489"/>
                  </a:cubicBezTo>
                  <a:cubicBezTo>
                    <a:pt x="19745" y="16491"/>
                    <a:pt x="19747" y="16494"/>
                    <a:pt x="19747" y="16507"/>
                  </a:cubicBezTo>
                  <a:cubicBezTo>
                    <a:pt x="19725" y="16507"/>
                    <a:pt x="19770" y="16526"/>
                    <a:pt x="19725" y="16526"/>
                  </a:cubicBezTo>
                  <a:lnTo>
                    <a:pt x="19725" y="16546"/>
                  </a:lnTo>
                  <a:lnTo>
                    <a:pt x="19704" y="16526"/>
                  </a:lnTo>
                  <a:cubicBezTo>
                    <a:pt x="19704" y="16546"/>
                    <a:pt x="19725" y="16565"/>
                    <a:pt x="19770" y="16565"/>
                  </a:cubicBezTo>
                  <a:cubicBezTo>
                    <a:pt x="19747" y="16565"/>
                    <a:pt x="19747" y="16604"/>
                    <a:pt x="19725" y="16604"/>
                  </a:cubicBezTo>
                  <a:lnTo>
                    <a:pt x="19704" y="16604"/>
                  </a:lnTo>
                  <a:cubicBezTo>
                    <a:pt x="19725" y="16639"/>
                    <a:pt x="19627" y="16659"/>
                    <a:pt x="19651" y="16693"/>
                  </a:cubicBezTo>
                  <a:lnTo>
                    <a:pt x="19636" y="16718"/>
                  </a:lnTo>
                  <a:lnTo>
                    <a:pt x="19613" y="16699"/>
                  </a:lnTo>
                  <a:lnTo>
                    <a:pt x="19659" y="16757"/>
                  </a:lnTo>
                  <a:lnTo>
                    <a:pt x="19636" y="16757"/>
                  </a:lnTo>
                  <a:cubicBezTo>
                    <a:pt x="19613" y="16777"/>
                    <a:pt x="19636" y="16835"/>
                    <a:pt x="19636" y="16854"/>
                  </a:cubicBezTo>
                  <a:lnTo>
                    <a:pt x="19613" y="16854"/>
                  </a:lnTo>
                  <a:cubicBezTo>
                    <a:pt x="19636" y="16891"/>
                    <a:pt x="19591" y="16891"/>
                    <a:pt x="19613" y="16930"/>
                  </a:cubicBezTo>
                  <a:lnTo>
                    <a:pt x="19613" y="16949"/>
                  </a:lnTo>
                  <a:lnTo>
                    <a:pt x="19591" y="16930"/>
                  </a:lnTo>
                  <a:cubicBezTo>
                    <a:pt x="19613" y="16969"/>
                    <a:pt x="19523" y="16988"/>
                    <a:pt x="19568" y="16988"/>
                  </a:cubicBezTo>
                  <a:cubicBezTo>
                    <a:pt x="19591" y="16988"/>
                    <a:pt x="19591" y="17007"/>
                    <a:pt x="19613" y="17027"/>
                  </a:cubicBezTo>
                  <a:cubicBezTo>
                    <a:pt x="19613" y="17036"/>
                    <a:pt x="19608" y="17036"/>
                    <a:pt x="19598" y="17036"/>
                  </a:cubicBezTo>
                  <a:cubicBezTo>
                    <a:pt x="19591" y="17036"/>
                    <a:pt x="19579" y="17036"/>
                    <a:pt x="19568" y="17046"/>
                  </a:cubicBezTo>
                  <a:cubicBezTo>
                    <a:pt x="19568" y="17065"/>
                    <a:pt x="19613" y="17065"/>
                    <a:pt x="19591" y="17102"/>
                  </a:cubicBezTo>
                  <a:lnTo>
                    <a:pt x="19568" y="17085"/>
                  </a:lnTo>
                  <a:cubicBezTo>
                    <a:pt x="19568" y="17102"/>
                    <a:pt x="19591" y="17122"/>
                    <a:pt x="19591" y="17141"/>
                  </a:cubicBezTo>
                  <a:lnTo>
                    <a:pt x="19568" y="17122"/>
                  </a:lnTo>
                  <a:cubicBezTo>
                    <a:pt x="19613" y="17161"/>
                    <a:pt x="19523" y="17161"/>
                    <a:pt x="19591" y="17199"/>
                  </a:cubicBezTo>
                  <a:cubicBezTo>
                    <a:pt x="19572" y="17199"/>
                    <a:pt x="19583" y="17224"/>
                    <a:pt x="19566" y="17224"/>
                  </a:cubicBezTo>
                  <a:cubicBezTo>
                    <a:pt x="19561" y="17224"/>
                    <a:pt x="19555" y="17222"/>
                    <a:pt x="19545" y="17219"/>
                  </a:cubicBezTo>
                  <a:cubicBezTo>
                    <a:pt x="19568" y="17257"/>
                    <a:pt x="19568" y="17296"/>
                    <a:pt x="19591" y="17333"/>
                  </a:cubicBezTo>
                  <a:cubicBezTo>
                    <a:pt x="19523" y="17333"/>
                    <a:pt x="19591" y="17333"/>
                    <a:pt x="19545" y="17353"/>
                  </a:cubicBezTo>
                  <a:lnTo>
                    <a:pt x="19568" y="17353"/>
                  </a:lnTo>
                  <a:cubicBezTo>
                    <a:pt x="19568" y="17411"/>
                    <a:pt x="19500" y="17469"/>
                    <a:pt x="19500" y="17525"/>
                  </a:cubicBezTo>
                  <a:lnTo>
                    <a:pt x="19457" y="17525"/>
                  </a:lnTo>
                  <a:lnTo>
                    <a:pt x="19500" y="17545"/>
                  </a:lnTo>
                  <a:cubicBezTo>
                    <a:pt x="19478" y="17603"/>
                    <a:pt x="19457" y="17680"/>
                    <a:pt x="19434" y="17717"/>
                  </a:cubicBezTo>
                  <a:cubicBezTo>
                    <a:pt x="19457" y="17737"/>
                    <a:pt x="19478" y="17775"/>
                    <a:pt x="19478" y="17795"/>
                  </a:cubicBezTo>
                  <a:lnTo>
                    <a:pt x="19457" y="17795"/>
                  </a:lnTo>
                  <a:cubicBezTo>
                    <a:pt x="19478" y="17834"/>
                    <a:pt x="19478" y="17892"/>
                    <a:pt x="19457" y="17929"/>
                  </a:cubicBezTo>
                  <a:lnTo>
                    <a:pt x="19434" y="17929"/>
                  </a:lnTo>
                  <a:cubicBezTo>
                    <a:pt x="19457" y="17948"/>
                    <a:pt x="19412" y="17948"/>
                    <a:pt x="19412" y="17967"/>
                  </a:cubicBezTo>
                  <a:lnTo>
                    <a:pt x="19434" y="17948"/>
                  </a:lnTo>
                  <a:cubicBezTo>
                    <a:pt x="19478" y="17967"/>
                    <a:pt x="19434" y="17987"/>
                    <a:pt x="19412" y="17987"/>
                  </a:cubicBezTo>
                  <a:lnTo>
                    <a:pt x="19434" y="18026"/>
                  </a:lnTo>
                  <a:lnTo>
                    <a:pt x="19412" y="18045"/>
                  </a:lnTo>
                  <a:cubicBezTo>
                    <a:pt x="19412" y="18045"/>
                    <a:pt x="19412" y="18064"/>
                    <a:pt x="19457" y="18084"/>
                  </a:cubicBezTo>
                  <a:cubicBezTo>
                    <a:pt x="19442" y="18084"/>
                    <a:pt x="19427" y="18092"/>
                    <a:pt x="19417" y="18092"/>
                  </a:cubicBezTo>
                  <a:cubicBezTo>
                    <a:pt x="19413" y="18092"/>
                    <a:pt x="19412" y="18090"/>
                    <a:pt x="19412" y="18084"/>
                  </a:cubicBezTo>
                  <a:lnTo>
                    <a:pt x="19389" y="18159"/>
                  </a:lnTo>
                  <a:lnTo>
                    <a:pt x="19412" y="18159"/>
                  </a:lnTo>
                  <a:cubicBezTo>
                    <a:pt x="19412" y="18159"/>
                    <a:pt x="19434" y="18159"/>
                    <a:pt x="19434" y="18179"/>
                  </a:cubicBezTo>
                  <a:cubicBezTo>
                    <a:pt x="19434" y="18179"/>
                    <a:pt x="19434" y="18198"/>
                    <a:pt x="19434" y="18198"/>
                  </a:cubicBezTo>
                  <a:cubicBezTo>
                    <a:pt x="19423" y="18189"/>
                    <a:pt x="19412" y="18184"/>
                    <a:pt x="19400" y="18184"/>
                  </a:cubicBezTo>
                  <a:cubicBezTo>
                    <a:pt x="19389" y="18184"/>
                    <a:pt x="19378" y="18189"/>
                    <a:pt x="19366" y="18198"/>
                  </a:cubicBezTo>
                  <a:cubicBezTo>
                    <a:pt x="19381" y="18198"/>
                    <a:pt x="19387" y="18190"/>
                    <a:pt x="19395" y="18190"/>
                  </a:cubicBezTo>
                  <a:cubicBezTo>
                    <a:pt x="19398" y="18190"/>
                    <a:pt x="19404" y="18192"/>
                    <a:pt x="19412" y="18198"/>
                  </a:cubicBezTo>
                  <a:cubicBezTo>
                    <a:pt x="19434" y="18218"/>
                    <a:pt x="19434" y="18237"/>
                    <a:pt x="19412" y="18256"/>
                  </a:cubicBezTo>
                  <a:lnTo>
                    <a:pt x="19412" y="18237"/>
                  </a:lnTo>
                  <a:cubicBezTo>
                    <a:pt x="19412" y="18256"/>
                    <a:pt x="19366" y="18256"/>
                    <a:pt x="19366" y="18276"/>
                  </a:cubicBezTo>
                  <a:cubicBezTo>
                    <a:pt x="19389" y="18295"/>
                    <a:pt x="19366" y="18314"/>
                    <a:pt x="19412" y="18314"/>
                  </a:cubicBezTo>
                  <a:lnTo>
                    <a:pt x="19366" y="18314"/>
                  </a:lnTo>
                  <a:cubicBezTo>
                    <a:pt x="19389" y="18332"/>
                    <a:pt x="19366" y="18371"/>
                    <a:pt x="19344" y="18371"/>
                  </a:cubicBezTo>
                  <a:cubicBezTo>
                    <a:pt x="19412" y="18390"/>
                    <a:pt x="19298" y="18429"/>
                    <a:pt x="19366" y="18448"/>
                  </a:cubicBezTo>
                  <a:lnTo>
                    <a:pt x="19321" y="18448"/>
                  </a:lnTo>
                  <a:cubicBezTo>
                    <a:pt x="19344" y="18448"/>
                    <a:pt x="19344" y="18468"/>
                    <a:pt x="19366" y="18468"/>
                  </a:cubicBezTo>
                  <a:cubicBezTo>
                    <a:pt x="19366" y="18487"/>
                    <a:pt x="19344" y="18487"/>
                    <a:pt x="19344" y="18487"/>
                  </a:cubicBezTo>
                  <a:lnTo>
                    <a:pt x="19321" y="18487"/>
                  </a:lnTo>
                  <a:lnTo>
                    <a:pt x="19344" y="18506"/>
                  </a:lnTo>
                  <a:cubicBezTo>
                    <a:pt x="19389" y="18526"/>
                    <a:pt x="19321" y="18544"/>
                    <a:pt x="19344" y="18563"/>
                  </a:cubicBezTo>
                  <a:cubicBezTo>
                    <a:pt x="19344" y="18563"/>
                    <a:pt x="19321" y="18563"/>
                    <a:pt x="19321" y="18582"/>
                  </a:cubicBezTo>
                  <a:cubicBezTo>
                    <a:pt x="19321" y="18602"/>
                    <a:pt x="19321" y="18602"/>
                    <a:pt x="19321" y="18621"/>
                  </a:cubicBezTo>
                  <a:cubicBezTo>
                    <a:pt x="19298" y="18679"/>
                    <a:pt x="19276" y="18736"/>
                    <a:pt x="19232" y="18794"/>
                  </a:cubicBezTo>
                  <a:cubicBezTo>
                    <a:pt x="19232" y="18794"/>
                    <a:pt x="19253" y="18813"/>
                    <a:pt x="19253" y="18813"/>
                  </a:cubicBezTo>
                  <a:cubicBezTo>
                    <a:pt x="19232" y="18852"/>
                    <a:pt x="19210" y="18891"/>
                    <a:pt x="19187" y="18910"/>
                  </a:cubicBezTo>
                  <a:cubicBezTo>
                    <a:pt x="19187" y="18966"/>
                    <a:pt x="19187" y="19024"/>
                    <a:pt x="19164" y="19063"/>
                  </a:cubicBezTo>
                  <a:lnTo>
                    <a:pt x="19119" y="19102"/>
                  </a:lnTo>
                  <a:lnTo>
                    <a:pt x="19164" y="19083"/>
                  </a:lnTo>
                  <a:cubicBezTo>
                    <a:pt x="19164" y="19083"/>
                    <a:pt x="19187" y="19102"/>
                    <a:pt x="19187" y="19102"/>
                  </a:cubicBezTo>
                  <a:cubicBezTo>
                    <a:pt x="19142" y="19158"/>
                    <a:pt x="19074" y="19216"/>
                    <a:pt x="19097" y="19294"/>
                  </a:cubicBezTo>
                  <a:cubicBezTo>
                    <a:pt x="19142" y="19350"/>
                    <a:pt x="19006" y="19313"/>
                    <a:pt x="19051" y="19350"/>
                  </a:cubicBezTo>
                  <a:lnTo>
                    <a:pt x="19029" y="19350"/>
                  </a:lnTo>
                  <a:cubicBezTo>
                    <a:pt x="19051" y="19389"/>
                    <a:pt x="19051" y="19428"/>
                    <a:pt x="19074" y="19467"/>
                  </a:cubicBezTo>
                  <a:cubicBezTo>
                    <a:pt x="19065" y="19463"/>
                    <a:pt x="19057" y="19462"/>
                    <a:pt x="19053" y="19462"/>
                  </a:cubicBezTo>
                  <a:cubicBezTo>
                    <a:pt x="19029" y="19462"/>
                    <a:pt x="19055" y="19489"/>
                    <a:pt x="19042" y="19489"/>
                  </a:cubicBezTo>
                  <a:cubicBezTo>
                    <a:pt x="19040" y="19489"/>
                    <a:pt x="19036" y="19489"/>
                    <a:pt x="19029" y="19486"/>
                  </a:cubicBezTo>
                  <a:lnTo>
                    <a:pt x="19051" y="19505"/>
                  </a:lnTo>
                  <a:cubicBezTo>
                    <a:pt x="19029" y="19505"/>
                    <a:pt x="19029" y="19525"/>
                    <a:pt x="19006" y="19525"/>
                  </a:cubicBezTo>
                  <a:lnTo>
                    <a:pt x="19029" y="19544"/>
                  </a:lnTo>
                  <a:lnTo>
                    <a:pt x="19006" y="19544"/>
                  </a:lnTo>
                  <a:cubicBezTo>
                    <a:pt x="18987" y="19560"/>
                    <a:pt x="19002" y="19623"/>
                    <a:pt x="18959" y="19623"/>
                  </a:cubicBezTo>
                  <a:cubicBezTo>
                    <a:pt x="18953" y="19623"/>
                    <a:pt x="18948" y="19622"/>
                    <a:pt x="18940" y="19620"/>
                  </a:cubicBezTo>
                  <a:cubicBezTo>
                    <a:pt x="18963" y="19697"/>
                    <a:pt x="18917" y="19793"/>
                    <a:pt x="18872" y="19870"/>
                  </a:cubicBezTo>
                  <a:cubicBezTo>
                    <a:pt x="18895" y="19889"/>
                    <a:pt x="18895" y="19928"/>
                    <a:pt x="18895" y="19948"/>
                  </a:cubicBezTo>
                  <a:lnTo>
                    <a:pt x="18850" y="19948"/>
                  </a:lnTo>
                  <a:cubicBezTo>
                    <a:pt x="18850" y="19965"/>
                    <a:pt x="18895" y="20004"/>
                    <a:pt x="18850" y="20004"/>
                  </a:cubicBezTo>
                  <a:cubicBezTo>
                    <a:pt x="18850" y="20023"/>
                    <a:pt x="18827" y="20043"/>
                    <a:pt x="18850" y="20062"/>
                  </a:cubicBezTo>
                  <a:cubicBezTo>
                    <a:pt x="18850" y="20075"/>
                    <a:pt x="18838" y="20090"/>
                    <a:pt x="18816" y="20090"/>
                  </a:cubicBezTo>
                  <a:cubicBezTo>
                    <a:pt x="18810" y="20090"/>
                    <a:pt x="18802" y="20088"/>
                    <a:pt x="18795" y="20086"/>
                  </a:cubicBezTo>
                  <a:cubicBezTo>
                    <a:pt x="18836" y="20106"/>
                    <a:pt x="18759" y="20140"/>
                    <a:pt x="18759" y="20140"/>
                  </a:cubicBezTo>
                  <a:cubicBezTo>
                    <a:pt x="18759" y="20140"/>
                    <a:pt x="18535" y="20599"/>
                    <a:pt x="18469" y="21022"/>
                  </a:cubicBezTo>
                  <a:cubicBezTo>
                    <a:pt x="18310" y="21003"/>
                    <a:pt x="18176" y="20966"/>
                    <a:pt x="18063" y="20927"/>
                  </a:cubicBezTo>
                  <a:cubicBezTo>
                    <a:pt x="18082" y="20927"/>
                    <a:pt x="18086" y="20903"/>
                    <a:pt x="18097" y="20903"/>
                  </a:cubicBezTo>
                  <a:cubicBezTo>
                    <a:pt x="18101" y="20903"/>
                    <a:pt x="18105" y="20904"/>
                    <a:pt x="18108" y="20908"/>
                  </a:cubicBezTo>
                  <a:cubicBezTo>
                    <a:pt x="18154" y="20888"/>
                    <a:pt x="18063" y="20869"/>
                    <a:pt x="18108" y="20850"/>
                  </a:cubicBezTo>
                  <a:cubicBezTo>
                    <a:pt x="18131" y="20850"/>
                    <a:pt x="18108" y="20869"/>
                    <a:pt x="18131" y="20869"/>
                  </a:cubicBezTo>
                  <a:lnTo>
                    <a:pt x="18154" y="20830"/>
                  </a:lnTo>
                  <a:cubicBezTo>
                    <a:pt x="18154" y="20850"/>
                    <a:pt x="18176" y="20850"/>
                    <a:pt x="18176" y="20869"/>
                  </a:cubicBezTo>
                  <a:cubicBezTo>
                    <a:pt x="18244" y="20792"/>
                    <a:pt x="18401" y="20774"/>
                    <a:pt x="18401" y="20677"/>
                  </a:cubicBezTo>
                  <a:cubicBezTo>
                    <a:pt x="18414" y="20677"/>
                    <a:pt x="18420" y="20683"/>
                    <a:pt x="18421" y="20691"/>
                  </a:cubicBezTo>
                  <a:cubicBezTo>
                    <a:pt x="18431" y="20638"/>
                    <a:pt x="18535" y="20632"/>
                    <a:pt x="18535" y="20580"/>
                  </a:cubicBezTo>
                  <a:lnTo>
                    <a:pt x="18514" y="20580"/>
                  </a:lnTo>
                  <a:cubicBezTo>
                    <a:pt x="18625" y="20524"/>
                    <a:pt x="18603" y="20427"/>
                    <a:pt x="18648" y="20351"/>
                  </a:cubicBezTo>
                  <a:lnTo>
                    <a:pt x="18625" y="20370"/>
                  </a:lnTo>
                  <a:cubicBezTo>
                    <a:pt x="18603" y="20351"/>
                    <a:pt x="18603" y="20332"/>
                    <a:pt x="18603" y="20312"/>
                  </a:cubicBezTo>
                  <a:cubicBezTo>
                    <a:pt x="18618" y="20312"/>
                    <a:pt x="18633" y="20320"/>
                    <a:pt x="18640" y="20320"/>
                  </a:cubicBezTo>
                  <a:cubicBezTo>
                    <a:pt x="18646" y="20320"/>
                    <a:pt x="18648" y="20319"/>
                    <a:pt x="18648" y="20312"/>
                  </a:cubicBezTo>
                  <a:lnTo>
                    <a:pt x="18625" y="20312"/>
                  </a:lnTo>
                  <a:cubicBezTo>
                    <a:pt x="18693" y="20254"/>
                    <a:pt x="18738" y="20101"/>
                    <a:pt x="18782" y="20004"/>
                  </a:cubicBezTo>
                  <a:cubicBezTo>
                    <a:pt x="18804" y="19831"/>
                    <a:pt x="18895" y="19678"/>
                    <a:pt x="18917" y="19525"/>
                  </a:cubicBezTo>
                  <a:cubicBezTo>
                    <a:pt x="18910" y="19531"/>
                    <a:pt x="18900" y="19533"/>
                    <a:pt x="18889" y="19533"/>
                  </a:cubicBezTo>
                  <a:cubicBezTo>
                    <a:pt x="18870" y="19533"/>
                    <a:pt x="18850" y="19525"/>
                    <a:pt x="18850" y="19525"/>
                  </a:cubicBezTo>
                  <a:cubicBezTo>
                    <a:pt x="18985" y="19486"/>
                    <a:pt x="18850" y="19428"/>
                    <a:pt x="18940" y="19389"/>
                  </a:cubicBezTo>
                  <a:cubicBezTo>
                    <a:pt x="18917" y="19294"/>
                    <a:pt x="19029" y="19236"/>
                    <a:pt x="18963" y="19141"/>
                  </a:cubicBezTo>
                  <a:lnTo>
                    <a:pt x="19006" y="19141"/>
                  </a:lnTo>
                  <a:cubicBezTo>
                    <a:pt x="19006" y="19141"/>
                    <a:pt x="19006" y="19121"/>
                    <a:pt x="18985" y="19121"/>
                  </a:cubicBezTo>
                  <a:lnTo>
                    <a:pt x="19006" y="19121"/>
                  </a:lnTo>
                  <a:cubicBezTo>
                    <a:pt x="19029" y="19083"/>
                    <a:pt x="19006" y="19044"/>
                    <a:pt x="19006" y="19024"/>
                  </a:cubicBezTo>
                  <a:lnTo>
                    <a:pt x="18985" y="19024"/>
                  </a:lnTo>
                  <a:cubicBezTo>
                    <a:pt x="18985" y="19015"/>
                    <a:pt x="18991" y="19015"/>
                    <a:pt x="18993" y="19015"/>
                  </a:cubicBezTo>
                  <a:cubicBezTo>
                    <a:pt x="18995" y="19015"/>
                    <a:pt x="18995" y="19015"/>
                    <a:pt x="18985" y="19005"/>
                  </a:cubicBezTo>
                  <a:lnTo>
                    <a:pt x="19006" y="19005"/>
                  </a:lnTo>
                  <a:lnTo>
                    <a:pt x="18985" y="18966"/>
                  </a:lnTo>
                  <a:cubicBezTo>
                    <a:pt x="18995" y="18970"/>
                    <a:pt x="19000" y="18971"/>
                    <a:pt x="19006" y="18971"/>
                  </a:cubicBezTo>
                  <a:cubicBezTo>
                    <a:pt x="19034" y="18971"/>
                    <a:pt x="18991" y="18926"/>
                    <a:pt x="19029" y="18910"/>
                  </a:cubicBezTo>
                  <a:cubicBezTo>
                    <a:pt x="19029" y="18891"/>
                    <a:pt x="19006" y="18832"/>
                    <a:pt x="19029" y="18813"/>
                  </a:cubicBezTo>
                  <a:cubicBezTo>
                    <a:pt x="19051" y="18813"/>
                    <a:pt x="19051" y="18755"/>
                    <a:pt x="19074" y="18736"/>
                  </a:cubicBezTo>
                  <a:cubicBezTo>
                    <a:pt x="19074" y="18679"/>
                    <a:pt x="19097" y="18602"/>
                    <a:pt x="19119" y="18544"/>
                  </a:cubicBezTo>
                  <a:lnTo>
                    <a:pt x="19074" y="18526"/>
                  </a:lnTo>
                  <a:lnTo>
                    <a:pt x="19074" y="18506"/>
                  </a:lnTo>
                  <a:cubicBezTo>
                    <a:pt x="19074" y="18516"/>
                    <a:pt x="19074" y="18516"/>
                    <a:pt x="19078" y="18516"/>
                  </a:cubicBezTo>
                  <a:cubicBezTo>
                    <a:pt x="19080" y="18516"/>
                    <a:pt x="19085" y="18516"/>
                    <a:pt x="19097" y="18526"/>
                  </a:cubicBezTo>
                  <a:cubicBezTo>
                    <a:pt x="19142" y="18506"/>
                    <a:pt x="19074" y="18468"/>
                    <a:pt x="19119" y="18468"/>
                  </a:cubicBezTo>
                  <a:cubicBezTo>
                    <a:pt x="19074" y="18468"/>
                    <a:pt x="19097" y="18468"/>
                    <a:pt x="19097" y="18487"/>
                  </a:cubicBezTo>
                  <a:cubicBezTo>
                    <a:pt x="19091" y="18492"/>
                    <a:pt x="19083" y="18495"/>
                    <a:pt x="19078" y="18495"/>
                  </a:cubicBezTo>
                  <a:cubicBezTo>
                    <a:pt x="19065" y="18495"/>
                    <a:pt x="19059" y="18481"/>
                    <a:pt x="19074" y="18468"/>
                  </a:cubicBezTo>
                  <a:lnTo>
                    <a:pt x="19051" y="18448"/>
                  </a:lnTo>
                  <a:lnTo>
                    <a:pt x="19142" y="18448"/>
                  </a:lnTo>
                  <a:cubicBezTo>
                    <a:pt x="19142" y="18390"/>
                    <a:pt x="19097" y="18332"/>
                    <a:pt x="19119" y="18276"/>
                  </a:cubicBezTo>
                  <a:cubicBezTo>
                    <a:pt x="19123" y="18277"/>
                    <a:pt x="19125" y="18279"/>
                    <a:pt x="19127" y="18279"/>
                  </a:cubicBezTo>
                  <a:cubicBezTo>
                    <a:pt x="19134" y="18279"/>
                    <a:pt x="19129" y="18251"/>
                    <a:pt x="19148" y="18251"/>
                  </a:cubicBezTo>
                  <a:cubicBezTo>
                    <a:pt x="19153" y="18251"/>
                    <a:pt x="19157" y="18253"/>
                    <a:pt x="19164" y="18256"/>
                  </a:cubicBezTo>
                  <a:cubicBezTo>
                    <a:pt x="19164" y="18242"/>
                    <a:pt x="19159" y="18239"/>
                    <a:pt x="19148" y="18239"/>
                  </a:cubicBezTo>
                  <a:cubicBezTo>
                    <a:pt x="19136" y="18239"/>
                    <a:pt x="19121" y="18242"/>
                    <a:pt x="19104" y="18242"/>
                  </a:cubicBezTo>
                  <a:cubicBezTo>
                    <a:pt x="19095" y="18242"/>
                    <a:pt x="19085" y="18242"/>
                    <a:pt x="19074" y="18237"/>
                  </a:cubicBezTo>
                  <a:cubicBezTo>
                    <a:pt x="19091" y="18224"/>
                    <a:pt x="19083" y="18210"/>
                    <a:pt x="19087" y="18210"/>
                  </a:cubicBezTo>
                  <a:cubicBezTo>
                    <a:pt x="19087" y="18210"/>
                    <a:pt x="19091" y="18213"/>
                    <a:pt x="19097" y="18218"/>
                  </a:cubicBezTo>
                  <a:cubicBezTo>
                    <a:pt x="19112" y="18218"/>
                    <a:pt x="19127" y="18210"/>
                    <a:pt x="19134" y="18210"/>
                  </a:cubicBezTo>
                  <a:cubicBezTo>
                    <a:pt x="19140" y="18210"/>
                    <a:pt x="19142" y="18211"/>
                    <a:pt x="19142" y="18218"/>
                  </a:cubicBezTo>
                  <a:lnTo>
                    <a:pt x="19142" y="18198"/>
                  </a:lnTo>
                  <a:lnTo>
                    <a:pt x="19164" y="18198"/>
                  </a:lnTo>
                  <a:cubicBezTo>
                    <a:pt x="19119" y="18140"/>
                    <a:pt x="19210" y="18121"/>
                    <a:pt x="19187" y="18064"/>
                  </a:cubicBezTo>
                  <a:cubicBezTo>
                    <a:pt x="19164" y="18064"/>
                    <a:pt x="19164" y="18084"/>
                    <a:pt x="19142" y="18084"/>
                  </a:cubicBezTo>
                  <a:cubicBezTo>
                    <a:pt x="19119" y="18026"/>
                    <a:pt x="19187" y="18045"/>
                    <a:pt x="19164" y="18006"/>
                  </a:cubicBezTo>
                  <a:lnTo>
                    <a:pt x="19210" y="18006"/>
                  </a:lnTo>
                  <a:cubicBezTo>
                    <a:pt x="19187" y="17987"/>
                    <a:pt x="19164" y="17987"/>
                    <a:pt x="19187" y="17967"/>
                  </a:cubicBezTo>
                  <a:cubicBezTo>
                    <a:pt x="19210" y="17967"/>
                    <a:pt x="19210" y="17987"/>
                    <a:pt x="19232" y="18006"/>
                  </a:cubicBezTo>
                  <a:cubicBezTo>
                    <a:pt x="19232" y="17987"/>
                    <a:pt x="19232" y="17948"/>
                    <a:pt x="19187" y="17948"/>
                  </a:cubicBezTo>
                  <a:cubicBezTo>
                    <a:pt x="19187" y="17929"/>
                    <a:pt x="19210" y="17929"/>
                    <a:pt x="19232" y="17929"/>
                  </a:cubicBezTo>
                  <a:lnTo>
                    <a:pt x="19187" y="17929"/>
                  </a:lnTo>
                  <a:cubicBezTo>
                    <a:pt x="19210" y="17911"/>
                    <a:pt x="19210" y="17872"/>
                    <a:pt x="19232" y="17834"/>
                  </a:cubicBezTo>
                  <a:lnTo>
                    <a:pt x="19253" y="17834"/>
                  </a:lnTo>
                  <a:cubicBezTo>
                    <a:pt x="19210" y="17814"/>
                    <a:pt x="19276" y="17814"/>
                    <a:pt x="19276" y="17795"/>
                  </a:cubicBezTo>
                  <a:cubicBezTo>
                    <a:pt x="19276" y="17700"/>
                    <a:pt x="19253" y="17583"/>
                    <a:pt x="19276" y="17488"/>
                  </a:cubicBezTo>
                  <a:cubicBezTo>
                    <a:pt x="19232" y="17469"/>
                    <a:pt x="19253" y="17430"/>
                    <a:pt x="19232" y="17411"/>
                  </a:cubicBezTo>
                  <a:lnTo>
                    <a:pt x="19298" y="17411"/>
                  </a:lnTo>
                  <a:lnTo>
                    <a:pt x="19276" y="17391"/>
                  </a:lnTo>
                  <a:cubicBezTo>
                    <a:pt x="19281" y="17388"/>
                    <a:pt x="19285" y="17387"/>
                    <a:pt x="19287" y="17387"/>
                  </a:cubicBezTo>
                  <a:cubicBezTo>
                    <a:pt x="19296" y="17387"/>
                    <a:pt x="19300" y="17396"/>
                    <a:pt x="19310" y="17396"/>
                  </a:cubicBezTo>
                  <a:cubicBezTo>
                    <a:pt x="19313" y="17396"/>
                    <a:pt x="19317" y="17396"/>
                    <a:pt x="19321" y="17391"/>
                  </a:cubicBezTo>
                  <a:lnTo>
                    <a:pt x="19276" y="17372"/>
                  </a:lnTo>
                  <a:cubicBezTo>
                    <a:pt x="19291" y="17372"/>
                    <a:pt x="19296" y="17346"/>
                    <a:pt x="19312" y="17346"/>
                  </a:cubicBezTo>
                  <a:cubicBezTo>
                    <a:pt x="19319" y="17346"/>
                    <a:pt x="19329" y="17353"/>
                    <a:pt x="19344" y="17372"/>
                  </a:cubicBezTo>
                  <a:lnTo>
                    <a:pt x="19366" y="17277"/>
                  </a:lnTo>
                  <a:cubicBezTo>
                    <a:pt x="19366" y="17257"/>
                    <a:pt x="19321" y="17257"/>
                    <a:pt x="19321" y="17238"/>
                  </a:cubicBezTo>
                  <a:lnTo>
                    <a:pt x="19366" y="17238"/>
                  </a:lnTo>
                  <a:cubicBezTo>
                    <a:pt x="19408" y="17183"/>
                    <a:pt x="19272" y="17164"/>
                    <a:pt x="19293" y="17098"/>
                  </a:cubicBezTo>
                  <a:cubicBezTo>
                    <a:pt x="19281" y="17080"/>
                    <a:pt x="19296" y="17065"/>
                    <a:pt x="19276" y="17065"/>
                  </a:cubicBezTo>
                  <a:cubicBezTo>
                    <a:pt x="19210" y="17065"/>
                    <a:pt x="19321" y="17085"/>
                    <a:pt x="19276" y="17102"/>
                  </a:cubicBezTo>
                  <a:cubicBezTo>
                    <a:pt x="19232" y="17085"/>
                    <a:pt x="19253" y="17065"/>
                    <a:pt x="19210" y="17065"/>
                  </a:cubicBezTo>
                  <a:cubicBezTo>
                    <a:pt x="19232" y="17046"/>
                    <a:pt x="19210" y="17046"/>
                    <a:pt x="19210" y="17027"/>
                  </a:cubicBezTo>
                  <a:cubicBezTo>
                    <a:pt x="19232" y="17007"/>
                    <a:pt x="19232" y="16969"/>
                    <a:pt x="19253" y="16969"/>
                  </a:cubicBezTo>
                  <a:cubicBezTo>
                    <a:pt x="19253" y="16949"/>
                    <a:pt x="19210" y="16930"/>
                    <a:pt x="19210" y="16910"/>
                  </a:cubicBezTo>
                  <a:cubicBezTo>
                    <a:pt x="19232" y="16901"/>
                    <a:pt x="19236" y="16901"/>
                    <a:pt x="19240" y="16901"/>
                  </a:cubicBezTo>
                  <a:cubicBezTo>
                    <a:pt x="19242" y="16901"/>
                    <a:pt x="19242" y="16901"/>
                    <a:pt x="19253" y="16891"/>
                  </a:cubicBezTo>
                  <a:lnTo>
                    <a:pt x="19232" y="16891"/>
                  </a:lnTo>
                  <a:cubicBezTo>
                    <a:pt x="19232" y="16873"/>
                    <a:pt x="19253" y="16873"/>
                    <a:pt x="19253" y="16873"/>
                  </a:cubicBezTo>
                  <a:cubicBezTo>
                    <a:pt x="19253" y="16854"/>
                    <a:pt x="19210" y="16854"/>
                    <a:pt x="19253" y="16835"/>
                  </a:cubicBezTo>
                  <a:lnTo>
                    <a:pt x="19276" y="16854"/>
                  </a:lnTo>
                  <a:cubicBezTo>
                    <a:pt x="19253" y="16835"/>
                    <a:pt x="19276" y="16835"/>
                    <a:pt x="19276" y="16796"/>
                  </a:cubicBezTo>
                  <a:cubicBezTo>
                    <a:pt x="19261" y="16796"/>
                    <a:pt x="19257" y="16804"/>
                    <a:pt x="19247" y="16804"/>
                  </a:cubicBezTo>
                  <a:cubicBezTo>
                    <a:pt x="19244" y="16804"/>
                    <a:pt x="19238" y="16802"/>
                    <a:pt x="19232" y="16796"/>
                  </a:cubicBezTo>
                  <a:cubicBezTo>
                    <a:pt x="19232" y="16777"/>
                    <a:pt x="19187" y="16757"/>
                    <a:pt x="19232" y="16757"/>
                  </a:cubicBezTo>
                  <a:lnTo>
                    <a:pt x="19253" y="16777"/>
                  </a:lnTo>
                  <a:cubicBezTo>
                    <a:pt x="19232" y="16738"/>
                    <a:pt x="19210" y="16757"/>
                    <a:pt x="19232" y="16738"/>
                  </a:cubicBezTo>
                  <a:lnTo>
                    <a:pt x="19253" y="16738"/>
                  </a:lnTo>
                  <a:cubicBezTo>
                    <a:pt x="19210" y="16699"/>
                    <a:pt x="19253" y="16681"/>
                    <a:pt x="19253" y="16662"/>
                  </a:cubicBezTo>
                  <a:cubicBezTo>
                    <a:pt x="19253" y="16662"/>
                    <a:pt x="19232" y="16643"/>
                    <a:pt x="19232" y="16643"/>
                  </a:cubicBezTo>
                  <a:cubicBezTo>
                    <a:pt x="19225" y="16649"/>
                    <a:pt x="19219" y="16651"/>
                    <a:pt x="19215" y="16651"/>
                  </a:cubicBezTo>
                  <a:cubicBezTo>
                    <a:pt x="19206" y="16651"/>
                    <a:pt x="19202" y="16643"/>
                    <a:pt x="19187" y="16643"/>
                  </a:cubicBezTo>
                  <a:cubicBezTo>
                    <a:pt x="19232" y="16623"/>
                    <a:pt x="19119" y="16604"/>
                    <a:pt x="19164" y="16584"/>
                  </a:cubicBezTo>
                  <a:cubicBezTo>
                    <a:pt x="19187" y="16584"/>
                    <a:pt x="19187" y="16584"/>
                    <a:pt x="19187" y="16604"/>
                  </a:cubicBezTo>
                  <a:cubicBezTo>
                    <a:pt x="19232" y="16623"/>
                    <a:pt x="19276" y="16623"/>
                    <a:pt x="19298" y="16643"/>
                  </a:cubicBezTo>
                  <a:cubicBezTo>
                    <a:pt x="19276" y="16623"/>
                    <a:pt x="19276" y="16623"/>
                    <a:pt x="19298" y="16623"/>
                  </a:cubicBezTo>
                  <a:lnTo>
                    <a:pt x="19253" y="16604"/>
                  </a:lnTo>
                  <a:cubicBezTo>
                    <a:pt x="19253" y="16604"/>
                    <a:pt x="19253" y="16604"/>
                    <a:pt x="19253" y="16584"/>
                  </a:cubicBezTo>
                  <a:cubicBezTo>
                    <a:pt x="19238" y="16584"/>
                    <a:pt x="19225" y="16593"/>
                    <a:pt x="19210" y="16593"/>
                  </a:cubicBezTo>
                  <a:cubicBezTo>
                    <a:pt x="19202" y="16593"/>
                    <a:pt x="19195" y="16591"/>
                    <a:pt x="19187" y="16584"/>
                  </a:cubicBezTo>
                  <a:cubicBezTo>
                    <a:pt x="19164" y="16565"/>
                    <a:pt x="19232" y="16565"/>
                    <a:pt x="19210" y="16565"/>
                  </a:cubicBezTo>
                  <a:cubicBezTo>
                    <a:pt x="19210" y="16555"/>
                    <a:pt x="19197" y="16551"/>
                    <a:pt x="19187" y="16546"/>
                  </a:cubicBezTo>
                  <a:cubicBezTo>
                    <a:pt x="19208" y="16525"/>
                    <a:pt x="19187" y="16488"/>
                    <a:pt x="19253" y="16488"/>
                  </a:cubicBezTo>
                  <a:cubicBezTo>
                    <a:pt x="19253" y="16488"/>
                    <a:pt x="19276" y="16488"/>
                    <a:pt x="19276" y="16507"/>
                  </a:cubicBezTo>
                  <a:cubicBezTo>
                    <a:pt x="19281" y="16512"/>
                    <a:pt x="19283" y="16513"/>
                    <a:pt x="19283" y="16513"/>
                  </a:cubicBezTo>
                  <a:cubicBezTo>
                    <a:pt x="19285" y="16513"/>
                    <a:pt x="19263" y="16488"/>
                    <a:pt x="19298" y="16488"/>
                  </a:cubicBezTo>
                  <a:cubicBezTo>
                    <a:pt x="19276" y="16488"/>
                    <a:pt x="19298" y="16470"/>
                    <a:pt x="19298" y="16451"/>
                  </a:cubicBezTo>
                  <a:lnTo>
                    <a:pt x="19253" y="16451"/>
                  </a:lnTo>
                  <a:cubicBezTo>
                    <a:pt x="19227" y="16433"/>
                    <a:pt x="19223" y="16428"/>
                    <a:pt x="19229" y="16428"/>
                  </a:cubicBezTo>
                  <a:cubicBezTo>
                    <a:pt x="19238" y="16428"/>
                    <a:pt x="19280" y="16442"/>
                    <a:pt x="19302" y="16442"/>
                  </a:cubicBezTo>
                  <a:cubicBezTo>
                    <a:pt x="19313" y="16442"/>
                    <a:pt x="19321" y="16439"/>
                    <a:pt x="19321" y="16431"/>
                  </a:cubicBezTo>
                  <a:cubicBezTo>
                    <a:pt x="19313" y="16417"/>
                    <a:pt x="19312" y="16413"/>
                    <a:pt x="19310" y="16413"/>
                  </a:cubicBezTo>
                  <a:cubicBezTo>
                    <a:pt x="19310" y="16413"/>
                    <a:pt x="19312" y="16417"/>
                    <a:pt x="19308" y="16417"/>
                  </a:cubicBezTo>
                  <a:cubicBezTo>
                    <a:pt x="19306" y="16417"/>
                    <a:pt x="19304" y="16417"/>
                    <a:pt x="19298" y="16412"/>
                  </a:cubicBezTo>
                  <a:cubicBezTo>
                    <a:pt x="19298" y="16392"/>
                    <a:pt x="19344" y="16392"/>
                    <a:pt x="19321" y="16373"/>
                  </a:cubicBezTo>
                  <a:cubicBezTo>
                    <a:pt x="19344" y="16354"/>
                    <a:pt x="19366" y="16354"/>
                    <a:pt x="19389" y="16354"/>
                  </a:cubicBezTo>
                  <a:cubicBezTo>
                    <a:pt x="19389" y="16334"/>
                    <a:pt x="19434" y="16315"/>
                    <a:pt x="19389" y="16296"/>
                  </a:cubicBezTo>
                  <a:cubicBezTo>
                    <a:pt x="19344" y="16315"/>
                    <a:pt x="19434" y="16334"/>
                    <a:pt x="19366" y="16354"/>
                  </a:cubicBezTo>
                  <a:lnTo>
                    <a:pt x="19321" y="16334"/>
                  </a:lnTo>
                  <a:cubicBezTo>
                    <a:pt x="19344" y="16315"/>
                    <a:pt x="19321" y="16276"/>
                    <a:pt x="19344" y="16276"/>
                  </a:cubicBezTo>
                  <a:lnTo>
                    <a:pt x="19321" y="16276"/>
                  </a:lnTo>
                  <a:cubicBezTo>
                    <a:pt x="19298" y="16239"/>
                    <a:pt x="19253" y="16220"/>
                    <a:pt x="19276" y="16200"/>
                  </a:cubicBezTo>
                  <a:cubicBezTo>
                    <a:pt x="19321" y="16200"/>
                    <a:pt x="19298" y="16220"/>
                    <a:pt x="19298" y="16220"/>
                  </a:cubicBezTo>
                  <a:cubicBezTo>
                    <a:pt x="19344" y="16220"/>
                    <a:pt x="19321" y="16200"/>
                    <a:pt x="19344" y="16181"/>
                  </a:cubicBezTo>
                  <a:cubicBezTo>
                    <a:pt x="19366" y="16181"/>
                    <a:pt x="19321" y="16200"/>
                    <a:pt x="19366" y="16200"/>
                  </a:cubicBezTo>
                  <a:lnTo>
                    <a:pt x="19353" y="16176"/>
                  </a:lnTo>
                  <a:cubicBezTo>
                    <a:pt x="19357" y="16178"/>
                    <a:pt x="19361" y="16179"/>
                    <a:pt x="19366" y="16181"/>
                  </a:cubicBezTo>
                  <a:lnTo>
                    <a:pt x="19344" y="16162"/>
                  </a:lnTo>
                  <a:lnTo>
                    <a:pt x="19353" y="16176"/>
                  </a:lnTo>
                  <a:cubicBezTo>
                    <a:pt x="19310" y="16158"/>
                    <a:pt x="19366" y="16141"/>
                    <a:pt x="19366" y="16123"/>
                  </a:cubicBezTo>
                  <a:cubicBezTo>
                    <a:pt x="19366" y="16084"/>
                    <a:pt x="19298" y="16066"/>
                    <a:pt x="19253" y="16028"/>
                  </a:cubicBezTo>
                  <a:lnTo>
                    <a:pt x="19298" y="16028"/>
                  </a:lnTo>
                  <a:cubicBezTo>
                    <a:pt x="19276" y="16047"/>
                    <a:pt x="19298" y="16047"/>
                    <a:pt x="19298" y="16047"/>
                  </a:cubicBezTo>
                  <a:cubicBezTo>
                    <a:pt x="19298" y="16033"/>
                    <a:pt x="19332" y="16020"/>
                    <a:pt x="19361" y="16020"/>
                  </a:cubicBezTo>
                  <a:cubicBezTo>
                    <a:pt x="19372" y="16020"/>
                    <a:pt x="19381" y="16021"/>
                    <a:pt x="19389" y="16028"/>
                  </a:cubicBezTo>
                  <a:cubicBezTo>
                    <a:pt x="19379" y="16013"/>
                    <a:pt x="19376" y="16010"/>
                    <a:pt x="19370" y="16010"/>
                  </a:cubicBezTo>
                  <a:cubicBezTo>
                    <a:pt x="19366" y="16010"/>
                    <a:pt x="19362" y="16013"/>
                    <a:pt x="19357" y="16013"/>
                  </a:cubicBezTo>
                  <a:cubicBezTo>
                    <a:pt x="19353" y="16013"/>
                    <a:pt x="19349" y="16012"/>
                    <a:pt x="19344" y="16008"/>
                  </a:cubicBezTo>
                  <a:lnTo>
                    <a:pt x="19344" y="15989"/>
                  </a:lnTo>
                  <a:cubicBezTo>
                    <a:pt x="19321" y="15989"/>
                    <a:pt x="19321" y="15989"/>
                    <a:pt x="19298" y="15970"/>
                  </a:cubicBezTo>
                  <a:cubicBezTo>
                    <a:pt x="19298" y="15950"/>
                    <a:pt x="19298" y="15950"/>
                    <a:pt x="19298" y="15931"/>
                  </a:cubicBezTo>
                  <a:cubicBezTo>
                    <a:pt x="19321" y="15931"/>
                    <a:pt x="19344" y="15931"/>
                    <a:pt x="19344" y="15950"/>
                  </a:cubicBezTo>
                  <a:cubicBezTo>
                    <a:pt x="19366" y="15931"/>
                    <a:pt x="19366" y="15912"/>
                    <a:pt x="19344" y="15912"/>
                  </a:cubicBezTo>
                  <a:cubicBezTo>
                    <a:pt x="19338" y="15915"/>
                    <a:pt x="19332" y="15916"/>
                    <a:pt x="19329" y="15916"/>
                  </a:cubicBezTo>
                  <a:cubicBezTo>
                    <a:pt x="19304" y="15916"/>
                    <a:pt x="19315" y="15873"/>
                    <a:pt x="19276" y="15873"/>
                  </a:cubicBezTo>
                  <a:lnTo>
                    <a:pt x="19298" y="15855"/>
                  </a:lnTo>
                  <a:cubicBezTo>
                    <a:pt x="19298" y="15836"/>
                    <a:pt x="19321" y="15816"/>
                    <a:pt x="19344" y="15816"/>
                  </a:cubicBezTo>
                  <a:cubicBezTo>
                    <a:pt x="19321" y="15816"/>
                    <a:pt x="19344" y="15797"/>
                    <a:pt x="19366" y="15797"/>
                  </a:cubicBezTo>
                  <a:lnTo>
                    <a:pt x="19321" y="15797"/>
                  </a:lnTo>
                  <a:lnTo>
                    <a:pt x="19321" y="15758"/>
                  </a:lnTo>
                  <a:cubicBezTo>
                    <a:pt x="19344" y="15758"/>
                    <a:pt x="19412" y="15758"/>
                    <a:pt x="19412" y="15778"/>
                  </a:cubicBezTo>
                  <a:cubicBezTo>
                    <a:pt x="19412" y="15758"/>
                    <a:pt x="19366" y="15758"/>
                    <a:pt x="19366" y="15739"/>
                  </a:cubicBezTo>
                  <a:cubicBezTo>
                    <a:pt x="19376" y="15744"/>
                    <a:pt x="19383" y="15745"/>
                    <a:pt x="19389" y="15745"/>
                  </a:cubicBezTo>
                  <a:cubicBezTo>
                    <a:pt x="19406" y="15745"/>
                    <a:pt x="19415" y="15734"/>
                    <a:pt x="19432" y="15734"/>
                  </a:cubicBezTo>
                  <a:cubicBezTo>
                    <a:pt x="19440" y="15734"/>
                    <a:pt x="19447" y="15736"/>
                    <a:pt x="19457" y="15739"/>
                  </a:cubicBezTo>
                  <a:cubicBezTo>
                    <a:pt x="19478" y="15739"/>
                    <a:pt x="19478" y="15700"/>
                    <a:pt x="19478" y="15681"/>
                  </a:cubicBezTo>
                  <a:cubicBezTo>
                    <a:pt x="19474" y="15678"/>
                    <a:pt x="19470" y="15676"/>
                    <a:pt x="19466" y="15676"/>
                  </a:cubicBezTo>
                  <a:cubicBezTo>
                    <a:pt x="19457" y="15676"/>
                    <a:pt x="19451" y="15687"/>
                    <a:pt x="19434" y="15687"/>
                  </a:cubicBezTo>
                  <a:cubicBezTo>
                    <a:pt x="19428" y="15687"/>
                    <a:pt x="19421" y="15686"/>
                    <a:pt x="19412" y="15681"/>
                  </a:cubicBezTo>
                  <a:cubicBezTo>
                    <a:pt x="19412" y="15644"/>
                    <a:pt x="19321" y="15624"/>
                    <a:pt x="19344" y="15586"/>
                  </a:cubicBezTo>
                  <a:cubicBezTo>
                    <a:pt x="19321" y="15566"/>
                    <a:pt x="19321" y="15566"/>
                    <a:pt x="19298" y="15547"/>
                  </a:cubicBezTo>
                  <a:cubicBezTo>
                    <a:pt x="19312" y="15552"/>
                    <a:pt x="19325" y="15555"/>
                    <a:pt x="19338" y="15555"/>
                  </a:cubicBezTo>
                  <a:cubicBezTo>
                    <a:pt x="19376" y="15555"/>
                    <a:pt x="19412" y="15537"/>
                    <a:pt x="19412" y="15508"/>
                  </a:cubicBezTo>
                  <a:cubicBezTo>
                    <a:pt x="19406" y="15505"/>
                    <a:pt x="19402" y="15503"/>
                    <a:pt x="19396" y="15503"/>
                  </a:cubicBezTo>
                  <a:cubicBezTo>
                    <a:pt x="19383" y="15503"/>
                    <a:pt x="19370" y="15515"/>
                    <a:pt x="19359" y="15515"/>
                  </a:cubicBezTo>
                  <a:cubicBezTo>
                    <a:pt x="19353" y="15515"/>
                    <a:pt x="19349" y="15513"/>
                    <a:pt x="19344" y="15508"/>
                  </a:cubicBezTo>
                  <a:lnTo>
                    <a:pt x="19344" y="15489"/>
                  </a:lnTo>
                  <a:cubicBezTo>
                    <a:pt x="19344" y="15469"/>
                    <a:pt x="19412" y="15452"/>
                    <a:pt x="19366" y="15452"/>
                  </a:cubicBezTo>
                  <a:lnTo>
                    <a:pt x="19434" y="15432"/>
                  </a:lnTo>
                  <a:lnTo>
                    <a:pt x="19412" y="15432"/>
                  </a:lnTo>
                  <a:cubicBezTo>
                    <a:pt x="19389" y="15432"/>
                    <a:pt x="19389" y="15394"/>
                    <a:pt x="19366" y="15394"/>
                  </a:cubicBezTo>
                  <a:cubicBezTo>
                    <a:pt x="19344" y="15374"/>
                    <a:pt x="19366" y="15355"/>
                    <a:pt x="19412" y="15355"/>
                  </a:cubicBezTo>
                  <a:cubicBezTo>
                    <a:pt x="19389" y="15355"/>
                    <a:pt x="19344" y="15355"/>
                    <a:pt x="19344" y="15335"/>
                  </a:cubicBezTo>
                  <a:cubicBezTo>
                    <a:pt x="19412" y="15335"/>
                    <a:pt x="19366" y="15297"/>
                    <a:pt x="19412" y="15297"/>
                  </a:cubicBezTo>
                  <a:cubicBezTo>
                    <a:pt x="19412" y="15297"/>
                    <a:pt x="19434" y="15277"/>
                    <a:pt x="19412" y="15277"/>
                  </a:cubicBezTo>
                  <a:lnTo>
                    <a:pt x="19457" y="15277"/>
                  </a:lnTo>
                  <a:cubicBezTo>
                    <a:pt x="19389" y="15277"/>
                    <a:pt x="19412" y="15240"/>
                    <a:pt x="19389" y="15221"/>
                  </a:cubicBezTo>
                  <a:cubicBezTo>
                    <a:pt x="19406" y="15224"/>
                    <a:pt x="19417" y="15226"/>
                    <a:pt x="19425" y="15226"/>
                  </a:cubicBezTo>
                  <a:cubicBezTo>
                    <a:pt x="19449" y="15226"/>
                    <a:pt x="19406" y="15201"/>
                    <a:pt x="19478" y="15201"/>
                  </a:cubicBezTo>
                  <a:cubicBezTo>
                    <a:pt x="19412" y="15182"/>
                    <a:pt x="19457" y="15143"/>
                    <a:pt x="19412" y="15143"/>
                  </a:cubicBezTo>
                  <a:cubicBezTo>
                    <a:pt x="19412" y="15124"/>
                    <a:pt x="19457" y="15124"/>
                    <a:pt x="19478" y="15124"/>
                  </a:cubicBezTo>
                  <a:lnTo>
                    <a:pt x="19457" y="15124"/>
                  </a:lnTo>
                  <a:cubicBezTo>
                    <a:pt x="19500" y="15105"/>
                    <a:pt x="19500" y="15085"/>
                    <a:pt x="19523" y="15066"/>
                  </a:cubicBezTo>
                  <a:lnTo>
                    <a:pt x="19478" y="15047"/>
                  </a:lnTo>
                  <a:lnTo>
                    <a:pt x="19500" y="15029"/>
                  </a:lnTo>
                  <a:cubicBezTo>
                    <a:pt x="19500" y="15029"/>
                    <a:pt x="19491" y="15019"/>
                    <a:pt x="19478" y="15019"/>
                  </a:cubicBezTo>
                  <a:cubicBezTo>
                    <a:pt x="19472" y="15019"/>
                    <a:pt x="19464" y="15022"/>
                    <a:pt x="19457" y="15029"/>
                  </a:cubicBezTo>
                  <a:lnTo>
                    <a:pt x="19478" y="15009"/>
                  </a:lnTo>
                  <a:cubicBezTo>
                    <a:pt x="19412" y="15009"/>
                    <a:pt x="19457" y="14990"/>
                    <a:pt x="19434" y="14971"/>
                  </a:cubicBezTo>
                  <a:lnTo>
                    <a:pt x="19523" y="14971"/>
                  </a:lnTo>
                  <a:cubicBezTo>
                    <a:pt x="19506" y="14971"/>
                    <a:pt x="19459" y="14947"/>
                    <a:pt x="19417" y="14947"/>
                  </a:cubicBezTo>
                  <a:cubicBezTo>
                    <a:pt x="19408" y="14947"/>
                    <a:pt x="19398" y="14948"/>
                    <a:pt x="19389" y="14951"/>
                  </a:cubicBezTo>
                  <a:cubicBezTo>
                    <a:pt x="19366" y="14951"/>
                    <a:pt x="19366" y="14932"/>
                    <a:pt x="19366" y="14913"/>
                  </a:cubicBezTo>
                  <a:lnTo>
                    <a:pt x="19434" y="14913"/>
                  </a:lnTo>
                  <a:lnTo>
                    <a:pt x="19366" y="14893"/>
                  </a:lnTo>
                  <a:cubicBezTo>
                    <a:pt x="19366" y="14874"/>
                    <a:pt x="19412" y="14874"/>
                    <a:pt x="19412" y="14874"/>
                  </a:cubicBezTo>
                  <a:cubicBezTo>
                    <a:pt x="19412" y="14874"/>
                    <a:pt x="19451" y="14892"/>
                    <a:pt x="19478" y="14892"/>
                  </a:cubicBezTo>
                  <a:cubicBezTo>
                    <a:pt x="19491" y="14892"/>
                    <a:pt x="19500" y="14887"/>
                    <a:pt x="19500" y="14874"/>
                  </a:cubicBezTo>
                  <a:cubicBezTo>
                    <a:pt x="19500" y="14893"/>
                    <a:pt x="19545" y="14913"/>
                    <a:pt x="19545" y="14913"/>
                  </a:cubicBezTo>
                  <a:cubicBezTo>
                    <a:pt x="19545" y="14913"/>
                    <a:pt x="19545" y="14913"/>
                    <a:pt x="19568" y="14932"/>
                  </a:cubicBezTo>
                  <a:cubicBezTo>
                    <a:pt x="19568" y="14893"/>
                    <a:pt x="19545" y="14913"/>
                    <a:pt x="19545" y="14893"/>
                  </a:cubicBezTo>
                  <a:cubicBezTo>
                    <a:pt x="19570" y="14893"/>
                    <a:pt x="19581" y="14893"/>
                    <a:pt x="19591" y="14890"/>
                  </a:cubicBezTo>
                  <a:cubicBezTo>
                    <a:pt x="19591" y="14892"/>
                    <a:pt x="19591" y="14893"/>
                    <a:pt x="19591" y="14893"/>
                  </a:cubicBezTo>
                  <a:lnTo>
                    <a:pt x="19613" y="14876"/>
                  </a:lnTo>
                  <a:cubicBezTo>
                    <a:pt x="19602" y="14884"/>
                    <a:pt x="19598" y="14888"/>
                    <a:pt x="19591" y="14890"/>
                  </a:cubicBezTo>
                  <a:cubicBezTo>
                    <a:pt x="19589" y="14874"/>
                    <a:pt x="19568" y="14874"/>
                    <a:pt x="19568" y="14874"/>
                  </a:cubicBezTo>
                  <a:cubicBezTo>
                    <a:pt x="19568" y="14884"/>
                    <a:pt x="19568" y="14888"/>
                    <a:pt x="19566" y="14888"/>
                  </a:cubicBezTo>
                  <a:cubicBezTo>
                    <a:pt x="19562" y="14888"/>
                    <a:pt x="19557" y="14884"/>
                    <a:pt x="19545" y="14874"/>
                  </a:cubicBezTo>
                  <a:cubicBezTo>
                    <a:pt x="19545" y="14874"/>
                    <a:pt x="19510" y="14845"/>
                    <a:pt x="19519" y="14837"/>
                  </a:cubicBezTo>
                  <a:cubicBezTo>
                    <a:pt x="19511" y="14838"/>
                    <a:pt x="19504" y="14840"/>
                    <a:pt x="19500" y="14840"/>
                  </a:cubicBezTo>
                  <a:cubicBezTo>
                    <a:pt x="19461" y="14840"/>
                    <a:pt x="19472" y="14798"/>
                    <a:pt x="19434" y="14798"/>
                  </a:cubicBezTo>
                  <a:cubicBezTo>
                    <a:pt x="19434" y="14798"/>
                    <a:pt x="19434" y="14779"/>
                    <a:pt x="19457" y="14779"/>
                  </a:cubicBezTo>
                  <a:cubicBezTo>
                    <a:pt x="19464" y="14792"/>
                    <a:pt x="19472" y="14795"/>
                    <a:pt x="19478" y="14795"/>
                  </a:cubicBezTo>
                  <a:cubicBezTo>
                    <a:pt x="19485" y="14795"/>
                    <a:pt x="19493" y="14792"/>
                    <a:pt x="19500" y="14787"/>
                  </a:cubicBezTo>
                  <a:cubicBezTo>
                    <a:pt x="19500" y="14787"/>
                    <a:pt x="19500" y="14787"/>
                    <a:pt x="19500" y="14787"/>
                  </a:cubicBezTo>
                  <a:cubicBezTo>
                    <a:pt x="19493" y="14787"/>
                    <a:pt x="19485" y="14785"/>
                    <a:pt x="19478" y="14779"/>
                  </a:cubicBezTo>
                  <a:cubicBezTo>
                    <a:pt x="19478" y="14759"/>
                    <a:pt x="19500" y="14759"/>
                    <a:pt x="19523" y="14759"/>
                  </a:cubicBezTo>
                  <a:lnTo>
                    <a:pt x="19568" y="14759"/>
                  </a:lnTo>
                  <a:cubicBezTo>
                    <a:pt x="19557" y="14750"/>
                    <a:pt x="19545" y="14750"/>
                    <a:pt x="19534" y="14750"/>
                  </a:cubicBezTo>
                  <a:cubicBezTo>
                    <a:pt x="19523" y="14750"/>
                    <a:pt x="19511" y="14750"/>
                    <a:pt x="19500" y="14740"/>
                  </a:cubicBezTo>
                  <a:cubicBezTo>
                    <a:pt x="19523" y="14740"/>
                    <a:pt x="19523" y="14721"/>
                    <a:pt x="19523" y="14721"/>
                  </a:cubicBezTo>
                  <a:cubicBezTo>
                    <a:pt x="19568" y="14740"/>
                    <a:pt x="19591" y="14740"/>
                    <a:pt x="19613" y="14759"/>
                  </a:cubicBezTo>
                  <a:cubicBezTo>
                    <a:pt x="19613" y="14740"/>
                    <a:pt x="19613" y="14701"/>
                    <a:pt x="19568" y="14701"/>
                  </a:cubicBezTo>
                  <a:cubicBezTo>
                    <a:pt x="19557" y="14701"/>
                    <a:pt x="19540" y="14706"/>
                    <a:pt x="19527" y="14706"/>
                  </a:cubicBezTo>
                  <a:cubicBezTo>
                    <a:pt x="19511" y="14706"/>
                    <a:pt x="19500" y="14701"/>
                    <a:pt x="19500" y="14682"/>
                  </a:cubicBezTo>
                  <a:lnTo>
                    <a:pt x="19523" y="14682"/>
                  </a:lnTo>
                  <a:lnTo>
                    <a:pt x="19478" y="14663"/>
                  </a:lnTo>
                  <a:lnTo>
                    <a:pt x="19523" y="14663"/>
                  </a:lnTo>
                  <a:cubicBezTo>
                    <a:pt x="19500" y="14663"/>
                    <a:pt x="19500" y="14643"/>
                    <a:pt x="19500" y="14643"/>
                  </a:cubicBezTo>
                  <a:lnTo>
                    <a:pt x="19545" y="14643"/>
                  </a:lnTo>
                  <a:cubicBezTo>
                    <a:pt x="19545" y="14625"/>
                    <a:pt x="19523" y="14625"/>
                    <a:pt x="19500" y="14606"/>
                  </a:cubicBezTo>
                  <a:lnTo>
                    <a:pt x="19545" y="14606"/>
                  </a:lnTo>
                  <a:cubicBezTo>
                    <a:pt x="19545" y="14587"/>
                    <a:pt x="19545" y="14567"/>
                    <a:pt x="19568" y="14548"/>
                  </a:cubicBezTo>
                  <a:close/>
                  <a:moveTo>
                    <a:pt x="18446" y="21051"/>
                  </a:moveTo>
                  <a:cubicBezTo>
                    <a:pt x="18446" y="21055"/>
                    <a:pt x="18446" y="21058"/>
                    <a:pt x="18446" y="21061"/>
                  </a:cubicBezTo>
                  <a:lnTo>
                    <a:pt x="18423" y="21061"/>
                  </a:lnTo>
                  <a:cubicBezTo>
                    <a:pt x="18435" y="21061"/>
                    <a:pt x="18440" y="21056"/>
                    <a:pt x="18446" y="21051"/>
                  </a:cubicBezTo>
                  <a:close/>
                  <a:moveTo>
                    <a:pt x="2039" y="0"/>
                  </a:moveTo>
                  <a:cubicBezTo>
                    <a:pt x="2009" y="0"/>
                    <a:pt x="2007" y="44"/>
                    <a:pt x="1989" y="61"/>
                  </a:cubicBezTo>
                  <a:cubicBezTo>
                    <a:pt x="1943" y="61"/>
                    <a:pt x="1966" y="23"/>
                    <a:pt x="1966" y="3"/>
                  </a:cubicBezTo>
                  <a:lnTo>
                    <a:pt x="1957" y="3"/>
                  </a:lnTo>
                  <a:cubicBezTo>
                    <a:pt x="1964" y="15"/>
                    <a:pt x="1958" y="47"/>
                    <a:pt x="1943" y="61"/>
                  </a:cubicBezTo>
                  <a:cubicBezTo>
                    <a:pt x="1943" y="45"/>
                    <a:pt x="1934" y="39"/>
                    <a:pt x="1926" y="39"/>
                  </a:cubicBezTo>
                  <a:cubicBezTo>
                    <a:pt x="1913" y="39"/>
                    <a:pt x="1898" y="50"/>
                    <a:pt x="1898" y="61"/>
                  </a:cubicBezTo>
                  <a:cubicBezTo>
                    <a:pt x="1898" y="118"/>
                    <a:pt x="1921" y="81"/>
                    <a:pt x="1921" y="137"/>
                  </a:cubicBezTo>
                  <a:cubicBezTo>
                    <a:pt x="1936" y="124"/>
                    <a:pt x="1951" y="102"/>
                    <a:pt x="1966" y="102"/>
                  </a:cubicBezTo>
                  <a:cubicBezTo>
                    <a:pt x="1973" y="102"/>
                    <a:pt x="1981" y="107"/>
                    <a:pt x="1989" y="118"/>
                  </a:cubicBezTo>
                  <a:cubicBezTo>
                    <a:pt x="1943" y="118"/>
                    <a:pt x="1966" y="137"/>
                    <a:pt x="1966" y="137"/>
                  </a:cubicBezTo>
                  <a:cubicBezTo>
                    <a:pt x="1966" y="131"/>
                    <a:pt x="1968" y="129"/>
                    <a:pt x="1972" y="129"/>
                  </a:cubicBezTo>
                  <a:cubicBezTo>
                    <a:pt x="1981" y="129"/>
                    <a:pt x="1994" y="137"/>
                    <a:pt x="2009" y="137"/>
                  </a:cubicBezTo>
                  <a:cubicBezTo>
                    <a:pt x="1989" y="157"/>
                    <a:pt x="1966" y="176"/>
                    <a:pt x="1989" y="195"/>
                  </a:cubicBezTo>
                  <a:lnTo>
                    <a:pt x="2009" y="137"/>
                  </a:lnTo>
                  <a:cubicBezTo>
                    <a:pt x="2009" y="157"/>
                    <a:pt x="1989" y="176"/>
                    <a:pt x="2009" y="176"/>
                  </a:cubicBezTo>
                  <a:cubicBezTo>
                    <a:pt x="1989" y="195"/>
                    <a:pt x="1989" y="215"/>
                    <a:pt x="1966" y="215"/>
                  </a:cubicBezTo>
                  <a:cubicBezTo>
                    <a:pt x="1966" y="232"/>
                    <a:pt x="1970" y="239"/>
                    <a:pt x="1977" y="239"/>
                  </a:cubicBezTo>
                  <a:cubicBezTo>
                    <a:pt x="1994" y="239"/>
                    <a:pt x="2024" y="208"/>
                    <a:pt x="2055" y="195"/>
                  </a:cubicBezTo>
                  <a:cubicBezTo>
                    <a:pt x="2055" y="195"/>
                    <a:pt x="2055" y="202"/>
                    <a:pt x="2051" y="207"/>
                  </a:cubicBezTo>
                  <a:cubicBezTo>
                    <a:pt x="2051" y="207"/>
                    <a:pt x="2051" y="207"/>
                    <a:pt x="2049" y="207"/>
                  </a:cubicBezTo>
                  <a:cubicBezTo>
                    <a:pt x="2045" y="207"/>
                    <a:pt x="2039" y="208"/>
                    <a:pt x="2032" y="215"/>
                  </a:cubicBezTo>
                  <a:cubicBezTo>
                    <a:pt x="2043" y="215"/>
                    <a:pt x="2049" y="210"/>
                    <a:pt x="2051" y="207"/>
                  </a:cubicBezTo>
                  <a:cubicBezTo>
                    <a:pt x="2058" y="208"/>
                    <a:pt x="2064" y="215"/>
                    <a:pt x="2077" y="215"/>
                  </a:cubicBezTo>
                  <a:cubicBezTo>
                    <a:pt x="2077" y="234"/>
                    <a:pt x="2055" y="234"/>
                    <a:pt x="2032" y="234"/>
                  </a:cubicBezTo>
                  <a:lnTo>
                    <a:pt x="2077" y="253"/>
                  </a:lnTo>
                  <a:cubicBezTo>
                    <a:pt x="2055" y="273"/>
                    <a:pt x="2055" y="292"/>
                    <a:pt x="2032" y="310"/>
                  </a:cubicBezTo>
                  <a:lnTo>
                    <a:pt x="2077" y="273"/>
                  </a:lnTo>
                  <a:cubicBezTo>
                    <a:pt x="2077" y="292"/>
                    <a:pt x="2077" y="310"/>
                    <a:pt x="2055" y="310"/>
                  </a:cubicBezTo>
                  <a:lnTo>
                    <a:pt x="2100" y="329"/>
                  </a:lnTo>
                  <a:lnTo>
                    <a:pt x="2077" y="368"/>
                  </a:lnTo>
                  <a:cubicBezTo>
                    <a:pt x="2100" y="368"/>
                    <a:pt x="2100" y="349"/>
                    <a:pt x="2100" y="349"/>
                  </a:cubicBezTo>
                  <a:cubicBezTo>
                    <a:pt x="2100" y="352"/>
                    <a:pt x="2102" y="353"/>
                    <a:pt x="2106" y="353"/>
                  </a:cubicBezTo>
                  <a:cubicBezTo>
                    <a:pt x="2115" y="353"/>
                    <a:pt x="2134" y="345"/>
                    <a:pt x="2145" y="345"/>
                  </a:cubicBezTo>
                  <a:cubicBezTo>
                    <a:pt x="2158" y="345"/>
                    <a:pt x="2164" y="353"/>
                    <a:pt x="2145" y="387"/>
                  </a:cubicBezTo>
                  <a:cubicBezTo>
                    <a:pt x="2160" y="381"/>
                    <a:pt x="2170" y="379"/>
                    <a:pt x="2177" y="379"/>
                  </a:cubicBezTo>
                  <a:cubicBezTo>
                    <a:pt x="2194" y="379"/>
                    <a:pt x="2205" y="387"/>
                    <a:pt x="2234" y="387"/>
                  </a:cubicBezTo>
                  <a:cubicBezTo>
                    <a:pt x="2190" y="407"/>
                    <a:pt x="2234" y="445"/>
                    <a:pt x="2190" y="445"/>
                  </a:cubicBezTo>
                  <a:cubicBezTo>
                    <a:pt x="2194" y="449"/>
                    <a:pt x="2198" y="450"/>
                    <a:pt x="2204" y="450"/>
                  </a:cubicBezTo>
                  <a:cubicBezTo>
                    <a:pt x="2221" y="450"/>
                    <a:pt x="2239" y="426"/>
                    <a:pt x="2256" y="426"/>
                  </a:cubicBezTo>
                  <a:cubicBezTo>
                    <a:pt x="2256" y="445"/>
                    <a:pt x="2213" y="484"/>
                    <a:pt x="2213" y="484"/>
                  </a:cubicBezTo>
                  <a:lnTo>
                    <a:pt x="2256" y="465"/>
                  </a:lnTo>
                  <a:cubicBezTo>
                    <a:pt x="2256" y="484"/>
                    <a:pt x="2234" y="502"/>
                    <a:pt x="2234" y="521"/>
                  </a:cubicBezTo>
                  <a:lnTo>
                    <a:pt x="2256" y="484"/>
                  </a:lnTo>
                  <a:lnTo>
                    <a:pt x="2256" y="502"/>
                  </a:lnTo>
                  <a:lnTo>
                    <a:pt x="2302" y="502"/>
                  </a:lnTo>
                  <a:cubicBezTo>
                    <a:pt x="2279" y="521"/>
                    <a:pt x="2302" y="521"/>
                    <a:pt x="2279" y="541"/>
                  </a:cubicBezTo>
                  <a:lnTo>
                    <a:pt x="2324" y="541"/>
                  </a:lnTo>
                  <a:lnTo>
                    <a:pt x="2324" y="521"/>
                  </a:lnTo>
                  <a:cubicBezTo>
                    <a:pt x="2370" y="521"/>
                    <a:pt x="2302" y="560"/>
                    <a:pt x="2324" y="560"/>
                  </a:cubicBezTo>
                  <a:lnTo>
                    <a:pt x="2347" y="541"/>
                  </a:lnTo>
                  <a:cubicBezTo>
                    <a:pt x="2347" y="563"/>
                    <a:pt x="2356" y="568"/>
                    <a:pt x="2370" y="568"/>
                  </a:cubicBezTo>
                  <a:cubicBezTo>
                    <a:pt x="2379" y="568"/>
                    <a:pt x="2390" y="565"/>
                    <a:pt x="2400" y="565"/>
                  </a:cubicBezTo>
                  <a:cubicBezTo>
                    <a:pt x="2409" y="565"/>
                    <a:pt x="2415" y="568"/>
                    <a:pt x="2415" y="579"/>
                  </a:cubicBezTo>
                  <a:cubicBezTo>
                    <a:pt x="2396" y="579"/>
                    <a:pt x="2379" y="604"/>
                    <a:pt x="2383" y="604"/>
                  </a:cubicBezTo>
                  <a:cubicBezTo>
                    <a:pt x="2385" y="604"/>
                    <a:pt x="2386" y="602"/>
                    <a:pt x="2392" y="599"/>
                  </a:cubicBezTo>
                  <a:cubicBezTo>
                    <a:pt x="2407" y="612"/>
                    <a:pt x="2424" y="626"/>
                    <a:pt x="2447" y="626"/>
                  </a:cubicBezTo>
                  <a:cubicBezTo>
                    <a:pt x="2458" y="626"/>
                    <a:pt x="2468" y="623"/>
                    <a:pt x="2481" y="618"/>
                  </a:cubicBezTo>
                  <a:cubicBezTo>
                    <a:pt x="2460" y="657"/>
                    <a:pt x="2460" y="657"/>
                    <a:pt x="2460" y="696"/>
                  </a:cubicBezTo>
                  <a:cubicBezTo>
                    <a:pt x="2481" y="696"/>
                    <a:pt x="2481" y="696"/>
                    <a:pt x="2503" y="676"/>
                  </a:cubicBezTo>
                  <a:cubicBezTo>
                    <a:pt x="2503" y="696"/>
                    <a:pt x="2549" y="696"/>
                    <a:pt x="2526" y="713"/>
                  </a:cubicBezTo>
                  <a:cubicBezTo>
                    <a:pt x="2532" y="710"/>
                    <a:pt x="2534" y="708"/>
                    <a:pt x="2535" y="708"/>
                  </a:cubicBezTo>
                  <a:cubicBezTo>
                    <a:pt x="2539" y="708"/>
                    <a:pt x="2535" y="720"/>
                    <a:pt x="2539" y="720"/>
                  </a:cubicBezTo>
                  <a:cubicBezTo>
                    <a:pt x="2541" y="720"/>
                    <a:pt x="2545" y="718"/>
                    <a:pt x="2549" y="713"/>
                  </a:cubicBezTo>
                  <a:lnTo>
                    <a:pt x="2549" y="733"/>
                  </a:lnTo>
                  <a:lnTo>
                    <a:pt x="2571" y="713"/>
                  </a:lnTo>
                  <a:cubicBezTo>
                    <a:pt x="2560" y="742"/>
                    <a:pt x="2571" y="742"/>
                    <a:pt x="2586" y="742"/>
                  </a:cubicBezTo>
                  <a:cubicBezTo>
                    <a:pt x="2600" y="742"/>
                    <a:pt x="2617" y="742"/>
                    <a:pt x="2617" y="771"/>
                  </a:cubicBezTo>
                  <a:cubicBezTo>
                    <a:pt x="2617" y="771"/>
                    <a:pt x="2617" y="771"/>
                    <a:pt x="2594" y="791"/>
                  </a:cubicBezTo>
                  <a:lnTo>
                    <a:pt x="2639" y="829"/>
                  </a:lnTo>
                  <a:lnTo>
                    <a:pt x="2639" y="810"/>
                  </a:lnTo>
                  <a:cubicBezTo>
                    <a:pt x="2654" y="810"/>
                    <a:pt x="2669" y="802"/>
                    <a:pt x="2677" y="802"/>
                  </a:cubicBezTo>
                  <a:cubicBezTo>
                    <a:pt x="2681" y="802"/>
                    <a:pt x="2684" y="804"/>
                    <a:pt x="2684" y="810"/>
                  </a:cubicBezTo>
                  <a:cubicBezTo>
                    <a:pt x="2643" y="828"/>
                    <a:pt x="2677" y="829"/>
                    <a:pt x="2683" y="844"/>
                  </a:cubicBezTo>
                  <a:cubicBezTo>
                    <a:pt x="2684" y="841"/>
                    <a:pt x="2684" y="836"/>
                    <a:pt x="2684" y="829"/>
                  </a:cubicBezTo>
                  <a:cubicBezTo>
                    <a:pt x="2696" y="841"/>
                    <a:pt x="2688" y="857"/>
                    <a:pt x="2686" y="867"/>
                  </a:cubicBezTo>
                  <a:cubicBezTo>
                    <a:pt x="2701" y="854"/>
                    <a:pt x="2717" y="841"/>
                    <a:pt x="2724" y="841"/>
                  </a:cubicBezTo>
                  <a:cubicBezTo>
                    <a:pt x="2726" y="841"/>
                    <a:pt x="2728" y="842"/>
                    <a:pt x="2728" y="849"/>
                  </a:cubicBezTo>
                  <a:cubicBezTo>
                    <a:pt x="2728" y="849"/>
                    <a:pt x="2728" y="868"/>
                    <a:pt x="2728" y="868"/>
                  </a:cubicBezTo>
                  <a:cubicBezTo>
                    <a:pt x="2750" y="868"/>
                    <a:pt x="2750" y="888"/>
                    <a:pt x="2773" y="888"/>
                  </a:cubicBezTo>
                  <a:cubicBezTo>
                    <a:pt x="2773" y="888"/>
                    <a:pt x="2750" y="907"/>
                    <a:pt x="2750" y="907"/>
                  </a:cubicBezTo>
                  <a:cubicBezTo>
                    <a:pt x="2796" y="907"/>
                    <a:pt x="2750" y="925"/>
                    <a:pt x="2796" y="925"/>
                  </a:cubicBezTo>
                  <a:lnTo>
                    <a:pt x="2818" y="925"/>
                  </a:lnTo>
                  <a:lnTo>
                    <a:pt x="2796" y="963"/>
                  </a:lnTo>
                  <a:lnTo>
                    <a:pt x="2818" y="944"/>
                  </a:lnTo>
                  <a:cubicBezTo>
                    <a:pt x="2818" y="944"/>
                    <a:pt x="2841" y="944"/>
                    <a:pt x="2841" y="963"/>
                  </a:cubicBezTo>
                  <a:lnTo>
                    <a:pt x="2818" y="963"/>
                  </a:lnTo>
                  <a:cubicBezTo>
                    <a:pt x="2864" y="983"/>
                    <a:pt x="2818" y="1022"/>
                    <a:pt x="2864" y="1022"/>
                  </a:cubicBezTo>
                  <a:cubicBezTo>
                    <a:pt x="2869" y="1018"/>
                    <a:pt x="2875" y="1017"/>
                    <a:pt x="2877" y="1017"/>
                  </a:cubicBezTo>
                  <a:cubicBezTo>
                    <a:pt x="2888" y="1017"/>
                    <a:pt x="2864" y="1044"/>
                    <a:pt x="2886" y="1044"/>
                  </a:cubicBezTo>
                  <a:cubicBezTo>
                    <a:pt x="2892" y="1044"/>
                    <a:pt x="2898" y="1044"/>
                    <a:pt x="2909" y="1041"/>
                  </a:cubicBezTo>
                  <a:cubicBezTo>
                    <a:pt x="2886" y="1060"/>
                    <a:pt x="2886" y="1060"/>
                    <a:pt x="2886" y="1060"/>
                  </a:cubicBezTo>
                  <a:lnTo>
                    <a:pt x="2909" y="1060"/>
                  </a:lnTo>
                  <a:lnTo>
                    <a:pt x="2886" y="1080"/>
                  </a:lnTo>
                  <a:lnTo>
                    <a:pt x="2931" y="1060"/>
                  </a:lnTo>
                  <a:lnTo>
                    <a:pt x="2909" y="1080"/>
                  </a:lnTo>
                  <a:lnTo>
                    <a:pt x="2931" y="1080"/>
                  </a:lnTo>
                  <a:cubicBezTo>
                    <a:pt x="2886" y="1136"/>
                    <a:pt x="2931" y="1117"/>
                    <a:pt x="2931" y="1155"/>
                  </a:cubicBezTo>
                  <a:lnTo>
                    <a:pt x="2952" y="1117"/>
                  </a:lnTo>
                  <a:cubicBezTo>
                    <a:pt x="2960" y="1117"/>
                    <a:pt x="2965" y="1115"/>
                    <a:pt x="2971" y="1115"/>
                  </a:cubicBezTo>
                  <a:cubicBezTo>
                    <a:pt x="3037" y="1115"/>
                    <a:pt x="3005" y="1215"/>
                    <a:pt x="3088" y="1233"/>
                  </a:cubicBezTo>
                  <a:lnTo>
                    <a:pt x="3065" y="1252"/>
                  </a:lnTo>
                  <a:lnTo>
                    <a:pt x="3111" y="1233"/>
                  </a:lnTo>
                  <a:cubicBezTo>
                    <a:pt x="3088" y="1272"/>
                    <a:pt x="3088" y="1252"/>
                    <a:pt x="3065" y="1272"/>
                  </a:cubicBezTo>
                  <a:cubicBezTo>
                    <a:pt x="3101" y="1272"/>
                    <a:pt x="3109" y="1246"/>
                    <a:pt x="3133" y="1246"/>
                  </a:cubicBezTo>
                  <a:cubicBezTo>
                    <a:pt x="3139" y="1246"/>
                    <a:pt x="3146" y="1247"/>
                    <a:pt x="3156" y="1252"/>
                  </a:cubicBezTo>
                  <a:cubicBezTo>
                    <a:pt x="3133" y="1272"/>
                    <a:pt x="3133" y="1272"/>
                    <a:pt x="3111" y="1272"/>
                  </a:cubicBezTo>
                  <a:cubicBezTo>
                    <a:pt x="3133" y="1272"/>
                    <a:pt x="3199" y="1291"/>
                    <a:pt x="3199" y="1310"/>
                  </a:cubicBezTo>
                  <a:cubicBezTo>
                    <a:pt x="3222" y="1310"/>
                    <a:pt x="3245" y="1328"/>
                    <a:pt x="3245" y="1328"/>
                  </a:cubicBezTo>
                  <a:cubicBezTo>
                    <a:pt x="3245" y="1347"/>
                    <a:pt x="3245" y="1347"/>
                    <a:pt x="3222" y="1347"/>
                  </a:cubicBezTo>
                  <a:cubicBezTo>
                    <a:pt x="3245" y="1347"/>
                    <a:pt x="3245" y="1367"/>
                    <a:pt x="3245" y="1367"/>
                  </a:cubicBezTo>
                  <a:lnTo>
                    <a:pt x="3222" y="1367"/>
                  </a:lnTo>
                  <a:cubicBezTo>
                    <a:pt x="3245" y="1386"/>
                    <a:pt x="3290" y="1386"/>
                    <a:pt x="3267" y="1406"/>
                  </a:cubicBezTo>
                  <a:cubicBezTo>
                    <a:pt x="3267" y="1406"/>
                    <a:pt x="3290" y="1386"/>
                    <a:pt x="3290" y="1386"/>
                  </a:cubicBezTo>
                  <a:cubicBezTo>
                    <a:pt x="3267" y="1444"/>
                    <a:pt x="3335" y="1406"/>
                    <a:pt x="3335" y="1444"/>
                  </a:cubicBezTo>
                  <a:lnTo>
                    <a:pt x="3403" y="1464"/>
                  </a:lnTo>
                  <a:cubicBezTo>
                    <a:pt x="3380" y="1502"/>
                    <a:pt x="3446" y="1483"/>
                    <a:pt x="3426" y="1502"/>
                  </a:cubicBezTo>
                  <a:cubicBezTo>
                    <a:pt x="3426" y="1506"/>
                    <a:pt x="3426" y="1507"/>
                    <a:pt x="3426" y="1507"/>
                  </a:cubicBezTo>
                  <a:cubicBezTo>
                    <a:pt x="3426" y="1507"/>
                    <a:pt x="3427" y="1496"/>
                    <a:pt x="3435" y="1496"/>
                  </a:cubicBezTo>
                  <a:cubicBezTo>
                    <a:pt x="3439" y="1496"/>
                    <a:pt x="3443" y="1498"/>
                    <a:pt x="3446" y="1502"/>
                  </a:cubicBezTo>
                  <a:cubicBezTo>
                    <a:pt x="3446" y="1502"/>
                    <a:pt x="3469" y="1502"/>
                    <a:pt x="3446" y="1522"/>
                  </a:cubicBezTo>
                  <a:lnTo>
                    <a:pt x="3426" y="1540"/>
                  </a:lnTo>
                  <a:cubicBezTo>
                    <a:pt x="3446" y="1540"/>
                    <a:pt x="3469" y="1540"/>
                    <a:pt x="3492" y="1522"/>
                  </a:cubicBezTo>
                  <a:cubicBezTo>
                    <a:pt x="3492" y="1540"/>
                    <a:pt x="3514" y="1540"/>
                    <a:pt x="3492" y="1559"/>
                  </a:cubicBezTo>
                  <a:cubicBezTo>
                    <a:pt x="3531" y="1577"/>
                    <a:pt x="3482" y="1640"/>
                    <a:pt x="3520" y="1640"/>
                  </a:cubicBezTo>
                  <a:cubicBezTo>
                    <a:pt x="3524" y="1640"/>
                    <a:pt x="3529" y="1638"/>
                    <a:pt x="3537" y="1636"/>
                  </a:cubicBezTo>
                  <a:cubicBezTo>
                    <a:pt x="3537" y="1656"/>
                    <a:pt x="3537" y="1656"/>
                    <a:pt x="3537" y="1656"/>
                  </a:cubicBezTo>
                  <a:lnTo>
                    <a:pt x="3537" y="1675"/>
                  </a:lnTo>
                  <a:lnTo>
                    <a:pt x="3582" y="1675"/>
                  </a:lnTo>
                  <a:lnTo>
                    <a:pt x="3559" y="1694"/>
                  </a:lnTo>
                  <a:cubicBezTo>
                    <a:pt x="3582" y="1714"/>
                    <a:pt x="3627" y="1732"/>
                    <a:pt x="3650" y="1732"/>
                  </a:cubicBezTo>
                  <a:lnTo>
                    <a:pt x="3650" y="1751"/>
                  </a:lnTo>
                  <a:cubicBezTo>
                    <a:pt x="3693" y="1751"/>
                    <a:pt x="3671" y="1770"/>
                    <a:pt x="3693" y="1770"/>
                  </a:cubicBezTo>
                  <a:cubicBezTo>
                    <a:pt x="3693" y="1790"/>
                    <a:pt x="3693" y="1790"/>
                    <a:pt x="3693" y="1790"/>
                  </a:cubicBezTo>
                  <a:lnTo>
                    <a:pt x="3716" y="1790"/>
                  </a:lnTo>
                  <a:lnTo>
                    <a:pt x="3693" y="1809"/>
                  </a:lnTo>
                  <a:cubicBezTo>
                    <a:pt x="3699" y="1807"/>
                    <a:pt x="3703" y="1806"/>
                    <a:pt x="3707" y="1806"/>
                  </a:cubicBezTo>
                  <a:cubicBezTo>
                    <a:pt x="3724" y="1806"/>
                    <a:pt x="3708" y="1840"/>
                    <a:pt x="3710" y="1840"/>
                  </a:cubicBezTo>
                  <a:cubicBezTo>
                    <a:pt x="3710" y="1840"/>
                    <a:pt x="3712" y="1836"/>
                    <a:pt x="3716" y="1828"/>
                  </a:cubicBezTo>
                  <a:cubicBezTo>
                    <a:pt x="3739" y="1828"/>
                    <a:pt x="3761" y="1828"/>
                    <a:pt x="3784" y="1809"/>
                  </a:cubicBezTo>
                  <a:cubicBezTo>
                    <a:pt x="3806" y="1828"/>
                    <a:pt x="3761" y="1828"/>
                    <a:pt x="3761" y="1848"/>
                  </a:cubicBezTo>
                  <a:cubicBezTo>
                    <a:pt x="3773" y="1857"/>
                    <a:pt x="3784" y="1857"/>
                    <a:pt x="3791" y="1857"/>
                  </a:cubicBezTo>
                  <a:cubicBezTo>
                    <a:pt x="3801" y="1857"/>
                    <a:pt x="3806" y="1857"/>
                    <a:pt x="3806" y="1867"/>
                  </a:cubicBezTo>
                  <a:lnTo>
                    <a:pt x="3806" y="1886"/>
                  </a:lnTo>
                  <a:lnTo>
                    <a:pt x="3852" y="1886"/>
                  </a:lnTo>
                  <a:lnTo>
                    <a:pt x="3829" y="1906"/>
                  </a:lnTo>
                  <a:cubicBezTo>
                    <a:pt x="3835" y="1903"/>
                    <a:pt x="3840" y="1901"/>
                    <a:pt x="3844" y="1901"/>
                  </a:cubicBezTo>
                  <a:cubicBezTo>
                    <a:pt x="3857" y="1901"/>
                    <a:pt x="3850" y="1919"/>
                    <a:pt x="3863" y="1919"/>
                  </a:cubicBezTo>
                  <a:cubicBezTo>
                    <a:pt x="3869" y="1919"/>
                    <a:pt x="3878" y="1916"/>
                    <a:pt x="3897" y="1906"/>
                  </a:cubicBezTo>
                  <a:cubicBezTo>
                    <a:pt x="3897" y="1925"/>
                    <a:pt x="3918" y="1943"/>
                    <a:pt x="3897" y="1962"/>
                  </a:cubicBezTo>
                  <a:cubicBezTo>
                    <a:pt x="3940" y="1962"/>
                    <a:pt x="3963" y="1962"/>
                    <a:pt x="4008" y="1982"/>
                  </a:cubicBezTo>
                  <a:cubicBezTo>
                    <a:pt x="3986" y="2001"/>
                    <a:pt x="3986" y="2001"/>
                    <a:pt x="3991" y="2001"/>
                  </a:cubicBezTo>
                  <a:cubicBezTo>
                    <a:pt x="3997" y="2001"/>
                    <a:pt x="4008" y="2001"/>
                    <a:pt x="4008" y="2020"/>
                  </a:cubicBezTo>
                  <a:lnTo>
                    <a:pt x="4031" y="2001"/>
                  </a:lnTo>
                  <a:cubicBezTo>
                    <a:pt x="4054" y="2020"/>
                    <a:pt x="4054" y="2098"/>
                    <a:pt x="4099" y="2137"/>
                  </a:cubicBezTo>
                  <a:lnTo>
                    <a:pt x="4076" y="2154"/>
                  </a:lnTo>
                  <a:lnTo>
                    <a:pt x="4121" y="2137"/>
                  </a:lnTo>
                  <a:cubicBezTo>
                    <a:pt x="4144" y="2174"/>
                    <a:pt x="4210" y="2232"/>
                    <a:pt x="4233" y="2251"/>
                  </a:cubicBezTo>
                  <a:cubicBezTo>
                    <a:pt x="4244" y="2251"/>
                    <a:pt x="4261" y="2246"/>
                    <a:pt x="4278" y="2246"/>
                  </a:cubicBezTo>
                  <a:cubicBezTo>
                    <a:pt x="4295" y="2246"/>
                    <a:pt x="4312" y="2251"/>
                    <a:pt x="4323" y="2271"/>
                  </a:cubicBezTo>
                  <a:lnTo>
                    <a:pt x="4301" y="2271"/>
                  </a:lnTo>
                  <a:cubicBezTo>
                    <a:pt x="4346" y="2271"/>
                    <a:pt x="4389" y="2290"/>
                    <a:pt x="4434" y="2329"/>
                  </a:cubicBezTo>
                  <a:cubicBezTo>
                    <a:pt x="4419" y="2329"/>
                    <a:pt x="4416" y="2337"/>
                    <a:pt x="4406" y="2342"/>
                  </a:cubicBezTo>
                  <a:cubicBezTo>
                    <a:pt x="4408" y="2342"/>
                    <a:pt x="4410" y="2342"/>
                    <a:pt x="4412" y="2342"/>
                  </a:cubicBezTo>
                  <a:cubicBezTo>
                    <a:pt x="4434" y="2342"/>
                    <a:pt x="4434" y="2366"/>
                    <a:pt x="4434" y="2366"/>
                  </a:cubicBezTo>
                  <a:lnTo>
                    <a:pt x="4434" y="2346"/>
                  </a:lnTo>
                  <a:cubicBezTo>
                    <a:pt x="4440" y="2343"/>
                    <a:pt x="4442" y="2342"/>
                    <a:pt x="4446" y="2342"/>
                  </a:cubicBezTo>
                  <a:cubicBezTo>
                    <a:pt x="4457" y="2342"/>
                    <a:pt x="4457" y="2371"/>
                    <a:pt x="4457" y="2385"/>
                  </a:cubicBezTo>
                  <a:lnTo>
                    <a:pt x="4480" y="2366"/>
                  </a:lnTo>
                  <a:cubicBezTo>
                    <a:pt x="4480" y="2366"/>
                    <a:pt x="4480" y="2385"/>
                    <a:pt x="4480" y="2385"/>
                  </a:cubicBezTo>
                  <a:lnTo>
                    <a:pt x="4502" y="2366"/>
                  </a:lnTo>
                  <a:lnTo>
                    <a:pt x="4480" y="2404"/>
                  </a:lnTo>
                  <a:cubicBezTo>
                    <a:pt x="4480" y="2404"/>
                    <a:pt x="4525" y="2404"/>
                    <a:pt x="4548" y="2385"/>
                  </a:cubicBezTo>
                  <a:cubicBezTo>
                    <a:pt x="4548" y="2404"/>
                    <a:pt x="4548" y="2424"/>
                    <a:pt x="4525" y="2424"/>
                  </a:cubicBezTo>
                  <a:lnTo>
                    <a:pt x="4593" y="2463"/>
                  </a:lnTo>
                  <a:lnTo>
                    <a:pt x="4593" y="2443"/>
                  </a:lnTo>
                  <a:cubicBezTo>
                    <a:pt x="4604" y="2434"/>
                    <a:pt x="4616" y="2429"/>
                    <a:pt x="4623" y="2429"/>
                  </a:cubicBezTo>
                  <a:cubicBezTo>
                    <a:pt x="4631" y="2429"/>
                    <a:pt x="4636" y="2434"/>
                    <a:pt x="4636" y="2443"/>
                  </a:cubicBezTo>
                  <a:cubicBezTo>
                    <a:pt x="4629" y="2450"/>
                    <a:pt x="4625" y="2456"/>
                    <a:pt x="4621" y="2463"/>
                  </a:cubicBezTo>
                  <a:cubicBezTo>
                    <a:pt x="4644" y="2463"/>
                    <a:pt x="4682" y="2464"/>
                    <a:pt x="4682" y="2482"/>
                  </a:cubicBezTo>
                  <a:lnTo>
                    <a:pt x="4659" y="2482"/>
                  </a:lnTo>
                  <a:cubicBezTo>
                    <a:pt x="4682" y="2482"/>
                    <a:pt x="4659" y="2521"/>
                    <a:pt x="4659" y="2540"/>
                  </a:cubicBezTo>
                  <a:cubicBezTo>
                    <a:pt x="4704" y="2521"/>
                    <a:pt x="4682" y="2540"/>
                    <a:pt x="4727" y="2501"/>
                  </a:cubicBezTo>
                  <a:cubicBezTo>
                    <a:pt x="4749" y="2521"/>
                    <a:pt x="4704" y="2540"/>
                    <a:pt x="4704" y="2540"/>
                  </a:cubicBezTo>
                  <a:cubicBezTo>
                    <a:pt x="4727" y="2540"/>
                    <a:pt x="4749" y="2558"/>
                    <a:pt x="4727" y="2577"/>
                  </a:cubicBezTo>
                  <a:cubicBezTo>
                    <a:pt x="4738" y="2571"/>
                    <a:pt x="4748" y="2569"/>
                    <a:pt x="4755" y="2569"/>
                  </a:cubicBezTo>
                  <a:cubicBezTo>
                    <a:pt x="4781" y="2569"/>
                    <a:pt x="4781" y="2606"/>
                    <a:pt x="4798" y="2606"/>
                  </a:cubicBezTo>
                  <a:cubicBezTo>
                    <a:pt x="4804" y="2606"/>
                    <a:pt x="4810" y="2603"/>
                    <a:pt x="4817" y="2597"/>
                  </a:cubicBezTo>
                  <a:lnTo>
                    <a:pt x="4795" y="2635"/>
                  </a:lnTo>
                  <a:cubicBezTo>
                    <a:pt x="4817" y="2616"/>
                    <a:pt x="4840" y="2597"/>
                    <a:pt x="4863" y="2597"/>
                  </a:cubicBezTo>
                  <a:cubicBezTo>
                    <a:pt x="4863" y="2616"/>
                    <a:pt x="4840" y="2635"/>
                    <a:pt x="4817" y="2655"/>
                  </a:cubicBezTo>
                  <a:lnTo>
                    <a:pt x="4883" y="2616"/>
                  </a:lnTo>
                  <a:cubicBezTo>
                    <a:pt x="4906" y="2713"/>
                    <a:pt x="5019" y="2732"/>
                    <a:pt x="5042" y="2827"/>
                  </a:cubicBezTo>
                  <a:cubicBezTo>
                    <a:pt x="5087" y="2827"/>
                    <a:pt x="5153" y="2847"/>
                    <a:pt x="5198" y="2866"/>
                  </a:cubicBezTo>
                  <a:lnTo>
                    <a:pt x="5221" y="2866"/>
                  </a:lnTo>
                  <a:cubicBezTo>
                    <a:pt x="5266" y="2924"/>
                    <a:pt x="5289" y="2981"/>
                    <a:pt x="5377" y="2981"/>
                  </a:cubicBezTo>
                  <a:cubicBezTo>
                    <a:pt x="5385" y="2979"/>
                    <a:pt x="5389" y="2979"/>
                    <a:pt x="5392" y="2979"/>
                  </a:cubicBezTo>
                  <a:cubicBezTo>
                    <a:pt x="5426" y="2979"/>
                    <a:pt x="5375" y="3039"/>
                    <a:pt x="5406" y="3042"/>
                  </a:cubicBezTo>
                  <a:cubicBezTo>
                    <a:pt x="5426" y="3050"/>
                    <a:pt x="5441" y="3053"/>
                    <a:pt x="5460" y="3053"/>
                  </a:cubicBezTo>
                  <a:cubicBezTo>
                    <a:pt x="5479" y="3053"/>
                    <a:pt x="5502" y="3048"/>
                    <a:pt x="5536" y="3039"/>
                  </a:cubicBezTo>
                  <a:cubicBezTo>
                    <a:pt x="5513" y="3068"/>
                    <a:pt x="5519" y="3073"/>
                    <a:pt x="5526" y="3073"/>
                  </a:cubicBezTo>
                  <a:cubicBezTo>
                    <a:pt x="5530" y="3073"/>
                    <a:pt x="5536" y="3071"/>
                    <a:pt x="5538" y="3071"/>
                  </a:cubicBezTo>
                  <a:cubicBezTo>
                    <a:pt x="5541" y="3071"/>
                    <a:pt x="5541" y="3073"/>
                    <a:pt x="5536" y="3077"/>
                  </a:cubicBezTo>
                  <a:lnTo>
                    <a:pt x="5558" y="3058"/>
                  </a:lnTo>
                  <a:cubicBezTo>
                    <a:pt x="5558" y="3077"/>
                    <a:pt x="5558" y="3097"/>
                    <a:pt x="5558" y="3116"/>
                  </a:cubicBezTo>
                  <a:lnTo>
                    <a:pt x="5581" y="3097"/>
                  </a:lnTo>
                  <a:lnTo>
                    <a:pt x="5581" y="3116"/>
                  </a:lnTo>
                  <a:cubicBezTo>
                    <a:pt x="5602" y="3136"/>
                    <a:pt x="5647" y="3136"/>
                    <a:pt x="5624" y="3192"/>
                  </a:cubicBezTo>
                  <a:cubicBezTo>
                    <a:pt x="5715" y="3192"/>
                    <a:pt x="5805" y="3250"/>
                    <a:pt x="5849" y="3289"/>
                  </a:cubicBezTo>
                  <a:cubicBezTo>
                    <a:pt x="5856" y="3282"/>
                    <a:pt x="5864" y="3281"/>
                    <a:pt x="5871" y="3281"/>
                  </a:cubicBezTo>
                  <a:cubicBezTo>
                    <a:pt x="5887" y="3281"/>
                    <a:pt x="5902" y="3289"/>
                    <a:pt x="5917" y="3289"/>
                  </a:cubicBezTo>
                  <a:lnTo>
                    <a:pt x="5917" y="3328"/>
                  </a:lnTo>
                  <a:cubicBezTo>
                    <a:pt x="5932" y="3328"/>
                    <a:pt x="5956" y="3318"/>
                    <a:pt x="5971" y="3318"/>
                  </a:cubicBezTo>
                  <a:cubicBezTo>
                    <a:pt x="5979" y="3318"/>
                    <a:pt x="5985" y="3321"/>
                    <a:pt x="5985" y="3328"/>
                  </a:cubicBezTo>
                  <a:cubicBezTo>
                    <a:pt x="6002" y="3328"/>
                    <a:pt x="6005" y="3352"/>
                    <a:pt x="6030" y="3352"/>
                  </a:cubicBezTo>
                  <a:cubicBezTo>
                    <a:pt x="6036" y="3352"/>
                    <a:pt x="6043" y="3350"/>
                    <a:pt x="6052" y="3347"/>
                  </a:cubicBezTo>
                  <a:cubicBezTo>
                    <a:pt x="6052" y="3347"/>
                    <a:pt x="6068" y="3360"/>
                    <a:pt x="6058" y="3389"/>
                  </a:cubicBezTo>
                  <a:cubicBezTo>
                    <a:pt x="6062" y="3384"/>
                    <a:pt x="6064" y="3382"/>
                    <a:pt x="6066" y="3382"/>
                  </a:cubicBezTo>
                  <a:cubicBezTo>
                    <a:pt x="6073" y="3382"/>
                    <a:pt x="6073" y="3423"/>
                    <a:pt x="6073" y="3423"/>
                  </a:cubicBezTo>
                  <a:cubicBezTo>
                    <a:pt x="6073" y="3423"/>
                    <a:pt x="6300" y="3576"/>
                    <a:pt x="6658" y="3654"/>
                  </a:cubicBezTo>
                  <a:cubicBezTo>
                    <a:pt x="6726" y="3673"/>
                    <a:pt x="6792" y="3692"/>
                    <a:pt x="6882" y="3692"/>
                  </a:cubicBezTo>
                  <a:cubicBezTo>
                    <a:pt x="6882" y="3712"/>
                    <a:pt x="6882" y="3712"/>
                    <a:pt x="6882" y="3731"/>
                  </a:cubicBezTo>
                  <a:cubicBezTo>
                    <a:pt x="6860" y="3712"/>
                    <a:pt x="6882" y="3712"/>
                    <a:pt x="6860" y="3692"/>
                  </a:cubicBezTo>
                  <a:cubicBezTo>
                    <a:pt x="6860" y="3712"/>
                    <a:pt x="6860" y="3731"/>
                    <a:pt x="6837" y="3731"/>
                  </a:cubicBezTo>
                  <a:lnTo>
                    <a:pt x="6860" y="3731"/>
                  </a:lnTo>
                  <a:cubicBezTo>
                    <a:pt x="6860" y="3750"/>
                    <a:pt x="6837" y="3750"/>
                    <a:pt x="6837" y="3750"/>
                  </a:cubicBezTo>
                  <a:cubicBezTo>
                    <a:pt x="6814" y="3731"/>
                    <a:pt x="6814" y="3731"/>
                    <a:pt x="6814" y="3731"/>
                  </a:cubicBezTo>
                  <a:lnTo>
                    <a:pt x="6792" y="3712"/>
                  </a:lnTo>
                  <a:cubicBezTo>
                    <a:pt x="6792" y="3712"/>
                    <a:pt x="6792" y="3728"/>
                    <a:pt x="6786" y="3728"/>
                  </a:cubicBezTo>
                  <a:cubicBezTo>
                    <a:pt x="6786" y="3728"/>
                    <a:pt x="6786" y="3728"/>
                    <a:pt x="6784" y="3728"/>
                  </a:cubicBezTo>
                  <a:cubicBezTo>
                    <a:pt x="6792" y="3741"/>
                    <a:pt x="6792" y="3750"/>
                    <a:pt x="6792" y="3750"/>
                  </a:cubicBezTo>
                  <a:cubicBezTo>
                    <a:pt x="6780" y="3739"/>
                    <a:pt x="6775" y="3736"/>
                    <a:pt x="6773" y="3736"/>
                  </a:cubicBezTo>
                  <a:cubicBezTo>
                    <a:pt x="6767" y="3736"/>
                    <a:pt x="6780" y="3754"/>
                    <a:pt x="6777" y="3754"/>
                  </a:cubicBezTo>
                  <a:cubicBezTo>
                    <a:pt x="6775" y="3754"/>
                    <a:pt x="6773" y="3752"/>
                    <a:pt x="6771" y="3750"/>
                  </a:cubicBezTo>
                  <a:cubicBezTo>
                    <a:pt x="6767" y="3750"/>
                    <a:pt x="6765" y="3750"/>
                    <a:pt x="6765" y="3749"/>
                  </a:cubicBezTo>
                  <a:cubicBezTo>
                    <a:pt x="6767" y="3755"/>
                    <a:pt x="6771" y="3762"/>
                    <a:pt x="6771" y="3770"/>
                  </a:cubicBezTo>
                  <a:lnTo>
                    <a:pt x="6748" y="3750"/>
                  </a:lnTo>
                  <a:lnTo>
                    <a:pt x="6748" y="3787"/>
                  </a:lnTo>
                  <a:cubicBezTo>
                    <a:pt x="6739" y="3775"/>
                    <a:pt x="6737" y="3770"/>
                    <a:pt x="6737" y="3770"/>
                  </a:cubicBezTo>
                  <a:cubicBezTo>
                    <a:pt x="6735" y="3770"/>
                    <a:pt x="6737" y="3775"/>
                    <a:pt x="6735" y="3775"/>
                  </a:cubicBezTo>
                  <a:cubicBezTo>
                    <a:pt x="6733" y="3775"/>
                    <a:pt x="6729" y="3773"/>
                    <a:pt x="6726" y="3770"/>
                  </a:cubicBezTo>
                  <a:cubicBezTo>
                    <a:pt x="6703" y="3770"/>
                    <a:pt x="6748" y="3787"/>
                    <a:pt x="6726" y="3787"/>
                  </a:cubicBezTo>
                  <a:cubicBezTo>
                    <a:pt x="6726" y="3784"/>
                    <a:pt x="6726" y="3783"/>
                    <a:pt x="6726" y="3783"/>
                  </a:cubicBezTo>
                  <a:cubicBezTo>
                    <a:pt x="6724" y="3783"/>
                    <a:pt x="6724" y="3787"/>
                    <a:pt x="6720" y="3787"/>
                  </a:cubicBezTo>
                  <a:cubicBezTo>
                    <a:pt x="6716" y="3787"/>
                    <a:pt x="6711" y="3783"/>
                    <a:pt x="6703" y="3770"/>
                  </a:cubicBezTo>
                  <a:lnTo>
                    <a:pt x="6703" y="3750"/>
                  </a:lnTo>
                  <a:cubicBezTo>
                    <a:pt x="6680" y="3750"/>
                    <a:pt x="6703" y="3787"/>
                    <a:pt x="6726" y="3807"/>
                  </a:cubicBezTo>
                  <a:cubicBezTo>
                    <a:pt x="6714" y="3797"/>
                    <a:pt x="6709" y="3797"/>
                    <a:pt x="6703" y="3797"/>
                  </a:cubicBezTo>
                  <a:cubicBezTo>
                    <a:pt x="6697" y="3797"/>
                    <a:pt x="6692" y="3797"/>
                    <a:pt x="6680" y="3787"/>
                  </a:cubicBezTo>
                  <a:cubicBezTo>
                    <a:pt x="6680" y="3787"/>
                    <a:pt x="6643" y="3755"/>
                    <a:pt x="6633" y="3755"/>
                  </a:cubicBezTo>
                  <a:cubicBezTo>
                    <a:pt x="6630" y="3755"/>
                    <a:pt x="6630" y="3760"/>
                    <a:pt x="6635" y="3770"/>
                  </a:cubicBezTo>
                  <a:lnTo>
                    <a:pt x="6613" y="3770"/>
                  </a:lnTo>
                  <a:cubicBezTo>
                    <a:pt x="6590" y="3770"/>
                    <a:pt x="6590" y="3787"/>
                    <a:pt x="6567" y="3787"/>
                  </a:cubicBezTo>
                  <a:cubicBezTo>
                    <a:pt x="6567" y="3792"/>
                    <a:pt x="6567" y="3794"/>
                    <a:pt x="6565" y="3794"/>
                  </a:cubicBezTo>
                  <a:cubicBezTo>
                    <a:pt x="6562" y="3794"/>
                    <a:pt x="6552" y="3783"/>
                    <a:pt x="6548" y="3783"/>
                  </a:cubicBezTo>
                  <a:cubicBezTo>
                    <a:pt x="6547" y="3783"/>
                    <a:pt x="6545" y="3784"/>
                    <a:pt x="6545" y="3787"/>
                  </a:cubicBezTo>
                  <a:lnTo>
                    <a:pt x="6524" y="3787"/>
                  </a:lnTo>
                  <a:cubicBezTo>
                    <a:pt x="6516" y="3783"/>
                    <a:pt x="6507" y="3775"/>
                    <a:pt x="6501" y="3770"/>
                  </a:cubicBezTo>
                  <a:cubicBezTo>
                    <a:pt x="6524" y="3787"/>
                    <a:pt x="6524" y="3807"/>
                    <a:pt x="6524" y="3826"/>
                  </a:cubicBezTo>
                  <a:cubicBezTo>
                    <a:pt x="6524" y="3826"/>
                    <a:pt x="6524" y="3807"/>
                    <a:pt x="6501" y="3807"/>
                  </a:cubicBezTo>
                  <a:cubicBezTo>
                    <a:pt x="6501" y="3807"/>
                    <a:pt x="6501" y="3826"/>
                    <a:pt x="6501" y="3826"/>
                  </a:cubicBezTo>
                  <a:lnTo>
                    <a:pt x="6479" y="3807"/>
                  </a:lnTo>
                  <a:cubicBezTo>
                    <a:pt x="6479" y="3807"/>
                    <a:pt x="6479" y="3826"/>
                    <a:pt x="6479" y="3826"/>
                  </a:cubicBezTo>
                  <a:cubicBezTo>
                    <a:pt x="6479" y="3829"/>
                    <a:pt x="6477" y="3831"/>
                    <a:pt x="6475" y="3831"/>
                  </a:cubicBezTo>
                  <a:cubicBezTo>
                    <a:pt x="6471" y="3831"/>
                    <a:pt x="6460" y="3820"/>
                    <a:pt x="6458" y="3820"/>
                  </a:cubicBezTo>
                  <a:cubicBezTo>
                    <a:pt x="6458" y="3820"/>
                    <a:pt x="6462" y="3825"/>
                    <a:pt x="6479" y="3846"/>
                  </a:cubicBezTo>
                  <a:cubicBezTo>
                    <a:pt x="6456" y="3846"/>
                    <a:pt x="6456" y="3846"/>
                    <a:pt x="6433" y="3826"/>
                  </a:cubicBezTo>
                  <a:cubicBezTo>
                    <a:pt x="6433" y="3846"/>
                    <a:pt x="6433" y="3865"/>
                    <a:pt x="6433" y="3884"/>
                  </a:cubicBezTo>
                  <a:cubicBezTo>
                    <a:pt x="6430" y="3888"/>
                    <a:pt x="6426" y="3888"/>
                    <a:pt x="6420" y="3888"/>
                  </a:cubicBezTo>
                  <a:cubicBezTo>
                    <a:pt x="6398" y="3888"/>
                    <a:pt x="6360" y="3862"/>
                    <a:pt x="6347" y="3862"/>
                  </a:cubicBezTo>
                  <a:cubicBezTo>
                    <a:pt x="6345" y="3862"/>
                    <a:pt x="6343" y="3862"/>
                    <a:pt x="6343" y="3865"/>
                  </a:cubicBezTo>
                  <a:cubicBezTo>
                    <a:pt x="6300" y="3865"/>
                    <a:pt x="6277" y="3884"/>
                    <a:pt x="6254" y="3884"/>
                  </a:cubicBezTo>
                  <a:cubicBezTo>
                    <a:pt x="6277" y="3904"/>
                    <a:pt x="6277" y="3923"/>
                    <a:pt x="6254" y="3923"/>
                  </a:cubicBezTo>
                  <a:cubicBezTo>
                    <a:pt x="6254" y="3942"/>
                    <a:pt x="6254" y="3962"/>
                    <a:pt x="6209" y="3962"/>
                  </a:cubicBezTo>
                  <a:cubicBezTo>
                    <a:pt x="6209" y="3952"/>
                    <a:pt x="6209" y="3947"/>
                    <a:pt x="6209" y="3942"/>
                  </a:cubicBezTo>
                  <a:cubicBezTo>
                    <a:pt x="6209" y="3959"/>
                    <a:pt x="6209" y="3963"/>
                    <a:pt x="6207" y="3963"/>
                  </a:cubicBezTo>
                  <a:cubicBezTo>
                    <a:pt x="6205" y="3963"/>
                    <a:pt x="6200" y="3954"/>
                    <a:pt x="6186" y="3942"/>
                  </a:cubicBezTo>
                  <a:cubicBezTo>
                    <a:pt x="6186" y="3942"/>
                    <a:pt x="6192" y="3947"/>
                    <a:pt x="6198" y="3947"/>
                  </a:cubicBezTo>
                  <a:cubicBezTo>
                    <a:pt x="6200" y="3947"/>
                    <a:pt x="6203" y="3946"/>
                    <a:pt x="6205" y="3942"/>
                  </a:cubicBezTo>
                  <a:lnTo>
                    <a:pt x="6186" y="3942"/>
                  </a:lnTo>
                  <a:lnTo>
                    <a:pt x="6186" y="3981"/>
                  </a:lnTo>
                  <a:lnTo>
                    <a:pt x="6164" y="3942"/>
                  </a:lnTo>
                  <a:cubicBezTo>
                    <a:pt x="6164" y="3942"/>
                    <a:pt x="6164" y="3962"/>
                    <a:pt x="6186" y="3999"/>
                  </a:cubicBezTo>
                  <a:cubicBezTo>
                    <a:pt x="6164" y="3981"/>
                    <a:pt x="6164" y="3981"/>
                    <a:pt x="6164" y="3962"/>
                  </a:cubicBezTo>
                  <a:lnTo>
                    <a:pt x="6141" y="3981"/>
                  </a:lnTo>
                  <a:cubicBezTo>
                    <a:pt x="6164" y="3999"/>
                    <a:pt x="6164" y="4018"/>
                    <a:pt x="6141" y="4018"/>
                  </a:cubicBezTo>
                  <a:cubicBezTo>
                    <a:pt x="6141" y="4017"/>
                    <a:pt x="6141" y="4015"/>
                    <a:pt x="6141" y="4013"/>
                  </a:cubicBezTo>
                  <a:cubicBezTo>
                    <a:pt x="6139" y="4018"/>
                    <a:pt x="6134" y="4018"/>
                    <a:pt x="6118" y="4018"/>
                  </a:cubicBezTo>
                  <a:lnTo>
                    <a:pt x="6118" y="3999"/>
                  </a:lnTo>
                  <a:cubicBezTo>
                    <a:pt x="6118" y="4004"/>
                    <a:pt x="6118" y="4005"/>
                    <a:pt x="6117" y="4005"/>
                  </a:cubicBezTo>
                  <a:cubicBezTo>
                    <a:pt x="6111" y="4005"/>
                    <a:pt x="6096" y="3981"/>
                    <a:pt x="6096" y="3981"/>
                  </a:cubicBezTo>
                  <a:cubicBezTo>
                    <a:pt x="6096" y="3999"/>
                    <a:pt x="6073" y="3981"/>
                    <a:pt x="6118" y="4038"/>
                  </a:cubicBezTo>
                  <a:cubicBezTo>
                    <a:pt x="6096" y="4038"/>
                    <a:pt x="6096" y="3999"/>
                    <a:pt x="6073" y="3999"/>
                  </a:cubicBezTo>
                  <a:cubicBezTo>
                    <a:pt x="6085" y="4009"/>
                    <a:pt x="6085" y="4013"/>
                    <a:pt x="6079" y="4013"/>
                  </a:cubicBezTo>
                  <a:cubicBezTo>
                    <a:pt x="6073" y="4013"/>
                    <a:pt x="6062" y="4009"/>
                    <a:pt x="6052" y="3999"/>
                  </a:cubicBezTo>
                  <a:cubicBezTo>
                    <a:pt x="6066" y="4018"/>
                    <a:pt x="6069" y="4023"/>
                    <a:pt x="6068" y="4023"/>
                  </a:cubicBezTo>
                  <a:cubicBezTo>
                    <a:pt x="6066" y="4023"/>
                    <a:pt x="6056" y="4015"/>
                    <a:pt x="6051" y="4015"/>
                  </a:cubicBezTo>
                  <a:cubicBezTo>
                    <a:pt x="6047" y="4015"/>
                    <a:pt x="6045" y="4020"/>
                    <a:pt x="6052" y="4038"/>
                  </a:cubicBezTo>
                  <a:lnTo>
                    <a:pt x="6030" y="3999"/>
                  </a:lnTo>
                  <a:cubicBezTo>
                    <a:pt x="6030" y="4018"/>
                    <a:pt x="6052" y="4057"/>
                    <a:pt x="6052" y="4057"/>
                  </a:cubicBezTo>
                  <a:cubicBezTo>
                    <a:pt x="6030" y="4038"/>
                    <a:pt x="6030" y="4018"/>
                    <a:pt x="6007" y="4018"/>
                  </a:cubicBezTo>
                  <a:lnTo>
                    <a:pt x="6052" y="4057"/>
                  </a:lnTo>
                  <a:cubicBezTo>
                    <a:pt x="6034" y="4047"/>
                    <a:pt x="6019" y="4044"/>
                    <a:pt x="6005" y="4044"/>
                  </a:cubicBezTo>
                  <a:cubicBezTo>
                    <a:pt x="5983" y="4044"/>
                    <a:pt x="5968" y="4052"/>
                    <a:pt x="5951" y="4052"/>
                  </a:cubicBezTo>
                  <a:cubicBezTo>
                    <a:pt x="5939" y="4052"/>
                    <a:pt x="5930" y="4049"/>
                    <a:pt x="5917" y="4038"/>
                  </a:cubicBezTo>
                  <a:cubicBezTo>
                    <a:pt x="5894" y="4057"/>
                    <a:pt x="5894" y="4096"/>
                    <a:pt x="5871" y="4096"/>
                  </a:cubicBezTo>
                  <a:cubicBezTo>
                    <a:pt x="5871" y="4096"/>
                    <a:pt x="5871" y="4115"/>
                    <a:pt x="5871" y="4115"/>
                  </a:cubicBezTo>
                  <a:cubicBezTo>
                    <a:pt x="5858" y="4104"/>
                    <a:pt x="5839" y="4092"/>
                    <a:pt x="5824" y="4092"/>
                  </a:cubicBezTo>
                  <a:cubicBezTo>
                    <a:pt x="5813" y="4092"/>
                    <a:pt x="5805" y="4099"/>
                    <a:pt x="5805" y="4115"/>
                  </a:cubicBezTo>
                  <a:cubicBezTo>
                    <a:pt x="5805" y="4134"/>
                    <a:pt x="5802" y="4142"/>
                    <a:pt x="5798" y="4142"/>
                  </a:cubicBezTo>
                  <a:cubicBezTo>
                    <a:pt x="5787" y="4142"/>
                    <a:pt x="5770" y="4107"/>
                    <a:pt x="5762" y="4107"/>
                  </a:cubicBezTo>
                  <a:cubicBezTo>
                    <a:pt x="5760" y="4107"/>
                    <a:pt x="5760" y="4109"/>
                    <a:pt x="5760" y="4115"/>
                  </a:cubicBezTo>
                  <a:cubicBezTo>
                    <a:pt x="5760" y="4136"/>
                    <a:pt x="5760" y="4142"/>
                    <a:pt x="5760" y="4173"/>
                  </a:cubicBezTo>
                  <a:cubicBezTo>
                    <a:pt x="5753" y="4155"/>
                    <a:pt x="5751" y="4151"/>
                    <a:pt x="5749" y="4151"/>
                  </a:cubicBezTo>
                  <a:cubicBezTo>
                    <a:pt x="5747" y="4151"/>
                    <a:pt x="5751" y="4165"/>
                    <a:pt x="5747" y="4165"/>
                  </a:cubicBezTo>
                  <a:cubicBezTo>
                    <a:pt x="5745" y="4165"/>
                    <a:pt x="5741" y="4162"/>
                    <a:pt x="5738" y="4154"/>
                  </a:cubicBezTo>
                  <a:lnTo>
                    <a:pt x="5738" y="4173"/>
                  </a:lnTo>
                  <a:cubicBezTo>
                    <a:pt x="5738" y="4173"/>
                    <a:pt x="5715" y="4173"/>
                    <a:pt x="5715" y="4154"/>
                  </a:cubicBezTo>
                  <a:cubicBezTo>
                    <a:pt x="5702" y="4154"/>
                    <a:pt x="5696" y="4165"/>
                    <a:pt x="5690" y="4165"/>
                  </a:cubicBezTo>
                  <a:cubicBezTo>
                    <a:pt x="5685" y="4165"/>
                    <a:pt x="5679" y="4159"/>
                    <a:pt x="5670" y="4134"/>
                  </a:cubicBezTo>
                  <a:cubicBezTo>
                    <a:pt x="5670" y="4173"/>
                    <a:pt x="5624" y="4191"/>
                    <a:pt x="5581" y="4191"/>
                  </a:cubicBezTo>
                  <a:cubicBezTo>
                    <a:pt x="5602" y="4210"/>
                    <a:pt x="5581" y="4210"/>
                    <a:pt x="5581" y="4210"/>
                  </a:cubicBezTo>
                  <a:lnTo>
                    <a:pt x="5558" y="4191"/>
                  </a:lnTo>
                  <a:cubicBezTo>
                    <a:pt x="5558" y="4191"/>
                    <a:pt x="5558" y="4201"/>
                    <a:pt x="5558" y="4210"/>
                  </a:cubicBezTo>
                  <a:cubicBezTo>
                    <a:pt x="5547" y="4220"/>
                    <a:pt x="5541" y="4220"/>
                    <a:pt x="5538" y="4220"/>
                  </a:cubicBezTo>
                  <a:cubicBezTo>
                    <a:pt x="5536" y="4220"/>
                    <a:pt x="5536" y="4220"/>
                    <a:pt x="5536" y="4230"/>
                  </a:cubicBezTo>
                  <a:cubicBezTo>
                    <a:pt x="5536" y="4230"/>
                    <a:pt x="5524" y="4230"/>
                    <a:pt x="5517" y="4217"/>
                  </a:cubicBezTo>
                  <a:cubicBezTo>
                    <a:pt x="5517" y="4217"/>
                    <a:pt x="5517" y="4217"/>
                    <a:pt x="5517" y="4217"/>
                  </a:cubicBezTo>
                  <a:cubicBezTo>
                    <a:pt x="5509" y="4217"/>
                    <a:pt x="5491" y="4191"/>
                    <a:pt x="5491" y="4191"/>
                  </a:cubicBezTo>
                  <a:cubicBezTo>
                    <a:pt x="5491" y="4191"/>
                    <a:pt x="5064" y="4210"/>
                    <a:pt x="5087" y="4518"/>
                  </a:cubicBezTo>
                  <a:cubicBezTo>
                    <a:pt x="5108" y="4538"/>
                    <a:pt x="5108" y="4557"/>
                    <a:pt x="5108" y="4577"/>
                  </a:cubicBezTo>
                  <a:cubicBezTo>
                    <a:pt x="5108" y="4589"/>
                    <a:pt x="5119" y="4610"/>
                    <a:pt x="5132" y="4635"/>
                  </a:cubicBezTo>
                  <a:cubicBezTo>
                    <a:pt x="5132" y="4635"/>
                    <a:pt x="5132" y="4633"/>
                    <a:pt x="5130" y="4633"/>
                  </a:cubicBezTo>
                  <a:lnTo>
                    <a:pt x="5153" y="4691"/>
                  </a:lnTo>
                  <a:cubicBezTo>
                    <a:pt x="5153" y="4685"/>
                    <a:pt x="5153" y="4680"/>
                    <a:pt x="5153" y="4678"/>
                  </a:cubicBezTo>
                  <a:cubicBezTo>
                    <a:pt x="5153" y="4678"/>
                    <a:pt x="5153" y="4677"/>
                    <a:pt x="5153" y="4672"/>
                  </a:cubicBezTo>
                  <a:cubicBezTo>
                    <a:pt x="5145" y="4659"/>
                    <a:pt x="5138" y="4646"/>
                    <a:pt x="5132" y="4635"/>
                  </a:cubicBezTo>
                  <a:cubicBezTo>
                    <a:pt x="5142" y="4643"/>
                    <a:pt x="5147" y="4648"/>
                    <a:pt x="5151" y="4652"/>
                  </a:cubicBezTo>
                  <a:cubicBezTo>
                    <a:pt x="5145" y="4633"/>
                    <a:pt x="5140" y="4610"/>
                    <a:pt x="5147" y="4610"/>
                  </a:cubicBezTo>
                  <a:cubicBezTo>
                    <a:pt x="5147" y="4610"/>
                    <a:pt x="5151" y="4612"/>
                    <a:pt x="5153" y="4614"/>
                  </a:cubicBezTo>
                  <a:cubicBezTo>
                    <a:pt x="5153" y="4614"/>
                    <a:pt x="5176" y="4633"/>
                    <a:pt x="5176" y="4652"/>
                  </a:cubicBezTo>
                  <a:lnTo>
                    <a:pt x="5198" y="4672"/>
                  </a:lnTo>
                  <a:cubicBezTo>
                    <a:pt x="5198" y="4672"/>
                    <a:pt x="5198" y="4691"/>
                    <a:pt x="5198" y="4711"/>
                  </a:cubicBezTo>
                  <a:lnTo>
                    <a:pt x="5221" y="4711"/>
                  </a:lnTo>
                  <a:lnTo>
                    <a:pt x="5221" y="4691"/>
                  </a:lnTo>
                  <a:cubicBezTo>
                    <a:pt x="5228" y="4709"/>
                    <a:pt x="5230" y="4714"/>
                    <a:pt x="5232" y="4714"/>
                  </a:cubicBezTo>
                  <a:cubicBezTo>
                    <a:pt x="5234" y="4714"/>
                    <a:pt x="5230" y="4699"/>
                    <a:pt x="5234" y="4699"/>
                  </a:cubicBezTo>
                  <a:cubicBezTo>
                    <a:pt x="5236" y="4699"/>
                    <a:pt x="5238" y="4702"/>
                    <a:pt x="5243" y="4711"/>
                  </a:cubicBezTo>
                  <a:cubicBezTo>
                    <a:pt x="5243" y="4730"/>
                    <a:pt x="5266" y="4730"/>
                    <a:pt x="5266" y="4749"/>
                  </a:cubicBezTo>
                  <a:lnTo>
                    <a:pt x="5289" y="4749"/>
                  </a:lnTo>
                  <a:cubicBezTo>
                    <a:pt x="5300" y="4749"/>
                    <a:pt x="5306" y="4744"/>
                    <a:pt x="5308" y="4744"/>
                  </a:cubicBezTo>
                  <a:cubicBezTo>
                    <a:pt x="5311" y="4744"/>
                    <a:pt x="5311" y="4749"/>
                    <a:pt x="5311" y="4769"/>
                  </a:cubicBezTo>
                  <a:cubicBezTo>
                    <a:pt x="5317" y="4770"/>
                    <a:pt x="5323" y="4772"/>
                    <a:pt x="5325" y="4772"/>
                  </a:cubicBezTo>
                  <a:cubicBezTo>
                    <a:pt x="5330" y="4772"/>
                    <a:pt x="5332" y="4770"/>
                    <a:pt x="5332" y="4767"/>
                  </a:cubicBezTo>
                  <a:cubicBezTo>
                    <a:pt x="5332" y="4767"/>
                    <a:pt x="5332" y="4767"/>
                    <a:pt x="5334" y="4769"/>
                  </a:cubicBezTo>
                  <a:lnTo>
                    <a:pt x="5355" y="4769"/>
                  </a:lnTo>
                  <a:cubicBezTo>
                    <a:pt x="5355" y="4769"/>
                    <a:pt x="5355" y="4788"/>
                    <a:pt x="5355" y="4788"/>
                  </a:cubicBezTo>
                  <a:cubicBezTo>
                    <a:pt x="5377" y="4806"/>
                    <a:pt x="5400" y="4825"/>
                    <a:pt x="5423" y="4864"/>
                  </a:cubicBezTo>
                  <a:cubicBezTo>
                    <a:pt x="5423" y="4864"/>
                    <a:pt x="5423" y="4864"/>
                    <a:pt x="5445" y="4883"/>
                  </a:cubicBezTo>
                  <a:cubicBezTo>
                    <a:pt x="5400" y="4844"/>
                    <a:pt x="5377" y="4883"/>
                    <a:pt x="5377" y="4825"/>
                  </a:cubicBezTo>
                  <a:cubicBezTo>
                    <a:pt x="5334" y="4864"/>
                    <a:pt x="5355" y="4903"/>
                    <a:pt x="5377" y="4941"/>
                  </a:cubicBezTo>
                  <a:cubicBezTo>
                    <a:pt x="5311" y="4999"/>
                    <a:pt x="5266" y="5114"/>
                    <a:pt x="5355" y="5211"/>
                  </a:cubicBezTo>
                  <a:lnTo>
                    <a:pt x="5400" y="5306"/>
                  </a:lnTo>
                  <a:lnTo>
                    <a:pt x="5355" y="5325"/>
                  </a:lnTo>
                  <a:cubicBezTo>
                    <a:pt x="5355" y="5335"/>
                    <a:pt x="5360" y="5340"/>
                    <a:pt x="5366" y="5340"/>
                  </a:cubicBezTo>
                  <a:cubicBezTo>
                    <a:pt x="5370" y="5340"/>
                    <a:pt x="5374" y="5338"/>
                    <a:pt x="5375" y="5335"/>
                  </a:cubicBezTo>
                  <a:cubicBezTo>
                    <a:pt x="5375" y="5377"/>
                    <a:pt x="5483" y="5459"/>
                    <a:pt x="5400" y="5459"/>
                  </a:cubicBezTo>
                  <a:cubicBezTo>
                    <a:pt x="5468" y="5537"/>
                    <a:pt x="5445" y="5575"/>
                    <a:pt x="5513" y="5671"/>
                  </a:cubicBezTo>
                  <a:cubicBezTo>
                    <a:pt x="5502" y="5663"/>
                    <a:pt x="5494" y="5659"/>
                    <a:pt x="5489" y="5659"/>
                  </a:cubicBezTo>
                  <a:cubicBezTo>
                    <a:pt x="5466" y="5659"/>
                    <a:pt x="5474" y="5721"/>
                    <a:pt x="5464" y="5721"/>
                  </a:cubicBezTo>
                  <a:cubicBezTo>
                    <a:pt x="5460" y="5721"/>
                    <a:pt x="5455" y="5713"/>
                    <a:pt x="5445" y="5690"/>
                  </a:cubicBezTo>
                  <a:cubicBezTo>
                    <a:pt x="5445" y="5748"/>
                    <a:pt x="5491" y="5748"/>
                    <a:pt x="5513" y="5787"/>
                  </a:cubicBezTo>
                  <a:cubicBezTo>
                    <a:pt x="5502" y="5806"/>
                    <a:pt x="5485" y="5816"/>
                    <a:pt x="5468" y="5816"/>
                  </a:cubicBezTo>
                  <a:cubicBezTo>
                    <a:pt x="5464" y="5816"/>
                    <a:pt x="5458" y="5814"/>
                    <a:pt x="5455" y="5813"/>
                  </a:cubicBezTo>
                  <a:lnTo>
                    <a:pt x="5468" y="5826"/>
                  </a:lnTo>
                  <a:lnTo>
                    <a:pt x="5445" y="5826"/>
                  </a:lnTo>
                  <a:lnTo>
                    <a:pt x="5491" y="5863"/>
                  </a:lnTo>
                  <a:cubicBezTo>
                    <a:pt x="5491" y="5921"/>
                    <a:pt x="5445" y="5882"/>
                    <a:pt x="5468" y="5940"/>
                  </a:cubicBezTo>
                  <a:lnTo>
                    <a:pt x="5513" y="5940"/>
                  </a:lnTo>
                  <a:lnTo>
                    <a:pt x="5491" y="5960"/>
                  </a:lnTo>
                  <a:cubicBezTo>
                    <a:pt x="5513" y="5960"/>
                    <a:pt x="5536" y="5979"/>
                    <a:pt x="5536" y="5998"/>
                  </a:cubicBezTo>
                  <a:lnTo>
                    <a:pt x="5558" y="6035"/>
                  </a:lnTo>
                  <a:cubicBezTo>
                    <a:pt x="5551" y="6034"/>
                    <a:pt x="5547" y="6032"/>
                    <a:pt x="5543" y="6032"/>
                  </a:cubicBezTo>
                  <a:cubicBezTo>
                    <a:pt x="5524" y="6032"/>
                    <a:pt x="5555" y="6074"/>
                    <a:pt x="5536" y="6074"/>
                  </a:cubicBezTo>
                  <a:cubicBezTo>
                    <a:pt x="5536" y="6094"/>
                    <a:pt x="5536" y="6113"/>
                    <a:pt x="5581" y="6152"/>
                  </a:cubicBezTo>
                  <a:lnTo>
                    <a:pt x="5602" y="6132"/>
                  </a:lnTo>
                  <a:cubicBezTo>
                    <a:pt x="5647" y="6210"/>
                    <a:pt x="5558" y="6152"/>
                    <a:pt x="5581" y="6229"/>
                  </a:cubicBezTo>
                  <a:lnTo>
                    <a:pt x="5602" y="6210"/>
                  </a:lnTo>
                  <a:cubicBezTo>
                    <a:pt x="5602" y="6305"/>
                    <a:pt x="5715" y="6344"/>
                    <a:pt x="5715" y="6421"/>
                  </a:cubicBezTo>
                  <a:cubicBezTo>
                    <a:pt x="5704" y="6402"/>
                    <a:pt x="5687" y="6397"/>
                    <a:pt x="5675" y="6397"/>
                  </a:cubicBezTo>
                  <a:cubicBezTo>
                    <a:pt x="5664" y="6397"/>
                    <a:pt x="5658" y="6402"/>
                    <a:pt x="5670" y="6402"/>
                  </a:cubicBezTo>
                  <a:cubicBezTo>
                    <a:pt x="5715" y="6458"/>
                    <a:pt x="5760" y="6555"/>
                    <a:pt x="5826" y="6594"/>
                  </a:cubicBezTo>
                  <a:cubicBezTo>
                    <a:pt x="5783" y="6632"/>
                    <a:pt x="5783" y="6632"/>
                    <a:pt x="5783" y="6708"/>
                  </a:cubicBezTo>
                  <a:cubicBezTo>
                    <a:pt x="5826" y="6747"/>
                    <a:pt x="5826" y="6747"/>
                    <a:pt x="5849" y="6747"/>
                  </a:cubicBezTo>
                  <a:cubicBezTo>
                    <a:pt x="5871" y="6805"/>
                    <a:pt x="5939" y="6862"/>
                    <a:pt x="5917" y="6881"/>
                  </a:cubicBezTo>
                  <a:cubicBezTo>
                    <a:pt x="5939" y="6881"/>
                    <a:pt x="5917" y="6920"/>
                    <a:pt x="5962" y="6939"/>
                  </a:cubicBezTo>
                  <a:lnTo>
                    <a:pt x="5985" y="6920"/>
                  </a:lnTo>
                  <a:cubicBezTo>
                    <a:pt x="5962" y="7036"/>
                    <a:pt x="6096" y="7036"/>
                    <a:pt x="6096" y="7131"/>
                  </a:cubicBezTo>
                  <a:cubicBezTo>
                    <a:pt x="6096" y="7151"/>
                    <a:pt x="6073" y="7151"/>
                    <a:pt x="6052" y="7151"/>
                  </a:cubicBezTo>
                  <a:lnTo>
                    <a:pt x="6141" y="7284"/>
                  </a:lnTo>
                  <a:lnTo>
                    <a:pt x="6164" y="7247"/>
                  </a:lnTo>
                  <a:cubicBezTo>
                    <a:pt x="6186" y="7284"/>
                    <a:pt x="6209" y="7284"/>
                    <a:pt x="6232" y="7323"/>
                  </a:cubicBezTo>
                  <a:cubicBezTo>
                    <a:pt x="6215" y="7317"/>
                    <a:pt x="6205" y="7313"/>
                    <a:pt x="6200" y="7313"/>
                  </a:cubicBezTo>
                  <a:cubicBezTo>
                    <a:pt x="6181" y="7313"/>
                    <a:pt x="6245" y="7365"/>
                    <a:pt x="6234" y="7397"/>
                  </a:cubicBezTo>
                  <a:cubicBezTo>
                    <a:pt x="6226" y="7393"/>
                    <a:pt x="6222" y="7383"/>
                    <a:pt x="6209" y="7364"/>
                  </a:cubicBezTo>
                  <a:lnTo>
                    <a:pt x="6232" y="7401"/>
                  </a:lnTo>
                  <a:cubicBezTo>
                    <a:pt x="6232" y="7399"/>
                    <a:pt x="6232" y="7397"/>
                    <a:pt x="6234" y="7397"/>
                  </a:cubicBezTo>
                  <a:cubicBezTo>
                    <a:pt x="6237" y="7401"/>
                    <a:pt x="6243" y="7401"/>
                    <a:pt x="6254" y="7401"/>
                  </a:cubicBezTo>
                  <a:cubicBezTo>
                    <a:pt x="6300" y="7439"/>
                    <a:pt x="6232" y="7459"/>
                    <a:pt x="6300" y="7476"/>
                  </a:cubicBezTo>
                  <a:lnTo>
                    <a:pt x="6277" y="7459"/>
                  </a:lnTo>
                  <a:cubicBezTo>
                    <a:pt x="6277" y="7449"/>
                    <a:pt x="6288" y="7444"/>
                    <a:pt x="6301" y="7444"/>
                  </a:cubicBezTo>
                  <a:cubicBezTo>
                    <a:pt x="6315" y="7444"/>
                    <a:pt x="6332" y="7449"/>
                    <a:pt x="6343" y="7459"/>
                  </a:cubicBezTo>
                  <a:cubicBezTo>
                    <a:pt x="6343" y="7472"/>
                    <a:pt x="6343" y="7485"/>
                    <a:pt x="6335" y="7485"/>
                  </a:cubicBezTo>
                  <a:cubicBezTo>
                    <a:pt x="6332" y="7485"/>
                    <a:pt x="6328" y="7483"/>
                    <a:pt x="6320" y="7476"/>
                  </a:cubicBezTo>
                  <a:cubicBezTo>
                    <a:pt x="6366" y="7515"/>
                    <a:pt x="6411" y="7573"/>
                    <a:pt x="6433" y="7593"/>
                  </a:cubicBezTo>
                  <a:cubicBezTo>
                    <a:pt x="6433" y="7612"/>
                    <a:pt x="6411" y="7612"/>
                    <a:pt x="6388" y="7612"/>
                  </a:cubicBezTo>
                  <a:cubicBezTo>
                    <a:pt x="6479" y="7688"/>
                    <a:pt x="6411" y="7651"/>
                    <a:pt x="6501" y="7727"/>
                  </a:cubicBezTo>
                  <a:lnTo>
                    <a:pt x="6524" y="7746"/>
                  </a:lnTo>
                  <a:lnTo>
                    <a:pt x="6545" y="7804"/>
                  </a:lnTo>
                  <a:lnTo>
                    <a:pt x="6545" y="7785"/>
                  </a:lnTo>
                  <a:cubicBezTo>
                    <a:pt x="6567" y="7804"/>
                    <a:pt x="6590" y="7823"/>
                    <a:pt x="6613" y="7862"/>
                  </a:cubicBezTo>
                  <a:lnTo>
                    <a:pt x="6590" y="7862"/>
                  </a:lnTo>
                  <a:cubicBezTo>
                    <a:pt x="6658" y="7919"/>
                    <a:pt x="6635" y="7957"/>
                    <a:pt x="6726" y="8015"/>
                  </a:cubicBezTo>
                  <a:lnTo>
                    <a:pt x="6703" y="8015"/>
                  </a:lnTo>
                  <a:cubicBezTo>
                    <a:pt x="6792" y="8054"/>
                    <a:pt x="6703" y="8091"/>
                    <a:pt x="6814" y="8130"/>
                  </a:cubicBezTo>
                  <a:cubicBezTo>
                    <a:pt x="6792" y="8130"/>
                    <a:pt x="6792" y="8149"/>
                    <a:pt x="6792" y="8149"/>
                  </a:cubicBezTo>
                  <a:lnTo>
                    <a:pt x="6837" y="8169"/>
                  </a:lnTo>
                  <a:lnTo>
                    <a:pt x="6792" y="8188"/>
                  </a:lnTo>
                  <a:lnTo>
                    <a:pt x="6860" y="8169"/>
                  </a:lnTo>
                  <a:lnTo>
                    <a:pt x="6860" y="8208"/>
                  </a:lnTo>
                  <a:lnTo>
                    <a:pt x="6882" y="8227"/>
                  </a:lnTo>
                  <a:cubicBezTo>
                    <a:pt x="6860" y="8283"/>
                    <a:pt x="6928" y="8303"/>
                    <a:pt x="6950" y="8380"/>
                  </a:cubicBezTo>
                  <a:lnTo>
                    <a:pt x="6973" y="8341"/>
                  </a:lnTo>
                  <a:cubicBezTo>
                    <a:pt x="7152" y="8400"/>
                    <a:pt x="7175" y="8611"/>
                    <a:pt x="7331" y="8706"/>
                  </a:cubicBezTo>
                  <a:lnTo>
                    <a:pt x="7308" y="8726"/>
                  </a:lnTo>
                  <a:lnTo>
                    <a:pt x="7399" y="8764"/>
                  </a:lnTo>
                  <a:cubicBezTo>
                    <a:pt x="7399" y="8779"/>
                    <a:pt x="7393" y="8782"/>
                    <a:pt x="7386" y="8782"/>
                  </a:cubicBezTo>
                  <a:cubicBezTo>
                    <a:pt x="7376" y="8782"/>
                    <a:pt x="7367" y="8779"/>
                    <a:pt x="7359" y="8779"/>
                  </a:cubicBezTo>
                  <a:cubicBezTo>
                    <a:pt x="7356" y="8779"/>
                    <a:pt x="7354" y="8779"/>
                    <a:pt x="7354" y="8784"/>
                  </a:cubicBezTo>
                  <a:cubicBezTo>
                    <a:pt x="7374" y="8795"/>
                    <a:pt x="7388" y="8798"/>
                    <a:pt x="7399" y="8798"/>
                  </a:cubicBezTo>
                  <a:cubicBezTo>
                    <a:pt x="7412" y="8798"/>
                    <a:pt x="7422" y="8795"/>
                    <a:pt x="7433" y="8795"/>
                  </a:cubicBezTo>
                  <a:cubicBezTo>
                    <a:pt x="7446" y="8795"/>
                    <a:pt x="7463" y="8800"/>
                    <a:pt x="7489" y="8822"/>
                  </a:cubicBezTo>
                  <a:cubicBezTo>
                    <a:pt x="7497" y="8842"/>
                    <a:pt x="7497" y="8848"/>
                    <a:pt x="7491" y="8848"/>
                  </a:cubicBezTo>
                  <a:cubicBezTo>
                    <a:pt x="7484" y="8848"/>
                    <a:pt x="7459" y="8822"/>
                    <a:pt x="7444" y="8822"/>
                  </a:cubicBezTo>
                  <a:cubicBezTo>
                    <a:pt x="7510" y="8880"/>
                    <a:pt x="7623" y="8937"/>
                    <a:pt x="7669" y="8995"/>
                  </a:cubicBezTo>
                  <a:cubicBezTo>
                    <a:pt x="7737" y="9014"/>
                    <a:pt x="7780" y="9092"/>
                    <a:pt x="7825" y="9129"/>
                  </a:cubicBezTo>
                  <a:cubicBezTo>
                    <a:pt x="7825" y="9129"/>
                    <a:pt x="7803" y="9129"/>
                    <a:pt x="7780" y="9110"/>
                  </a:cubicBezTo>
                  <a:cubicBezTo>
                    <a:pt x="7803" y="9129"/>
                    <a:pt x="7825" y="9168"/>
                    <a:pt x="7848" y="9168"/>
                  </a:cubicBezTo>
                  <a:lnTo>
                    <a:pt x="7803" y="9168"/>
                  </a:lnTo>
                  <a:cubicBezTo>
                    <a:pt x="7848" y="9206"/>
                    <a:pt x="7938" y="9245"/>
                    <a:pt x="7916" y="9265"/>
                  </a:cubicBezTo>
                  <a:cubicBezTo>
                    <a:pt x="7916" y="9265"/>
                    <a:pt x="7925" y="9255"/>
                    <a:pt x="7946" y="9255"/>
                  </a:cubicBezTo>
                  <a:cubicBezTo>
                    <a:pt x="7955" y="9255"/>
                    <a:pt x="7968" y="9258"/>
                    <a:pt x="7982" y="9265"/>
                  </a:cubicBezTo>
                  <a:cubicBezTo>
                    <a:pt x="7961" y="9321"/>
                    <a:pt x="8095" y="9340"/>
                    <a:pt x="8117" y="9398"/>
                  </a:cubicBezTo>
                  <a:cubicBezTo>
                    <a:pt x="8117" y="9398"/>
                    <a:pt x="8089" y="9374"/>
                    <a:pt x="8078" y="9374"/>
                  </a:cubicBezTo>
                  <a:cubicBezTo>
                    <a:pt x="8074" y="9374"/>
                    <a:pt x="8072" y="9376"/>
                    <a:pt x="8072" y="9379"/>
                  </a:cubicBezTo>
                  <a:cubicBezTo>
                    <a:pt x="8095" y="9398"/>
                    <a:pt x="8140" y="9418"/>
                    <a:pt x="8163" y="9418"/>
                  </a:cubicBezTo>
                  <a:lnTo>
                    <a:pt x="8140" y="9437"/>
                  </a:lnTo>
                  <a:lnTo>
                    <a:pt x="8297" y="9513"/>
                  </a:lnTo>
                  <a:cubicBezTo>
                    <a:pt x="8274" y="9552"/>
                    <a:pt x="8432" y="9590"/>
                    <a:pt x="8387" y="9610"/>
                  </a:cubicBezTo>
                  <a:cubicBezTo>
                    <a:pt x="8397" y="9618"/>
                    <a:pt x="8400" y="9621"/>
                    <a:pt x="8402" y="9621"/>
                  </a:cubicBezTo>
                  <a:cubicBezTo>
                    <a:pt x="8408" y="9621"/>
                    <a:pt x="8393" y="9599"/>
                    <a:pt x="8404" y="9599"/>
                  </a:cubicBezTo>
                  <a:cubicBezTo>
                    <a:pt x="8410" y="9599"/>
                    <a:pt x="8417" y="9602"/>
                    <a:pt x="8432" y="9610"/>
                  </a:cubicBezTo>
                  <a:cubicBezTo>
                    <a:pt x="8432" y="9629"/>
                    <a:pt x="8498" y="9649"/>
                    <a:pt x="8455" y="9668"/>
                  </a:cubicBezTo>
                  <a:lnTo>
                    <a:pt x="8498" y="9687"/>
                  </a:lnTo>
                  <a:lnTo>
                    <a:pt x="8455" y="9687"/>
                  </a:lnTo>
                  <a:cubicBezTo>
                    <a:pt x="8476" y="9707"/>
                    <a:pt x="8498" y="9712"/>
                    <a:pt x="8519" y="9712"/>
                  </a:cubicBezTo>
                  <a:cubicBezTo>
                    <a:pt x="8538" y="9712"/>
                    <a:pt x="8555" y="9707"/>
                    <a:pt x="8566" y="9707"/>
                  </a:cubicBezTo>
                  <a:cubicBezTo>
                    <a:pt x="8589" y="9724"/>
                    <a:pt x="8634" y="9763"/>
                    <a:pt x="8634" y="9783"/>
                  </a:cubicBezTo>
                  <a:lnTo>
                    <a:pt x="8612" y="9783"/>
                  </a:lnTo>
                  <a:cubicBezTo>
                    <a:pt x="8723" y="9841"/>
                    <a:pt x="8700" y="9975"/>
                    <a:pt x="8813" y="9975"/>
                  </a:cubicBezTo>
                  <a:cubicBezTo>
                    <a:pt x="8813" y="9994"/>
                    <a:pt x="8813" y="9994"/>
                    <a:pt x="8813" y="9994"/>
                  </a:cubicBezTo>
                  <a:lnTo>
                    <a:pt x="8859" y="10033"/>
                  </a:lnTo>
                  <a:lnTo>
                    <a:pt x="8836" y="10033"/>
                  </a:lnTo>
                  <a:lnTo>
                    <a:pt x="8970" y="10071"/>
                  </a:lnTo>
                  <a:lnTo>
                    <a:pt x="8947" y="10091"/>
                  </a:lnTo>
                  <a:cubicBezTo>
                    <a:pt x="9015" y="10147"/>
                    <a:pt x="9128" y="10205"/>
                    <a:pt x="9217" y="10263"/>
                  </a:cubicBezTo>
                  <a:lnTo>
                    <a:pt x="9194" y="10263"/>
                  </a:lnTo>
                  <a:cubicBezTo>
                    <a:pt x="9307" y="10302"/>
                    <a:pt x="9262" y="10322"/>
                    <a:pt x="9353" y="10359"/>
                  </a:cubicBezTo>
                  <a:lnTo>
                    <a:pt x="9330" y="10359"/>
                  </a:lnTo>
                  <a:lnTo>
                    <a:pt x="9398" y="10397"/>
                  </a:lnTo>
                  <a:lnTo>
                    <a:pt x="9375" y="10397"/>
                  </a:lnTo>
                  <a:cubicBezTo>
                    <a:pt x="9419" y="10410"/>
                    <a:pt x="9453" y="10455"/>
                    <a:pt x="9466" y="10475"/>
                  </a:cubicBezTo>
                  <a:cubicBezTo>
                    <a:pt x="9466" y="10475"/>
                    <a:pt x="9464" y="10475"/>
                    <a:pt x="9464" y="10475"/>
                  </a:cubicBezTo>
                  <a:cubicBezTo>
                    <a:pt x="9468" y="10481"/>
                    <a:pt x="9470" y="10483"/>
                    <a:pt x="9470" y="10483"/>
                  </a:cubicBezTo>
                  <a:cubicBezTo>
                    <a:pt x="9471" y="10483"/>
                    <a:pt x="9470" y="10480"/>
                    <a:pt x="9466" y="10475"/>
                  </a:cubicBezTo>
                  <a:cubicBezTo>
                    <a:pt x="9509" y="10494"/>
                    <a:pt x="9554" y="10494"/>
                    <a:pt x="9577" y="10494"/>
                  </a:cubicBezTo>
                  <a:cubicBezTo>
                    <a:pt x="9645" y="10533"/>
                    <a:pt x="9600" y="10514"/>
                    <a:pt x="9622" y="10551"/>
                  </a:cubicBezTo>
                  <a:cubicBezTo>
                    <a:pt x="9666" y="10589"/>
                    <a:pt x="9688" y="10570"/>
                    <a:pt x="9756" y="10628"/>
                  </a:cubicBezTo>
                  <a:lnTo>
                    <a:pt x="9734" y="10628"/>
                  </a:lnTo>
                  <a:cubicBezTo>
                    <a:pt x="9779" y="10648"/>
                    <a:pt x="9801" y="10667"/>
                    <a:pt x="9847" y="10686"/>
                  </a:cubicBezTo>
                  <a:lnTo>
                    <a:pt x="9824" y="10686"/>
                  </a:lnTo>
                  <a:cubicBezTo>
                    <a:pt x="9924" y="10702"/>
                    <a:pt x="9900" y="10765"/>
                    <a:pt x="9971" y="10765"/>
                  </a:cubicBezTo>
                  <a:cubicBezTo>
                    <a:pt x="9981" y="10765"/>
                    <a:pt x="9992" y="10765"/>
                    <a:pt x="10003" y="10762"/>
                  </a:cubicBezTo>
                  <a:cubicBezTo>
                    <a:pt x="10003" y="10781"/>
                    <a:pt x="10071" y="10820"/>
                    <a:pt x="10049" y="10840"/>
                  </a:cubicBezTo>
                  <a:cubicBezTo>
                    <a:pt x="10160" y="10878"/>
                    <a:pt x="10228" y="10898"/>
                    <a:pt x="10341" y="10954"/>
                  </a:cubicBezTo>
                  <a:cubicBezTo>
                    <a:pt x="10318" y="10993"/>
                    <a:pt x="10363" y="10954"/>
                    <a:pt x="10384" y="11012"/>
                  </a:cubicBezTo>
                  <a:lnTo>
                    <a:pt x="10407" y="10993"/>
                  </a:lnTo>
                  <a:cubicBezTo>
                    <a:pt x="10543" y="11070"/>
                    <a:pt x="10631" y="11204"/>
                    <a:pt x="10790" y="11262"/>
                  </a:cubicBezTo>
                  <a:lnTo>
                    <a:pt x="10790" y="11301"/>
                  </a:lnTo>
                  <a:lnTo>
                    <a:pt x="10835" y="11282"/>
                  </a:lnTo>
                  <a:cubicBezTo>
                    <a:pt x="10969" y="11377"/>
                    <a:pt x="11171" y="11512"/>
                    <a:pt x="11284" y="11569"/>
                  </a:cubicBezTo>
                  <a:cubicBezTo>
                    <a:pt x="11350" y="11569"/>
                    <a:pt x="11418" y="11588"/>
                    <a:pt x="11485" y="11627"/>
                  </a:cubicBezTo>
                  <a:cubicBezTo>
                    <a:pt x="11597" y="11666"/>
                    <a:pt x="11733" y="11724"/>
                    <a:pt x="11844" y="11800"/>
                  </a:cubicBezTo>
                  <a:cubicBezTo>
                    <a:pt x="11821" y="11800"/>
                    <a:pt x="11821" y="11819"/>
                    <a:pt x="11821" y="11819"/>
                  </a:cubicBezTo>
                  <a:cubicBezTo>
                    <a:pt x="11829" y="11817"/>
                    <a:pt x="11834" y="11816"/>
                    <a:pt x="11840" y="11816"/>
                  </a:cubicBezTo>
                  <a:cubicBezTo>
                    <a:pt x="11874" y="11816"/>
                    <a:pt x="11893" y="11861"/>
                    <a:pt x="11912" y="11877"/>
                  </a:cubicBezTo>
                  <a:lnTo>
                    <a:pt x="11889" y="11838"/>
                  </a:lnTo>
                  <a:cubicBezTo>
                    <a:pt x="11934" y="11838"/>
                    <a:pt x="11980" y="11877"/>
                    <a:pt x="11980" y="11897"/>
                  </a:cubicBezTo>
                  <a:lnTo>
                    <a:pt x="12068" y="11916"/>
                  </a:lnTo>
                  <a:lnTo>
                    <a:pt x="12091" y="11916"/>
                  </a:lnTo>
                  <a:lnTo>
                    <a:pt x="12091" y="11955"/>
                  </a:lnTo>
                  <a:cubicBezTo>
                    <a:pt x="12110" y="11955"/>
                    <a:pt x="12157" y="11979"/>
                    <a:pt x="12196" y="11979"/>
                  </a:cubicBezTo>
                  <a:cubicBezTo>
                    <a:pt x="12208" y="11979"/>
                    <a:pt x="12217" y="11977"/>
                    <a:pt x="12227" y="11972"/>
                  </a:cubicBezTo>
                  <a:cubicBezTo>
                    <a:pt x="12227" y="11972"/>
                    <a:pt x="12272" y="12011"/>
                    <a:pt x="12227" y="12011"/>
                  </a:cubicBezTo>
                  <a:lnTo>
                    <a:pt x="12428" y="12108"/>
                  </a:lnTo>
                  <a:lnTo>
                    <a:pt x="12406" y="12089"/>
                  </a:lnTo>
                  <a:cubicBezTo>
                    <a:pt x="12415" y="12081"/>
                    <a:pt x="12432" y="12076"/>
                    <a:pt x="12451" y="12076"/>
                  </a:cubicBezTo>
                  <a:cubicBezTo>
                    <a:pt x="12476" y="12076"/>
                    <a:pt x="12506" y="12085"/>
                    <a:pt x="12519" y="12108"/>
                  </a:cubicBezTo>
                  <a:cubicBezTo>
                    <a:pt x="12474" y="12108"/>
                    <a:pt x="12496" y="12127"/>
                    <a:pt x="12496" y="12166"/>
                  </a:cubicBezTo>
                  <a:cubicBezTo>
                    <a:pt x="12540" y="12166"/>
                    <a:pt x="12496" y="12127"/>
                    <a:pt x="12519" y="12127"/>
                  </a:cubicBezTo>
                  <a:cubicBezTo>
                    <a:pt x="12562" y="12127"/>
                    <a:pt x="12630" y="12147"/>
                    <a:pt x="12653" y="12166"/>
                  </a:cubicBezTo>
                  <a:lnTo>
                    <a:pt x="12630" y="12166"/>
                  </a:lnTo>
                  <a:cubicBezTo>
                    <a:pt x="12675" y="12184"/>
                    <a:pt x="12675" y="12242"/>
                    <a:pt x="12721" y="12261"/>
                  </a:cubicBezTo>
                  <a:cubicBezTo>
                    <a:pt x="12755" y="12261"/>
                    <a:pt x="12775" y="12266"/>
                    <a:pt x="12790" y="12266"/>
                  </a:cubicBezTo>
                  <a:cubicBezTo>
                    <a:pt x="12804" y="12266"/>
                    <a:pt x="12809" y="12261"/>
                    <a:pt x="12809" y="12242"/>
                  </a:cubicBezTo>
                  <a:cubicBezTo>
                    <a:pt x="12877" y="12261"/>
                    <a:pt x="12832" y="12281"/>
                    <a:pt x="12832" y="12300"/>
                  </a:cubicBezTo>
                  <a:cubicBezTo>
                    <a:pt x="12839" y="12297"/>
                    <a:pt x="12845" y="12297"/>
                    <a:pt x="12853" y="12297"/>
                  </a:cubicBezTo>
                  <a:cubicBezTo>
                    <a:pt x="12900" y="12297"/>
                    <a:pt x="12968" y="12340"/>
                    <a:pt x="12968" y="12358"/>
                  </a:cubicBezTo>
                  <a:cubicBezTo>
                    <a:pt x="12975" y="12353"/>
                    <a:pt x="12985" y="12350"/>
                    <a:pt x="12994" y="12350"/>
                  </a:cubicBezTo>
                  <a:cubicBezTo>
                    <a:pt x="13047" y="12350"/>
                    <a:pt x="13109" y="12423"/>
                    <a:pt x="13151" y="12423"/>
                  </a:cubicBezTo>
                  <a:cubicBezTo>
                    <a:pt x="13156" y="12423"/>
                    <a:pt x="13164" y="12419"/>
                    <a:pt x="13170" y="12415"/>
                  </a:cubicBezTo>
                  <a:lnTo>
                    <a:pt x="13192" y="12473"/>
                  </a:lnTo>
                  <a:cubicBezTo>
                    <a:pt x="13192" y="12460"/>
                    <a:pt x="13215" y="12445"/>
                    <a:pt x="13243" y="12445"/>
                  </a:cubicBezTo>
                  <a:cubicBezTo>
                    <a:pt x="13254" y="12445"/>
                    <a:pt x="13268" y="12448"/>
                    <a:pt x="13281" y="12453"/>
                  </a:cubicBezTo>
                  <a:cubicBezTo>
                    <a:pt x="13303" y="12473"/>
                    <a:pt x="13281" y="12492"/>
                    <a:pt x="13281" y="12511"/>
                  </a:cubicBezTo>
                  <a:lnTo>
                    <a:pt x="13349" y="12473"/>
                  </a:lnTo>
                  <a:cubicBezTo>
                    <a:pt x="13528" y="12626"/>
                    <a:pt x="13865" y="12723"/>
                    <a:pt x="14090" y="12876"/>
                  </a:cubicBezTo>
                  <a:cubicBezTo>
                    <a:pt x="14203" y="12895"/>
                    <a:pt x="14359" y="12934"/>
                    <a:pt x="14493" y="12992"/>
                  </a:cubicBezTo>
                  <a:lnTo>
                    <a:pt x="14471" y="12992"/>
                  </a:lnTo>
                  <a:lnTo>
                    <a:pt x="14584" y="13068"/>
                  </a:lnTo>
                  <a:lnTo>
                    <a:pt x="14516" y="12992"/>
                  </a:lnTo>
                  <a:cubicBezTo>
                    <a:pt x="14539" y="13010"/>
                    <a:pt x="14561" y="13010"/>
                    <a:pt x="14606" y="13010"/>
                  </a:cubicBezTo>
                  <a:cubicBezTo>
                    <a:pt x="14740" y="13087"/>
                    <a:pt x="14921" y="13184"/>
                    <a:pt x="15101" y="13241"/>
                  </a:cubicBezTo>
                  <a:cubicBezTo>
                    <a:pt x="15114" y="13239"/>
                    <a:pt x="15127" y="13239"/>
                    <a:pt x="15136" y="13239"/>
                  </a:cubicBezTo>
                  <a:cubicBezTo>
                    <a:pt x="15238" y="13239"/>
                    <a:pt x="15157" y="13318"/>
                    <a:pt x="15280" y="13318"/>
                  </a:cubicBezTo>
                  <a:lnTo>
                    <a:pt x="15257" y="13318"/>
                  </a:lnTo>
                  <a:cubicBezTo>
                    <a:pt x="15393" y="13357"/>
                    <a:pt x="15459" y="13357"/>
                    <a:pt x="15595" y="13376"/>
                  </a:cubicBezTo>
                  <a:cubicBezTo>
                    <a:pt x="15549" y="13413"/>
                    <a:pt x="15683" y="13396"/>
                    <a:pt x="15661" y="13413"/>
                  </a:cubicBezTo>
                  <a:lnTo>
                    <a:pt x="15683" y="13396"/>
                  </a:lnTo>
                  <a:cubicBezTo>
                    <a:pt x="15683" y="13433"/>
                    <a:pt x="15751" y="13452"/>
                    <a:pt x="15729" y="13472"/>
                  </a:cubicBezTo>
                  <a:lnTo>
                    <a:pt x="15796" y="13452"/>
                  </a:lnTo>
                  <a:lnTo>
                    <a:pt x="15796" y="13491"/>
                  </a:lnTo>
                  <a:cubicBezTo>
                    <a:pt x="15864" y="13510"/>
                    <a:pt x="16021" y="13549"/>
                    <a:pt x="16043" y="13607"/>
                  </a:cubicBezTo>
                  <a:cubicBezTo>
                    <a:pt x="16245" y="13625"/>
                    <a:pt x="16515" y="13722"/>
                    <a:pt x="16739" y="13799"/>
                  </a:cubicBezTo>
                  <a:cubicBezTo>
                    <a:pt x="16785" y="13799"/>
                    <a:pt x="16830" y="13817"/>
                    <a:pt x="16896" y="13817"/>
                  </a:cubicBezTo>
                  <a:lnTo>
                    <a:pt x="16941" y="13875"/>
                  </a:lnTo>
                  <a:cubicBezTo>
                    <a:pt x="16964" y="13875"/>
                    <a:pt x="16992" y="13870"/>
                    <a:pt x="17020" y="13870"/>
                  </a:cubicBezTo>
                  <a:cubicBezTo>
                    <a:pt x="17049" y="13870"/>
                    <a:pt x="17077" y="13875"/>
                    <a:pt x="17098" y="13894"/>
                  </a:cubicBezTo>
                  <a:cubicBezTo>
                    <a:pt x="17143" y="13914"/>
                    <a:pt x="17188" y="13933"/>
                    <a:pt x="17256" y="13933"/>
                  </a:cubicBezTo>
                  <a:cubicBezTo>
                    <a:pt x="17316" y="13933"/>
                    <a:pt x="17358" y="13964"/>
                    <a:pt x="17333" y="13985"/>
                  </a:cubicBezTo>
                  <a:cubicBezTo>
                    <a:pt x="17339" y="13982"/>
                    <a:pt x="17343" y="13982"/>
                    <a:pt x="17348" y="13982"/>
                  </a:cubicBezTo>
                  <a:cubicBezTo>
                    <a:pt x="17396" y="13982"/>
                    <a:pt x="17458" y="14048"/>
                    <a:pt x="17458" y="14048"/>
                  </a:cubicBezTo>
                  <a:cubicBezTo>
                    <a:pt x="17458" y="14048"/>
                    <a:pt x="18199" y="14278"/>
                    <a:pt x="19074" y="14470"/>
                  </a:cubicBezTo>
                  <a:cubicBezTo>
                    <a:pt x="19142" y="14470"/>
                    <a:pt x="19232" y="14490"/>
                    <a:pt x="19298" y="14509"/>
                  </a:cubicBezTo>
                  <a:cubicBezTo>
                    <a:pt x="19317" y="14525"/>
                    <a:pt x="19334" y="14553"/>
                    <a:pt x="19306" y="14553"/>
                  </a:cubicBezTo>
                  <a:cubicBezTo>
                    <a:pt x="19298" y="14553"/>
                    <a:pt x="19289" y="14551"/>
                    <a:pt x="19276" y="14548"/>
                  </a:cubicBezTo>
                  <a:cubicBezTo>
                    <a:pt x="19298" y="14587"/>
                    <a:pt x="19298" y="14606"/>
                    <a:pt x="19298" y="14643"/>
                  </a:cubicBezTo>
                  <a:cubicBezTo>
                    <a:pt x="19295" y="14635"/>
                    <a:pt x="19289" y="14633"/>
                    <a:pt x="19285" y="14633"/>
                  </a:cubicBezTo>
                  <a:cubicBezTo>
                    <a:pt x="19272" y="14633"/>
                    <a:pt x="19259" y="14654"/>
                    <a:pt x="19246" y="14654"/>
                  </a:cubicBezTo>
                  <a:cubicBezTo>
                    <a:pt x="19242" y="14654"/>
                    <a:pt x="19236" y="14651"/>
                    <a:pt x="19232" y="14643"/>
                  </a:cubicBezTo>
                  <a:cubicBezTo>
                    <a:pt x="19210" y="14663"/>
                    <a:pt x="19253" y="14663"/>
                    <a:pt x="19253" y="14682"/>
                  </a:cubicBezTo>
                  <a:cubicBezTo>
                    <a:pt x="19247" y="14688"/>
                    <a:pt x="19238" y="14690"/>
                    <a:pt x="19230" y="14690"/>
                  </a:cubicBezTo>
                  <a:cubicBezTo>
                    <a:pt x="19219" y="14690"/>
                    <a:pt x="19210" y="14687"/>
                    <a:pt x="19202" y="14682"/>
                  </a:cubicBezTo>
                  <a:lnTo>
                    <a:pt x="19187" y="14682"/>
                  </a:lnTo>
                  <a:lnTo>
                    <a:pt x="19210" y="14701"/>
                  </a:lnTo>
                  <a:cubicBezTo>
                    <a:pt x="19198" y="14711"/>
                    <a:pt x="19187" y="14711"/>
                    <a:pt x="19178" y="14711"/>
                  </a:cubicBezTo>
                  <a:cubicBezTo>
                    <a:pt x="19170" y="14711"/>
                    <a:pt x="19164" y="14711"/>
                    <a:pt x="19164" y="14721"/>
                  </a:cubicBezTo>
                  <a:lnTo>
                    <a:pt x="19187" y="14721"/>
                  </a:lnTo>
                  <a:lnTo>
                    <a:pt x="19164" y="14740"/>
                  </a:lnTo>
                  <a:cubicBezTo>
                    <a:pt x="19187" y="14740"/>
                    <a:pt x="19187" y="14740"/>
                    <a:pt x="19187" y="14759"/>
                  </a:cubicBezTo>
                  <a:lnTo>
                    <a:pt x="19187" y="14779"/>
                  </a:lnTo>
                  <a:cubicBezTo>
                    <a:pt x="19180" y="14772"/>
                    <a:pt x="19176" y="14771"/>
                    <a:pt x="19176" y="14771"/>
                  </a:cubicBezTo>
                  <a:cubicBezTo>
                    <a:pt x="19172" y="14771"/>
                    <a:pt x="19172" y="14779"/>
                    <a:pt x="19142" y="14779"/>
                  </a:cubicBezTo>
                  <a:cubicBezTo>
                    <a:pt x="19142" y="14779"/>
                    <a:pt x="19142" y="14779"/>
                    <a:pt x="19142" y="14817"/>
                  </a:cubicBezTo>
                  <a:lnTo>
                    <a:pt x="19164" y="14817"/>
                  </a:lnTo>
                  <a:cubicBezTo>
                    <a:pt x="19170" y="14827"/>
                    <a:pt x="19172" y="14830"/>
                    <a:pt x="19168" y="14830"/>
                  </a:cubicBezTo>
                  <a:cubicBezTo>
                    <a:pt x="19166" y="14830"/>
                    <a:pt x="19153" y="14822"/>
                    <a:pt x="19142" y="14822"/>
                  </a:cubicBezTo>
                  <a:cubicBezTo>
                    <a:pt x="19132" y="14822"/>
                    <a:pt x="19125" y="14825"/>
                    <a:pt x="19119" y="14837"/>
                  </a:cubicBezTo>
                  <a:lnTo>
                    <a:pt x="19164" y="14837"/>
                  </a:lnTo>
                  <a:cubicBezTo>
                    <a:pt x="19097" y="14855"/>
                    <a:pt x="19164" y="14893"/>
                    <a:pt x="19142" y="14913"/>
                  </a:cubicBezTo>
                  <a:lnTo>
                    <a:pt x="19097" y="14913"/>
                  </a:lnTo>
                  <a:cubicBezTo>
                    <a:pt x="19097" y="14932"/>
                    <a:pt x="19097" y="14971"/>
                    <a:pt x="19119" y="14990"/>
                  </a:cubicBezTo>
                  <a:cubicBezTo>
                    <a:pt x="19074" y="14990"/>
                    <a:pt x="19074" y="14990"/>
                    <a:pt x="19029" y="15029"/>
                  </a:cubicBezTo>
                  <a:cubicBezTo>
                    <a:pt x="19029" y="15047"/>
                    <a:pt x="19051" y="15047"/>
                    <a:pt x="19074" y="15047"/>
                  </a:cubicBezTo>
                  <a:cubicBezTo>
                    <a:pt x="19051" y="15066"/>
                    <a:pt x="19074" y="15105"/>
                    <a:pt x="19029" y="15105"/>
                  </a:cubicBezTo>
                  <a:cubicBezTo>
                    <a:pt x="19051" y="15105"/>
                    <a:pt x="19029" y="15105"/>
                    <a:pt x="19051" y="15124"/>
                  </a:cubicBezTo>
                  <a:cubicBezTo>
                    <a:pt x="18985" y="15143"/>
                    <a:pt x="19097" y="15182"/>
                    <a:pt x="19029" y="15201"/>
                  </a:cubicBezTo>
                  <a:lnTo>
                    <a:pt x="19006" y="15201"/>
                  </a:lnTo>
                  <a:lnTo>
                    <a:pt x="19029" y="15221"/>
                  </a:lnTo>
                  <a:cubicBezTo>
                    <a:pt x="19006" y="15221"/>
                    <a:pt x="19006" y="15201"/>
                    <a:pt x="18985" y="15201"/>
                  </a:cubicBezTo>
                  <a:lnTo>
                    <a:pt x="18963" y="15258"/>
                  </a:lnTo>
                  <a:lnTo>
                    <a:pt x="18985" y="15258"/>
                  </a:lnTo>
                  <a:cubicBezTo>
                    <a:pt x="18985" y="15277"/>
                    <a:pt x="19029" y="15277"/>
                    <a:pt x="19006" y="15297"/>
                  </a:cubicBezTo>
                  <a:cubicBezTo>
                    <a:pt x="18995" y="15287"/>
                    <a:pt x="18989" y="15284"/>
                    <a:pt x="18983" y="15284"/>
                  </a:cubicBezTo>
                  <a:cubicBezTo>
                    <a:pt x="18970" y="15284"/>
                    <a:pt x="18978" y="15314"/>
                    <a:pt x="18965" y="15316"/>
                  </a:cubicBezTo>
                  <a:cubicBezTo>
                    <a:pt x="18968" y="15316"/>
                    <a:pt x="18976" y="15316"/>
                    <a:pt x="18985" y="15316"/>
                  </a:cubicBezTo>
                  <a:cubicBezTo>
                    <a:pt x="18985" y="15332"/>
                    <a:pt x="18974" y="15339"/>
                    <a:pt x="18963" y="15340"/>
                  </a:cubicBezTo>
                  <a:cubicBezTo>
                    <a:pt x="18955" y="15339"/>
                    <a:pt x="18948" y="15335"/>
                    <a:pt x="18940" y="15335"/>
                  </a:cubicBezTo>
                  <a:lnTo>
                    <a:pt x="18940" y="15345"/>
                  </a:lnTo>
                  <a:cubicBezTo>
                    <a:pt x="18944" y="15344"/>
                    <a:pt x="18953" y="15344"/>
                    <a:pt x="18963" y="15340"/>
                  </a:cubicBezTo>
                  <a:cubicBezTo>
                    <a:pt x="18974" y="15347"/>
                    <a:pt x="18985" y="15355"/>
                    <a:pt x="18985" y="15355"/>
                  </a:cubicBezTo>
                  <a:cubicBezTo>
                    <a:pt x="18985" y="15364"/>
                    <a:pt x="18980" y="15369"/>
                    <a:pt x="18974" y="15369"/>
                  </a:cubicBezTo>
                  <a:cubicBezTo>
                    <a:pt x="18972" y="15369"/>
                    <a:pt x="18972" y="15369"/>
                    <a:pt x="18970" y="15369"/>
                  </a:cubicBezTo>
                  <a:cubicBezTo>
                    <a:pt x="18976" y="15389"/>
                    <a:pt x="18963" y="15413"/>
                    <a:pt x="18963" y="15413"/>
                  </a:cubicBezTo>
                  <a:cubicBezTo>
                    <a:pt x="18963" y="15419"/>
                    <a:pt x="18959" y="15421"/>
                    <a:pt x="18955" y="15421"/>
                  </a:cubicBezTo>
                  <a:cubicBezTo>
                    <a:pt x="18948" y="15421"/>
                    <a:pt x="18933" y="15413"/>
                    <a:pt x="18917" y="15413"/>
                  </a:cubicBezTo>
                  <a:cubicBezTo>
                    <a:pt x="18940" y="15452"/>
                    <a:pt x="18917" y="15432"/>
                    <a:pt x="18940" y="15469"/>
                  </a:cubicBezTo>
                  <a:lnTo>
                    <a:pt x="18917" y="15469"/>
                  </a:lnTo>
                  <a:lnTo>
                    <a:pt x="18940" y="15489"/>
                  </a:lnTo>
                  <a:lnTo>
                    <a:pt x="18917" y="15489"/>
                  </a:lnTo>
                  <a:cubicBezTo>
                    <a:pt x="18917" y="15508"/>
                    <a:pt x="18940" y="15508"/>
                    <a:pt x="18917" y="15527"/>
                  </a:cubicBezTo>
                  <a:lnTo>
                    <a:pt x="18895" y="15527"/>
                  </a:lnTo>
                  <a:cubicBezTo>
                    <a:pt x="18895" y="15566"/>
                    <a:pt x="18850" y="15566"/>
                    <a:pt x="18872" y="15605"/>
                  </a:cubicBezTo>
                  <a:cubicBezTo>
                    <a:pt x="18872" y="15605"/>
                    <a:pt x="18851" y="15586"/>
                    <a:pt x="18850" y="15586"/>
                  </a:cubicBezTo>
                  <a:cubicBezTo>
                    <a:pt x="18895" y="15624"/>
                    <a:pt x="18804" y="15605"/>
                    <a:pt x="18850" y="15644"/>
                  </a:cubicBezTo>
                  <a:lnTo>
                    <a:pt x="18827" y="15644"/>
                  </a:lnTo>
                  <a:lnTo>
                    <a:pt x="18827" y="15653"/>
                  </a:lnTo>
                  <a:lnTo>
                    <a:pt x="18850" y="15661"/>
                  </a:lnTo>
                  <a:lnTo>
                    <a:pt x="18804" y="15681"/>
                  </a:lnTo>
                  <a:lnTo>
                    <a:pt x="18827" y="15681"/>
                  </a:lnTo>
                  <a:cubicBezTo>
                    <a:pt x="18759" y="15681"/>
                    <a:pt x="18804" y="15720"/>
                    <a:pt x="18738" y="15739"/>
                  </a:cubicBezTo>
                  <a:lnTo>
                    <a:pt x="18782" y="15739"/>
                  </a:lnTo>
                  <a:cubicBezTo>
                    <a:pt x="18872" y="15797"/>
                    <a:pt x="18716" y="15855"/>
                    <a:pt x="18759" y="15912"/>
                  </a:cubicBezTo>
                  <a:lnTo>
                    <a:pt x="18716" y="15912"/>
                  </a:lnTo>
                  <a:lnTo>
                    <a:pt x="18759" y="15950"/>
                  </a:lnTo>
                  <a:cubicBezTo>
                    <a:pt x="18716" y="15950"/>
                    <a:pt x="18716" y="15931"/>
                    <a:pt x="18716" y="15931"/>
                  </a:cubicBezTo>
                  <a:cubicBezTo>
                    <a:pt x="18716" y="15970"/>
                    <a:pt x="18759" y="15950"/>
                    <a:pt x="18759" y="15989"/>
                  </a:cubicBezTo>
                  <a:cubicBezTo>
                    <a:pt x="18753" y="15994"/>
                    <a:pt x="18750" y="15997"/>
                    <a:pt x="18744" y="15997"/>
                  </a:cubicBezTo>
                  <a:cubicBezTo>
                    <a:pt x="18736" y="15997"/>
                    <a:pt x="18731" y="15983"/>
                    <a:pt x="18716" y="15970"/>
                  </a:cubicBezTo>
                  <a:cubicBezTo>
                    <a:pt x="18738" y="16008"/>
                    <a:pt x="18738" y="16047"/>
                    <a:pt x="18716" y="16066"/>
                  </a:cubicBezTo>
                  <a:cubicBezTo>
                    <a:pt x="18731" y="16066"/>
                    <a:pt x="18735" y="16075"/>
                    <a:pt x="18736" y="16075"/>
                  </a:cubicBezTo>
                  <a:cubicBezTo>
                    <a:pt x="18738" y="16075"/>
                    <a:pt x="18738" y="16073"/>
                    <a:pt x="18738" y="16066"/>
                  </a:cubicBezTo>
                  <a:cubicBezTo>
                    <a:pt x="18738" y="16104"/>
                    <a:pt x="18738" y="16123"/>
                    <a:pt x="18716" y="16142"/>
                  </a:cubicBezTo>
                  <a:cubicBezTo>
                    <a:pt x="18716" y="16142"/>
                    <a:pt x="18716" y="16142"/>
                    <a:pt x="18716" y="16123"/>
                  </a:cubicBezTo>
                  <a:cubicBezTo>
                    <a:pt x="18693" y="16142"/>
                    <a:pt x="18693" y="16142"/>
                    <a:pt x="18693" y="16162"/>
                  </a:cubicBezTo>
                  <a:lnTo>
                    <a:pt x="18670" y="16142"/>
                  </a:lnTo>
                  <a:cubicBezTo>
                    <a:pt x="18670" y="16162"/>
                    <a:pt x="18693" y="16200"/>
                    <a:pt x="18648" y="16200"/>
                  </a:cubicBezTo>
                  <a:cubicBezTo>
                    <a:pt x="18670" y="16200"/>
                    <a:pt x="18693" y="16200"/>
                    <a:pt x="18693" y="16220"/>
                  </a:cubicBezTo>
                  <a:cubicBezTo>
                    <a:pt x="18625" y="16220"/>
                    <a:pt x="18693" y="16258"/>
                    <a:pt x="18670" y="16276"/>
                  </a:cubicBezTo>
                  <a:cubicBezTo>
                    <a:pt x="18648" y="16276"/>
                    <a:pt x="18648" y="16258"/>
                    <a:pt x="18648" y="16258"/>
                  </a:cubicBezTo>
                  <a:cubicBezTo>
                    <a:pt x="18648" y="16276"/>
                    <a:pt x="18670" y="16296"/>
                    <a:pt x="18670" y="16296"/>
                  </a:cubicBezTo>
                  <a:lnTo>
                    <a:pt x="18648" y="16296"/>
                  </a:lnTo>
                  <a:lnTo>
                    <a:pt x="18670" y="16354"/>
                  </a:lnTo>
                  <a:cubicBezTo>
                    <a:pt x="18625" y="16354"/>
                    <a:pt x="18670" y="16412"/>
                    <a:pt x="18625" y="16412"/>
                  </a:cubicBezTo>
                  <a:cubicBezTo>
                    <a:pt x="18625" y="16415"/>
                    <a:pt x="18627" y="16417"/>
                    <a:pt x="18631" y="16417"/>
                  </a:cubicBezTo>
                  <a:cubicBezTo>
                    <a:pt x="18638" y="16417"/>
                    <a:pt x="18657" y="16405"/>
                    <a:pt x="18665" y="16405"/>
                  </a:cubicBezTo>
                  <a:cubicBezTo>
                    <a:pt x="18669" y="16405"/>
                    <a:pt x="18670" y="16407"/>
                    <a:pt x="18670" y="16412"/>
                  </a:cubicBezTo>
                  <a:cubicBezTo>
                    <a:pt x="18648" y="16412"/>
                    <a:pt x="18670" y="16431"/>
                    <a:pt x="18625" y="16431"/>
                  </a:cubicBezTo>
                  <a:lnTo>
                    <a:pt x="18625" y="16451"/>
                  </a:lnTo>
                  <a:lnTo>
                    <a:pt x="18603" y="16431"/>
                  </a:lnTo>
                  <a:cubicBezTo>
                    <a:pt x="18603" y="16451"/>
                    <a:pt x="18648" y="16470"/>
                    <a:pt x="18670" y="16470"/>
                  </a:cubicBezTo>
                  <a:cubicBezTo>
                    <a:pt x="18648" y="16488"/>
                    <a:pt x="18648" y="16507"/>
                    <a:pt x="18625" y="16507"/>
                  </a:cubicBezTo>
                  <a:lnTo>
                    <a:pt x="18603" y="16507"/>
                  </a:lnTo>
                  <a:cubicBezTo>
                    <a:pt x="18623" y="16544"/>
                    <a:pt x="18527" y="16562"/>
                    <a:pt x="18552" y="16596"/>
                  </a:cubicBezTo>
                  <a:lnTo>
                    <a:pt x="18535" y="16623"/>
                  </a:lnTo>
                  <a:lnTo>
                    <a:pt x="18514" y="16604"/>
                  </a:lnTo>
                  <a:lnTo>
                    <a:pt x="18557" y="16662"/>
                  </a:lnTo>
                  <a:lnTo>
                    <a:pt x="18535" y="16662"/>
                  </a:lnTo>
                  <a:cubicBezTo>
                    <a:pt x="18514" y="16681"/>
                    <a:pt x="18514" y="16718"/>
                    <a:pt x="18514" y="16757"/>
                  </a:cubicBezTo>
                  <a:cubicBezTo>
                    <a:pt x="18535" y="16796"/>
                    <a:pt x="18491" y="16796"/>
                    <a:pt x="18514" y="16815"/>
                  </a:cubicBezTo>
                  <a:lnTo>
                    <a:pt x="18491" y="16815"/>
                  </a:lnTo>
                  <a:lnTo>
                    <a:pt x="18491" y="16835"/>
                  </a:lnTo>
                  <a:lnTo>
                    <a:pt x="18469" y="16835"/>
                  </a:lnTo>
                  <a:cubicBezTo>
                    <a:pt x="18514" y="16854"/>
                    <a:pt x="18423" y="16873"/>
                    <a:pt x="18446" y="16873"/>
                  </a:cubicBezTo>
                  <a:cubicBezTo>
                    <a:pt x="18469" y="16891"/>
                    <a:pt x="18491" y="16910"/>
                    <a:pt x="18514" y="16910"/>
                  </a:cubicBezTo>
                  <a:cubicBezTo>
                    <a:pt x="18514" y="16925"/>
                    <a:pt x="18510" y="16928"/>
                    <a:pt x="18504" y="16928"/>
                  </a:cubicBezTo>
                  <a:cubicBezTo>
                    <a:pt x="18499" y="16928"/>
                    <a:pt x="18491" y="16925"/>
                    <a:pt x="18484" y="16925"/>
                  </a:cubicBezTo>
                  <a:cubicBezTo>
                    <a:pt x="18478" y="16925"/>
                    <a:pt x="18472" y="16927"/>
                    <a:pt x="18469" y="16930"/>
                  </a:cubicBezTo>
                  <a:cubicBezTo>
                    <a:pt x="18469" y="16949"/>
                    <a:pt x="18491" y="16949"/>
                    <a:pt x="18469" y="16988"/>
                  </a:cubicBezTo>
                  <a:lnTo>
                    <a:pt x="18446" y="16988"/>
                  </a:lnTo>
                  <a:cubicBezTo>
                    <a:pt x="18446" y="16988"/>
                    <a:pt x="18469" y="17007"/>
                    <a:pt x="18469" y="17027"/>
                  </a:cubicBezTo>
                  <a:lnTo>
                    <a:pt x="18446" y="17007"/>
                  </a:lnTo>
                  <a:cubicBezTo>
                    <a:pt x="18491" y="17046"/>
                    <a:pt x="18401" y="17046"/>
                    <a:pt x="18469" y="17085"/>
                  </a:cubicBezTo>
                  <a:cubicBezTo>
                    <a:pt x="18446" y="17085"/>
                    <a:pt x="18469" y="17102"/>
                    <a:pt x="18423" y="17102"/>
                  </a:cubicBezTo>
                  <a:cubicBezTo>
                    <a:pt x="18446" y="17141"/>
                    <a:pt x="18446" y="17180"/>
                    <a:pt x="18469" y="17219"/>
                  </a:cubicBezTo>
                  <a:cubicBezTo>
                    <a:pt x="18401" y="17219"/>
                    <a:pt x="18469" y="17219"/>
                    <a:pt x="18423" y="17238"/>
                  </a:cubicBezTo>
                  <a:lnTo>
                    <a:pt x="18446" y="17238"/>
                  </a:lnTo>
                  <a:cubicBezTo>
                    <a:pt x="18446" y="17296"/>
                    <a:pt x="18355" y="17333"/>
                    <a:pt x="18355" y="17391"/>
                  </a:cubicBezTo>
                  <a:lnTo>
                    <a:pt x="18333" y="17391"/>
                  </a:lnTo>
                  <a:lnTo>
                    <a:pt x="18378" y="17411"/>
                  </a:lnTo>
                  <a:cubicBezTo>
                    <a:pt x="18333" y="17469"/>
                    <a:pt x="18310" y="17545"/>
                    <a:pt x="18310" y="17603"/>
                  </a:cubicBezTo>
                  <a:cubicBezTo>
                    <a:pt x="18333" y="17603"/>
                    <a:pt x="18355" y="17641"/>
                    <a:pt x="18333" y="17661"/>
                  </a:cubicBezTo>
                  <a:cubicBezTo>
                    <a:pt x="18355" y="17700"/>
                    <a:pt x="18355" y="17756"/>
                    <a:pt x="18333" y="17795"/>
                  </a:cubicBezTo>
                  <a:lnTo>
                    <a:pt x="18288" y="17795"/>
                  </a:lnTo>
                  <a:cubicBezTo>
                    <a:pt x="18333" y="17814"/>
                    <a:pt x="18288" y="17814"/>
                    <a:pt x="18288" y="17834"/>
                  </a:cubicBezTo>
                  <a:lnTo>
                    <a:pt x="18310" y="17814"/>
                  </a:lnTo>
                  <a:cubicBezTo>
                    <a:pt x="18355" y="17834"/>
                    <a:pt x="18310" y="17853"/>
                    <a:pt x="18288" y="17853"/>
                  </a:cubicBezTo>
                  <a:lnTo>
                    <a:pt x="18310" y="17892"/>
                  </a:lnTo>
                  <a:lnTo>
                    <a:pt x="18288" y="17892"/>
                  </a:lnTo>
                  <a:cubicBezTo>
                    <a:pt x="18288" y="17911"/>
                    <a:pt x="18288" y="17929"/>
                    <a:pt x="18333" y="17948"/>
                  </a:cubicBezTo>
                  <a:cubicBezTo>
                    <a:pt x="18318" y="17948"/>
                    <a:pt x="18314" y="17958"/>
                    <a:pt x="18305" y="17958"/>
                  </a:cubicBezTo>
                  <a:cubicBezTo>
                    <a:pt x="18301" y="17958"/>
                    <a:pt x="18295" y="17955"/>
                    <a:pt x="18288" y="17948"/>
                  </a:cubicBezTo>
                  <a:lnTo>
                    <a:pt x="18267" y="18026"/>
                  </a:lnTo>
                  <a:lnTo>
                    <a:pt x="18288" y="18006"/>
                  </a:lnTo>
                  <a:cubicBezTo>
                    <a:pt x="18310" y="18026"/>
                    <a:pt x="18333" y="18045"/>
                    <a:pt x="18310" y="18045"/>
                  </a:cubicBezTo>
                  <a:cubicBezTo>
                    <a:pt x="18303" y="18038"/>
                    <a:pt x="18295" y="18037"/>
                    <a:pt x="18288" y="18037"/>
                  </a:cubicBezTo>
                  <a:cubicBezTo>
                    <a:pt x="18274" y="18037"/>
                    <a:pt x="18259" y="18045"/>
                    <a:pt x="18244" y="18045"/>
                  </a:cubicBezTo>
                  <a:cubicBezTo>
                    <a:pt x="18252" y="18051"/>
                    <a:pt x="18259" y="18053"/>
                    <a:pt x="18265" y="18053"/>
                  </a:cubicBezTo>
                  <a:cubicBezTo>
                    <a:pt x="18278" y="18053"/>
                    <a:pt x="18288" y="18045"/>
                    <a:pt x="18288" y="18045"/>
                  </a:cubicBezTo>
                  <a:cubicBezTo>
                    <a:pt x="18310" y="18064"/>
                    <a:pt x="18310" y="18103"/>
                    <a:pt x="18310" y="18103"/>
                  </a:cubicBezTo>
                  <a:lnTo>
                    <a:pt x="18288" y="18103"/>
                  </a:lnTo>
                  <a:cubicBezTo>
                    <a:pt x="18310" y="18121"/>
                    <a:pt x="18244" y="18121"/>
                    <a:pt x="18244" y="18140"/>
                  </a:cubicBezTo>
                  <a:cubicBezTo>
                    <a:pt x="18267" y="18159"/>
                    <a:pt x="18244" y="18159"/>
                    <a:pt x="18288" y="18159"/>
                  </a:cubicBezTo>
                  <a:cubicBezTo>
                    <a:pt x="18299" y="18169"/>
                    <a:pt x="18293" y="18169"/>
                    <a:pt x="18282" y="18169"/>
                  </a:cubicBezTo>
                  <a:cubicBezTo>
                    <a:pt x="18273" y="18169"/>
                    <a:pt x="18256" y="18169"/>
                    <a:pt x="18244" y="18179"/>
                  </a:cubicBezTo>
                  <a:cubicBezTo>
                    <a:pt x="18267" y="18198"/>
                    <a:pt x="18244" y="18218"/>
                    <a:pt x="18222" y="18218"/>
                  </a:cubicBezTo>
                  <a:cubicBezTo>
                    <a:pt x="18310" y="18237"/>
                    <a:pt x="18176" y="18276"/>
                    <a:pt x="18244" y="18295"/>
                  </a:cubicBezTo>
                  <a:lnTo>
                    <a:pt x="18222" y="18314"/>
                  </a:lnTo>
                  <a:cubicBezTo>
                    <a:pt x="18222" y="18314"/>
                    <a:pt x="18267" y="18314"/>
                    <a:pt x="18267" y="18332"/>
                  </a:cubicBezTo>
                  <a:cubicBezTo>
                    <a:pt x="18259" y="18339"/>
                    <a:pt x="18252" y="18342"/>
                    <a:pt x="18244" y="18342"/>
                  </a:cubicBezTo>
                  <a:cubicBezTo>
                    <a:pt x="18229" y="18342"/>
                    <a:pt x="18214" y="18332"/>
                    <a:pt x="18199" y="18332"/>
                  </a:cubicBezTo>
                  <a:lnTo>
                    <a:pt x="18267" y="18352"/>
                  </a:lnTo>
                  <a:cubicBezTo>
                    <a:pt x="18176" y="18429"/>
                    <a:pt x="18199" y="18544"/>
                    <a:pt x="18131" y="18640"/>
                  </a:cubicBezTo>
                  <a:cubicBezTo>
                    <a:pt x="18131" y="18679"/>
                    <a:pt x="18154" y="18736"/>
                    <a:pt x="18154" y="18774"/>
                  </a:cubicBezTo>
                  <a:cubicBezTo>
                    <a:pt x="18154" y="18794"/>
                    <a:pt x="18154" y="18794"/>
                    <a:pt x="18154" y="18813"/>
                  </a:cubicBezTo>
                  <a:cubicBezTo>
                    <a:pt x="18131" y="18852"/>
                    <a:pt x="18086" y="18929"/>
                    <a:pt x="18108" y="18986"/>
                  </a:cubicBezTo>
                  <a:cubicBezTo>
                    <a:pt x="18169" y="19037"/>
                    <a:pt x="18050" y="19013"/>
                    <a:pt x="18056" y="19047"/>
                  </a:cubicBezTo>
                  <a:cubicBezTo>
                    <a:pt x="18052" y="19045"/>
                    <a:pt x="18048" y="19044"/>
                    <a:pt x="18041" y="19044"/>
                  </a:cubicBezTo>
                  <a:cubicBezTo>
                    <a:pt x="18063" y="19102"/>
                    <a:pt x="18086" y="19121"/>
                    <a:pt x="18108" y="19158"/>
                  </a:cubicBezTo>
                  <a:cubicBezTo>
                    <a:pt x="18056" y="19158"/>
                    <a:pt x="18088" y="19184"/>
                    <a:pt x="18080" y="19184"/>
                  </a:cubicBezTo>
                  <a:cubicBezTo>
                    <a:pt x="18078" y="19184"/>
                    <a:pt x="18073" y="19183"/>
                    <a:pt x="18063" y="19178"/>
                  </a:cubicBezTo>
                  <a:lnTo>
                    <a:pt x="18108" y="19197"/>
                  </a:lnTo>
                  <a:cubicBezTo>
                    <a:pt x="18086" y="19197"/>
                    <a:pt x="18063" y="19216"/>
                    <a:pt x="18041" y="19216"/>
                  </a:cubicBezTo>
                  <a:lnTo>
                    <a:pt x="18086" y="19236"/>
                  </a:lnTo>
                  <a:lnTo>
                    <a:pt x="18041" y="19236"/>
                  </a:lnTo>
                  <a:cubicBezTo>
                    <a:pt x="18041" y="19255"/>
                    <a:pt x="18063" y="19313"/>
                    <a:pt x="17997" y="19313"/>
                  </a:cubicBezTo>
                  <a:cubicBezTo>
                    <a:pt x="18020" y="19389"/>
                    <a:pt x="17997" y="19486"/>
                    <a:pt x="17975" y="19562"/>
                  </a:cubicBezTo>
                  <a:cubicBezTo>
                    <a:pt x="17997" y="19562"/>
                    <a:pt x="17975" y="19601"/>
                    <a:pt x="17975" y="19601"/>
                  </a:cubicBezTo>
                  <a:lnTo>
                    <a:pt x="17952" y="19620"/>
                  </a:lnTo>
                  <a:cubicBezTo>
                    <a:pt x="17952" y="19639"/>
                    <a:pt x="17997" y="19659"/>
                    <a:pt x="17952" y="19678"/>
                  </a:cubicBezTo>
                  <a:cubicBezTo>
                    <a:pt x="17952" y="19697"/>
                    <a:pt x="17929" y="19717"/>
                    <a:pt x="17975" y="19736"/>
                  </a:cubicBezTo>
                  <a:cubicBezTo>
                    <a:pt x="17958" y="19749"/>
                    <a:pt x="17942" y="19762"/>
                    <a:pt x="17926" y="19762"/>
                  </a:cubicBezTo>
                  <a:cubicBezTo>
                    <a:pt x="17924" y="19762"/>
                    <a:pt x="17922" y="19762"/>
                    <a:pt x="17918" y="19762"/>
                  </a:cubicBezTo>
                  <a:cubicBezTo>
                    <a:pt x="17937" y="19778"/>
                    <a:pt x="17884" y="19793"/>
                    <a:pt x="17884" y="19793"/>
                  </a:cubicBezTo>
                  <a:cubicBezTo>
                    <a:pt x="17884" y="19793"/>
                    <a:pt x="17795" y="20043"/>
                    <a:pt x="17705" y="20312"/>
                  </a:cubicBezTo>
                  <a:cubicBezTo>
                    <a:pt x="17660" y="20504"/>
                    <a:pt x="17614" y="20696"/>
                    <a:pt x="17614" y="20830"/>
                  </a:cubicBezTo>
                  <a:cubicBezTo>
                    <a:pt x="17480" y="20811"/>
                    <a:pt x="17390" y="20735"/>
                    <a:pt x="17233" y="20716"/>
                  </a:cubicBezTo>
                  <a:lnTo>
                    <a:pt x="17233" y="20735"/>
                  </a:lnTo>
                  <a:cubicBezTo>
                    <a:pt x="16986" y="20638"/>
                    <a:pt x="16671" y="20619"/>
                    <a:pt x="16379" y="20524"/>
                  </a:cubicBezTo>
                  <a:lnTo>
                    <a:pt x="16424" y="20543"/>
                  </a:lnTo>
                  <a:cubicBezTo>
                    <a:pt x="16409" y="20549"/>
                    <a:pt x="16392" y="20551"/>
                    <a:pt x="16373" y="20551"/>
                  </a:cubicBezTo>
                  <a:cubicBezTo>
                    <a:pt x="16338" y="20551"/>
                    <a:pt x="16298" y="20543"/>
                    <a:pt x="16268" y="20543"/>
                  </a:cubicBezTo>
                  <a:cubicBezTo>
                    <a:pt x="16245" y="20543"/>
                    <a:pt x="16313" y="20504"/>
                    <a:pt x="16223" y="20504"/>
                  </a:cubicBezTo>
                  <a:cubicBezTo>
                    <a:pt x="16245" y="20504"/>
                    <a:pt x="16268" y="20524"/>
                    <a:pt x="16245" y="20543"/>
                  </a:cubicBezTo>
                  <a:cubicBezTo>
                    <a:pt x="16132" y="20485"/>
                    <a:pt x="15953" y="20407"/>
                    <a:pt x="15751" y="20351"/>
                  </a:cubicBezTo>
                  <a:cubicBezTo>
                    <a:pt x="15549" y="20274"/>
                    <a:pt x="15325" y="20196"/>
                    <a:pt x="15123" y="20120"/>
                  </a:cubicBezTo>
                  <a:cubicBezTo>
                    <a:pt x="14854" y="20023"/>
                    <a:pt x="14584" y="19928"/>
                    <a:pt x="14337" y="19793"/>
                  </a:cubicBezTo>
                  <a:cubicBezTo>
                    <a:pt x="14067" y="19678"/>
                    <a:pt x="13820" y="19544"/>
                    <a:pt x="13573" y="19428"/>
                  </a:cubicBezTo>
                  <a:cubicBezTo>
                    <a:pt x="13615" y="19452"/>
                    <a:pt x="13605" y="19468"/>
                    <a:pt x="13581" y="19468"/>
                  </a:cubicBezTo>
                  <a:cubicBezTo>
                    <a:pt x="13566" y="19468"/>
                    <a:pt x="13545" y="19462"/>
                    <a:pt x="13528" y="19447"/>
                  </a:cubicBezTo>
                  <a:cubicBezTo>
                    <a:pt x="13439" y="19294"/>
                    <a:pt x="13258" y="19333"/>
                    <a:pt x="13147" y="19197"/>
                  </a:cubicBezTo>
                  <a:cubicBezTo>
                    <a:pt x="12855" y="19063"/>
                    <a:pt x="12653" y="18852"/>
                    <a:pt x="12361" y="18755"/>
                  </a:cubicBezTo>
                  <a:lnTo>
                    <a:pt x="12361" y="18736"/>
                  </a:lnTo>
                  <a:cubicBezTo>
                    <a:pt x="12338" y="18698"/>
                    <a:pt x="12315" y="18718"/>
                    <a:pt x="12272" y="18698"/>
                  </a:cubicBezTo>
                  <a:lnTo>
                    <a:pt x="12293" y="18679"/>
                  </a:lnTo>
                  <a:cubicBezTo>
                    <a:pt x="12204" y="18621"/>
                    <a:pt x="12068" y="18563"/>
                    <a:pt x="12025" y="18526"/>
                  </a:cubicBezTo>
                  <a:lnTo>
                    <a:pt x="12002" y="18544"/>
                  </a:lnTo>
                  <a:cubicBezTo>
                    <a:pt x="11934" y="18506"/>
                    <a:pt x="11980" y="18506"/>
                    <a:pt x="11912" y="18487"/>
                  </a:cubicBezTo>
                  <a:lnTo>
                    <a:pt x="11934" y="18487"/>
                  </a:lnTo>
                  <a:lnTo>
                    <a:pt x="11844" y="18468"/>
                  </a:lnTo>
                  <a:cubicBezTo>
                    <a:pt x="11889" y="18429"/>
                    <a:pt x="11710" y="18352"/>
                    <a:pt x="11665" y="18314"/>
                  </a:cubicBezTo>
                  <a:cubicBezTo>
                    <a:pt x="11597" y="18276"/>
                    <a:pt x="11463" y="18198"/>
                    <a:pt x="11350" y="18103"/>
                  </a:cubicBezTo>
                  <a:cubicBezTo>
                    <a:pt x="11350" y="18084"/>
                    <a:pt x="11238" y="17987"/>
                    <a:pt x="11171" y="17929"/>
                  </a:cubicBezTo>
                  <a:cubicBezTo>
                    <a:pt x="11014" y="17814"/>
                    <a:pt x="10790" y="17661"/>
                    <a:pt x="10588" y="17506"/>
                  </a:cubicBezTo>
                  <a:lnTo>
                    <a:pt x="10565" y="17525"/>
                  </a:lnTo>
                  <a:lnTo>
                    <a:pt x="10520" y="17488"/>
                  </a:lnTo>
                  <a:cubicBezTo>
                    <a:pt x="10520" y="17488"/>
                    <a:pt x="10520" y="17478"/>
                    <a:pt x="10526" y="17478"/>
                  </a:cubicBezTo>
                  <a:cubicBezTo>
                    <a:pt x="10529" y="17478"/>
                    <a:pt x="10535" y="17482"/>
                    <a:pt x="10543" y="17488"/>
                  </a:cubicBezTo>
                  <a:cubicBezTo>
                    <a:pt x="10529" y="17456"/>
                    <a:pt x="10492" y="17437"/>
                    <a:pt x="10454" y="17416"/>
                  </a:cubicBezTo>
                  <a:cubicBezTo>
                    <a:pt x="10461" y="17430"/>
                    <a:pt x="10452" y="17438"/>
                    <a:pt x="10439" y="17438"/>
                  </a:cubicBezTo>
                  <a:cubicBezTo>
                    <a:pt x="10418" y="17438"/>
                    <a:pt x="10388" y="17424"/>
                    <a:pt x="10363" y="17391"/>
                  </a:cubicBezTo>
                  <a:lnTo>
                    <a:pt x="10363" y="17372"/>
                  </a:lnTo>
                  <a:lnTo>
                    <a:pt x="10318" y="17372"/>
                  </a:lnTo>
                  <a:cubicBezTo>
                    <a:pt x="10341" y="17333"/>
                    <a:pt x="10318" y="17296"/>
                    <a:pt x="10341" y="17277"/>
                  </a:cubicBezTo>
                  <a:cubicBezTo>
                    <a:pt x="10160" y="17161"/>
                    <a:pt x="10026" y="17102"/>
                    <a:pt x="9869" y="16949"/>
                  </a:cubicBezTo>
                  <a:cubicBezTo>
                    <a:pt x="9913" y="16949"/>
                    <a:pt x="9734" y="16854"/>
                    <a:pt x="9824" y="16854"/>
                  </a:cubicBezTo>
                  <a:cubicBezTo>
                    <a:pt x="9796" y="16835"/>
                    <a:pt x="9779" y="16827"/>
                    <a:pt x="9771" y="16827"/>
                  </a:cubicBezTo>
                  <a:cubicBezTo>
                    <a:pt x="9749" y="16827"/>
                    <a:pt x="9771" y="16875"/>
                    <a:pt x="9730" y="16875"/>
                  </a:cubicBezTo>
                  <a:cubicBezTo>
                    <a:pt x="9724" y="16875"/>
                    <a:pt x="9718" y="16875"/>
                    <a:pt x="9711" y="16873"/>
                  </a:cubicBezTo>
                  <a:cubicBezTo>
                    <a:pt x="9688" y="16854"/>
                    <a:pt x="9666" y="16835"/>
                    <a:pt x="9666" y="16815"/>
                  </a:cubicBezTo>
                  <a:cubicBezTo>
                    <a:pt x="9685" y="16815"/>
                    <a:pt x="9673" y="16791"/>
                    <a:pt x="9681" y="16791"/>
                  </a:cubicBezTo>
                  <a:cubicBezTo>
                    <a:pt x="9683" y="16791"/>
                    <a:pt x="9685" y="16793"/>
                    <a:pt x="9688" y="16796"/>
                  </a:cubicBezTo>
                  <a:lnTo>
                    <a:pt x="9622" y="16738"/>
                  </a:lnTo>
                  <a:lnTo>
                    <a:pt x="9666" y="16738"/>
                  </a:lnTo>
                  <a:cubicBezTo>
                    <a:pt x="9509" y="16643"/>
                    <a:pt x="9464" y="16507"/>
                    <a:pt x="9307" y="16431"/>
                  </a:cubicBezTo>
                  <a:cubicBezTo>
                    <a:pt x="9285" y="16431"/>
                    <a:pt x="9353" y="16470"/>
                    <a:pt x="9330" y="16488"/>
                  </a:cubicBezTo>
                  <a:cubicBezTo>
                    <a:pt x="9175" y="16413"/>
                    <a:pt x="9258" y="16375"/>
                    <a:pt x="9136" y="16283"/>
                  </a:cubicBezTo>
                  <a:cubicBezTo>
                    <a:pt x="9147" y="16288"/>
                    <a:pt x="9160" y="16291"/>
                    <a:pt x="9173" y="16296"/>
                  </a:cubicBezTo>
                  <a:lnTo>
                    <a:pt x="9128" y="16276"/>
                  </a:lnTo>
                  <a:cubicBezTo>
                    <a:pt x="9130" y="16279"/>
                    <a:pt x="9134" y="16281"/>
                    <a:pt x="9136" y="16283"/>
                  </a:cubicBezTo>
                  <a:cubicBezTo>
                    <a:pt x="9104" y="16271"/>
                    <a:pt x="9070" y="16255"/>
                    <a:pt x="9038" y="16200"/>
                  </a:cubicBezTo>
                  <a:cubicBezTo>
                    <a:pt x="9041" y="16192"/>
                    <a:pt x="9047" y="16189"/>
                    <a:pt x="9055" y="16189"/>
                  </a:cubicBezTo>
                  <a:cubicBezTo>
                    <a:pt x="9077" y="16189"/>
                    <a:pt x="9115" y="16239"/>
                    <a:pt x="9151" y="16239"/>
                  </a:cubicBezTo>
                  <a:cubicBezTo>
                    <a:pt x="9113" y="16207"/>
                    <a:pt x="9047" y="16152"/>
                    <a:pt x="9025" y="16152"/>
                  </a:cubicBezTo>
                  <a:cubicBezTo>
                    <a:pt x="9019" y="16152"/>
                    <a:pt x="9015" y="16155"/>
                    <a:pt x="9015" y="16162"/>
                  </a:cubicBezTo>
                  <a:cubicBezTo>
                    <a:pt x="8970" y="16123"/>
                    <a:pt x="8970" y="16104"/>
                    <a:pt x="8947" y="16066"/>
                  </a:cubicBezTo>
                  <a:cubicBezTo>
                    <a:pt x="8947" y="16066"/>
                    <a:pt x="8964" y="16108"/>
                    <a:pt x="8955" y="16108"/>
                  </a:cubicBezTo>
                  <a:cubicBezTo>
                    <a:pt x="8953" y="16108"/>
                    <a:pt x="8951" y="16107"/>
                    <a:pt x="8947" y="16104"/>
                  </a:cubicBezTo>
                  <a:cubicBezTo>
                    <a:pt x="8881" y="16028"/>
                    <a:pt x="8791" y="15931"/>
                    <a:pt x="8723" y="15873"/>
                  </a:cubicBezTo>
                  <a:cubicBezTo>
                    <a:pt x="8723" y="15855"/>
                    <a:pt x="8723" y="15855"/>
                    <a:pt x="8745" y="15855"/>
                  </a:cubicBezTo>
                  <a:cubicBezTo>
                    <a:pt x="8634" y="15816"/>
                    <a:pt x="8700" y="15778"/>
                    <a:pt x="8612" y="15700"/>
                  </a:cubicBezTo>
                  <a:cubicBezTo>
                    <a:pt x="8387" y="15489"/>
                    <a:pt x="8072" y="15221"/>
                    <a:pt x="7870" y="14990"/>
                  </a:cubicBezTo>
                  <a:cubicBezTo>
                    <a:pt x="7780" y="14971"/>
                    <a:pt x="7714" y="14893"/>
                    <a:pt x="7646" y="14837"/>
                  </a:cubicBezTo>
                  <a:lnTo>
                    <a:pt x="7691" y="14798"/>
                  </a:lnTo>
                  <a:lnTo>
                    <a:pt x="7623" y="14740"/>
                  </a:lnTo>
                  <a:cubicBezTo>
                    <a:pt x="7618" y="14732"/>
                    <a:pt x="7618" y="14729"/>
                    <a:pt x="7620" y="14729"/>
                  </a:cubicBezTo>
                  <a:cubicBezTo>
                    <a:pt x="7623" y="14729"/>
                    <a:pt x="7640" y="14743"/>
                    <a:pt x="7646" y="14743"/>
                  </a:cubicBezTo>
                  <a:cubicBezTo>
                    <a:pt x="7652" y="14743"/>
                    <a:pt x="7652" y="14738"/>
                    <a:pt x="7646" y="14721"/>
                  </a:cubicBezTo>
                  <a:lnTo>
                    <a:pt x="7601" y="14721"/>
                  </a:lnTo>
                  <a:cubicBezTo>
                    <a:pt x="7601" y="14706"/>
                    <a:pt x="7514" y="14603"/>
                    <a:pt x="7550" y="14603"/>
                  </a:cubicBezTo>
                  <a:cubicBezTo>
                    <a:pt x="7557" y="14603"/>
                    <a:pt x="7574" y="14609"/>
                    <a:pt x="7601" y="14625"/>
                  </a:cubicBezTo>
                  <a:lnTo>
                    <a:pt x="7376" y="14395"/>
                  </a:lnTo>
                  <a:cubicBezTo>
                    <a:pt x="7354" y="14366"/>
                    <a:pt x="7337" y="14366"/>
                    <a:pt x="7320" y="14366"/>
                  </a:cubicBezTo>
                  <a:cubicBezTo>
                    <a:pt x="7303" y="14366"/>
                    <a:pt x="7286" y="14366"/>
                    <a:pt x="7263" y="14337"/>
                  </a:cubicBezTo>
                  <a:cubicBezTo>
                    <a:pt x="7273" y="14322"/>
                    <a:pt x="7280" y="14319"/>
                    <a:pt x="7288" y="14319"/>
                  </a:cubicBezTo>
                  <a:cubicBezTo>
                    <a:pt x="7295" y="14319"/>
                    <a:pt x="7303" y="14324"/>
                    <a:pt x="7307" y="14324"/>
                  </a:cubicBezTo>
                  <a:cubicBezTo>
                    <a:pt x="7308" y="14324"/>
                    <a:pt x="7308" y="14322"/>
                    <a:pt x="7308" y="14317"/>
                  </a:cubicBezTo>
                  <a:cubicBezTo>
                    <a:pt x="7197" y="14125"/>
                    <a:pt x="7039" y="14183"/>
                    <a:pt x="6928" y="14011"/>
                  </a:cubicBezTo>
                  <a:lnTo>
                    <a:pt x="6950" y="14011"/>
                  </a:lnTo>
                  <a:cubicBezTo>
                    <a:pt x="6905" y="13991"/>
                    <a:pt x="6860" y="13933"/>
                    <a:pt x="6860" y="13933"/>
                  </a:cubicBezTo>
                  <a:cubicBezTo>
                    <a:pt x="6814" y="13991"/>
                    <a:pt x="6905" y="13952"/>
                    <a:pt x="6928" y="14028"/>
                  </a:cubicBezTo>
                  <a:cubicBezTo>
                    <a:pt x="6922" y="14032"/>
                    <a:pt x="6918" y="14032"/>
                    <a:pt x="6912" y="14032"/>
                  </a:cubicBezTo>
                  <a:cubicBezTo>
                    <a:pt x="6878" y="14032"/>
                    <a:pt x="6845" y="13988"/>
                    <a:pt x="6824" y="13988"/>
                  </a:cubicBezTo>
                  <a:cubicBezTo>
                    <a:pt x="6820" y="13988"/>
                    <a:pt x="6818" y="13988"/>
                    <a:pt x="6814" y="13991"/>
                  </a:cubicBezTo>
                  <a:cubicBezTo>
                    <a:pt x="6792" y="13952"/>
                    <a:pt x="6748" y="13933"/>
                    <a:pt x="6726" y="13914"/>
                  </a:cubicBezTo>
                  <a:cubicBezTo>
                    <a:pt x="6703" y="13836"/>
                    <a:pt x="6613" y="13760"/>
                    <a:pt x="6613" y="13702"/>
                  </a:cubicBezTo>
                  <a:cubicBezTo>
                    <a:pt x="6567" y="13683"/>
                    <a:pt x="6501" y="13664"/>
                    <a:pt x="6456" y="13607"/>
                  </a:cubicBezTo>
                  <a:cubicBezTo>
                    <a:pt x="6456" y="13549"/>
                    <a:pt x="6501" y="13607"/>
                    <a:pt x="6456" y="13530"/>
                  </a:cubicBezTo>
                  <a:lnTo>
                    <a:pt x="6433" y="13530"/>
                  </a:lnTo>
                  <a:cubicBezTo>
                    <a:pt x="6388" y="13491"/>
                    <a:pt x="6411" y="13491"/>
                    <a:pt x="6433" y="13472"/>
                  </a:cubicBezTo>
                  <a:cubicBezTo>
                    <a:pt x="6388" y="13433"/>
                    <a:pt x="6343" y="13452"/>
                    <a:pt x="6320" y="13376"/>
                  </a:cubicBezTo>
                  <a:lnTo>
                    <a:pt x="6366" y="13396"/>
                  </a:lnTo>
                  <a:cubicBezTo>
                    <a:pt x="6335" y="13368"/>
                    <a:pt x="6326" y="13351"/>
                    <a:pt x="6300" y="13317"/>
                  </a:cubicBezTo>
                  <a:cubicBezTo>
                    <a:pt x="6318" y="13247"/>
                    <a:pt x="6243" y="13259"/>
                    <a:pt x="6232" y="13244"/>
                  </a:cubicBezTo>
                  <a:cubicBezTo>
                    <a:pt x="6235" y="13255"/>
                    <a:pt x="6243" y="13284"/>
                    <a:pt x="6224" y="13284"/>
                  </a:cubicBezTo>
                  <a:cubicBezTo>
                    <a:pt x="6220" y="13284"/>
                    <a:pt x="6215" y="13283"/>
                    <a:pt x="6209" y="13280"/>
                  </a:cubicBezTo>
                  <a:cubicBezTo>
                    <a:pt x="6186" y="13241"/>
                    <a:pt x="6118" y="13241"/>
                    <a:pt x="6141" y="13184"/>
                  </a:cubicBezTo>
                  <a:lnTo>
                    <a:pt x="6186" y="13221"/>
                  </a:lnTo>
                  <a:cubicBezTo>
                    <a:pt x="6118" y="13146"/>
                    <a:pt x="6118" y="13202"/>
                    <a:pt x="6073" y="13107"/>
                  </a:cubicBezTo>
                  <a:lnTo>
                    <a:pt x="6096" y="13107"/>
                  </a:lnTo>
                  <a:cubicBezTo>
                    <a:pt x="6007" y="13068"/>
                    <a:pt x="5985" y="12992"/>
                    <a:pt x="5939" y="12895"/>
                  </a:cubicBezTo>
                  <a:cubicBezTo>
                    <a:pt x="5917" y="12895"/>
                    <a:pt x="5894" y="12876"/>
                    <a:pt x="5871" y="12857"/>
                  </a:cubicBezTo>
                  <a:cubicBezTo>
                    <a:pt x="5894" y="12915"/>
                    <a:pt x="5871" y="12915"/>
                    <a:pt x="5849" y="12934"/>
                  </a:cubicBezTo>
                  <a:cubicBezTo>
                    <a:pt x="5849" y="12837"/>
                    <a:pt x="5738" y="12857"/>
                    <a:pt x="5692" y="12762"/>
                  </a:cubicBezTo>
                  <a:cubicBezTo>
                    <a:pt x="5698" y="12755"/>
                    <a:pt x="5704" y="12753"/>
                    <a:pt x="5711" y="12753"/>
                  </a:cubicBezTo>
                  <a:cubicBezTo>
                    <a:pt x="5726" y="12753"/>
                    <a:pt x="5743" y="12771"/>
                    <a:pt x="5760" y="12799"/>
                  </a:cubicBezTo>
                  <a:cubicBezTo>
                    <a:pt x="5787" y="12799"/>
                    <a:pt x="5807" y="12797"/>
                    <a:pt x="5824" y="12797"/>
                  </a:cubicBezTo>
                  <a:cubicBezTo>
                    <a:pt x="5853" y="12797"/>
                    <a:pt x="5877" y="12803"/>
                    <a:pt x="5917" y="12837"/>
                  </a:cubicBezTo>
                  <a:cubicBezTo>
                    <a:pt x="5898" y="12805"/>
                    <a:pt x="5862" y="12773"/>
                    <a:pt x="5866" y="12763"/>
                  </a:cubicBezTo>
                  <a:lnTo>
                    <a:pt x="5826" y="12781"/>
                  </a:lnTo>
                  <a:cubicBezTo>
                    <a:pt x="5805" y="12742"/>
                    <a:pt x="5805" y="12742"/>
                    <a:pt x="5783" y="12723"/>
                  </a:cubicBezTo>
                  <a:cubicBezTo>
                    <a:pt x="5766" y="12723"/>
                    <a:pt x="5773" y="12755"/>
                    <a:pt x="5751" y="12755"/>
                  </a:cubicBezTo>
                  <a:cubicBezTo>
                    <a:pt x="5743" y="12755"/>
                    <a:pt x="5732" y="12752"/>
                    <a:pt x="5715" y="12742"/>
                  </a:cubicBezTo>
                  <a:cubicBezTo>
                    <a:pt x="5670" y="12684"/>
                    <a:pt x="5738" y="12684"/>
                    <a:pt x="5715" y="12684"/>
                  </a:cubicBezTo>
                  <a:cubicBezTo>
                    <a:pt x="5651" y="12631"/>
                    <a:pt x="5647" y="12678"/>
                    <a:pt x="5611" y="12605"/>
                  </a:cubicBezTo>
                  <a:cubicBezTo>
                    <a:pt x="5615" y="12608"/>
                    <a:pt x="5619" y="12610"/>
                    <a:pt x="5621" y="12615"/>
                  </a:cubicBezTo>
                  <a:cubicBezTo>
                    <a:pt x="5596" y="12544"/>
                    <a:pt x="5536" y="12490"/>
                    <a:pt x="5558" y="12453"/>
                  </a:cubicBezTo>
                  <a:cubicBezTo>
                    <a:pt x="5570" y="12453"/>
                    <a:pt x="5581" y="12448"/>
                    <a:pt x="5589" y="12448"/>
                  </a:cubicBezTo>
                  <a:cubicBezTo>
                    <a:pt x="5596" y="12448"/>
                    <a:pt x="5602" y="12453"/>
                    <a:pt x="5602" y="12473"/>
                  </a:cubicBezTo>
                  <a:cubicBezTo>
                    <a:pt x="5615" y="12481"/>
                    <a:pt x="5623" y="12484"/>
                    <a:pt x="5624" y="12484"/>
                  </a:cubicBezTo>
                  <a:cubicBezTo>
                    <a:pt x="5632" y="12484"/>
                    <a:pt x="5573" y="12436"/>
                    <a:pt x="5598" y="12418"/>
                  </a:cubicBezTo>
                  <a:cubicBezTo>
                    <a:pt x="5596" y="12418"/>
                    <a:pt x="5596" y="12418"/>
                    <a:pt x="5594" y="12418"/>
                  </a:cubicBezTo>
                  <a:cubicBezTo>
                    <a:pt x="5570" y="12418"/>
                    <a:pt x="5532" y="12353"/>
                    <a:pt x="5513" y="12319"/>
                  </a:cubicBezTo>
                  <a:lnTo>
                    <a:pt x="5491" y="12339"/>
                  </a:lnTo>
                  <a:cubicBezTo>
                    <a:pt x="5334" y="12281"/>
                    <a:pt x="5558" y="12319"/>
                    <a:pt x="5468" y="12203"/>
                  </a:cubicBezTo>
                  <a:cubicBezTo>
                    <a:pt x="5451" y="12190"/>
                    <a:pt x="5445" y="12185"/>
                    <a:pt x="5441" y="12185"/>
                  </a:cubicBezTo>
                  <a:cubicBezTo>
                    <a:pt x="5436" y="12185"/>
                    <a:pt x="5458" y="12213"/>
                    <a:pt x="5445" y="12213"/>
                  </a:cubicBezTo>
                  <a:cubicBezTo>
                    <a:pt x="5441" y="12213"/>
                    <a:pt x="5434" y="12211"/>
                    <a:pt x="5423" y="12203"/>
                  </a:cubicBezTo>
                  <a:cubicBezTo>
                    <a:pt x="5400" y="12147"/>
                    <a:pt x="5423" y="12127"/>
                    <a:pt x="5355" y="12050"/>
                  </a:cubicBezTo>
                  <a:cubicBezTo>
                    <a:pt x="5355" y="12030"/>
                    <a:pt x="5334" y="11972"/>
                    <a:pt x="5377" y="11955"/>
                  </a:cubicBezTo>
                  <a:cubicBezTo>
                    <a:pt x="5334" y="11916"/>
                    <a:pt x="5289" y="11819"/>
                    <a:pt x="5243" y="11800"/>
                  </a:cubicBezTo>
                  <a:cubicBezTo>
                    <a:pt x="5266" y="11897"/>
                    <a:pt x="5334" y="11858"/>
                    <a:pt x="5355" y="11972"/>
                  </a:cubicBezTo>
                  <a:lnTo>
                    <a:pt x="5289" y="11972"/>
                  </a:lnTo>
                  <a:cubicBezTo>
                    <a:pt x="5266" y="11897"/>
                    <a:pt x="5198" y="11838"/>
                    <a:pt x="5176" y="11780"/>
                  </a:cubicBezTo>
                  <a:cubicBezTo>
                    <a:pt x="5176" y="11800"/>
                    <a:pt x="5176" y="11800"/>
                    <a:pt x="5153" y="11800"/>
                  </a:cubicBezTo>
                  <a:cubicBezTo>
                    <a:pt x="5087" y="11724"/>
                    <a:pt x="5042" y="11705"/>
                    <a:pt x="4996" y="11627"/>
                  </a:cubicBezTo>
                  <a:cubicBezTo>
                    <a:pt x="5002" y="11619"/>
                    <a:pt x="5006" y="11614"/>
                    <a:pt x="5012" y="11614"/>
                  </a:cubicBezTo>
                  <a:cubicBezTo>
                    <a:pt x="5028" y="11614"/>
                    <a:pt x="5047" y="11656"/>
                    <a:pt x="5064" y="11685"/>
                  </a:cubicBezTo>
                  <a:cubicBezTo>
                    <a:pt x="5064" y="11608"/>
                    <a:pt x="5042" y="11627"/>
                    <a:pt x="4996" y="11532"/>
                  </a:cubicBezTo>
                  <a:cubicBezTo>
                    <a:pt x="4998" y="11529"/>
                    <a:pt x="5000" y="11529"/>
                    <a:pt x="5004" y="11529"/>
                  </a:cubicBezTo>
                  <a:cubicBezTo>
                    <a:pt x="5019" y="11529"/>
                    <a:pt x="5023" y="11588"/>
                    <a:pt x="5064" y="11588"/>
                  </a:cubicBezTo>
                  <a:lnTo>
                    <a:pt x="4996" y="11493"/>
                  </a:lnTo>
                  <a:cubicBezTo>
                    <a:pt x="4929" y="11493"/>
                    <a:pt x="4951" y="11416"/>
                    <a:pt x="4906" y="11358"/>
                  </a:cubicBezTo>
                  <a:cubicBezTo>
                    <a:pt x="4817" y="11224"/>
                    <a:pt x="4727" y="11224"/>
                    <a:pt x="4659" y="11166"/>
                  </a:cubicBezTo>
                  <a:cubicBezTo>
                    <a:pt x="4659" y="11148"/>
                    <a:pt x="4659" y="11128"/>
                    <a:pt x="4682" y="11128"/>
                  </a:cubicBezTo>
                  <a:cubicBezTo>
                    <a:pt x="4682" y="11162"/>
                    <a:pt x="4682" y="11169"/>
                    <a:pt x="4687" y="11169"/>
                  </a:cubicBezTo>
                  <a:cubicBezTo>
                    <a:pt x="4691" y="11169"/>
                    <a:pt x="4695" y="11166"/>
                    <a:pt x="4704" y="11166"/>
                  </a:cubicBezTo>
                  <a:cubicBezTo>
                    <a:pt x="4689" y="11141"/>
                    <a:pt x="4685" y="11098"/>
                    <a:pt x="4697" y="11078"/>
                  </a:cubicBezTo>
                  <a:cubicBezTo>
                    <a:pt x="4697" y="11078"/>
                    <a:pt x="4697" y="11078"/>
                    <a:pt x="4695" y="11078"/>
                  </a:cubicBezTo>
                  <a:cubicBezTo>
                    <a:pt x="4693" y="11078"/>
                    <a:pt x="4689" y="11075"/>
                    <a:pt x="4682" y="11070"/>
                  </a:cubicBezTo>
                  <a:lnTo>
                    <a:pt x="4616" y="10954"/>
                  </a:lnTo>
                  <a:cubicBezTo>
                    <a:pt x="4599" y="10969"/>
                    <a:pt x="4604" y="10999"/>
                    <a:pt x="4595" y="10999"/>
                  </a:cubicBezTo>
                  <a:cubicBezTo>
                    <a:pt x="4591" y="10999"/>
                    <a:pt x="4583" y="10993"/>
                    <a:pt x="4570" y="10973"/>
                  </a:cubicBezTo>
                  <a:cubicBezTo>
                    <a:pt x="4525" y="10936"/>
                    <a:pt x="4525" y="10917"/>
                    <a:pt x="4504" y="10844"/>
                  </a:cubicBezTo>
                  <a:cubicBezTo>
                    <a:pt x="4504" y="10846"/>
                    <a:pt x="4504" y="10846"/>
                    <a:pt x="4506" y="10846"/>
                  </a:cubicBezTo>
                  <a:cubicBezTo>
                    <a:pt x="4510" y="10846"/>
                    <a:pt x="4516" y="10841"/>
                    <a:pt x="4523" y="10841"/>
                  </a:cubicBezTo>
                  <a:cubicBezTo>
                    <a:pt x="4531" y="10841"/>
                    <a:pt x="4538" y="10844"/>
                    <a:pt x="4548" y="10859"/>
                  </a:cubicBezTo>
                  <a:cubicBezTo>
                    <a:pt x="4548" y="10820"/>
                    <a:pt x="4502" y="10781"/>
                    <a:pt x="4480" y="10781"/>
                  </a:cubicBezTo>
                  <a:cubicBezTo>
                    <a:pt x="4484" y="10791"/>
                    <a:pt x="4484" y="10794"/>
                    <a:pt x="4482" y="10794"/>
                  </a:cubicBezTo>
                  <a:cubicBezTo>
                    <a:pt x="4474" y="10794"/>
                    <a:pt x="4423" y="10723"/>
                    <a:pt x="4401" y="10723"/>
                  </a:cubicBezTo>
                  <a:cubicBezTo>
                    <a:pt x="4395" y="10723"/>
                    <a:pt x="4389" y="10730"/>
                    <a:pt x="4389" y="10743"/>
                  </a:cubicBezTo>
                  <a:lnTo>
                    <a:pt x="4368" y="10667"/>
                  </a:lnTo>
                  <a:cubicBezTo>
                    <a:pt x="4389" y="10686"/>
                    <a:pt x="4389" y="10667"/>
                    <a:pt x="4412" y="10706"/>
                  </a:cubicBezTo>
                  <a:cubicBezTo>
                    <a:pt x="4434" y="10667"/>
                    <a:pt x="4368" y="10648"/>
                    <a:pt x="4346" y="10628"/>
                  </a:cubicBezTo>
                  <a:cubicBezTo>
                    <a:pt x="4346" y="10609"/>
                    <a:pt x="4301" y="10551"/>
                    <a:pt x="4323" y="10533"/>
                  </a:cubicBezTo>
                  <a:cubicBezTo>
                    <a:pt x="4301" y="10514"/>
                    <a:pt x="4278" y="10455"/>
                    <a:pt x="4301" y="10436"/>
                  </a:cubicBezTo>
                  <a:cubicBezTo>
                    <a:pt x="4291" y="10433"/>
                    <a:pt x="4284" y="10431"/>
                    <a:pt x="4278" y="10431"/>
                  </a:cubicBezTo>
                  <a:cubicBezTo>
                    <a:pt x="4255" y="10431"/>
                    <a:pt x="4255" y="10455"/>
                    <a:pt x="4255" y="10455"/>
                  </a:cubicBezTo>
                  <a:lnTo>
                    <a:pt x="4187" y="10339"/>
                  </a:lnTo>
                  <a:cubicBezTo>
                    <a:pt x="4210" y="10322"/>
                    <a:pt x="4255" y="10302"/>
                    <a:pt x="4278" y="10302"/>
                  </a:cubicBezTo>
                  <a:cubicBezTo>
                    <a:pt x="4267" y="10297"/>
                    <a:pt x="4257" y="10296"/>
                    <a:pt x="4248" y="10296"/>
                  </a:cubicBezTo>
                  <a:cubicBezTo>
                    <a:pt x="4238" y="10296"/>
                    <a:pt x="4231" y="10297"/>
                    <a:pt x="4225" y="10297"/>
                  </a:cubicBezTo>
                  <a:cubicBezTo>
                    <a:pt x="4210" y="10297"/>
                    <a:pt x="4199" y="10292"/>
                    <a:pt x="4187" y="10263"/>
                  </a:cubicBezTo>
                  <a:cubicBezTo>
                    <a:pt x="4191" y="10265"/>
                    <a:pt x="4195" y="10265"/>
                    <a:pt x="4197" y="10265"/>
                  </a:cubicBezTo>
                  <a:cubicBezTo>
                    <a:pt x="4221" y="10265"/>
                    <a:pt x="4180" y="10184"/>
                    <a:pt x="4236" y="10184"/>
                  </a:cubicBezTo>
                  <a:cubicBezTo>
                    <a:pt x="4242" y="10184"/>
                    <a:pt x="4248" y="10184"/>
                    <a:pt x="4255" y="10186"/>
                  </a:cubicBezTo>
                  <a:cubicBezTo>
                    <a:pt x="4255" y="10147"/>
                    <a:pt x="4210" y="10052"/>
                    <a:pt x="4165" y="9994"/>
                  </a:cubicBezTo>
                  <a:cubicBezTo>
                    <a:pt x="4161" y="9992"/>
                    <a:pt x="4159" y="9992"/>
                    <a:pt x="4155" y="9992"/>
                  </a:cubicBezTo>
                  <a:cubicBezTo>
                    <a:pt x="4133" y="9992"/>
                    <a:pt x="4184" y="10071"/>
                    <a:pt x="4144" y="10071"/>
                  </a:cubicBezTo>
                  <a:cubicBezTo>
                    <a:pt x="4054" y="9918"/>
                    <a:pt x="3963" y="9955"/>
                    <a:pt x="3918" y="9821"/>
                  </a:cubicBezTo>
                  <a:lnTo>
                    <a:pt x="3918" y="9860"/>
                  </a:lnTo>
                  <a:cubicBezTo>
                    <a:pt x="3874" y="9802"/>
                    <a:pt x="3874" y="9802"/>
                    <a:pt x="3829" y="9783"/>
                  </a:cubicBezTo>
                  <a:cubicBezTo>
                    <a:pt x="3874" y="9783"/>
                    <a:pt x="3897" y="9649"/>
                    <a:pt x="3829" y="9532"/>
                  </a:cubicBezTo>
                  <a:cubicBezTo>
                    <a:pt x="3808" y="9532"/>
                    <a:pt x="3825" y="9613"/>
                    <a:pt x="3795" y="9613"/>
                  </a:cubicBezTo>
                  <a:cubicBezTo>
                    <a:pt x="3791" y="9613"/>
                    <a:pt x="3788" y="9611"/>
                    <a:pt x="3784" y="9610"/>
                  </a:cubicBezTo>
                  <a:lnTo>
                    <a:pt x="3739" y="9532"/>
                  </a:lnTo>
                  <a:cubicBezTo>
                    <a:pt x="3739" y="9532"/>
                    <a:pt x="3748" y="9532"/>
                    <a:pt x="3754" y="9537"/>
                  </a:cubicBezTo>
                  <a:cubicBezTo>
                    <a:pt x="3722" y="9466"/>
                    <a:pt x="3757" y="9398"/>
                    <a:pt x="3693" y="9398"/>
                  </a:cubicBezTo>
                  <a:lnTo>
                    <a:pt x="3708" y="9339"/>
                  </a:lnTo>
                  <a:cubicBezTo>
                    <a:pt x="3710" y="9340"/>
                    <a:pt x="3714" y="9340"/>
                    <a:pt x="3716" y="9340"/>
                  </a:cubicBezTo>
                  <a:lnTo>
                    <a:pt x="3716" y="9303"/>
                  </a:lnTo>
                  <a:lnTo>
                    <a:pt x="3708" y="9339"/>
                  </a:lnTo>
                  <a:cubicBezTo>
                    <a:pt x="3684" y="9324"/>
                    <a:pt x="3646" y="9261"/>
                    <a:pt x="3627" y="9245"/>
                  </a:cubicBezTo>
                  <a:cubicBezTo>
                    <a:pt x="3559" y="9168"/>
                    <a:pt x="3582" y="9129"/>
                    <a:pt x="3582" y="9092"/>
                  </a:cubicBezTo>
                  <a:cubicBezTo>
                    <a:pt x="3569" y="9103"/>
                    <a:pt x="3554" y="9121"/>
                    <a:pt x="3541" y="9121"/>
                  </a:cubicBezTo>
                  <a:cubicBezTo>
                    <a:pt x="3531" y="9121"/>
                    <a:pt x="3524" y="9114"/>
                    <a:pt x="3514" y="9092"/>
                  </a:cubicBezTo>
                  <a:cubicBezTo>
                    <a:pt x="3582" y="9072"/>
                    <a:pt x="3469" y="8956"/>
                    <a:pt x="3514" y="8937"/>
                  </a:cubicBezTo>
                  <a:cubicBezTo>
                    <a:pt x="3492" y="8918"/>
                    <a:pt x="3514" y="8861"/>
                    <a:pt x="3469" y="8861"/>
                  </a:cubicBezTo>
                  <a:lnTo>
                    <a:pt x="3482" y="8861"/>
                  </a:lnTo>
                  <a:cubicBezTo>
                    <a:pt x="3439" y="8847"/>
                    <a:pt x="3416" y="8771"/>
                    <a:pt x="3380" y="8706"/>
                  </a:cubicBezTo>
                  <a:cubicBezTo>
                    <a:pt x="3469" y="8706"/>
                    <a:pt x="3335" y="8630"/>
                    <a:pt x="3403" y="8572"/>
                  </a:cubicBezTo>
                  <a:cubicBezTo>
                    <a:pt x="3335" y="8572"/>
                    <a:pt x="3335" y="8458"/>
                    <a:pt x="3267" y="8458"/>
                  </a:cubicBezTo>
                  <a:cubicBezTo>
                    <a:pt x="3245" y="8400"/>
                    <a:pt x="3312" y="8400"/>
                    <a:pt x="3312" y="8380"/>
                  </a:cubicBezTo>
                  <a:lnTo>
                    <a:pt x="3290" y="8361"/>
                  </a:lnTo>
                  <a:cubicBezTo>
                    <a:pt x="3312" y="8322"/>
                    <a:pt x="3267" y="8208"/>
                    <a:pt x="3267" y="8149"/>
                  </a:cubicBezTo>
                  <a:lnTo>
                    <a:pt x="3199" y="8091"/>
                  </a:lnTo>
                  <a:lnTo>
                    <a:pt x="3222" y="8074"/>
                  </a:lnTo>
                  <a:cubicBezTo>
                    <a:pt x="3205" y="8074"/>
                    <a:pt x="3188" y="8040"/>
                    <a:pt x="3173" y="8040"/>
                  </a:cubicBezTo>
                  <a:cubicBezTo>
                    <a:pt x="3167" y="8040"/>
                    <a:pt x="3162" y="8045"/>
                    <a:pt x="3156" y="8054"/>
                  </a:cubicBezTo>
                  <a:lnTo>
                    <a:pt x="3156" y="8015"/>
                  </a:lnTo>
                  <a:cubicBezTo>
                    <a:pt x="3148" y="8017"/>
                    <a:pt x="3145" y="8019"/>
                    <a:pt x="3141" y="8019"/>
                  </a:cubicBezTo>
                  <a:cubicBezTo>
                    <a:pt x="3114" y="8019"/>
                    <a:pt x="3128" y="7969"/>
                    <a:pt x="3088" y="7919"/>
                  </a:cubicBezTo>
                  <a:cubicBezTo>
                    <a:pt x="3088" y="7909"/>
                    <a:pt x="3088" y="7904"/>
                    <a:pt x="3090" y="7904"/>
                  </a:cubicBezTo>
                  <a:cubicBezTo>
                    <a:pt x="3094" y="7904"/>
                    <a:pt x="3099" y="7909"/>
                    <a:pt x="3111" y="7919"/>
                  </a:cubicBezTo>
                  <a:cubicBezTo>
                    <a:pt x="3111" y="7880"/>
                    <a:pt x="3133" y="7899"/>
                    <a:pt x="3133" y="7880"/>
                  </a:cubicBezTo>
                  <a:cubicBezTo>
                    <a:pt x="3133" y="7882"/>
                    <a:pt x="3131" y="7883"/>
                    <a:pt x="3129" y="7883"/>
                  </a:cubicBezTo>
                  <a:cubicBezTo>
                    <a:pt x="3118" y="7883"/>
                    <a:pt x="3063" y="7841"/>
                    <a:pt x="3035" y="7841"/>
                  </a:cubicBezTo>
                  <a:cubicBezTo>
                    <a:pt x="3022" y="7841"/>
                    <a:pt x="3014" y="7852"/>
                    <a:pt x="3020" y="7880"/>
                  </a:cubicBezTo>
                  <a:cubicBezTo>
                    <a:pt x="2997" y="7880"/>
                    <a:pt x="2952" y="7843"/>
                    <a:pt x="2952" y="7804"/>
                  </a:cubicBezTo>
                  <a:lnTo>
                    <a:pt x="2997" y="7765"/>
                  </a:lnTo>
                  <a:lnTo>
                    <a:pt x="2931" y="7746"/>
                  </a:lnTo>
                  <a:cubicBezTo>
                    <a:pt x="2909" y="7707"/>
                    <a:pt x="2952" y="7670"/>
                    <a:pt x="2931" y="7631"/>
                  </a:cubicBezTo>
                  <a:cubicBezTo>
                    <a:pt x="2943" y="7651"/>
                    <a:pt x="2975" y="7670"/>
                    <a:pt x="3001" y="7670"/>
                  </a:cubicBezTo>
                  <a:cubicBezTo>
                    <a:pt x="3026" y="7670"/>
                    <a:pt x="3043" y="7651"/>
                    <a:pt x="3020" y="7593"/>
                  </a:cubicBezTo>
                  <a:cubicBezTo>
                    <a:pt x="3043" y="7651"/>
                    <a:pt x="3088" y="7670"/>
                    <a:pt x="3111" y="7688"/>
                  </a:cubicBezTo>
                  <a:cubicBezTo>
                    <a:pt x="3099" y="7678"/>
                    <a:pt x="3094" y="7673"/>
                    <a:pt x="3096" y="7673"/>
                  </a:cubicBezTo>
                  <a:cubicBezTo>
                    <a:pt x="3099" y="7673"/>
                    <a:pt x="3111" y="7678"/>
                    <a:pt x="3133" y="7688"/>
                  </a:cubicBezTo>
                  <a:cubicBezTo>
                    <a:pt x="3088" y="7612"/>
                    <a:pt x="3088" y="7670"/>
                    <a:pt x="3065" y="7593"/>
                  </a:cubicBezTo>
                  <a:cubicBezTo>
                    <a:pt x="3111" y="7593"/>
                    <a:pt x="3111" y="7554"/>
                    <a:pt x="3111" y="7496"/>
                  </a:cubicBezTo>
                  <a:lnTo>
                    <a:pt x="3088" y="7554"/>
                  </a:lnTo>
                  <a:cubicBezTo>
                    <a:pt x="3088" y="7554"/>
                    <a:pt x="3088" y="7535"/>
                    <a:pt x="3065" y="7535"/>
                  </a:cubicBezTo>
                  <a:cubicBezTo>
                    <a:pt x="3065" y="7554"/>
                    <a:pt x="3065" y="7573"/>
                    <a:pt x="3065" y="7573"/>
                  </a:cubicBezTo>
                  <a:cubicBezTo>
                    <a:pt x="3047" y="7556"/>
                    <a:pt x="2992" y="7510"/>
                    <a:pt x="2994" y="7486"/>
                  </a:cubicBezTo>
                  <a:cubicBezTo>
                    <a:pt x="2988" y="7496"/>
                    <a:pt x="2981" y="7501"/>
                    <a:pt x="2975" y="7501"/>
                  </a:cubicBezTo>
                  <a:cubicBezTo>
                    <a:pt x="2943" y="7501"/>
                    <a:pt x="2915" y="7391"/>
                    <a:pt x="2894" y="7391"/>
                  </a:cubicBezTo>
                  <a:cubicBezTo>
                    <a:pt x="2892" y="7391"/>
                    <a:pt x="2888" y="7394"/>
                    <a:pt x="2886" y="7401"/>
                  </a:cubicBezTo>
                  <a:cubicBezTo>
                    <a:pt x="2864" y="7401"/>
                    <a:pt x="2841" y="7343"/>
                    <a:pt x="2864" y="7323"/>
                  </a:cubicBezTo>
                  <a:cubicBezTo>
                    <a:pt x="2873" y="7341"/>
                    <a:pt x="2881" y="7347"/>
                    <a:pt x="2888" y="7347"/>
                  </a:cubicBezTo>
                  <a:cubicBezTo>
                    <a:pt x="2909" y="7347"/>
                    <a:pt x="2913" y="7265"/>
                    <a:pt x="2931" y="7265"/>
                  </a:cubicBezTo>
                  <a:cubicBezTo>
                    <a:pt x="2928" y="7263"/>
                    <a:pt x="2926" y="7263"/>
                    <a:pt x="2924" y="7263"/>
                  </a:cubicBezTo>
                  <a:cubicBezTo>
                    <a:pt x="2911" y="7263"/>
                    <a:pt x="2907" y="7307"/>
                    <a:pt x="2892" y="7307"/>
                  </a:cubicBezTo>
                  <a:cubicBezTo>
                    <a:pt x="2890" y="7307"/>
                    <a:pt x="2888" y="7307"/>
                    <a:pt x="2886" y="7304"/>
                  </a:cubicBezTo>
                  <a:cubicBezTo>
                    <a:pt x="2864" y="7265"/>
                    <a:pt x="2886" y="7228"/>
                    <a:pt x="2909" y="7209"/>
                  </a:cubicBezTo>
                  <a:lnTo>
                    <a:pt x="2909" y="7151"/>
                  </a:lnTo>
                  <a:cubicBezTo>
                    <a:pt x="2892" y="7151"/>
                    <a:pt x="2888" y="7191"/>
                    <a:pt x="2877" y="7191"/>
                  </a:cubicBezTo>
                  <a:cubicBezTo>
                    <a:pt x="2873" y="7191"/>
                    <a:pt x="2869" y="7186"/>
                    <a:pt x="2864" y="7170"/>
                  </a:cubicBezTo>
                  <a:cubicBezTo>
                    <a:pt x="2864" y="7151"/>
                    <a:pt x="2841" y="7092"/>
                    <a:pt x="2864" y="7092"/>
                  </a:cubicBezTo>
                  <a:cubicBezTo>
                    <a:pt x="2875" y="7097"/>
                    <a:pt x="2884" y="7099"/>
                    <a:pt x="2894" y="7099"/>
                  </a:cubicBezTo>
                  <a:cubicBezTo>
                    <a:pt x="2901" y="7099"/>
                    <a:pt x="2909" y="7097"/>
                    <a:pt x="2916" y="7097"/>
                  </a:cubicBezTo>
                  <a:cubicBezTo>
                    <a:pt x="2931" y="7097"/>
                    <a:pt x="2943" y="7102"/>
                    <a:pt x="2952" y="7131"/>
                  </a:cubicBezTo>
                  <a:cubicBezTo>
                    <a:pt x="2952" y="7099"/>
                    <a:pt x="2922" y="7002"/>
                    <a:pt x="2899" y="7002"/>
                  </a:cubicBezTo>
                  <a:cubicBezTo>
                    <a:pt x="2894" y="7002"/>
                    <a:pt x="2890" y="7007"/>
                    <a:pt x="2886" y="7017"/>
                  </a:cubicBezTo>
                  <a:lnTo>
                    <a:pt x="2864" y="6978"/>
                  </a:lnTo>
                  <a:cubicBezTo>
                    <a:pt x="2864" y="6991"/>
                    <a:pt x="2852" y="7039"/>
                    <a:pt x="2839" y="7039"/>
                  </a:cubicBezTo>
                  <a:cubicBezTo>
                    <a:pt x="2833" y="7039"/>
                    <a:pt x="2826" y="7028"/>
                    <a:pt x="2818" y="6997"/>
                  </a:cubicBezTo>
                  <a:lnTo>
                    <a:pt x="2773" y="6939"/>
                  </a:lnTo>
                  <a:lnTo>
                    <a:pt x="2796" y="6900"/>
                  </a:lnTo>
                  <a:cubicBezTo>
                    <a:pt x="2773" y="6900"/>
                    <a:pt x="2773" y="6900"/>
                    <a:pt x="2773" y="6862"/>
                  </a:cubicBezTo>
                  <a:cubicBezTo>
                    <a:pt x="2773" y="6862"/>
                    <a:pt x="2773" y="6844"/>
                    <a:pt x="2796" y="6844"/>
                  </a:cubicBezTo>
                  <a:cubicBezTo>
                    <a:pt x="2773" y="6766"/>
                    <a:pt x="2750" y="6766"/>
                    <a:pt x="2750" y="6766"/>
                  </a:cubicBezTo>
                  <a:cubicBezTo>
                    <a:pt x="2735" y="6737"/>
                    <a:pt x="2730" y="6720"/>
                    <a:pt x="2747" y="6720"/>
                  </a:cubicBezTo>
                  <a:cubicBezTo>
                    <a:pt x="2752" y="6720"/>
                    <a:pt x="2762" y="6723"/>
                    <a:pt x="2773" y="6728"/>
                  </a:cubicBezTo>
                  <a:cubicBezTo>
                    <a:pt x="2750" y="6670"/>
                    <a:pt x="2728" y="6574"/>
                    <a:pt x="2750" y="6516"/>
                  </a:cubicBezTo>
                  <a:cubicBezTo>
                    <a:pt x="2737" y="6500"/>
                    <a:pt x="2730" y="6494"/>
                    <a:pt x="2726" y="6494"/>
                  </a:cubicBezTo>
                  <a:cubicBezTo>
                    <a:pt x="2718" y="6494"/>
                    <a:pt x="2720" y="6508"/>
                    <a:pt x="2717" y="6508"/>
                  </a:cubicBezTo>
                  <a:cubicBezTo>
                    <a:pt x="2715" y="6508"/>
                    <a:pt x="2711" y="6505"/>
                    <a:pt x="2707" y="6497"/>
                  </a:cubicBezTo>
                  <a:cubicBezTo>
                    <a:pt x="2773" y="6421"/>
                    <a:pt x="2707" y="6247"/>
                    <a:pt x="2662" y="6132"/>
                  </a:cubicBezTo>
                  <a:cubicBezTo>
                    <a:pt x="2652" y="6140"/>
                    <a:pt x="2647" y="6144"/>
                    <a:pt x="2643" y="6144"/>
                  </a:cubicBezTo>
                  <a:cubicBezTo>
                    <a:pt x="2630" y="6144"/>
                    <a:pt x="2647" y="6094"/>
                    <a:pt x="2600" y="6076"/>
                  </a:cubicBezTo>
                  <a:cubicBezTo>
                    <a:pt x="2611" y="6073"/>
                    <a:pt x="2617" y="6021"/>
                    <a:pt x="2634" y="6021"/>
                  </a:cubicBezTo>
                  <a:cubicBezTo>
                    <a:pt x="2641" y="6021"/>
                    <a:pt x="2649" y="6029"/>
                    <a:pt x="2662" y="6055"/>
                  </a:cubicBezTo>
                  <a:lnTo>
                    <a:pt x="2639" y="5998"/>
                  </a:lnTo>
                  <a:cubicBezTo>
                    <a:pt x="2647" y="5989"/>
                    <a:pt x="2652" y="5984"/>
                    <a:pt x="2658" y="5984"/>
                  </a:cubicBezTo>
                  <a:cubicBezTo>
                    <a:pt x="2679" y="5984"/>
                    <a:pt x="2688" y="6050"/>
                    <a:pt x="2709" y="6050"/>
                  </a:cubicBezTo>
                  <a:cubicBezTo>
                    <a:pt x="2715" y="6050"/>
                    <a:pt x="2722" y="6045"/>
                    <a:pt x="2728" y="6035"/>
                  </a:cubicBezTo>
                  <a:cubicBezTo>
                    <a:pt x="2707" y="5960"/>
                    <a:pt x="2639" y="5901"/>
                    <a:pt x="2662" y="5826"/>
                  </a:cubicBezTo>
                  <a:cubicBezTo>
                    <a:pt x="2666" y="5827"/>
                    <a:pt x="2669" y="5827"/>
                    <a:pt x="2671" y="5827"/>
                  </a:cubicBezTo>
                  <a:cubicBezTo>
                    <a:pt x="2692" y="5827"/>
                    <a:pt x="2652" y="5764"/>
                    <a:pt x="2673" y="5764"/>
                  </a:cubicBezTo>
                  <a:cubicBezTo>
                    <a:pt x="2677" y="5764"/>
                    <a:pt x="2679" y="5766"/>
                    <a:pt x="2684" y="5768"/>
                  </a:cubicBezTo>
                  <a:cubicBezTo>
                    <a:pt x="2707" y="5787"/>
                    <a:pt x="2707" y="5806"/>
                    <a:pt x="2707" y="5843"/>
                  </a:cubicBezTo>
                  <a:lnTo>
                    <a:pt x="2728" y="5826"/>
                  </a:lnTo>
                  <a:cubicBezTo>
                    <a:pt x="2728" y="5671"/>
                    <a:pt x="2662" y="5787"/>
                    <a:pt x="2617" y="5690"/>
                  </a:cubicBezTo>
                  <a:cubicBezTo>
                    <a:pt x="2617" y="5671"/>
                    <a:pt x="2617" y="5671"/>
                    <a:pt x="2617" y="5651"/>
                  </a:cubicBezTo>
                  <a:cubicBezTo>
                    <a:pt x="2617" y="5651"/>
                    <a:pt x="2617" y="5651"/>
                    <a:pt x="2639" y="5632"/>
                  </a:cubicBezTo>
                  <a:cubicBezTo>
                    <a:pt x="2639" y="5671"/>
                    <a:pt x="2639" y="5651"/>
                    <a:pt x="2662" y="5671"/>
                  </a:cubicBezTo>
                  <a:cubicBezTo>
                    <a:pt x="2662" y="5667"/>
                    <a:pt x="2662" y="5661"/>
                    <a:pt x="2662" y="5651"/>
                  </a:cubicBezTo>
                  <a:lnTo>
                    <a:pt x="2684" y="5690"/>
                  </a:lnTo>
                  <a:cubicBezTo>
                    <a:pt x="2662" y="5651"/>
                    <a:pt x="2662" y="5651"/>
                    <a:pt x="2684" y="5632"/>
                  </a:cubicBezTo>
                  <a:cubicBezTo>
                    <a:pt x="2692" y="5663"/>
                    <a:pt x="2694" y="5669"/>
                    <a:pt x="2696" y="5669"/>
                  </a:cubicBezTo>
                  <a:cubicBezTo>
                    <a:pt x="2696" y="5669"/>
                    <a:pt x="2694" y="5667"/>
                    <a:pt x="2696" y="5667"/>
                  </a:cubicBezTo>
                  <a:cubicBezTo>
                    <a:pt x="2696" y="5667"/>
                    <a:pt x="2700" y="5671"/>
                    <a:pt x="2707" y="5690"/>
                  </a:cubicBezTo>
                  <a:cubicBezTo>
                    <a:pt x="2684" y="5632"/>
                    <a:pt x="2728" y="5671"/>
                    <a:pt x="2707" y="5614"/>
                  </a:cubicBezTo>
                  <a:cubicBezTo>
                    <a:pt x="2707" y="5614"/>
                    <a:pt x="2728" y="5651"/>
                    <a:pt x="2728" y="5671"/>
                  </a:cubicBezTo>
                  <a:lnTo>
                    <a:pt x="2728" y="5651"/>
                  </a:lnTo>
                  <a:cubicBezTo>
                    <a:pt x="2750" y="5671"/>
                    <a:pt x="2750" y="5671"/>
                    <a:pt x="2773" y="5690"/>
                  </a:cubicBezTo>
                  <a:lnTo>
                    <a:pt x="2773" y="5671"/>
                  </a:lnTo>
                  <a:cubicBezTo>
                    <a:pt x="2773" y="5651"/>
                    <a:pt x="2773" y="5651"/>
                    <a:pt x="2773" y="5632"/>
                  </a:cubicBezTo>
                  <a:cubicBezTo>
                    <a:pt x="2750" y="5595"/>
                    <a:pt x="2773" y="5614"/>
                    <a:pt x="2773" y="5595"/>
                  </a:cubicBezTo>
                  <a:cubicBezTo>
                    <a:pt x="2773" y="5614"/>
                    <a:pt x="2773" y="5614"/>
                    <a:pt x="2773" y="5632"/>
                  </a:cubicBezTo>
                  <a:cubicBezTo>
                    <a:pt x="2783" y="5632"/>
                    <a:pt x="2788" y="5635"/>
                    <a:pt x="2790" y="5640"/>
                  </a:cubicBezTo>
                  <a:cubicBezTo>
                    <a:pt x="2784" y="5609"/>
                    <a:pt x="2773" y="5569"/>
                    <a:pt x="2773" y="5556"/>
                  </a:cubicBezTo>
                  <a:lnTo>
                    <a:pt x="2773" y="5537"/>
                  </a:lnTo>
                  <a:cubicBezTo>
                    <a:pt x="2773" y="5534"/>
                    <a:pt x="2775" y="5532"/>
                    <a:pt x="2775" y="5532"/>
                  </a:cubicBezTo>
                  <a:cubicBezTo>
                    <a:pt x="2783" y="5532"/>
                    <a:pt x="2796" y="5556"/>
                    <a:pt x="2796" y="5556"/>
                  </a:cubicBezTo>
                  <a:cubicBezTo>
                    <a:pt x="2796" y="5556"/>
                    <a:pt x="2818" y="5632"/>
                    <a:pt x="2818" y="5632"/>
                  </a:cubicBezTo>
                  <a:cubicBezTo>
                    <a:pt x="2818" y="5632"/>
                    <a:pt x="2818" y="5651"/>
                    <a:pt x="2818" y="5671"/>
                  </a:cubicBezTo>
                  <a:cubicBezTo>
                    <a:pt x="2841" y="5671"/>
                    <a:pt x="2841" y="5671"/>
                    <a:pt x="2841" y="5690"/>
                  </a:cubicBezTo>
                  <a:cubicBezTo>
                    <a:pt x="2841" y="5671"/>
                    <a:pt x="2841" y="5671"/>
                    <a:pt x="2841" y="5651"/>
                  </a:cubicBezTo>
                  <a:cubicBezTo>
                    <a:pt x="2841" y="5651"/>
                    <a:pt x="2841" y="5640"/>
                    <a:pt x="2841" y="5632"/>
                  </a:cubicBezTo>
                  <a:cubicBezTo>
                    <a:pt x="2818" y="5575"/>
                    <a:pt x="2841" y="5575"/>
                    <a:pt x="2818" y="5556"/>
                  </a:cubicBezTo>
                  <a:cubicBezTo>
                    <a:pt x="2818" y="5546"/>
                    <a:pt x="2818" y="5542"/>
                    <a:pt x="2822" y="5542"/>
                  </a:cubicBezTo>
                  <a:cubicBezTo>
                    <a:pt x="2824" y="5542"/>
                    <a:pt x="2830" y="5546"/>
                    <a:pt x="2841" y="5556"/>
                  </a:cubicBezTo>
                  <a:cubicBezTo>
                    <a:pt x="2841" y="5563"/>
                    <a:pt x="2843" y="5569"/>
                    <a:pt x="2847" y="5575"/>
                  </a:cubicBezTo>
                  <a:cubicBezTo>
                    <a:pt x="2845" y="5575"/>
                    <a:pt x="2843" y="5575"/>
                    <a:pt x="2841" y="5575"/>
                  </a:cubicBezTo>
                  <a:cubicBezTo>
                    <a:pt x="2841" y="5595"/>
                    <a:pt x="2864" y="5614"/>
                    <a:pt x="2864" y="5614"/>
                  </a:cubicBezTo>
                  <a:cubicBezTo>
                    <a:pt x="2864" y="5601"/>
                    <a:pt x="2854" y="5588"/>
                    <a:pt x="2847" y="5575"/>
                  </a:cubicBezTo>
                  <a:cubicBezTo>
                    <a:pt x="2864" y="5579"/>
                    <a:pt x="2864" y="5596"/>
                    <a:pt x="2864" y="5614"/>
                  </a:cubicBezTo>
                  <a:lnTo>
                    <a:pt x="2886" y="5632"/>
                  </a:lnTo>
                  <a:cubicBezTo>
                    <a:pt x="2886" y="5614"/>
                    <a:pt x="2864" y="5595"/>
                    <a:pt x="2864" y="5595"/>
                  </a:cubicBezTo>
                  <a:cubicBezTo>
                    <a:pt x="2879" y="5595"/>
                    <a:pt x="2882" y="5585"/>
                    <a:pt x="2884" y="5585"/>
                  </a:cubicBezTo>
                  <a:cubicBezTo>
                    <a:pt x="2886" y="5585"/>
                    <a:pt x="2886" y="5588"/>
                    <a:pt x="2886" y="5595"/>
                  </a:cubicBezTo>
                  <a:cubicBezTo>
                    <a:pt x="2886" y="5632"/>
                    <a:pt x="2909" y="5651"/>
                    <a:pt x="2909" y="5671"/>
                  </a:cubicBezTo>
                  <a:cubicBezTo>
                    <a:pt x="2909" y="5651"/>
                    <a:pt x="2931" y="5651"/>
                    <a:pt x="2909" y="5614"/>
                  </a:cubicBezTo>
                  <a:cubicBezTo>
                    <a:pt x="2909" y="5614"/>
                    <a:pt x="2886" y="5575"/>
                    <a:pt x="2886" y="5575"/>
                  </a:cubicBezTo>
                  <a:lnTo>
                    <a:pt x="2886" y="5556"/>
                  </a:lnTo>
                  <a:cubicBezTo>
                    <a:pt x="2909" y="5556"/>
                    <a:pt x="2909" y="5575"/>
                    <a:pt x="2909" y="5575"/>
                  </a:cubicBezTo>
                  <a:cubicBezTo>
                    <a:pt x="2931" y="5575"/>
                    <a:pt x="2909" y="5556"/>
                    <a:pt x="2909" y="5556"/>
                  </a:cubicBezTo>
                  <a:cubicBezTo>
                    <a:pt x="2909" y="5550"/>
                    <a:pt x="2909" y="5548"/>
                    <a:pt x="2909" y="5548"/>
                  </a:cubicBezTo>
                  <a:cubicBezTo>
                    <a:pt x="2911" y="5548"/>
                    <a:pt x="2915" y="5561"/>
                    <a:pt x="2931" y="5575"/>
                  </a:cubicBezTo>
                  <a:cubicBezTo>
                    <a:pt x="2931" y="5575"/>
                    <a:pt x="2931" y="5575"/>
                    <a:pt x="2952" y="5595"/>
                  </a:cubicBezTo>
                  <a:cubicBezTo>
                    <a:pt x="2952" y="5575"/>
                    <a:pt x="2952" y="5575"/>
                    <a:pt x="2952" y="5556"/>
                  </a:cubicBezTo>
                  <a:cubicBezTo>
                    <a:pt x="2962" y="5579"/>
                    <a:pt x="2967" y="5587"/>
                    <a:pt x="2971" y="5587"/>
                  </a:cubicBezTo>
                  <a:cubicBezTo>
                    <a:pt x="2979" y="5587"/>
                    <a:pt x="2984" y="5567"/>
                    <a:pt x="2997" y="5556"/>
                  </a:cubicBezTo>
                  <a:cubicBezTo>
                    <a:pt x="2986" y="5527"/>
                    <a:pt x="2986" y="5527"/>
                    <a:pt x="2986" y="5527"/>
                  </a:cubicBezTo>
                  <a:cubicBezTo>
                    <a:pt x="2986" y="5527"/>
                    <a:pt x="2986" y="5527"/>
                    <a:pt x="2981" y="5509"/>
                  </a:cubicBezTo>
                  <a:cubicBezTo>
                    <a:pt x="2990" y="5525"/>
                    <a:pt x="3016" y="5540"/>
                    <a:pt x="2997" y="5556"/>
                  </a:cubicBezTo>
                  <a:lnTo>
                    <a:pt x="3020" y="5556"/>
                  </a:lnTo>
                  <a:cubicBezTo>
                    <a:pt x="3020" y="5575"/>
                    <a:pt x="2997" y="5575"/>
                    <a:pt x="3043" y="5614"/>
                  </a:cubicBezTo>
                  <a:cubicBezTo>
                    <a:pt x="3043" y="5614"/>
                    <a:pt x="3026" y="5571"/>
                    <a:pt x="3035" y="5571"/>
                  </a:cubicBezTo>
                  <a:cubicBezTo>
                    <a:pt x="3037" y="5571"/>
                    <a:pt x="3039" y="5572"/>
                    <a:pt x="3043" y="5575"/>
                  </a:cubicBezTo>
                  <a:cubicBezTo>
                    <a:pt x="3048" y="5585"/>
                    <a:pt x="3052" y="5588"/>
                    <a:pt x="3054" y="5588"/>
                  </a:cubicBezTo>
                  <a:cubicBezTo>
                    <a:pt x="3056" y="5588"/>
                    <a:pt x="3054" y="5580"/>
                    <a:pt x="3056" y="5580"/>
                  </a:cubicBezTo>
                  <a:cubicBezTo>
                    <a:pt x="3056" y="5580"/>
                    <a:pt x="3060" y="5584"/>
                    <a:pt x="3065" y="5593"/>
                  </a:cubicBezTo>
                  <a:cubicBezTo>
                    <a:pt x="3056" y="5579"/>
                    <a:pt x="3043" y="5558"/>
                    <a:pt x="3043" y="5537"/>
                  </a:cubicBezTo>
                  <a:cubicBezTo>
                    <a:pt x="3065" y="5537"/>
                    <a:pt x="3065" y="5575"/>
                    <a:pt x="3088" y="5595"/>
                  </a:cubicBezTo>
                  <a:cubicBezTo>
                    <a:pt x="3088" y="5595"/>
                    <a:pt x="3088" y="5575"/>
                    <a:pt x="3088" y="5575"/>
                  </a:cubicBezTo>
                  <a:cubicBezTo>
                    <a:pt x="3088" y="5575"/>
                    <a:pt x="3067" y="5538"/>
                    <a:pt x="3065" y="5537"/>
                  </a:cubicBezTo>
                  <a:cubicBezTo>
                    <a:pt x="3071" y="5546"/>
                    <a:pt x="3073" y="5550"/>
                    <a:pt x="3075" y="5550"/>
                  </a:cubicBezTo>
                  <a:cubicBezTo>
                    <a:pt x="3079" y="5550"/>
                    <a:pt x="3065" y="5517"/>
                    <a:pt x="3065" y="5517"/>
                  </a:cubicBezTo>
                  <a:cubicBezTo>
                    <a:pt x="3054" y="5488"/>
                    <a:pt x="3054" y="5488"/>
                    <a:pt x="3052" y="5488"/>
                  </a:cubicBezTo>
                  <a:cubicBezTo>
                    <a:pt x="3048" y="5488"/>
                    <a:pt x="3043" y="5488"/>
                    <a:pt x="3020" y="5459"/>
                  </a:cubicBezTo>
                  <a:cubicBezTo>
                    <a:pt x="3020" y="5475"/>
                    <a:pt x="3035" y="5503"/>
                    <a:pt x="3030" y="5503"/>
                  </a:cubicBezTo>
                  <a:cubicBezTo>
                    <a:pt x="3028" y="5503"/>
                    <a:pt x="3024" y="5501"/>
                    <a:pt x="3020" y="5498"/>
                  </a:cubicBezTo>
                  <a:cubicBezTo>
                    <a:pt x="3020" y="5479"/>
                    <a:pt x="3020" y="5479"/>
                    <a:pt x="3020" y="5479"/>
                  </a:cubicBezTo>
                  <a:cubicBezTo>
                    <a:pt x="3020" y="5488"/>
                    <a:pt x="3014" y="5488"/>
                    <a:pt x="3013" y="5488"/>
                  </a:cubicBezTo>
                  <a:cubicBezTo>
                    <a:pt x="3013" y="5488"/>
                    <a:pt x="3013" y="5488"/>
                    <a:pt x="3013" y="5488"/>
                  </a:cubicBezTo>
                  <a:cubicBezTo>
                    <a:pt x="2997" y="5469"/>
                    <a:pt x="2996" y="5440"/>
                    <a:pt x="2975" y="5440"/>
                  </a:cubicBezTo>
                  <a:lnTo>
                    <a:pt x="2988" y="5474"/>
                  </a:lnTo>
                  <a:cubicBezTo>
                    <a:pt x="2982" y="5466"/>
                    <a:pt x="2975" y="5459"/>
                    <a:pt x="2975" y="5459"/>
                  </a:cubicBezTo>
                  <a:cubicBezTo>
                    <a:pt x="2975" y="5440"/>
                    <a:pt x="2952" y="5421"/>
                    <a:pt x="2975" y="5421"/>
                  </a:cubicBezTo>
                  <a:cubicBezTo>
                    <a:pt x="2964" y="5406"/>
                    <a:pt x="2956" y="5400"/>
                    <a:pt x="2952" y="5400"/>
                  </a:cubicBezTo>
                  <a:cubicBezTo>
                    <a:pt x="2941" y="5400"/>
                    <a:pt x="2952" y="5446"/>
                    <a:pt x="2952" y="5459"/>
                  </a:cubicBezTo>
                  <a:cubicBezTo>
                    <a:pt x="2931" y="5459"/>
                    <a:pt x="2952" y="5440"/>
                    <a:pt x="2931" y="5421"/>
                  </a:cubicBezTo>
                  <a:cubicBezTo>
                    <a:pt x="2931" y="5430"/>
                    <a:pt x="2931" y="5435"/>
                    <a:pt x="2928" y="5435"/>
                  </a:cubicBezTo>
                  <a:cubicBezTo>
                    <a:pt x="2926" y="5435"/>
                    <a:pt x="2920" y="5430"/>
                    <a:pt x="2909" y="5421"/>
                  </a:cubicBezTo>
                  <a:cubicBezTo>
                    <a:pt x="2909" y="5403"/>
                    <a:pt x="2886" y="5383"/>
                    <a:pt x="2886" y="5383"/>
                  </a:cubicBezTo>
                  <a:lnTo>
                    <a:pt x="2864" y="5383"/>
                  </a:lnTo>
                  <a:lnTo>
                    <a:pt x="2864" y="5364"/>
                  </a:lnTo>
                  <a:cubicBezTo>
                    <a:pt x="2864" y="5364"/>
                    <a:pt x="2864" y="5398"/>
                    <a:pt x="2856" y="5398"/>
                  </a:cubicBezTo>
                  <a:cubicBezTo>
                    <a:pt x="2854" y="5398"/>
                    <a:pt x="2849" y="5390"/>
                    <a:pt x="2841" y="5364"/>
                  </a:cubicBezTo>
                  <a:cubicBezTo>
                    <a:pt x="2841" y="5403"/>
                    <a:pt x="2818" y="5383"/>
                    <a:pt x="2818" y="5421"/>
                  </a:cubicBezTo>
                  <a:cubicBezTo>
                    <a:pt x="2818" y="5383"/>
                    <a:pt x="2796" y="5383"/>
                    <a:pt x="2796" y="5364"/>
                  </a:cubicBezTo>
                  <a:cubicBezTo>
                    <a:pt x="2792" y="5359"/>
                    <a:pt x="2788" y="5358"/>
                    <a:pt x="2788" y="5358"/>
                  </a:cubicBezTo>
                  <a:cubicBezTo>
                    <a:pt x="2783" y="5358"/>
                    <a:pt x="2796" y="5383"/>
                    <a:pt x="2796" y="5383"/>
                  </a:cubicBezTo>
                  <a:cubicBezTo>
                    <a:pt x="2773" y="5383"/>
                    <a:pt x="2773" y="5345"/>
                    <a:pt x="2773" y="5325"/>
                  </a:cubicBezTo>
                  <a:lnTo>
                    <a:pt x="2773" y="5364"/>
                  </a:lnTo>
                  <a:cubicBezTo>
                    <a:pt x="2750" y="5345"/>
                    <a:pt x="2750" y="5325"/>
                    <a:pt x="2750" y="5325"/>
                  </a:cubicBezTo>
                  <a:cubicBezTo>
                    <a:pt x="2750" y="5332"/>
                    <a:pt x="2750" y="5338"/>
                    <a:pt x="2750" y="5345"/>
                  </a:cubicBezTo>
                  <a:lnTo>
                    <a:pt x="2728" y="5364"/>
                  </a:lnTo>
                  <a:cubicBezTo>
                    <a:pt x="2726" y="5366"/>
                    <a:pt x="2722" y="5367"/>
                    <a:pt x="2720" y="5367"/>
                  </a:cubicBezTo>
                  <a:cubicBezTo>
                    <a:pt x="2711" y="5367"/>
                    <a:pt x="2707" y="5351"/>
                    <a:pt x="2700" y="5340"/>
                  </a:cubicBezTo>
                  <a:lnTo>
                    <a:pt x="2707" y="5345"/>
                  </a:lnTo>
                  <a:cubicBezTo>
                    <a:pt x="2703" y="5338"/>
                    <a:pt x="2700" y="5335"/>
                    <a:pt x="2698" y="5333"/>
                  </a:cubicBezTo>
                  <a:cubicBezTo>
                    <a:pt x="2694" y="5329"/>
                    <a:pt x="2690" y="5325"/>
                    <a:pt x="2684" y="5325"/>
                  </a:cubicBezTo>
                  <a:lnTo>
                    <a:pt x="2694" y="5333"/>
                  </a:lnTo>
                  <a:cubicBezTo>
                    <a:pt x="2684" y="5337"/>
                    <a:pt x="2681" y="5367"/>
                    <a:pt x="2667" y="5367"/>
                  </a:cubicBezTo>
                  <a:cubicBezTo>
                    <a:pt x="2666" y="5367"/>
                    <a:pt x="2664" y="5366"/>
                    <a:pt x="2662" y="5364"/>
                  </a:cubicBezTo>
                  <a:cubicBezTo>
                    <a:pt x="2684" y="5345"/>
                    <a:pt x="2662" y="5325"/>
                    <a:pt x="2662" y="5325"/>
                  </a:cubicBezTo>
                  <a:cubicBezTo>
                    <a:pt x="2662" y="5345"/>
                    <a:pt x="2639" y="5345"/>
                    <a:pt x="2639" y="5364"/>
                  </a:cubicBezTo>
                  <a:cubicBezTo>
                    <a:pt x="2617" y="5325"/>
                    <a:pt x="2617" y="5325"/>
                    <a:pt x="2594" y="5306"/>
                  </a:cubicBezTo>
                  <a:cubicBezTo>
                    <a:pt x="2594" y="5306"/>
                    <a:pt x="2594" y="5325"/>
                    <a:pt x="2594" y="5345"/>
                  </a:cubicBezTo>
                  <a:cubicBezTo>
                    <a:pt x="2594" y="5335"/>
                    <a:pt x="2594" y="5335"/>
                    <a:pt x="2590" y="5335"/>
                  </a:cubicBezTo>
                  <a:cubicBezTo>
                    <a:pt x="2588" y="5335"/>
                    <a:pt x="2583" y="5335"/>
                    <a:pt x="2571" y="5325"/>
                  </a:cubicBezTo>
                  <a:cubicBezTo>
                    <a:pt x="2583" y="5335"/>
                    <a:pt x="2583" y="5335"/>
                    <a:pt x="2581" y="5335"/>
                  </a:cubicBezTo>
                  <a:cubicBezTo>
                    <a:pt x="2577" y="5335"/>
                    <a:pt x="2571" y="5335"/>
                    <a:pt x="2571" y="5345"/>
                  </a:cubicBezTo>
                  <a:lnTo>
                    <a:pt x="2571" y="5364"/>
                  </a:lnTo>
                  <a:cubicBezTo>
                    <a:pt x="2566" y="5346"/>
                    <a:pt x="2562" y="5342"/>
                    <a:pt x="2562" y="5342"/>
                  </a:cubicBezTo>
                  <a:cubicBezTo>
                    <a:pt x="2560" y="5342"/>
                    <a:pt x="2562" y="5356"/>
                    <a:pt x="2558" y="5356"/>
                  </a:cubicBezTo>
                  <a:cubicBezTo>
                    <a:pt x="2556" y="5356"/>
                    <a:pt x="2554" y="5353"/>
                    <a:pt x="2549" y="5345"/>
                  </a:cubicBezTo>
                  <a:lnTo>
                    <a:pt x="2526" y="5345"/>
                  </a:lnTo>
                  <a:cubicBezTo>
                    <a:pt x="2526" y="5345"/>
                    <a:pt x="2526" y="5325"/>
                    <a:pt x="2526" y="5325"/>
                  </a:cubicBezTo>
                  <a:lnTo>
                    <a:pt x="2503" y="5325"/>
                  </a:lnTo>
                  <a:lnTo>
                    <a:pt x="2503" y="5345"/>
                  </a:lnTo>
                  <a:cubicBezTo>
                    <a:pt x="2503" y="5330"/>
                    <a:pt x="2503" y="5327"/>
                    <a:pt x="2503" y="5327"/>
                  </a:cubicBezTo>
                  <a:cubicBezTo>
                    <a:pt x="2502" y="5327"/>
                    <a:pt x="2500" y="5332"/>
                    <a:pt x="2494" y="5332"/>
                  </a:cubicBezTo>
                  <a:cubicBezTo>
                    <a:pt x="2490" y="5332"/>
                    <a:pt x="2486" y="5330"/>
                    <a:pt x="2481" y="5325"/>
                  </a:cubicBezTo>
                  <a:lnTo>
                    <a:pt x="2473" y="5325"/>
                  </a:lnTo>
                  <a:cubicBezTo>
                    <a:pt x="2477" y="5335"/>
                    <a:pt x="2481" y="5345"/>
                    <a:pt x="2481" y="5345"/>
                  </a:cubicBezTo>
                  <a:cubicBezTo>
                    <a:pt x="2481" y="5356"/>
                    <a:pt x="2481" y="5364"/>
                    <a:pt x="2481" y="5364"/>
                  </a:cubicBezTo>
                  <a:cubicBezTo>
                    <a:pt x="2481" y="5364"/>
                    <a:pt x="2460" y="5345"/>
                    <a:pt x="2481" y="5345"/>
                  </a:cubicBezTo>
                  <a:lnTo>
                    <a:pt x="2460" y="5345"/>
                  </a:lnTo>
                  <a:cubicBezTo>
                    <a:pt x="2437" y="5345"/>
                    <a:pt x="2437" y="5325"/>
                    <a:pt x="2437" y="5325"/>
                  </a:cubicBezTo>
                  <a:cubicBezTo>
                    <a:pt x="2437" y="5335"/>
                    <a:pt x="2437" y="5335"/>
                    <a:pt x="2434" y="5335"/>
                  </a:cubicBezTo>
                  <a:cubicBezTo>
                    <a:pt x="2432" y="5335"/>
                    <a:pt x="2426" y="5335"/>
                    <a:pt x="2415" y="5345"/>
                  </a:cubicBezTo>
                  <a:lnTo>
                    <a:pt x="2392" y="5345"/>
                  </a:lnTo>
                  <a:lnTo>
                    <a:pt x="2392" y="5325"/>
                  </a:lnTo>
                  <a:cubicBezTo>
                    <a:pt x="2392" y="5329"/>
                    <a:pt x="2392" y="5329"/>
                    <a:pt x="2390" y="5329"/>
                  </a:cubicBezTo>
                  <a:cubicBezTo>
                    <a:pt x="2386" y="5329"/>
                    <a:pt x="2379" y="5312"/>
                    <a:pt x="2373" y="5312"/>
                  </a:cubicBezTo>
                  <a:cubicBezTo>
                    <a:pt x="2371" y="5312"/>
                    <a:pt x="2370" y="5316"/>
                    <a:pt x="2370" y="5325"/>
                  </a:cubicBezTo>
                  <a:cubicBezTo>
                    <a:pt x="2370" y="5325"/>
                    <a:pt x="2370" y="5306"/>
                    <a:pt x="2370" y="5306"/>
                  </a:cubicBezTo>
                  <a:cubicBezTo>
                    <a:pt x="2370" y="5314"/>
                    <a:pt x="2368" y="5317"/>
                    <a:pt x="2364" y="5317"/>
                  </a:cubicBezTo>
                  <a:cubicBezTo>
                    <a:pt x="2356" y="5317"/>
                    <a:pt x="2345" y="5303"/>
                    <a:pt x="2341" y="5303"/>
                  </a:cubicBezTo>
                  <a:cubicBezTo>
                    <a:pt x="2339" y="5303"/>
                    <a:pt x="2339" y="5306"/>
                    <a:pt x="2343" y="5312"/>
                  </a:cubicBezTo>
                  <a:cubicBezTo>
                    <a:pt x="2336" y="5304"/>
                    <a:pt x="2324" y="5301"/>
                    <a:pt x="2324" y="5287"/>
                  </a:cubicBezTo>
                  <a:lnTo>
                    <a:pt x="2324" y="5306"/>
                  </a:lnTo>
                  <a:cubicBezTo>
                    <a:pt x="2315" y="5283"/>
                    <a:pt x="2311" y="5279"/>
                    <a:pt x="2305" y="5279"/>
                  </a:cubicBezTo>
                  <a:cubicBezTo>
                    <a:pt x="2302" y="5279"/>
                    <a:pt x="2300" y="5282"/>
                    <a:pt x="2294" y="5282"/>
                  </a:cubicBezTo>
                  <a:cubicBezTo>
                    <a:pt x="2290" y="5282"/>
                    <a:pt x="2287" y="5279"/>
                    <a:pt x="2279" y="5267"/>
                  </a:cubicBezTo>
                  <a:lnTo>
                    <a:pt x="2302" y="5306"/>
                  </a:lnTo>
                  <a:cubicBezTo>
                    <a:pt x="2302" y="5325"/>
                    <a:pt x="2298" y="5333"/>
                    <a:pt x="2290" y="5333"/>
                  </a:cubicBezTo>
                  <a:cubicBezTo>
                    <a:pt x="2273" y="5333"/>
                    <a:pt x="2245" y="5298"/>
                    <a:pt x="2224" y="5298"/>
                  </a:cubicBezTo>
                  <a:cubicBezTo>
                    <a:pt x="2221" y="5298"/>
                    <a:pt x="2215" y="5300"/>
                    <a:pt x="2213" y="5306"/>
                  </a:cubicBezTo>
                  <a:lnTo>
                    <a:pt x="2213" y="5325"/>
                  </a:lnTo>
                  <a:cubicBezTo>
                    <a:pt x="2190" y="5287"/>
                    <a:pt x="2213" y="5287"/>
                    <a:pt x="2190" y="5267"/>
                  </a:cubicBezTo>
                  <a:cubicBezTo>
                    <a:pt x="2190" y="5287"/>
                    <a:pt x="2213" y="5325"/>
                    <a:pt x="2190" y="5325"/>
                  </a:cubicBezTo>
                  <a:cubicBezTo>
                    <a:pt x="2190" y="5306"/>
                    <a:pt x="2190" y="5306"/>
                    <a:pt x="2190" y="5306"/>
                  </a:cubicBezTo>
                  <a:cubicBezTo>
                    <a:pt x="2190" y="5319"/>
                    <a:pt x="2179" y="5333"/>
                    <a:pt x="2172" y="5333"/>
                  </a:cubicBezTo>
                  <a:cubicBezTo>
                    <a:pt x="2170" y="5333"/>
                    <a:pt x="2168" y="5330"/>
                    <a:pt x="2168" y="5325"/>
                  </a:cubicBezTo>
                  <a:cubicBezTo>
                    <a:pt x="2168" y="5345"/>
                    <a:pt x="2145" y="5345"/>
                    <a:pt x="2145" y="5345"/>
                  </a:cubicBezTo>
                  <a:cubicBezTo>
                    <a:pt x="2122" y="5325"/>
                    <a:pt x="2145" y="5325"/>
                    <a:pt x="2145" y="5325"/>
                  </a:cubicBezTo>
                  <a:cubicBezTo>
                    <a:pt x="2130" y="5325"/>
                    <a:pt x="2124" y="5317"/>
                    <a:pt x="2122" y="5317"/>
                  </a:cubicBezTo>
                  <a:cubicBezTo>
                    <a:pt x="2122" y="5317"/>
                    <a:pt x="2122" y="5319"/>
                    <a:pt x="2122" y="5325"/>
                  </a:cubicBezTo>
                  <a:lnTo>
                    <a:pt x="2122" y="5306"/>
                  </a:lnTo>
                  <a:cubicBezTo>
                    <a:pt x="2122" y="5306"/>
                    <a:pt x="2117" y="5311"/>
                    <a:pt x="2111" y="5311"/>
                  </a:cubicBezTo>
                  <a:cubicBezTo>
                    <a:pt x="2106" y="5311"/>
                    <a:pt x="2100" y="5306"/>
                    <a:pt x="2100" y="5287"/>
                  </a:cubicBezTo>
                  <a:cubicBezTo>
                    <a:pt x="2100" y="5306"/>
                    <a:pt x="2100" y="5325"/>
                    <a:pt x="2100" y="5325"/>
                  </a:cubicBezTo>
                  <a:cubicBezTo>
                    <a:pt x="2094" y="5316"/>
                    <a:pt x="2090" y="5312"/>
                    <a:pt x="2090" y="5312"/>
                  </a:cubicBezTo>
                  <a:cubicBezTo>
                    <a:pt x="2087" y="5312"/>
                    <a:pt x="2090" y="5329"/>
                    <a:pt x="2085" y="5329"/>
                  </a:cubicBezTo>
                  <a:cubicBezTo>
                    <a:pt x="2083" y="5329"/>
                    <a:pt x="2081" y="5329"/>
                    <a:pt x="2077" y="5325"/>
                  </a:cubicBezTo>
                  <a:cubicBezTo>
                    <a:pt x="2077" y="5332"/>
                    <a:pt x="2077" y="5338"/>
                    <a:pt x="2077" y="5345"/>
                  </a:cubicBezTo>
                  <a:lnTo>
                    <a:pt x="2055" y="5325"/>
                  </a:lnTo>
                  <a:lnTo>
                    <a:pt x="2055" y="5345"/>
                  </a:lnTo>
                  <a:cubicBezTo>
                    <a:pt x="2049" y="5333"/>
                    <a:pt x="2045" y="5330"/>
                    <a:pt x="2041" y="5330"/>
                  </a:cubicBezTo>
                  <a:cubicBezTo>
                    <a:pt x="2036" y="5330"/>
                    <a:pt x="2034" y="5340"/>
                    <a:pt x="2034" y="5340"/>
                  </a:cubicBezTo>
                  <a:cubicBezTo>
                    <a:pt x="2032" y="5340"/>
                    <a:pt x="2032" y="5337"/>
                    <a:pt x="2032" y="5325"/>
                  </a:cubicBezTo>
                  <a:cubicBezTo>
                    <a:pt x="2009" y="5325"/>
                    <a:pt x="2032" y="5345"/>
                    <a:pt x="2032" y="5364"/>
                  </a:cubicBezTo>
                  <a:cubicBezTo>
                    <a:pt x="2021" y="5354"/>
                    <a:pt x="2021" y="5354"/>
                    <a:pt x="2021" y="5354"/>
                  </a:cubicBezTo>
                  <a:cubicBezTo>
                    <a:pt x="2021" y="5354"/>
                    <a:pt x="2021" y="5354"/>
                    <a:pt x="2009" y="5345"/>
                  </a:cubicBezTo>
                  <a:lnTo>
                    <a:pt x="2009" y="5306"/>
                  </a:lnTo>
                  <a:cubicBezTo>
                    <a:pt x="1989" y="5325"/>
                    <a:pt x="2009" y="5345"/>
                    <a:pt x="2009" y="5364"/>
                  </a:cubicBezTo>
                  <a:cubicBezTo>
                    <a:pt x="2009" y="5364"/>
                    <a:pt x="1989" y="5364"/>
                    <a:pt x="1989" y="5345"/>
                  </a:cubicBezTo>
                  <a:cubicBezTo>
                    <a:pt x="1972" y="5345"/>
                    <a:pt x="1955" y="5304"/>
                    <a:pt x="1947" y="5304"/>
                  </a:cubicBezTo>
                  <a:cubicBezTo>
                    <a:pt x="1945" y="5304"/>
                    <a:pt x="1943" y="5309"/>
                    <a:pt x="1943" y="5325"/>
                  </a:cubicBezTo>
                  <a:cubicBezTo>
                    <a:pt x="1943" y="5306"/>
                    <a:pt x="1943" y="5306"/>
                    <a:pt x="1943" y="5306"/>
                  </a:cubicBezTo>
                  <a:lnTo>
                    <a:pt x="1921" y="5306"/>
                  </a:lnTo>
                  <a:cubicBezTo>
                    <a:pt x="1898" y="5306"/>
                    <a:pt x="1875" y="5306"/>
                    <a:pt x="1875" y="5325"/>
                  </a:cubicBezTo>
                  <a:lnTo>
                    <a:pt x="1875" y="5306"/>
                  </a:lnTo>
                  <a:cubicBezTo>
                    <a:pt x="1875" y="5321"/>
                    <a:pt x="1872" y="5324"/>
                    <a:pt x="1868" y="5324"/>
                  </a:cubicBezTo>
                  <a:cubicBezTo>
                    <a:pt x="1864" y="5324"/>
                    <a:pt x="1858" y="5319"/>
                    <a:pt x="1857" y="5319"/>
                  </a:cubicBezTo>
                  <a:cubicBezTo>
                    <a:pt x="1855" y="5319"/>
                    <a:pt x="1853" y="5321"/>
                    <a:pt x="1853" y="5325"/>
                  </a:cubicBezTo>
                  <a:lnTo>
                    <a:pt x="1830" y="5325"/>
                  </a:lnTo>
                  <a:lnTo>
                    <a:pt x="1830" y="5306"/>
                  </a:lnTo>
                  <a:cubicBezTo>
                    <a:pt x="1830" y="5314"/>
                    <a:pt x="1830" y="5317"/>
                    <a:pt x="1828" y="5317"/>
                  </a:cubicBezTo>
                  <a:cubicBezTo>
                    <a:pt x="1823" y="5317"/>
                    <a:pt x="1811" y="5283"/>
                    <a:pt x="1809" y="5283"/>
                  </a:cubicBezTo>
                  <a:cubicBezTo>
                    <a:pt x="1808" y="5283"/>
                    <a:pt x="1808" y="5285"/>
                    <a:pt x="1808" y="5287"/>
                  </a:cubicBezTo>
                  <a:cubicBezTo>
                    <a:pt x="1808" y="5300"/>
                    <a:pt x="1808" y="5312"/>
                    <a:pt x="1808" y="5325"/>
                  </a:cubicBezTo>
                  <a:cubicBezTo>
                    <a:pt x="1792" y="5325"/>
                    <a:pt x="1798" y="5333"/>
                    <a:pt x="1796" y="5333"/>
                  </a:cubicBezTo>
                  <a:cubicBezTo>
                    <a:pt x="1796" y="5333"/>
                    <a:pt x="1792" y="5332"/>
                    <a:pt x="1785" y="5325"/>
                  </a:cubicBezTo>
                  <a:cubicBezTo>
                    <a:pt x="1785" y="5325"/>
                    <a:pt x="1785" y="5325"/>
                    <a:pt x="1762" y="5345"/>
                  </a:cubicBezTo>
                  <a:lnTo>
                    <a:pt x="1762" y="5325"/>
                  </a:lnTo>
                  <a:cubicBezTo>
                    <a:pt x="1762" y="5333"/>
                    <a:pt x="1762" y="5337"/>
                    <a:pt x="1760" y="5337"/>
                  </a:cubicBezTo>
                  <a:cubicBezTo>
                    <a:pt x="1759" y="5337"/>
                    <a:pt x="1755" y="5329"/>
                    <a:pt x="1753" y="5329"/>
                  </a:cubicBezTo>
                  <a:cubicBezTo>
                    <a:pt x="1753" y="5329"/>
                    <a:pt x="1755" y="5335"/>
                    <a:pt x="1762" y="5364"/>
                  </a:cubicBezTo>
                  <a:cubicBezTo>
                    <a:pt x="1742" y="5345"/>
                    <a:pt x="1742" y="5364"/>
                    <a:pt x="1742" y="5325"/>
                  </a:cubicBezTo>
                  <a:cubicBezTo>
                    <a:pt x="1719" y="5345"/>
                    <a:pt x="1719" y="5364"/>
                    <a:pt x="1696" y="5383"/>
                  </a:cubicBezTo>
                  <a:cubicBezTo>
                    <a:pt x="1677" y="5383"/>
                    <a:pt x="1642" y="5340"/>
                    <a:pt x="1617" y="5340"/>
                  </a:cubicBezTo>
                  <a:cubicBezTo>
                    <a:pt x="1613" y="5340"/>
                    <a:pt x="1610" y="5342"/>
                    <a:pt x="1606" y="5345"/>
                  </a:cubicBezTo>
                  <a:lnTo>
                    <a:pt x="1538" y="5345"/>
                  </a:lnTo>
                  <a:cubicBezTo>
                    <a:pt x="1538" y="5359"/>
                    <a:pt x="1538" y="5388"/>
                    <a:pt x="1527" y="5388"/>
                  </a:cubicBezTo>
                  <a:cubicBezTo>
                    <a:pt x="1525" y="5388"/>
                    <a:pt x="1521" y="5387"/>
                    <a:pt x="1515" y="5383"/>
                  </a:cubicBezTo>
                  <a:cubicBezTo>
                    <a:pt x="1515" y="5396"/>
                    <a:pt x="1506" y="5409"/>
                    <a:pt x="1491" y="5409"/>
                  </a:cubicBezTo>
                  <a:cubicBezTo>
                    <a:pt x="1485" y="5409"/>
                    <a:pt x="1478" y="5408"/>
                    <a:pt x="1472" y="5403"/>
                  </a:cubicBezTo>
                  <a:cubicBezTo>
                    <a:pt x="1472" y="5414"/>
                    <a:pt x="1470" y="5419"/>
                    <a:pt x="1466" y="5419"/>
                  </a:cubicBezTo>
                  <a:cubicBezTo>
                    <a:pt x="1459" y="5419"/>
                    <a:pt x="1449" y="5396"/>
                    <a:pt x="1449" y="5383"/>
                  </a:cubicBezTo>
                  <a:cubicBezTo>
                    <a:pt x="1449" y="5383"/>
                    <a:pt x="1459" y="5400"/>
                    <a:pt x="1466" y="5400"/>
                  </a:cubicBezTo>
                  <a:cubicBezTo>
                    <a:pt x="1466" y="5400"/>
                    <a:pt x="1466" y="5400"/>
                    <a:pt x="1468" y="5400"/>
                  </a:cubicBezTo>
                  <a:lnTo>
                    <a:pt x="1472" y="5403"/>
                  </a:lnTo>
                  <a:cubicBezTo>
                    <a:pt x="1472" y="5403"/>
                    <a:pt x="1472" y="5383"/>
                    <a:pt x="1472" y="5383"/>
                  </a:cubicBezTo>
                  <a:cubicBezTo>
                    <a:pt x="1472" y="5393"/>
                    <a:pt x="1470" y="5398"/>
                    <a:pt x="1468" y="5400"/>
                  </a:cubicBezTo>
                  <a:lnTo>
                    <a:pt x="1449" y="5383"/>
                  </a:lnTo>
                  <a:lnTo>
                    <a:pt x="1449" y="5421"/>
                  </a:lnTo>
                  <a:lnTo>
                    <a:pt x="1427" y="5383"/>
                  </a:lnTo>
                  <a:cubicBezTo>
                    <a:pt x="1427" y="5403"/>
                    <a:pt x="1427" y="5403"/>
                    <a:pt x="1427" y="5440"/>
                  </a:cubicBezTo>
                  <a:cubicBezTo>
                    <a:pt x="1427" y="5440"/>
                    <a:pt x="1404" y="5421"/>
                    <a:pt x="1404" y="5421"/>
                  </a:cubicBezTo>
                  <a:lnTo>
                    <a:pt x="1381" y="5421"/>
                  </a:lnTo>
                  <a:cubicBezTo>
                    <a:pt x="1398" y="5450"/>
                    <a:pt x="1391" y="5467"/>
                    <a:pt x="1385" y="5467"/>
                  </a:cubicBezTo>
                  <a:cubicBezTo>
                    <a:pt x="1383" y="5467"/>
                    <a:pt x="1381" y="5464"/>
                    <a:pt x="1381" y="5459"/>
                  </a:cubicBezTo>
                  <a:cubicBezTo>
                    <a:pt x="1381" y="5459"/>
                    <a:pt x="1381" y="5440"/>
                    <a:pt x="1381" y="5440"/>
                  </a:cubicBezTo>
                  <a:cubicBezTo>
                    <a:pt x="1381" y="5454"/>
                    <a:pt x="1370" y="5467"/>
                    <a:pt x="1364" y="5467"/>
                  </a:cubicBezTo>
                  <a:cubicBezTo>
                    <a:pt x="1361" y="5467"/>
                    <a:pt x="1359" y="5466"/>
                    <a:pt x="1359" y="5459"/>
                  </a:cubicBezTo>
                  <a:lnTo>
                    <a:pt x="1359" y="5440"/>
                  </a:lnTo>
                  <a:cubicBezTo>
                    <a:pt x="1359" y="5445"/>
                    <a:pt x="1359" y="5446"/>
                    <a:pt x="1357" y="5446"/>
                  </a:cubicBezTo>
                  <a:cubicBezTo>
                    <a:pt x="1351" y="5446"/>
                    <a:pt x="1336" y="5421"/>
                    <a:pt x="1336" y="5421"/>
                  </a:cubicBezTo>
                  <a:cubicBezTo>
                    <a:pt x="1336" y="5440"/>
                    <a:pt x="1313" y="5421"/>
                    <a:pt x="1336" y="5459"/>
                  </a:cubicBezTo>
                  <a:cubicBezTo>
                    <a:pt x="1336" y="5464"/>
                    <a:pt x="1336" y="5466"/>
                    <a:pt x="1334" y="5466"/>
                  </a:cubicBezTo>
                  <a:cubicBezTo>
                    <a:pt x="1329" y="5466"/>
                    <a:pt x="1313" y="5440"/>
                    <a:pt x="1313" y="5440"/>
                  </a:cubicBezTo>
                  <a:cubicBezTo>
                    <a:pt x="1313" y="5446"/>
                    <a:pt x="1313" y="5448"/>
                    <a:pt x="1313" y="5448"/>
                  </a:cubicBezTo>
                  <a:cubicBezTo>
                    <a:pt x="1312" y="5448"/>
                    <a:pt x="1308" y="5435"/>
                    <a:pt x="1291" y="5421"/>
                  </a:cubicBezTo>
                  <a:cubicBezTo>
                    <a:pt x="1298" y="5446"/>
                    <a:pt x="1298" y="5453"/>
                    <a:pt x="1296" y="5453"/>
                  </a:cubicBezTo>
                  <a:cubicBezTo>
                    <a:pt x="1293" y="5453"/>
                    <a:pt x="1283" y="5440"/>
                    <a:pt x="1276" y="5440"/>
                  </a:cubicBezTo>
                  <a:cubicBezTo>
                    <a:pt x="1272" y="5440"/>
                    <a:pt x="1270" y="5445"/>
                    <a:pt x="1270" y="5459"/>
                  </a:cubicBezTo>
                  <a:cubicBezTo>
                    <a:pt x="1270" y="5472"/>
                    <a:pt x="1270" y="5488"/>
                    <a:pt x="1270" y="5498"/>
                  </a:cubicBezTo>
                  <a:cubicBezTo>
                    <a:pt x="1270" y="5479"/>
                    <a:pt x="1247" y="5440"/>
                    <a:pt x="1247" y="5440"/>
                  </a:cubicBezTo>
                  <a:lnTo>
                    <a:pt x="1270" y="5498"/>
                  </a:lnTo>
                  <a:cubicBezTo>
                    <a:pt x="1202" y="5440"/>
                    <a:pt x="1180" y="5479"/>
                    <a:pt x="1112" y="5440"/>
                  </a:cubicBezTo>
                  <a:cubicBezTo>
                    <a:pt x="1112" y="5459"/>
                    <a:pt x="1089" y="5498"/>
                    <a:pt x="1066" y="5498"/>
                  </a:cubicBezTo>
                  <a:cubicBezTo>
                    <a:pt x="1066" y="5498"/>
                    <a:pt x="1066" y="5517"/>
                    <a:pt x="1066" y="5517"/>
                  </a:cubicBezTo>
                  <a:cubicBezTo>
                    <a:pt x="1051" y="5504"/>
                    <a:pt x="1025" y="5490"/>
                    <a:pt x="1002" y="5490"/>
                  </a:cubicBezTo>
                  <a:cubicBezTo>
                    <a:pt x="993" y="5490"/>
                    <a:pt x="983" y="5493"/>
                    <a:pt x="978" y="5498"/>
                  </a:cubicBezTo>
                  <a:cubicBezTo>
                    <a:pt x="983" y="5519"/>
                    <a:pt x="985" y="5525"/>
                    <a:pt x="983" y="5525"/>
                  </a:cubicBezTo>
                  <a:cubicBezTo>
                    <a:pt x="980" y="5525"/>
                    <a:pt x="965" y="5490"/>
                    <a:pt x="957" y="5490"/>
                  </a:cubicBezTo>
                  <a:cubicBezTo>
                    <a:pt x="955" y="5490"/>
                    <a:pt x="955" y="5493"/>
                    <a:pt x="955" y="5498"/>
                  </a:cubicBezTo>
                  <a:cubicBezTo>
                    <a:pt x="955" y="5498"/>
                    <a:pt x="955" y="5479"/>
                    <a:pt x="955" y="5479"/>
                  </a:cubicBezTo>
                  <a:cubicBezTo>
                    <a:pt x="933" y="5498"/>
                    <a:pt x="933" y="5517"/>
                    <a:pt x="933" y="5556"/>
                  </a:cubicBezTo>
                  <a:lnTo>
                    <a:pt x="933" y="5537"/>
                  </a:lnTo>
                  <a:lnTo>
                    <a:pt x="923" y="5537"/>
                  </a:lnTo>
                  <a:cubicBezTo>
                    <a:pt x="923" y="5537"/>
                    <a:pt x="923" y="5537"/>
                    <a:pt x="923" y="5537"/>
                  </a:cubicBezTo>
                  <a:cubicBezTo>
                    <a:pt x="921" y="5537"/>
                    <a:pt x="916" y="5537"/>
                    <a:pt x="912" y="5537"/>
                  </a:cubicBezTo>
                  <a:cubicBezTo>
                    <a:pt x="910" y="5538"/>
                    <a:pt x="910" y="5540"/>
                    <a:pt x="910" y="5540"/>
                  </a:cubicBezTo>
                  <a:cubicBezTo>
                    <a:pt x="910" y="5540"/>
                    <a:pt x="910" y="5540"/>
                    <a:pt x="910" y="5537"/>
                  </a:cubicBezTo>
                  <a:cubicBezTo>
                    <a:pt x="933" y="5498"/>
                    <a:pt x="933" y="5479"/>
                    <a:pt x="955" y="5440"/>
                  </a:cubicBezTo>
                  <a:lnTo>
                    <a:pt x="933" y="5440"/>
                  </a:lnTo>
                  <a:cubicBezTo>
                    <a:pt x="910" y="5440"/>
                    <a:pt x="910" y="5421"/>
                    <a:pt x="910" y="5403"/>
                  </a:cubicBezTo>
                  <a:cubicBezTo>
                    <a:pt x="910" y="5403"/>
                    <a:pt x="931" y="5411"/>
                    <a:pt x="944" y="5411"/>
                  </a:cubicBezTo>
                  <a:cubicBezTo>
                    <a:pt x="950" y="5411"/>
                    <a:pt x="955" y="5409"/>
                    <a:pt x="955" y="5403"/>
                  </a:cubicBezTo>
                  <a:lnTo>
                    <a:pt x="910" y="5403"/>
                  </a:lnTo>
                  <a:cubicBezTo>
                    <a:pt x="1000" y="5345"/>
                    <a:pt x="1023" y="5211"/>
                    <a:pt x="1066" y="5114"/>
                  </a:cubicBezTo>
                  <a:cubicBezTo>
                    <a:pt x="1089" y="4980"/>
                    <a:pt x="1180" y="4844"/>
                    <a:pt x="1180" y="4711"/>
                  </a:cubicBezTo>
                  <a:cubicBezTo>
                    <a:pt x="1180" y="4715"/>
                    <a:pt x="1174" y="4719"/>
                    <a:pt x="1166" y="4719"/>
                  </a:cubicBezTo>
                  <a:cubicBezTo>
                    <a:pt x="1148" y="4719"/>
                    <a:pt x="1119" y="4704"/>
                    <a:pt x="1134" y="4691"/>
                  </a:cubicBezTo>
                  <a:cubicBezTo>
                    <a:pt x="1247" y="4672"/>
                    <a:pt x="1134" y="4614"/>
                    <a:pt x="1225" y="4596"/>
                  </a:cubicBezTo>
                  <a:cubicBezTo>
                    <a:pt x="1202" y="4499"/>
                    <a:pt x="1313" y="4460"/>
                    <a:pt x="1225" y="4365"/>
                  </a:cubicBezTo>
                  <a:lnTo>
                    <a:pt x="1270" y="4365"/>
                  </a:lnTo>
                  <a:cubicBezTo>
                    <a:pt x="1291" y="4365"/>
                    <a:pt x="1270" y="4365"/>
                    <a:pt x="1270" y="4346"/>
                  </a:cubicBezTo>
                  <a:cubicBezTo>
                    <a:pt x="1291" y="4326"/>
                    <a:pt x="1270" y="4288"/>
                    <a:pt x="1270" y="4268"/>
                  </a:cubicBezTo>
                  <a:lnTo>
                    <a:pt x="1247" y="4268"/>
                  </a:lnTo>
                  <a:cubicBezTo>
                    <a:pt x="1247" y="4259"/>
                    <a:pt x="1253" y="4259"/>
                    <a:pt x="1255" y="4259"/>
                  </a:cubicBezTo>
                  <a:cubicBezTo>
                    <a:pt x="1259" y="4259"/>
                    <a:pt x="1259" y="4259"/>
                    <a:pt x="1247" y="4249"/>
                  </a:cubicBezTo>
                  <a:lnTo>
                    <a:pt x="1270" y="4249"/>
                  </a:lnTo>
                  <a:lnTo>
                    <a:pt x="1247" y="4230"/>
                  </a:lnTo>
                  <a:cubicBezTo>
                    <a:pt x="1313" y="4230"/>
                    <a:pt x="1247" y="4173"/>
                    <a:pt x="1291" y="4173"/>
                  </a:cubicBezTo>
                  <a:cubicBezTo>
                    <a:pt x="1291" y="4154"/>
                    <a:pt x="1270" y="4115"/>
                    <a:pt x="1291" y="4076"/>
                  </a:cubicBezTo>
                  <a:cubicBezTo>
                    <a:pt x="1313" y="4076"/>
                    <a:pt x="1313" y="4038"/>
                    <a:pt x="1336" y="4018"/>
                  </a:cubicBezTo>
                  <a:cubicBezTo>
                    <a:pt x="1336" y="3962"/>
                    <a:pt x="1336" y="3904"/>
                    <a:pt x="1359" y="3846"/>
                  </a:cubicBezTo>
                  <a:lnTo>
                    <a:pt x="1336" y="3826"/>
                  </a:lnTo>
                  <a:cubicBezTo>
                    <a:pt x="1404" y="3807"/>
                    <a:pt x="1336" y="3787"/>
                    <a:pt x="1381" y="3770"/>
                  </a:cubicBezTo>
                  <a:cubicBezTo>
                    <a:pt x="1336" y="3787"/>
                    <a:pt x="1359" y="3787"/>
                    <a:pt x="1359" y="3787"/>
                  </a:cubicBezTo>
                  <a:cubicBezTo>
                    <a:pt x="1353" y="3794"/>
                    <a:pt x="1346" y="3796"/>
                    <a:pt x="1340" y="3796"/>
                  </a:cubicBezTo>
                  <a:cubicBezTo>
                    <a:pt x="1327" y="3796"/>
                    <a:pt x="1321" y="3783"/>
                    <a:pt x="1336" y="3770"/>
                  </a:cubicBezTo>
                  <a:lnTo>
                    <a:pt x="1313" y="3770"/>
                  </a:lnTo>
                  <a:cubicBezTo>
                    <a:pt x="1359" y="3770"/>
                    <a:pt x="1359" y="3750"/>
                    <a:pt x="1404" y="3750"/>
                  </a:cubicBezTo>
                  <a:cubicBezTo>
                    <a:pt x="1404" y="3712"/>
                    <a:pt x="1359" y="3654"/>
                    <a:pt x="1381" y="3615"/>
                  </a:cubicBezTo>
                  <a:cubicBezTo>
                    <a:pt x="1400" y="3615"/>
                    <a:pt x="1389" y="3591"/>
                    <a:pt x="1406" y="3591"/>
                  </a:cubicBezTo>
                  <a:cubicBezTo>
                    <a:pt x="1412" y="3591"/>
                    <a:pt x="1417" y="3592"/>
                    <a:pt x="1427" y="3595"/>
                  </a:cubicBezTo>
                  <a:cubicBezTo>
                    <a:pt x="1427" y="3583"/>
                    <a:pt x="1421" y="3578"/>
                    <a:pt x="1410" y="3578"/>
                  </a:cubicBezTo>
                  <a:cubicBezTo>
                    <a:pt x="1400" y="3578"/>
                    <a:pt x="1383" y="3583"/>
                    <a:pt x="1366" y="3583"/>
                  </a:cubicBezTo>
                  <a:cubicBezTo>
                    <a:pt x="1357" y="3583"/>
                    <a:pt x="1347" y="3581"/>
                    <a:pt x="1336" y="3576"/>
                  </a:cubicBezTo>
                  <a:cubicBezTo>
                    <a:pt x="1336" y="3563"/>
                    <a:pt x="1336" y="3550"/>
                    <a:pt x="1344" y="3550"/>
                  </a:cubicBezTo>
                  <a:cubicBezTo>
                    <a:pt x="1347" y="3550"/>
                    <a:pt x="1353" y="3552"/>
                    <a:pt x="1359" y="3558"/>
                  </a:cubicBezTo>
                  <a:cubicBezTo>
                    <a:pt x="1359" y="3558"/>
                    <a:pt x="1379" y="3549"/>
                    <a:pt x="1393" y="3549"/>
                  </a:cubicBezTo>
                  <a:cubicBezTo>
                    <a:pt x="1398" y="3549"/>
                    <a:pt x="1404" y="3552"/>
                    <a:pt x="1404" y="3558"/>
                  </a:cubicBezTo>
                  <a:lnTo>
                    <a:pt x="1404" y="3539"/>
                  </a:lnTo>
                  <a:cubicBezTo>
                    <a:pt x="1381" y="3500"/>
                    <a:pt x="1472" y="3461"/>
                    <a:pt x="1449" y="3423"/>
                  </a:cubicBezTo>
                  <a:cubicBezTo>
                    <a:pt x="1427" y="3423"/>
                    <a:pt x="1427" y="3442"/>
                    <a:pt x="1404" y="3442"/>
                  </a:cubicBezTo>
                  <a:cubicBezTo>
                    <a:pt x="1381" y="3384"/>
                    <a:pt x="1449" y="3403"/>
                    <a:pt x="1427" y="3366"/>
                  </a:cubicBezTo>
                  <a:lnTo>
                    <a:pt x="1472" y="3384"/>
                  </a:lnTo>
                  <a:cubicBezTo>
                    <a:pt x="1449" y="3366"/>
                    <a:pt x="1427" y="3347"/>
                    <a:pt x="1449" y="3347"/>
                  </a:cubicBezTo>
                  <a:cubicBezTo>
                    <a:pt x="1495" y="3347"/>
                    <a:pt x="1472" y="3366"/>
                    <a:pt x="1495" y="3366"/>
                  </a:cubicBezTo>
                  <a:cubicBezTo>
                    <a:pt x="1495" y="3347"/>
                    <a:pt x="1495" y="3328"/>
                    <a:pt x="1449" y="3328"/>
                  </a:cubicBezTo>
                  <a:cubicBezTo>
                    <a:pt x="1449" y="3308"/>
                    <a:pt x="1472" y="3308"/>
                    <a:pt x="1495" y="3308"/>
                  </a:cubicBezTo>
                  <a:cubicBezTo>
                    <a:pt x="1487" y="3302"/>
                    <a:pt x="1481" y="3298"/>
                    <a:pt x="1478" y="3298"/>
                  </a:cubicBezTo>
                  <a:cubicBezTo>
                    <a:pt x="1468" y="3298"/>
                    <a:pt x="1464" y="3308"/>
                    <a:pt x="1449" y="3308"/>
                  </a:cubicBezTo>
                  <a:cubicBezTo>
                    <a:pt x="1472" y="3289"/>
                    <a:pt x="1472" y="3250"/>
                    <a:pt x="1495" y="3211"/>
                  </a:cubicBezTo>
                  <a:cubicBezTo>
                    <a:pt x="1495" y="3231"/>
                    <a:pt x="1515" y="3231"/>
                    <a:pt x="1515" y="3231"/>
                  </a:cubicBezTo>
                  <a:cubicBezTo>
                    <a:pt x="1472" y="3192"/>
                    <a:pt x="1561" y="3211"/>
                    <a:pt x="1538" y="3173"/>
                  </a:cubicBezTo>
                  <a:cubicBezTo>
                    <a:pt x="1538" y="3097"/>
                    <a:pt x="1515" y="3000"/>
                    <a:pt x="1561" y="2924"/>
                  </a:cubicBezTo>
                  <a:cubicBezTo>
                    <a:pt x="1515" y="2885"/>
                    <a:pt x="1515" y="2866"/>
                    <a:pt x="1515" y="2847"/>
                  </a:cubicBezTo>
                  <a:lnTo>
                    <a:pt x="1561" y="2847"/>
                  </a:lnTo>
                  <a:lnTo>
                    <a:pt x="1561" y="2827"/>
                  </a:lnTo>
                  <a:cubicBezTo>
                    <a:pt x="1577" y="2827"/>
                    <a:pt x="1581" y="2795"/>
                    <a:pt x="1593" y="2795"/>
                  </a:cubicBezTo>
                  <a:cubicBezTo>
                    <a:pt x="1596" y="2795"/>
                    <a:pt x="1600" y="2798"/>
                    <a:pt x="1606" y="2808"/>
                  </a:cubicBezTo>
                  <a:lnTo>
                    <a:pt x="1628" y="2732"/>
                  </a:lnTo>
                  <a:cubicBezTo>
                    <a:pt x="1628" y="2713"/>
                    <a:pt x="1583" y="2713"/>
                    <a:pt x="1606" y="2693"/>
                  </a:cubicBezTo>
                  <a:lnTo>
                    <a:pt x="1628" y="2693"/>
                  </a:lnTo>
                  <a:cubicBezTo>
                    <a:pt x="1696" y="2655"/>
                    <a:pt x="1515" y="2616"/>
                    <a:pt x="1561" y="2558"/>
                  </a:cubicBezTo>
                  <a:cubicBezTo>
                    <a:pt x="1561" y="2548"/>
                    <a:pt x="1561" y="2540"/>
                    <a:pt x="1561" y="2540"/>
                  </a:cubicBezTo>
                  <a:cubicBezTo>
                    <a:pt x="1495" y="2540"/>
                    <a:pt x="1583" y="2558"/>
                    <a:pt x="1538" y="2577"/>
                  </a:cubicBezTo>
                  <a:cubicBezTo>
                    <a:pt x="1495" y="2558"/>
                    <a:pt x="1515" y="2540"/>
                    <a:pt x="1472" y="2540"/>
                  </a:cubicBezTo>
                  <a:cubicBezTo>
                    <a:pt x="1495" y="2521"/>
                    <a:pt x="1472" y="2521"/>
                    <a:pt x="1472" y="2501"/>
                  </a:cubicBezTo>
                  <a:cubicBezTo>
                    <a:pt x="1515" y="2482"/>
                    <a:pt x="1495" y="2463"/>
                    <a:pt x="1538" y="2443"/>
                  </a:cubicBezTo>
                  <a:cubicBezTo>
                    <a:pt x="1515" y="2443"/>
                    <a:pt x="1472" y="2424"/>
                    <a:pt x="1472" y="2404"/>
                  </a:cubicBezTo>
                  <a:cubicBezTo>
                    <a:pt x="1495" y="2395"/>
                    <a:pt x="1506" y="2395"/>
                    <a:pt x="1510" y="2395"/>
                  </a:cubicBezTo>
                  <a:cubicBezTo>
                    <a:pt x="1515" y="2395"/>
                    <a:pt x="1515" y="2395"/>
                    <a:pt x="1515" y="2385"/>
                  </a:cubicBezTo>
                  <a:lnTo>
                    <a:pt x="1495" y="2385"/>
                  </a:lnTo>
                  <a:cubicBezTo>
                    <a:pt x="1495" y="2375"/>
                    <a:pt x="1500" y="2371"/>
                    <a:pt x="1506" y="2371"/>
                  </a:cubicBezTo>
                  <a:cubicBezTo>
                    <a:pt x="1510" y="2371"/>
                    <a:pt x="1515" y="2375"/>
                    <a:pt x="1515" y="2385"/>
                  </a:cubicBezTo>
                  <a:cubicBezTo>
                    <a:pt x="1538" y="2366"/>
                    <a:pt x="1495" y="2346"/>
                    <a:pt x="1515" y="2329"/>
                  </a:cubicBezTo>
                  <a:lnTo>
                    <a:pt x="1538" y="2346"/>
                  </a:lnTo>
                  <a:cubicBezTo>
                    <a:pt x="1538" y="2329"/>
                    <a:pt x="1538" y="2329"/>
                    <a:pt x="1538" y="2309"/>
                  </a:cubicBezTo>
                  <a:cubicBezTo>
                    <a:pt x="1561" y="2309"/>
                    <a:pt x="1561" y="2329"/>
                    <a:pt x="1561" y="2329"/>
                  </a:cubicBezTo>
                  <a:cubicBezTo>
                    <a:pt x="1606" y="2329"/>
                    <a:pt x="1538" y="2309"/>
                    <a:pt x="1538" y="2290"/>
                  </a:cubicBezTo>
                  <a:cubicBezTo>
                    <a:pt x="1538" y="2290"/>
                    <a:pt x="1515" y="2309"/>
                    <a:pt x="1495" y="2309"/>
                  </a:cubicBezTo>
                  <a:cubicBezTo>
                    <a:pt x="1495" y="2290"/>
                    <a:pt x="1449" y="2271"/>
                    <a:pt x="1495" y="2271"/>
                  </a:cubicBezTo>
                  <a:lnTo>
                    <a:pt x="1515" y="2290"/>
                  </a:lnTo>
                  <a:cubicBezTo>
                    <a:pt x="1495" y="2251"/>
                    <a:pt x="1472" y="2271"/>
                    <a:pt x="1495" y="2232"/>
                  </a:cubicBezTo>
                  <a:cubicBezTo>
                    <a:pt x="1495" y="2251"/>
                    <a:pt x="1515" y="2251"/>
                    <a:pt x="1515" y="2251"/>
                  </a:cubicBezTo>
                  <a:cubicBezTo>
                    <a:pt x="1472" y="2232"/>
                    <a:pt x="1515" y="2212"/>
                    <a:pt x="1515" y="2174"/>
                  </a:cubicBezTo>
                  <a:cubicBezTo>
                    <a:pt x="1515" y="2174"/>
                    <a:pt x="1495" y="2174"/>
                    <a:pt x="1495" y="2154"/>
                  </a:cubicBezTo>
                  <a:cubicBezTo>
                    <a:pt x="1472" y="2174"/>
                    <a:pt x="1472" y="2174"/>
                    <a:pt x="1449" y="2174"/>
                  </a:cubicBezTo>
                  <a:cubicBezTo>
                    <a:pt x="1495" y="2154"/>
                    <a:pt x="1381" y="2137"/>
                    <a:pt x="1427" y="2098"/>
                  </a:cubicBezTo>
                  <a:cubicBezTo>
                    <a:pt x="1436" y="2098"/>
                    <a:pt x="1445" y="2101"/>
                    <a:pt x="1451" y="2104"/>
                  </a:cubicBezTo>
                  <a:cubicBezTo>
                    <a:pt x="1455" y="2095"/>
                    <a:pt x="1462" y="2093"/>
                    <a:pt x="1468" y="2093"/>
                  </a:cubicBezTo>
                  <a:cubicBezTo>
                    <a:pt x="1470" y="2093"/>
                    <a:pt x="1470" y="2093"/>
                    <a:pt x="1470" y="2093"/>
                  </a:cubicBezTo>
                  <a:cubicBezTo>
                    <a:pt x="1466" y="2085"/>
                    <a:pt x="1457" y="2082"/>
                    <a:pt x="1449" y="2077"/>
                  </a:cubicBezTo>
                  <a:cubicBezTo>
                    <a:pt x="1449" y="2077"/>
                    <a:pt x="1449" y="2079"/>
                    <a:pt x="1449" y="2079"/>
                  </a:cubicBezTo>
                  <a:cubicBezTo>
                    <a:pt x="1449" y="2079"/>
                    <a:pt x="1449" y="2077"/>
                    <a:pt x="1449" y="2077"/>
                  </a:cubicBezTo>
                  <a:cubicBezTo>
                    <a:pt x="1449" y="2077"/>
                    <a:pt x="1449" y="2077"/>
                    <a:pt x="1449" y="2077"/>
                  </a:cubicBezTo>
                  <a:cubicBezTo>
                    <a:pt x="1459" y="2070"/>
                    <a:pt x="1459" y="2066"/>
                    <a:pt x="1459" y="2064"/>
                  </a:cubicBezTo>
                  <a:cubicBezTo>
                    <a:pt x="1457" y="2069"/>
                    <a:pt x="1455" y="2074"/>
                    <a:pt x="1449" y="2077"/>
                  </a:cubicBezTo>
                  <a:cubicBezTo>
                    <a:pt x="1442" y="2072"/>
                    <a:pt x="1438" y="2067"/>
                    <a:pt x="1449" y="2059"/>
                  </a:cubicBezTo>
                  <a:cubicBezTo>
                    <a:pt x="1449" y="2059"/>
                    <a:pt x="1457" y="2059"/>
                    <a:pt x="1459" y="2064"/>
                  </a:cubicBezTo>
                  <a:cubicBezTo>
                    <a:pt x="1466" y="2045"/>
                    <a:pt x="1464" y="2020"/>
                    <a:pt x="1515" y="2020"/>
                  </a:cubicBezTo>
                  <a:cubicBezTo>
                    <a:pt x="1538" y="2040"/>
                    <a:pt x="1538" y="2040"/>
                    <a:pt x="1538" y="2040"/>
                  </a:cubicBezTo>
                  <a:cubicBezTo>
                    <a:pt x="1544" y="2043"/>
                    <a:pt x="1545" y="2045"/>
                    <a:pt x="1545" y="2045"/>
                  </a:cubicBezTo>
                  <a:cubicBezTo>
                    <a:pt x="1547" y="2045"/>
                    <a:pt x="1538" y="2035"/>
                    <a:pt x="1555" y="2035"/>
                  </a:cubicBezTo>
                  <a:cubicBezTo>
                    <a:pt x="1557" y="2035"/>
                    <a:pt x="1559" y="2035"/>
                    <a:pt x="1562" y="2035"/>
                  </a:cubicBezTo>
                  <a:cubicBezTo>
                    <a:pt x="1547" y="2025"/>
                    <a:pt x="1561" y="2001"/>
                    <a:pt x="1561" y="2001"/>
                  </a:cubicBezTo>
                  <a:lnTo>
                    <a:pt x="1515" y="2001"/>
                  </a:lnTo>
                  <a:cubicBezTo>
                    <a:pt x="1481" y="1978"/>
                    <a:pt x="1487" y="1974"/>
                    <a:pt x="1506" y="1974"/>
                  </a:cubicBezTo>
                  <a:cubicBezTo>
                    <a:pt x="1521" y="1974"/>
                    <a:pt x="1545" y="1977"/>
                    <a:pt x="1562" y="1977"/>
                  </a:cubicBezTo>
                  <a:cubicBezTo>
                    <a:pt x="1579" y="1977"/>
                    <a:pt x="1591" y="1974"/>
                    <a:pt x="1583" y="1962"/>
                  </a:cubicBezTo>
                  <a:cubicBezTo>
                    <a:pt x="1579" y="1959"/>
                    <a:pt x="1576" y="1957"/>
                    <a:pt x="1574" y="1957"/>
                  </a:cubicBezTo>
                  <a:cubicBezTo>
                    <a:pt x="1570" y="1957"/>
                    <a:pt x="1574" y="1969"/>
                    <a:pt x="1570" y="1969"/>
                  </a:cubicBezTo>
                  <a:cubicBezTo>
                    <a:pt x="1568" y="1969"/>
                    <a:pt x="1566" y="1967"/>
                    <a:pt x="1561" y="1962"/>
                  </a:cubicBezTo>
                  <a:cubicBezTo>
                    <a:pt x="1561" y="1943"/>
                    <a:pt x="1606" y="1943"/>
                    <a:pt x="1583" y="1925"/>
                  </a:cubicBezTo>
                  <a:cubicBezTo>
                    <a:pt x="1606" y="1925"/>
                    <a:pt x="1628" y="1906"/>
                    <a:pt x="1674" y="1906"/>
                  </a:cubicBezTo>
                  <a:cubicBezTo>
                    <a:pt x="1651" y="1886"/>
                    <a:pt x="1696" y="1867"/>
                    <a:pt x="1651" y="1867"/>
                  </a:cubicBezTo>
                  <a:cubicBezTo>
                    <a:pt x="1606" y="1886"/>
                    <a:pt x="1696" y="1886"/>
                    <a:pt x="1628" y="1906"/>
                  </a:cubicBezTo>
                  <a:lnTo>
                    <a:pt x="1583" y="1886"/>
                  </a:lnTo>
                  <a:cubicBezTo>
                    <a:pt x="1606" y="1867"/>
                    <a:pt x="1583" y="1848"/>
                    <a:pt x="1606" y="1828"/>
                  </a:cubicBezTo>
                  <a:cubicBezTo>
                    <a:pt x="1594" y="1838"/>
                    <a:pt x="1589" y="1843"/>
                    <a:pt x="1587" y="1843"/>
                  </a:cubicBezTo>
                  <a:cubicBezTo>
                    <a:pt x="1583" y="1843"/>
                    <a:pt x="1583" y="1838"/>
                    <a:pt x="1583" y="1828"/>
                  </a:cubicBezTo>
                  <a:cubicBezTo>
                    <a:pt x="1561" y="1809"/>
                    <a:pt x="1538" y="1790"/>
                    <a:pt x="1538" y="1770"/>
                  </a:cubicBezTo>
                  <a:cubicBezTo>
                    <a:pt x="1583" y="1770"/>
                    <a:pt x="1561" y="1790"/>
                    <a:pt x="1583" y="1790"/>
                  </a:cubicBezTo>
                  <a:cubicBezTo>
                    <a:pt x="1606" y="1790"/>
                    <a:pt x="1583" y="1770"/>
                    <a:pt x="1606" y="1751"/>
                  </a:cubicBezTo>
                  <a:lnTo>
                    <a:pt x="1611" y="1756"/>
                  </a:lnTo>
                  <a:cubicBezTo>
                    <a:pt x="1613" y="1754"/>
                    <a:pt x="1613" y="1751"/>
                    <a:pt x="1606" y="1751"/>
                  </a:cubicBezTo>
                  <a:lnTo>
                    <a:pt x="1628" y="1751"/>
                  </a:lnTo>
                  <a:cubicBezTo>
                    <a:pt x="1561" y="1732"/>
                    <a:pt x="1628" y="1732"/>
                    <a:pt x="1628" y="1714"/>
                  </a:cubicBezTo>
                  <a:cubicBezTo>
                    <a:pt x="1628" y="1675"/>
                    <a:pt x="1561" y="1656"/>
                    <a:pt x="1515" y="1617"/>
                  </a:cubicBezTo>
                  <a:lnTo>
                    <a:pt x="1561" y="1617"/>
                  </a:lnTo>
                  <a:cubicBezTo>
                    <a:pt x="1538" y="1636"/>
                    <a:pt x="1561" y="1636"/>
                    <a:pt x="1561" y="1636"/>
                  </a:cubicBezTo>
                  <a:cubicBezTo>
                    <a:pt x="1561" y="1617"/>
                    <a:pt x="1628" y="1617"/>
                    <a:pt x="1651" y="1617"/>
                  </a:cubicBezTo>
                  <a:cubicBezTo>
                    <a:pt x="1643" y="1611"/>
                    <a:pt x="1636" y="1609"/>
                    <a:pt x="1628" y="1609"/>
                  </a:cubicBezTo>
                  <a:cubicBezTo>
                    <a:pt x="1615" y="1609"/>
                    <a:pt x="1606" y="1617"/>
                    <a:pt x="1606" y="1617"/>
                  </a:cubicBezTo>
                  <a:lnTo>
                    <a:pt x="1606" y="1578"/>
                  </a:lnTo>
                  <a:lnTo>
                    <a:pt x="1561" y="1578"/>
                  </a:lnTo>
                  <a:cubicBezTo>
                    <a:pt x="1561" y="1559"/>
                    <a:pt x="1561" y="1540"/>
                    <a:pt x="1561" y="1540"/>
                  </a:cubicBezTo>
                  <a:lnTo>
                    <a:pt x="1606" y="1540"/>
                  </a:lnTo>
                  <a:cubicBezTo>
                    <a:pt x="1606" y="1540"/>
                    <a:pt x="1628" y="1522"/>
                    <a:pt x="1583" y="1522"/>
                  </a:cubicBezTo>
                  <a:cubicBezTo>
                    <a:pt x="1579" y="1523"/>
                    <a:pt x="1577" y="1525"/>
                    <a:pt x="1576" y="1525"/>
                  </a:cubicBezTo>
                  <a:cubicBezTo>
                    <a:pt x="1566" y="1525"/>
                    <a:pt x="1577" y="1483"/>
                    <a:pt x="1538" y="1483"/>
                  </a:cubicBezTo>
                  <a:lnTo>
                    <a:pt x="1561" y="1483"/>
                  </a:lnTo>
                  <a:cubicBezTo>
                    <a:pt x="1606" y="1483"/>
                    <a:pt x="1561" y="1464"/>
                    <a:pt x="1561" y="1464"/>
                  </a:cubicBezTo>
                  <a:cubicBezTo>
                    <a:pt x="1561" y="1464"/>
                    <a:pt x="1583" y="1444"/>
                    <a:pt x="1583" y="1444"/>
                  </a:cubicBezTo>
                  <a:cubicBezTo>
                    <a:pt x="1583" y="1425"/>
                    <a:pt x="1583" y="1425"/>
                    <a:pt x="1606" y="1425"/>
                  </a:cubicBezTo>
                  <a:cubicBezTo>
                    <a:pt x="1606" y="1406"/>
                    <a:pt x="1583" y="1406"/>
                    <a:pt x="1583" y="1406"/>
                  </a:cubicBezTo>
                  <a:lnTo>
                    <a:pt x="1583" y="1386"/>
                  </a:lnTo>
                  <a:lnTo>
                    <a:pt x="1674" y="1386"/>
                  </a:lnTo>
                  <a:cubicBezTo>
                    <a:pt x="1662" y="1377"/>
                    <a:pt x="1645" y="1377"/>
                    <a:pt x="1630" y="1377"/>
                  </a:cubicBezTo>
                  <a:cubicBezTo>
                    <a:pt x="1617" y="1377"/>
                    <a:pt x="1606" y="1377"/>
                    <a:pt x="1606" y="1367"/>
                  </a:cubicBezTo>
                  <a:cubicBezTo>
                    <a:pt x="1636" y="1367"/>
                    <a:pt x="1645" y="1359"/>
                    <a:pt x="1662" y="1359"/>
                  </a:cubicBezTo>
                  <a:cubicBezTo>
                    <a:pt x="1670" y="1359"/>
                    <a:pt x="1681" y="1360"/>
                    <a:pt x="1696" y="1367"/>
                  </a:cubicBezTo>
                  <a:cubicBezTo>
                    <a:pt x="1742" y="1347"/>
                    <a:pt x="1742" y="1328"/>
                    <a:pt x="1742" y="1310"/>
                  </a:cubicBezTo>
                  <a:cubicBezTo>
                    <a:pt x="1732" y="1306"/>
                    <a:pt x="1725" y="1304"/>
                    <a:pt x="1721" y="1304"/>
                  </a:cubicBezTo>
                  <a:cubicBezTo>
                    <a:pt x="1702" y="1304"/>
                    <a:pt x="1709" y="1328"/>
                    <a:pt x="1674" y="1328"/>
                  </a:cubicBezTo>
                  <a:cubicBezTo>
                    <a:pt x="1674" y="1272"/>
                    <a:pt x="1583" y="1252"/>
                    <a:pt x="1606" y="1233"/>
                  </a:cubicBezTo>
                  <a:lnTo>
                    <a:pt x="1583" y="1233"/>
                  </a:lnTo>
                  <a:cubicBezTo>
                    <a:pt x="1561" y="1214"/>
                    <a:pt x="1583" y="1214"/>
                    <a:pt x="1538" y="1194"/>
                  </a:cubicBezTo>
                  <a:cubicBezTo>
                    <a:pt x="1551" y="1199"/>
                    <a:pt x="1566" y="1202"/>
                    <a:pt x="1581" y="1202"/>
                  </a:cubicBezTo>
                  <a:cubicBezTo>
                    <a:pt x="1625" y="1202"/>
                    <a:pt x="1674" y="1184"/>
                    <a:pt x="1674" y="1155"/>
                  </a:cubicBezTo>
                  <a:cubicBezTo>
                    <a:pt x="1659" y="1155"/>
                    <a:pt x="1643" y="1165"/>
                    <a:pt x="1621" y="1165"/>
                  </a:cubicBezTo>
                  <a:cubicBezTo>
                    <a:pt x="1611" y="1165"/>
                    <a:pt x="1598" y="1162"/>
                    <a:pt x="1583" y="1155"/>
                  </a:cubicBezTo>
                  <a:lnTo>
                    <a:pt x="1583" y="1136"/>
                  </a:lnTo>
                  <a:lnTo>
                    <a:pt x="1606" y="1136"/>
                  </a:lnTo>
                  <a:cubicBezTo>
                    <a:pt x="1583" y="1117"/>
                    <a:pt x="1674" y="1117"/>
                    <a:pt x="1606" y="1099"/>
                  </a:cubicBezTo>
                  <a:lnTo>
                    <a:pt x="1642" y="1088"/>
                  </a:lnTo>
                  <a:cubicBezTo>
                    <a:pt x="1643" y="1091"/>
                    <a:pt x="1647" y="1094"/>
                    <a:pt x="1651" y="1099"/>
                  </a:cubicBezTo>
                  <a:lnTo>
                    <a:pt x="1674" y="1080"/>
                  </a:lnTo>
                  <a:lnTo>
                    <a:pt x="1642" y="1088"/>
                  </a:lnTo>
                  <a:cubicBezTo>
                    <a:pt x="1628" y="1073"/>
                    <a:pt x="1628" y="1060"/>
                    <a:pt x="1628" y="1060"/>
                  </a:cubicBezTo>
                  <a:cubicBezTo>
                    <a:pt x="1606" y="1022"/>
                    <a:pt x="1628" y="1022"/>
                    <a:pt x="1651" y="1022"/>
                  </a:cubicBezTo>
                  <a:cubicBezTo>
                    <a:pt x="1628" y="1022"/>
                    <a:pt x="1583" y="1022"/>
                    <a:pt x="1583" y="1002"/>
                  </a:cubicBezTo>
                  <a:cubicBezTo>
                    <a:pt x="1593" y="1005"/>
                    <a:pt x="1602" y="1007"/>
                    <a:pt x="1608" y="1007"/>
                  </a:cubicBezTo>
                  <a:cubicBezTo>
                    <a:pt x="1640" y="1007"/>
                    <a:pt x="1634" y="980"/>
                    <a:pt x="1643" y="980"/>
                  </a:cubicBezTo>
                  <a:cubicBezTo>
                    <a:pt x="1645" y="980"/>
                    <a:pt x="1647" y="980"/>
                    <a:pt x="1651" y="983"/>
                  </a:cubicBezTo>
                  <a:cubicBezTo>
                    <a:pt x="1651" y="963"/>
                    <a:pt x="1674" y="963"/>
                    <a:pt x="1651" y="944"/>
                  </a:cubicBezTo>
                  <a:lnTo>
                    <a:pt x="1657" y="947"/>
                  </a:lnTo>
                  <a:cubicBezTo>
                    <a:pt x="1638" y="933"/>
                    <a:pt x="1643" y="920"/>
                    <a:pt x="1628" y="907"/>
                  </a:cubicBezTo>
                  <a:cubicBezTo>
                    <a:pt x="1647" y="910"/>
                    <a:pt x="1657" y="912"/>
                    <a:pt x="1664" y="912"/>
                  </a:cubicBezTo>
                  <a:cubicBezTo>
                    <a:pt x="1689" y="912"/>
                    <a:pt x="1647" y="888"/>
                    <a:pt x="1719" y="888"/>
                  </a:cubicBezTo>
                  <a:cubicBezTo>
                    <a:pt x="1651" y="868"/>
                    <a:pt x="1696" y="849"/>
                    <a:pt x="1651" y="829"/>
                  </a:cubicBezTo>
                  <a:cubicBezTo>
                    <a:pt x="1651" y="823"/>
                    <a:pt x="1657" y="821"/>
                    <a:pt x="1664" y="821"/>
                  </a:cubicBezTo>
                  <a:cubicBezTo>
                    <a:pt x="1677" y="821"/>
                    <a:pt x="1704" y="829"/>
                    <a:pt x="1719" y="829"/>
                  </a:cubicBezTo>
                  <a:lnTo>
                    <a:pt x="1696" y="810"/>
                  </a:lnTo>
                  <a:cubicBezTo>
                    <a:pt x="1719" y="810"/>
                    <a:pt x="1742" y="771"/>
                    <a:pt x="1762" y="752"/>
                  </a:cubicBezTo>
                  <a:lnTo>
                    <a:pt x="1719" y="733"/>
                  </a:lnTo>
                  <a:lnTo>
                    <a:pt x="1742" y="733"/>
                  </a:lnTo>
                  <a:cubicBezTo>
                    <a:pt x="1719" y="733"/>
                    <a:pt x="1719" y="713"/>
                    <a:pt x="1696" y="713"/>
                  </a:cubicBezTo>
                  <a:cubicBezTo>
                    <a:pt x="1651" y="713"/>
                    <a:pt x="1696" y="696"/>
                    <a:pt x="1674" y="676"/>
                  </a:cubicBezTo>
                  <a:lnTo>
                    <a:pt x="1742" y="676"/>
                  </a:lnTo>
                  <a:cubicBezTo>
                    <a:pt x="1742" y="676"/>
                    <a:pt x="1683" y="650"/>
                    <a:pt x="1649" y="650"/>
                  </a:cubicBezTo>
                  <a:cubicBezTo>
                    <a:pt x="1640" y="650"/>
                    <a:pt x="1632" y="652"/>
                    <a:pt x="1628" y="657"/>
                  </a:cubicBezTo>
                  <a:cubicBezTo>
                    <a:pt x="1606" y="657"/>
                    <a:pt x="1583" y="637"/>
                    <a:pt x="1606" y="637"/>
                  </a:cubicBezTo>
                  <a:lnTo>
                    <a:pt x="1651" y="637"/>
                  </a:lnTo>
                  <a:lnTo>
                    <a:pt x="1606" y="618"/>
                  </a:lnTo>
                  <a:cubicBezTo>
                    <a:pt x="1606" y="599"/>
                    <a:pt x="1628" y="599"/>
                    <a:pt x="1628" y="599"/>
                  </a:cubicBezTo>
                  <a:cubicBezTo>
                    <a:pt x="1628" y="599"/>
                    <a:pt x="1668" y="607"/>
                    <a:pt x="1694" y="607"/>
                  </a:cubicBezTo>
                  <a:cubicBezTo>
                    <a:pt x="1708" y="607"/>
                    <a:pt x="1719" y="605"/>
                    <a:pt x="1719" y="599"/>
                  </a:cubicBezTo>
                  <a:cubicBezTo>
                    <a:pt x="1742" y="618"/>
                    <a:pt x="1762" y="618"/>
                    <a:pt x="1762" y="637"/>
                  </a:cubicBezTo>
                  <a:cubicBezTo>
                    <a:pt x="1762" y="637"/>
                    <a:pt x="1774" y="629"/>
                    <a:pt x="1779" y="629"/>
                  </a:cubicBezTo>
                  <a:cubicBezTo>
                    <a:pt x="1783" y="629"/>
                    <a:pt x="1785" y="631"/>
                    <a:pt x="1785" y="637"/>
                  </a:cubicBezTo>
                  <a:cubicBezTo>
                    <a:pt x="1785" y="618"/>
                    <a:pt x="1762" y="618"/>
                    <a:pt x="1762" y="599"/>
                  </a:cubicBezTo>
                  <a:cubicBezTo>
                    <a:pt x="1775" y="604"/>
                    <a:pt x="1787" y="607"/>
                    <a:pt x="1798" y="607"/>
                  </a:cubicBezTo>
                  <a:cubicBezTo>
                    <a:pt x="1821" y="607"/>
                    <a:pt x="1838" y="594"/>
                    <a:pt x="1853" y="579"/>
                  </a:cubicBezTo>
                  <a:lnTo>
                    <a:pt x="1808" y="599"/>
                  </a:lnTo>
                  <a:lnTo>
                    <a:pt x="1762" y="599"/>
                  </a:lnTo>
                  <a:cubicBezTo>
                    <a:pt x="1762" y="599"/>
                    <a:pt x="1728" y="568"/>
                    <a:pt x="1736" y="562"/>
                  </a:cubicBezTo>
                  <a:cubicBezTo>
                    <a:pt x="1728" y="563"/>
                    <a:pt x="1723" y="565"/>
                    <a:pt x="1717" y="565"/>
                  </a:cubicBezTo>
                  <a:cubicBezTo>
                    <a:pt x="1677" y="565"/>
                    <a:pt x="1689" y="521"/>
                    <a:pt x="1651" y="521"/>
                  </a:cubicBezTo>
                  <a:cubicBezTo>
                    <a:pt x="1651" y="521"/>
                    <a:pt x="1651" y="502"/>
                    <a:pt x="1674" y="502"/>
                  </a:cubicBezTo>
                  <a:cubicBezTo>
                    <a:pt x="1681" y="515"/>
                    <a:pt x="1689" y="520"/>
                    <a:pt x="1696" y="520"/>
                  </a:cubicBezTo>
                  <a:cubicBezTo>
                    <a:pt x="1704" y="520"/>
                    <a:pt x="1711" y="515"/>
                    <a:pt x="1719" y="512"/>
                  </a:cubicBezTo>
                  <a:cubicBezTo>
                    <a:pt x="1717" y="512"/>
                    <a:pt x="1717" y="512"/>
                    <a:pt x="1717" y="512"/>
                  </a:cubicBezTo>
                  <a:cubicBezTo>
                    <a:pt x="1711" y="512"/>
                    <a:pt x="1704" y="508"/>
                    <a:pt x="1696" y="502"/>
                  </a:cubicBezTo>
                  <a:cubicBezTo>
                    <a:pt x="1696" y="502"/>
                    <a:pt x="1719" y="484"/>
                    <a:pt x="1742" y="484"/>
                  </a:cubicBezTo>
                  <a:lnTo>
                    <a:pt x="1762" y="484"/>
                  </a:lnTo>
                  <a:cubicBezTo>
                    <a:pt x="1751" y="474"/>
                    <a:pt x="1747" y="474"/>
                    <a:pt x="1742" y="474"/>
                  </a:cubicBezTo>
                  <a:cubicBezTo>
                    <a:pt x="1736" y="474"/>
                    <a:pt x="1730" y="474"/>
                    <a:pt x="1719" y="465"/>
                  </a:cubicBezTo>
                  <a:cubicBezTo>
                    <a:pt x="1742" y="465"/>
                    <a:pt x="1719" y="445"/>
                    <a:pt x="1742" y="445"/>
                  </a:cubicBezTo>
                  <a:cubicBezTo>
                    <a:pt x="1762" y="465"/>
                    <a:pt x="1808" y="465"/>
                    <a:pt x="1808" y="484"/>
                  </a:cubicBezTo>
                  <a:cubicBezTo>
                    <a:pt x="1808" y="468"/>
                    <a:pt x="1808" y="441"/>
                    <a:pt x="1785" y="441"/>
                  </a:cubicBezTo>
                  <a:cubicBezTo>
                    <a:pt x="1779" y="441"/>
                    <a:pt x="1772" y="441"/>
                    <a:pt x="1762" y="445"/>
                  </a:cubicBezTo>
                  <a:lnTo>
                    <a:pt x="1785" y="426"/>
                  </a:lnTo>
                  <a:cubicBezTo>
                    <a:pt x="1770" y="426"/>
                    <a:pt x="1745" y="434"/>
                    <a:pt x="1730" y="434"/>
                  </a:cubicBezTo>
                  <a:cubicBezTo>
                    <a:pt x="1723" y="434"/>
                    <a:pt x="1719" y="432"/>
                    <a:pt x="1719" y="426"/>
                  </a:cubicBezTo>
                  <a:lnTo>
                    <a:pt x="1696" y="407"/>
                  </a:lnTo>
                  <a:lnTo>
                    <a:pt x="1719" y="407"/>
                  </a:lnTo>
                  <a:cubicBezTo>
                    <a:pt x="1719" y="387"/>
                    <a:pt x="1696" y="387"/>
                    <a:pt x="1696" y="387"/>
                  </a:cubicBezTo>
                  <a:lnTo>
                    <a:pt x="1742" y="387"/>
                  </a:lnTo>
                  <a:cubicBezTo>
                    <a:pt x="1742" y="368"/>
                    <a:pt x="1719" y="368"/>
                    <a:pt x="1696" y="349"/>
                  </a:cubicBezTo>
                  <a:lnTo>
                    <a:pt x="1742" y="349"/>
                  </a:lnTo>
                  <a:cubicBezTo>
                    <a:pt x="1742" y="329"/>
                    <a:pt x="1742" y="310"/>
                    <a:pt x="1762" y="292"/>
                  </a:cubicBezTo>
                  <a:cubicBezTo>
                    <a:pt x="1762" y="287"/>
                    <a:pt x="1762" y="286"/>
                    <a:pt x="1762" y="286"/>
                  </a:cubicBezTo>
                  <a:cubicBezTo>
                    <a:pt x="1762" y="286"/>
                    <a:pt x="1760" y="297"/>
                    <a:pt x="1753" y="297"/>
                  </a:cubicBezTo>
                  <a:cubicBezTo>
                    <a:pt x="1749" y="297"/>
                    <a:pt x="1745" y="295"/>
                    <a:pt x="1742" y="292"/>
                  </a:cubicBezTo>
                  <a:cubicBezTo>
                    <a:pt x="1808" y="273"/>
                    <a:pt x="1785" y="234"/>
                    <a:pt x="1762" y="195"/>
                  </a:cubicBezTo>
                  <a:cubicBezTo>
                    <a:pt x="1702" y="195"/>
                    <a:pt x="1751" y="179"/>
                    <a:pt x="1711" y="163"/>
                  </a:cubicBezTo>
                  <a:cubicBezTo>
                    <a:pt x="1713" y="163"/>
                    <a:pt x="1713" y="163"/>
                    <a:pt x="1713" y="163"/>
                  </a:cubicBezTo>
                  <a:cubicBezTo>
                    <a:pt x="1726" y="163"/>
                    <a:pt x="1740" y="158"/>
                    <a:pt x="1753" y="158"/>
                  </a:cubicBezTo>
                  <a:cubicBezTo>
                    <a:pt x="1766" y="158"/>
                    <a:pt x="1777" y="161"/>
                    <a:pt x="1785" y="176"/>
                  </a:cubicBezTo>
                  <a:lnTo>
                    <a:pt x="1785" y="157"/>
                  </a:lnTo>
                  <a:cubicBezTo>
                    <a:pt x="1791" y="153"/>
                    <a:pt x="1794" y="152"/>
                    <a:pt x="1796" y="152"/>
                  </a:cubicBezTo>
                  <a:cubicBezTo>
                    <a:pt x="1809" y="152"/>
                    <a:pt x="1817" y="176"/>
                    <a:pt x="1853" y="176"/>
                  </a:cubicBezTo>
                  <a:cubicBezTo>
                    <a:pt x="1853" y="157"/>
                    <a:pt x="1785" y="137"/>
                    <a:pt x="1808" y="118"/>
                  </a:cubicBezTo>
                  <a:cubicBezTo>
                    <a:pt x="1843" y="118"/>
                    <a:pt x="1823" y="94"/>
                    <a:pt x="1836" y="94"/>
                  </a:cubicBezTo>
                  <a:cubicBezTo>
                    <a:pt x="1838" y="94"/>
                    <a:pt x="1843" y="95"/>
                    <a:pt x="1853" y="98"/>
                  </a:cubicBezTo>
                  <a:cubicBezTo>
                    <a:pt x="1875" y="118"/>
                    <a:pt x="1853" y="118"/>
                    <a:pt x="1853" y="118"/>
                  </a:cubicBezTo>
                  <a:lnTo>
                    <a:pt x="1875" y="118"/>
                  </a:lnTo>
                  <a:cubicBezTo>
                    <a:pt x="1898" y="81"/>
                    <a:pt x="1808" y="98"/>
                    <a:pt x="1785" y="81"/>
                  </a:cubicBezTo>
                  <a:cubicBezTo>
                    <a:pt x="1785" y="61"/>
                    <a:pt x="1796" y="56"/>
                    <a:pt x="1811" y="56"/>
                  </a:cubicBezTo>
                  <a:cubicBezTo>
                    <a:pt x="1825" y="56"/>
                    <a:pt x="1841" y="61"/>
                    <a:pt x="1853" y="61"/>
                  </a:cubicBezTo>
                  <a:cubicBezTo>
                    <a:pt x="1853" y="61"/>
                    <a:pt x="1853" y="52"/>
                    <a:pt x="1853" y="39"/>
                  </a:cubicBezTo>
                  <a:cubicBezTo>
                    <a:pt x="1845" y="45"/>
                    <a:pt x="1828" y="50"/>
                    <a:pt x="1813" y="50"/>
                  </a:cubicBezTo>
                  <a:cubicBezTo>
                    <a:pt x="1802" y="50"/>
                    <a:pt x="1792" y="47"/>
                    <a:pt x="1785" y="42"/>
                  </a:cubicBezTo>
                  <a:cubicBezTo>
                    <a:pt x="1830" y="42"/>
                    <a:pt x="1785" y="3"/>
                    <a:pt x="1762" y="3"/>
                  </a:cubicBezTo>
                  <a:cubicBezTo>
                    <a:pt x="1719" y="23"/>
                    <a:pt x="1785" y="23"/>
                    <a:pt x="1696" y="42"/>
                  </a:cubicBezTo>
                  <a:cubicBezTo>
                    <a:pt x="1719" y="42"/>
                    <a:pt x="1762" y="61"/>
                    <a:pt x="1742" y="81"/>
                  </a:cubicBezTo>
                  <a:cubicBezTo>
                    <a:pt x="1734" y="74"/>
                    <a:pt x="1728" y="71"/>
                    <a:pt x="1725" y="71"/>
                  </a:cubicBezTo>
                  <a:cubicBezTo>
                    <a:pt x="1719" y="71"/>
                    <a:pt x="1719" y="81"/>
                    <a:pt x="1719" y="81"/>
                  </a:cubicBezTo>
                  <a:cubicBezTo>
                    <a:pt x="1742" y="81"/>
                    <a:pt x="1719" y="98"/>
                    <a:pt x="1742" y="98"/>
                  </a:cubicBezTo>
                  <a:cubicBezTo>
                    <a:pt x="1711" y="98"/>
                    <a:pt x="1691" y="90"/>
                    <a:pt x="1674" y="90"/>
                  </a:cubicBezTo>
                  <a:cubicBezTo>
                    <a:pt x="1666" y="90"/>
                    <a:pt x="1659" y="92"/>
                    <a:pt x="1651" y="98"/>
                  </a:cubicBezTo>
                  <a:lnTo>
                    <a:pt x="1719" y="118"/>
                  </a:lnTo>
                  <a:cubicBezTo>
                    <a:pt x="1704" y="118"/>
                    <a:pt x="1689" y="110"/>
                    <a:pt x="1679" y="110"/>
                  </a:cubicBezTo>
                  <a:cubicBezTo>
                    <a:pt x="1676" y="110"/>
                    <a:pt x="1674" y="111"/>
                    <a:pt x="1674" y="118"/>
                  </a:cubicBezTo>
                  <a:cubicBezTo>
                    <a:pt x="1662" y="108"/>
                    <a:pt x="1651" y="108"/>
                    <a:pt x="1642" y="108"/>
                  </a:cubicBezTo>
                  <a:cubicBezTo>
                    <a:pt x="1634" y="108"/>
                    <a:pt x="1628" y="108"/>
                    <a:pt x="1628" y="98"/>
                  </a:cubicBezTo>
                  <a:cubicBezTo>
                    <a:pt x="1561" y="118"/>
                    <a:pt x="1651" y="137"/>
                    <a:pt x="1674" y="157"/>
                  </a:cubicBezTo>
                  <a:lnTo>
                    <a:pt x="1651" y="157"/>
                  </a:lnTo>
                  <a:cubicBezTo>
                    <a:pt x="1674" y="157"/>
                    <a:pt x="1651" y="176"/>
                    <a:pt x="1674" y="176"/>
                  </a:cubicBezTo>
                  <a:cubicBezTo>
                    <a:pt x="1668" y="181"/>
                    <a:pt x="1664" y="182"/>
                    <a:pt x="1659" y="182"/>
                  </a:cubicBezTo>
                  <a:cubicBezTo>
                    <a:pt x="1647" y="182"/>
                    <a:pt x="1636" y="171"/>
                    <a:pt x="1630" y="171"/>
                  </a:cubicBezTo>
                  <a:cubicBezTo>
                    <a:pt x="1630" y="171"/>
                    <a:pt x="1628" y="173"/>
                    <a:pt x="1628" y="176"/>
                  </a:cubicBezTo>
                  <a:lnTo>
                    <a:pt x="1606" y="195"/>
                  </a:lnTo>
                  <a:cubicBezTo>
                    <a:pt x="1628" y="195"/>
                    <a:pt x="1628" y="215"/>
                    <a:pt x="1606" y="215"/>
                  </a:cubicBezTo>
                  <a:cubicBezTo>
                    <a:pt x="1583" y="195"/>
                    <a:pt x="1561" y="195"/>
                    <a:pt x="1538" y="176"/>
                  </a:cubicBezTo>
                  <a:lnTo>
                    <a:pt x="1583" y="215"/>
                  </a:lnTo>
                  <a:cubicBezTo>
                    <a:pt x="1568" y="215"/>
                    <a:pt x="1553" y="223"/>
                    <a:pt x="1545" y="223"/>
                  </a:cubicBezTo>
                  <a:cubicBezTo>
                    <a:pt x="1542" y="223"/>
                    <a:pt x="1538" y="221"/>
                    <a:pt x="1538" y="215"/>
                  </a:cubicBezTo>
                  <a:lnTo>
                    <a:pt x="1538" y="253"/>
                  </a:lnTo>
                  <a:lnTo>
                    <a:pt x="1515" y="253"/>
                  </a:lnTo>
                  <a:cubicBezTo>
                    <a:pt x="1496" y="253"/>
                    <a:pt x="1561" y="295"/>
                    <a:pt x="1523" y="295"/>
                  </a:cubicBezTo>
                  <a:cubicBezTo>
                    <a:pt x="1515" y="295"/>
                    <a:pt x="1506" y="294"/>
                    <a:pt x="1495" y="292"/>
                  </a:cubicBezTo>
                  <a:cubicBezTo>
                    <a:pt x="1515" y="329"/>
                    <a:pt x="1515" y="349"/>
                    <a:pt x="1515" y="387"/>
                  </a:cubicBezTo>
                  <a:cubicBezTo>
                    <a:pt x="1510" y="376"/>
                    <a:pt x="1504" y="373"/>
                    <a:pt x="1498" y="373"/>
                  </a:cubicBezTo>
                  <a:cubicBezTo>
                    <a:pt x="1487" y="373"/>
                    <a:pt x="1478" y="382"/>
                    <a:pt x="1468" y="382"/>
                  </a:cubicBezTo>
                  <a:cubicBezTo>
                    <a:pt x="1461" y="382"/>
                    <a:pt x="1455" y="379"/>
                    <a:pt x="1449" y="368"/>
                  </a:cubicBezTo>
                  <a:cubicBezTo>
                    <a:pt x="1427" y="387"/>
                    <a:pt x="1472" y="407"/>
                    <a:pt x="1495" y="407"/>
                  </a:cubicBezTo>
                  <a:cubicBezTo>
                    <a:pt x="1487" y="413"/>
                    <a:pt x="1476" y="415"/>
                    <a:pt x="1466" y="415"/>
                  </a:cubicBezTo>
                  <a:cubicBezTo>
                    <a:pt x="1455" y="415"/>
                    <a:pt x="1442" y="413"/>
                    <a:pt x="1430" y="410"/>
                  </a:cubicBezTo>
                  <a:lnTo>
                    <a:pt x="1449" y="426"/>
                  </a:lnTo>
                  <a:cubicBezTo>
                    <a:pt x="1427" y="436"/>
                    <a:pt x="1415" y="436"/>
                    <a:pt x="1406" y="436"/>
                  </a:cubicBezTo>
                  <a:cubicBezTo>
                    <a:pt x="1398" y="436"/>
                    <a:pt x="1393" y="436"/>
                    <a:pt x="1381" y="445"/>
                  </a:cubicBezTo>
                  <a:lnTo>
                    <a:pt x="1427" y="445"/>
                  </a:lnTo>
                  <a:lnTo>
                    <a:pt x="1404" y="465"/>
                  </a:lnTo>
                  <a:cubicBezTo>
                    <a:pt x="1427" y="465"/>
                    <a:pt x="1427" y="465"/>
                    <a:pt x="1427" y="484"/>
                  </a:cubicBezTo>
                  <a:lnTo>
                    <a:pt x="1404" y="484"/>
                  </a:lnTo>
                  <a:lnTo>
                    <a:pt x="1427" y="502"/>
                  </a:lnTo>
                  <a:cubicBezTo>
                    <a:pt x="1419" y="497"/>
                    <a:pt x="1413" y="494"/>
                    <a:pt x="1410" y="494"/>
                  </a:cubicBezTo>
                  <a:cubicBezTo>
                    <a:pt x="1402" y="494"/>
                    <a:pt x="1396" y="502"/>
                    <a:pt x="1381" y="502"/>
                  </a:cubicBezTo>
                  <a:cubicBezTo>
                    <a:pt x="1381" y="502"/>
                    <a:pt x="1381" y="502"/>
                    <a:pt x="1381" y="521"/>
                  </a:cubicBezTo>
                  <a:lnTo>
                    <a:pt x="1404" y="521"/>
                  </a:lnTo>
                  <a:cubicBezTo>
                    <a:pt x="1412" y="536"/>
                    <a:pt x="1408" y="539"/>
                    <a:pt x="1400" y="539"/>
                  </a:cubicBezTo>
                  <a:cubicBezTo>
                    <a:pt x="1391" y="539"/>
                    <a:pt x="1376" y="536"/>
                    <a:pt x="1368" y="536"/>
                  </a:cubicBezTo>
                  <a:cubicBezTo>
                    <a:pt x="1362" y="536"/>
                    <a:pt x="1359" y="537"/>
                    <a:pt x="1359" y="541"/>
                  </a:cubicBezTo>
                  <a:lnTo>
                    <a:pt x="1404" y="541"/>
                  </a:lnTo>
                  <a:cubicBezTo>
                    <a:pt x="1336" y="579"/>
                    <a:pt x="1404" y="599"/>
                    <a:pt x="1381" y="618"/>
                  </a:cubicBezTo>
                  <a:lnTo>
                    <a:pt x="1336" y="618"/>
                  </a:lnTo>
                  <a:cubicBezTo>
                    <a:pt x="1359" y="637"/>
                    <a:pt x="1336" y="657"/>
                    <a:pt x="1381" y="696"/>
                  </a:cubicBezTo>
                  <a:cubicBezTo>
                    <a:pt x="1313" y="696"/>
                    <a:pt x="1313" y="696"/>
                    <a:pt x="1291" y="713"/>
                  </a:cubicBezTo>
                  <a:cubicBezTo>
                    <a:pt x="1291" y="733"/>
                    <a:pt x="1291" y="733"/>
                    <a:pt x="1313" y="733"/>
                  </a:cubicBezTo>
                  <a:cubicBezTo>
                    <a:pt x="1291" y="752"/>
                    <a:pt x="1313" y="791"/>
                    <a:pt x="1291" y="791"/>
                  </a:cubicBezTo>
                  <a:cubicBezTo>
                    <a:pt x="1313" y="791"/>
                    <a:pt x="1270" y="791"/>
                    <a:pt x="1291" y="810"/>
                  </a:cubicBezTo>
                  <a:lnTo>
                    <a:pt x="1313" y="810"/>
                  </a:lnTo>
                  <a:cubicBezTo>
                    <a:pt x="1253" y="828"/>
                    <a:pt x="1321" y="860"/>
                    <a:pt x="1285" y="881"/>
                  </a:cubicBezTo>
                  <a:lnTo>
                    <a:pt x="1270" y="868"/>
                  </a:lnTo>
                  <a:lnTo>
                    <a:pt x="1270" y="888"/>
                  </a:lnTo>
                  <a:cubicBezTo>
                    <a:pt x="1276" y="884"/>
                    <a:pt x="1281" y="883"/>
                    <a:pt x="1285" y="881"/>
                  </a:cubicBezTo>
                  <a:lnTo>
                    <a:pt x="1291" y="888"/>
                  </a:lnTo>
                  <a:lnTo>
                    <a:pt x="1247" y="888"/>
                  </a:lnTo>
                  <a:lnTo>
                    <a:pt x="1225" y="925"/>
                  </a:lnTo>
                  <a:lnTo>
                    <a:pt x="1247" y="925"/>
                  </a:lnTo>
                  <a:cubicBezTo>
                    <a:pt x="1247" y="925"/>
                    <a:pt x="1291" y="944"/>
                    <a:pt x="1270" y="963"/>
                  </a:cubicBezTo>
                  <a:cubicBezTo>
                    <a:pt x="1257" y="954"/>
                    <a:pt x="1249" y="950"/>
                    <a:pt x="1246" y="950"/>
                  </a:cubicBezTo>
                  <a:cubicBezTo>
                    <a:pt x="1236" y="950"/>
                    <a:pt x="1238" y="968"/>
                    <a:pt x="1232" y="968"/>
                  </a:cubicBezTo>
                  <a:cubicBezTo>
                    <a:pt x="1230" y="968"/>
                    <a:pt x="1227" y="967"/>
                    <a:pt x="1225" y="963"/>
                  </a:cubicBezTo>
                  <a:lnTo>
                    <a:pt x="1202" y="963"/>
                  </a:lnTo>
                  <a:cubicBezTo>
                    <a:pt x="1202" y="983"/>
                    <a:pt x="1202" y="983"/>
                    <a:pt x="1247" y="983"/>
                  </a:cubicBezTo>
                  <a:cubicBezTo>
                    <a:pt x="1247" y="992"/>
                    <a:pt x="1230" y="992"/>
                    <a:pt x="1215" y="992"/>
                  </a:cubicBezTo>
                  <a:cubicBezTo>
                    <a:pt x="1202" y="992"/>
                    <a:pt x="1191" y="992"/>
                    <a:pt x="1202" y="1002"/>
                  </a:cubicBezTo>
                  <a:cubicBezTo>
                    <a:pt x="1225" y="1002"/>
                    <a:pt x="1247" y="1002"/>
                    <a:pt x="1247" y="1022"/>
                  </a:cubicBezTo>
                  <a:lnTo>
                    <a:pt x="1225" y="1022"/>
                  </a:lnTo>
                  <a:cubicBezTo>
                    <a:pt x="1247" y="1022"/>
                    <a:pt x="1225" y="1060"/>
                    <a:pt x="1225" y="1060"/>
                  </a:cubicBezTo>
                  <a:lnTo>
                    <a:pt x="1180" y="1060"/>
                  </a:lnTo>
                  <a:cubicBezTo>
                    <a:pt x="1202" y="1099"/>
                    <a:pt x="1180" y="1080"/>
                    <a:pt x="1202" y="1117"/>
                  </a:cubicBezTo>
                  <a:lnTo>
                    <a:pt x="1157" y="1136"/>
                  </a:lnTo>
                  <a:lnTo>
                    <a:pt x="1180" y="1136"/>
                  </a:lnTo>
                  <a:cubicBezTo>
                    <a:pt x="1180" y="1136"/>
                    <a:pt x="1202" y="1155"/>
                    <a:pt x="1180" y="1155"/>
                  </a:cubicBezTo>
                  <a:lnTo>
                    <a:pt x="1157" y="1155"/>
                  </a:lnTo>
                  <a:cubicBezTo>
                    <a:pt x="1157" y="1194"/>
                    <a:pt x="1112" y="1175"/>
                    <a:pt x="1134" y="1214"/>
                  </a:cubicBezTo>
                  <a:cubicBezTo>
                    <a:pt x="1157" y="1252"/>
                    <a:pt x="1066" y="1233"/>
                    <a:pt x="1112" y="1252"/>
                  </a:cubicBezTo>
                  <a:lnTo>
                    <a:pt x="1089" y="1252"/>
                  </a:lnTo>
                  <a:lnTo>
                    <a:pt x="1112" y="1272"/>
                  </a:lnTo>
                  <a:lnTo>
                    <a:pt x="1066" y="1272"/>
                  </a:lnTo>
                  <a:lnTo>
                    <a:pt x="1112" y="1291"/>
                  </a:lnTo>
                  <a:lnTo>
                    <a:pt x="1089" y="1291"/>
                  </a:lnTo>
                  <a:cubicBezTo>
                    <a:pt x="1023" y="1291"/>
                    <a:pt x="1066" y="1328"/>
                    <a:pt x="1023" y="1328"/>
                  </a:cubicBezTo>
                  <a:lnTo>
                    <a:pt x="1066" y="1328"/>
                  </a:lnTo>
                  <a:cubicBezTo>
                    <a:pt x="1157" y="1406"/>
                    <a:pt x="1000" y="1444"/>
                    <a:pt x="1023" y="1502"/>
                  </a:cubicBezTo>
                  <a:lnTo>
                    <a:pt x="1000" y="1502"/>
                  </a:lnTo>
                  <a:lnTo>
                    <a:pt x="1023" y="1522"/>
                  </a:lnTo>
                  <a:cubicBezTo>
                    <a:pt x="1016" y="1527"/>
                    <a:pt x="1010" y="1530"/>
                    <a:pt x="1006" y="1530"/>
                  </a:cubicBezTo>
                  <a:cubicBezTo>
                    <a:pt x="997" y="1530"/>
                    <a:pt x="993" y="1522"/>
                    <a:pt x="978" y="1522"/>
                  </a:cubicBezTo>
                  <a:cubicBezTo>
                    <a:pt x="1000" y="1540"/>
                    <a:pt x="1023" y="1540"/>
                    <a:pt x="1044" y="1559"/>
                  </a:cubicBezTo>
                  <a:cubicBezTo>
                    <a:pt x="1031" y="1565"/>
                    <a:pt x="1023" y="1567"/>
                    <a:pt x="1016" y="1567"/>
                  </a:cubicBezTo>
                  <a:cubicBezTo>
                    <a:pt x="1014" y="1567"/>
                    <a:pt x="1014" y="1567"/>
                    <a:pt x="1012" y="1567"/>
                  </a:cubicBezTo>
                  <a:cubicBezTo>
                    <a:pt x="1021" y="1596"/>
                    <a:pt x="1017" y="1622"/>
                    <a:pt x="1000" y="1636"/>
                  </a:cubicBezTo>
                  <a:lnTo>
                    <a:pt x="1023" y="1636"/>
                  </a:lnTo>
                  <a:cubicBezTo>
                    <a:pt x="1023" y="1656"/>
                    <a:pt x="1000" y="1675"/>
                    <a:pt x="1000" y="1694"/>
                  </a:cubicBezTo>
                  <a:lnTo>
                    <a:pt x="978" y="1694"/>
                  </a:lnTo>
                  <a:cubicBezTo>
                    <a:pt x="978" y="1694"/>
                    <a:pt x="978" y="1694"/>
                    <a:pt x="978" y="1714"/>
                  </a:cubicBezTo>
                  <a:lnTo>
                    <a:pt x="955" y="1694"/>
                  </a:lnTo>
                  <a:cubicBezTo>
                    <a:pt x="955" y="1714"/>
                    <a:pt x="978" y="1751"/>
                    <a:pt x="933" y="1751"/>
                  </a:cubicBezTo>
                  <a:cubicBezTo>
                    <a:pt x="955" y="1751"/>
                    <a:pt x="978" y="1751"/>
                    <a:pt x="978" y="1770"/>
                  </a:cubicBezTo>
                  <a:cubicBezTo>
                    <a:pt x="910" y="1770"/>
                    <a:pt x="978" y="1809"/>
                    <a:pt x="955" y="1828"/>
                  </a:cubicBezTo>
                  <a:lnTo>
                    <a:pt x="933" y="1828"/>
                  </a:lnTo>
                  <a:lnTo>
                    <a:pt x="955" y="1886"/>
                  </a:lnTo>
                  <a:cubicBezTo>
                    <a:pt x="910" y="1886"/>
                    <a:pt x="955" y="1925"/>
                    <a:pt x="910" y="1925"/>
                  </a:cubicBezTo>
                  <a:cubicBezTo>
                    <a:pt x="910" y="1928"/>
                    <a:pt x="912" y="1930"/>
                    <a:pt x="916" y="1930"/>
                  </a:cubicBezTo>
                  <a:cubicBezTo>
                    <a:pt x="921" y="1930"/>
                    <a:pt x="933" y="1925"/>
                    <a:pt x="940" y="1925"/>
                  </a:cubicBezTo>
                  <a:cubicBezTo>
                    <a:pt x="950" y="1925"/>
                    <a:pt x="955" y="1930"/>
                    <a:pt x="955" y="1943"/>
                  </a:cubicBezTo>
                  <a:cubicBezTo>
                    <a:pt x="940" y="1943"/>
                    <a:pt x="946" y="1953"/>
                    <a:pt x="936" y="1953"/>
                  </a:cubicBezTo>
                  <a:cubicBezTo>
                    <a:pt x="933" y="1953"/>
                    <a:pt x="925" y="1949"/>
                    <a:pt x="910" y="1943"/>
                  </a:cubicBezTo>
                  <a:lnTo>
                    <a:pt x="910" y="1962"/>
                  </a:lnTo>
                  <a:lnTo>
                    <a:pt x="887" y="1943"/>
                  </a:lnTo>
                  <a:cubicBezTo>
                    <a:pt x="887" y="1962"/>
                    <a:pt x="910" y="1982"/>
                    <a:pt x="955" y="1982"/>
                  </a:cubicBezTo>
                  <a:cubicBezTo>
                    <a:pt x="933" y="2001"/>
                    <a:pt x="933" y="2020"/>
                    <a:pt x="910" y="2020"/>
                  </a:cubicBezTo>
                  <a:lnTo>
                    <a:pt x="887" y="2001"/>
                  </a:lnTo>
                  <a:cubicBezTo>
                    <a:pt x="908" y="2037"/>
                    <a:pt x="817" y="2056"/>
                    <a:pt x="834" y="2088"/>
                  </a:cubicBezTo>
                  <a:cubicBezTo>
                    <a:pt x="836" y="2085"/>
                    <a:pt x="838" y="2082"/>
                    <a:pt x="842" y="2079"/>
                  </a:cubicBezTo>
                  <a:lnTo>
                    <a:pt x="836" y="2090"/>
                  </a:lnTo>
                  <a:cubicBezTo>
                    <a:pt x="834" y="2090"/>
                    <a:pt x="834" y="2088"/>
                    <a:pt x="834" y="2088"/>
                  </a:cubicBezTo>
                  <a:cubicBezTo>
                    <a:pt x="833" y="2090"/>
                    <a:pt x="833" y="2093"/>
                    <a:pt x="833" y="2095"/>
                  </a:cubicBezTo>
                  <a:lnTo>
                    <a:pt x="836" y="2090"/>
                  </a:lnTo>
                  <a:cubicBezTo>
                    <a:pt x="838" y="2093"/>
                    <a:pt x="840" y="2095"/>
                    <a:pt x="842" y="2098"/>
                  </a:cubicBezTo>
                  <a:cubicBezTo>
                    <a:pt x="842" y="2098"/>
                    <a:pt x="836" y="2098"/>
                    <a:pt x="833" y="2095"/>
                  </a:cubicBezTo>
                  <a:lnTo>
                    <a:pt x="819" y="2117"/>
                  </a:lnTo>
                  <a:lnTo>
                    <a:pt x="842" y="2137"/>
                  </a:lnTo>
                  <a:lnTo>
                    <a:pt x="819" y="2137"/>
                  </a:lnTo>
                  <a:cubicBezTo>
                    <a:pt x="797" y="2154"/>
                    <a:pt x="797" y="2193"/>
                    <a:pt x="797" y="2232"/>
                  </a:cubicBezTo>
                  <a:cubicBezTo>
                    <a:pt x="819" y="2271"/>
                    <a:pt x="776" y="2251"/>
                    <a:pt x="797" y="2290"/>
                  </a:cubicBezTo>
                  <a:lnTo>
                    <a:pt x="776" y="2290"/>
                  </a:lnTo>
                  <a:lnTo>
                    <a:pt x="776" y="2309"/>
                  </a:lnTo>
                  <a:lnTo>
                    <a:pt x="753" y="2290"/>
                  </a:lnTo>
                  <a:cubicBezTo>
                    <a:pt x="782" y="2314"/>
                    <a:pt x="755" y="2330"/>
                    <a:pt x="738" y="2335"/>
                  </a:cubicBezTo>
                  <a:cubicBezTo>
                    <a:pt x="736" y="2332"/>
                    <a:pt x="733" y="2330"/>
                    <a:pt x="731" y="2329"/>
                  </a:cubicBezTo>
                  <a:cubicBezTo>
                    <a:pt x="725" y="2333"/>
                    <a:pt x="727" y="2335"/>
                    <a:pt x="731" y="2335"/>
                  </a:cubicBezTo>
                  <a:cubicBezTo>
                    <a:pt x="733" y="2335"/>
                    <a:pt x="736" y="2335"/>
                    <a:pt x="738" y="2335"/>
                  </a:cubicBezTo>
                  <a:cubicBezTo>
                    <a:pt x="757" y="2351"/>
                    <a:pt x="778" y="2366"/>
                    <a:pt x="797" y="2366"/>
                  </a:cubicBezTo>
                  <a:cubicBezTo>
                    <a:pt x="797" y="2375"/>
                    <a:pt x="791" y="2375"/>
                    <a:pt x="784" y="2375"/>
                  </a:cubicBezTo>
                  <a:cubicBezTo>
                    <a:pt x="776" y="2375"/>
                    <a:pt x="765" y="2375"/>
                    <a:pt x="753" y="2385"/>
                  </a:cubicBezTo>
                  <a:cubicBezTo>
                    <a:pt x="753" y="2404"/>
                    <a:pt x="776" y="2404"/>
                    <a:pt x="753" y="2424"/>
                  </a:cubicBezTo>
                  <a:lnTo>
                    <a:pt x="731" y="2424"/>
                  </a:lnTo>
                  <a:cubicBezTo>
                    <a:pt x="731" y="2443"/>
                    <a:pt x="753" y="2443"/>
                    <a:pt x="753" y="2463"/>
                  </a:cubicBezTo>
                  <a:cubicBezTo>
                    <a:pt x="776" y="2482"/>
                    <a:pt x="685" y="2482"/>
                    <a:pt x="753" y="2521"/>
                  </a:cubicBezTo>
                  <a:cubicBezTo>
                    <a:pt x="731" y="2521"/>
                    <a:pt x="753" y="2540"/>
                    <a:pt x="708" y="2540"/>
                  </a:cubicBezTo>
                  <a:cubicBezTo>
                    <a:pt x="731" y="2577"/>
                    <a:pt x="731" y="2597"/>
                    <a:pt x="753" y="2635"/>
                  </a:cubicBezTo>
                  <a:cubicBezTo>
                    <a:pt x="685" y="2635"/>
                    <a:pt x="753" y="2635"/>
                    <a:pt x="708" y="2655"/>
                  </a:cubicBezTo>
                  <a:lnTo>
                    <a:pt x="753" y="2655"/>
                  </a:lnTo>
                  <a:cubicBezTo>
                    <a:pt x="731" y="2713"/>
                    <a:pt x="640" y="2751"/>
                    <a:pt x="663" y="2789"/>
                  </a:cubicBezTo>
                  <a:lnTo>
                    <a:pt x="618" y="2789"/>
                  </a:lnTo>
                  <a:lnTo>
                    <a:pt x="663" y="2808"/>
                  </a:lnTo>
                  <a:cubicBezTo>
                    <a:pt x="640" y="2866"/>
                    <a:pt x="595" y="2924"/>
                    <a:pt x="595" y="2961"/>
                  </a:cubicBezTo>
                  <a:cubicBezTo>
                    <a:pt x="618" y="2981"/>
                    <a:pt x="640" y="3000"/>
                    <a:pt x="618" y="3019"/>
                  </a:cubicBezTo>
                  <a:cubicBezTo>
                    <a:pt x="640" y="3058"/>
                    <a:pt x="640" y="3116"/>
                    <a:pt x="618" y="3155"/>
                  </a:cubicBezTo>
                  <a:cubicBezTo>
                    <a:pt x="606" y="3145"/>
                    <a:pt x="601" y="3145"/>
                    <a:pt x="595" y="3145"/>
                  </a:cubicBezTo>
                  <a:cubicBezTo>
                    <a:pt x="593" y="3145"/>
                    <a:pt x="591" y="3145"/>
                    <a:pt x="587" y="3144"/>
                  </a:cubicBezTo>
                  <a:cubicBezTo>
                    <a:pt x="604" y="3160"/>
                    <a:pt x="572" y="3173"/>
                    <a:pt x="572" y="3173"/>
                  </a:cubicBezTo>
                  <a:lnTo>
                    <a:pt x="595" y="3173"/>
                  </a:lnTo>
                  <a:cubicBezTo>
                    <a:pt x="618" y="3173"/>
                    <a:pt x="595" y="3192"/>
                    <a:pt x="572" y="3192"/>
                  </a:cubicBezTo>
                  <a:lnTo>
                    <a:pt x="595" y="3211"/>
                  </a:lnTo>
                  <a:cubicBezTo>
                    <a:pt x="595" y="3231"/>
                    <a:pt x="595" y="3231"/>
                    <a:pt x="595" y="3231"/>
                  </a:cubicBezTo>
                  <a:lnTo>
                    <a:pt x="552" y="3231"/>
                  </a:lnTo>
                  <a:cubicBezTo>
                    <a:pt x="572" y="3231"/>
                    <a:pt x="572" y="3269"/>
                    <a:pt x="618" y="3269"/>
                  </a:cubicBezTo>
                  <a:cubicBezTo>
                    <a:pt x="595" y="3269"/>
                    <a:pt x="572" y="3289"/>
                    <a:pt x="572" y="3289"/>
                  </a:cubicBezTo>
                  <a:lnTo>
                    <a:pt x="552" y="3347"/>
                  </a:lnTo>
                  <a:lnTo>
                    <a:pt x="572" y="3347"/>
                  </a:lnTo>
                  <a:cubicBezTo>
                    <a:pt x="595" y="3347"/>
                    <a:pt x="618" y="3366"/>
                    <a:pt x="595" y="3366"/>
                  </a:cubicBezTo>
                  <a:cubicBezTo>
                    <a:pt x="587" y="3360"/>
                    <a:pt x="580" y="3357"/>
                    <a:pt x="572" y="3357"/>
                  </a:cubicBezTo>
                  <a:cubicBezTo>
                    <a:pt x="557" y="3357"/>
                    <a:pt x="544" y="3366"/>
                    <a:pt x="529" y="3366"/>
                  </a:cubicBezTo>
                  <a:cubicBezTo>
                    <a:pt x="537" y="3371"/>
                    <a:pt x="540" y="3374"/>
                    <a:pt x="544" y="3374"/>
                  </a:cubicBezTo>
                  <a:cubicBezTo>
                    <a:pt x="553" y="3374"/>
                    <a:pt x="557" y="3366"/>
                    <a:pt x="572" y="3366"/>
                  </a:cubicBezTo>
                  <a:cubicBezTo>
                    <a:pt x="595" y="3384"/>
                    <a:pt x="595" y="3403"/>
                    <a:pt x="595" y="3423"/>
                  </a:cubicBezTo>
                  <a:lnTo>
                    <a:pt x="572" y="3403"/>
                  </a:lnTo>
                  <a:cubicBezTo>
                    <a:pt x="572" y="3423"/>
                    <a:pt x="529" y="3423"/>
                    <a:pt x="529" y="3442"/>
                  </a:cubicBezTo>
                  <a:cubicBezTo>
                    <a:pt x="552" y="3461"/>
                    <a:pt x="529" y="3461"/>
                    <a:pt x="572" y="3461"/>
                  </a:cubicBezTo>
                  <a:cubicBezTo>
                    <a:pt x="584" y="3481"/>
                    <a:pt x="578" y="3486"/>
                    <a:pt x="567" y="3486"/>
                  </a:cubicBezTo>
                  <a:cubicBezTo>
                    <a:pt x="555" y="3486"/>
                    <a:pt x="540" y="3481"/>
                    <a:pt x="529" y="3481"/>
                  </a:cubicBezTo>
                  <a:cubicBezTo>
                    <a:pt x="552" y="3500"/>
                    <a:pt x="529" y="3520"/>
                    <a:pt x="506" y="3520"/>
                  </a:cubicBezTo>
                  <a:cubicBezTo>
                    <a:pt x="572" y="3539"/>
                    <a:pt x="461" y="3576"/>
                    <a:pt x="529" y="3576"/>
                  </a:cubicBezTo>
                  <a:lnTo>
                    <a:pt x="484" y="3595"/>
                  </a:lnTo>
                  <a:cubicBezTo>
                    <a:pt x="506" y="3595"/>
                    <a:pt x="552" y="3595"/>
                    <a:pt x="552" y="3615"/>
                  </a:cubicBezTo>
                  <a:cubicBezTo>
                    <a:pt x="544" y="3621"/>
                    <a:pt x="537" y="3624"/>
                    <a:pt x="529" y="3624"/>
                  </a:cubicBezTo>
                  <a:cubicBezTo>
                    <a:pt x="514" y="3624"/>
                    <a:pt x="499" y="3615"/>
                    <a:pt x="484" y="3615"/>
                  </a:cubicBezTo>
                  <a:lnTo>
                    <a:pt x="552" y="3634"/>
                  </a:lnTo>
                  <a:cubicBezTo>
                    <a:pt x="461" y="3712"/>
                    <a:pt x="484" y="3807"/>
                    <a:pt x="416" y="3884"/>
                  </a:cubicBezTo>
                  <a:cubicBezTo>
                    <a:pt x="416" y="3923"/>
                    <a:pt x="438" y="3962"/>
                    <a:pt x="416" y="3999"/>
                  </a:cubicBezTo>
                  <a:lnTo>
                    <a:pt x="393" y="4038"/>
                  </a:lnTo>
                  <a:lnTo>
                    <a:pt x="438" y="4018"/>
                  </a:lnTo>
                  <a:cubicBezTo>
                    <a:pt x="438" y="4018"/>
                    <a:pt x="438" y="4038"/>
                    <a:pt x="438" y="4038"/>
                  </a:cubicBezTo>
                  <a:cubicBezTo>
                    <a:pt x="416" y="4076"/>
                    <a:pt x="371" y="4134"/>
                    <a:pt x="371" y="4191"/>
                  </a:cubicBezTo>
                  <a:cubicBezTo>
                    <a:pt x="461" y="4249"/>
                    <a:pt x="305" y="4210"/>
                    <a:pt x="348" y="4249"/>
                  </a:cubicBezTo>
                  <a:lnTo>
                    <a:pt x="325" y="4249"/>
                  </a:lnTo>
                  <a:cubicBezTo>
                    <a:pt x="348" y="4288"/>
                    <a:pt x="371" y="4307"/>
                    <a:pt x="393" y="4365"/>
                  </a:cubicBezTo>
                  <a:cubicBezTo>
                    <a:pt x="380" y="4360"/>
                    <a:pt x="371" y="4359"/>
                    <a:pt x="367" y="4359"/>
                  </a:cubicBezTo>
                  <a:cubicBezTo>
                    <a:pt x="354" y="4359"/>
                    <a:pt x="369" y="4370"/>
                    <a:pt x="365" y="4370"/>
                  </a:cubicBezTo>
                  <a:cubicBezTo>
                    <a:pt x="363" y="4370"/>
                    <a:pt x="357" y="4368"/>
                    <a:pt x="348" y="4365"/>
                  </a:cubicBezTo>
                  <a:lnTo>
                    <a:pt x="393" y="4385"/>
                  </a:lnTo>
                  <a:cubicBezTo>
                    <a:pt x="371" y="4385"/>
                    <a:pt x="348" y="4402"/>
                    <a:pt x="325" y="4402"/>
                  </a:cubicBezTo>
                  <a:lnTo>
                    <a:pt x="371" y="4422"/>
                  </a:lnTo>
                  <a:lnTo>
                    <a:pt x="325" y="4422"/>
                  </a:lnTo>
                  <a:cubicBezTo>
                    <a:pt x="325" y="4441"/>
                    <a:pt x="348" y="4480"/>
                    <a:pt x="282" y="4499"/>
                  </a:cubicBezTo>
                  <a:cubicBezTo>
                    <a:pt x="325" y="4557"/>
                    <a:pt x="282" y="4633"/>
                    <a:pt x="259" y="4711"/>
                  </a:cubicBezTo>
                  <a:cubicBezTo>
                    <a:pt x="282" y="4711"/>
                    <a:pt x="282" y="4730"/>
                    <a:pt x="282" y="4749"/>
                  </a:cubicBezTo>
                  <a:lnTo>
                    <a:pt x="237" y="4769"/>
                  </a:lnTo>
                  <a:cubicBezTo>
                    <a:pt x="259" y="4788"/>
                    <a:pt x="282" y="4806"/>
                    <a:pt x="259" y="4806"/>
                  </a:cubicBezTo>
                  <a:cubicBezTo>
                    <a:pt x="259" y="4825"/>
                    <a:pt x="237" y="4844"/>
                    <a:pt x="259" y="4864"/>
                  </a:cubicBezTo>
                  <a:cubicBezTo>
                    <a:pt x="259" y="4883"/>
                    <a:pt x="237" y="4883"/>
                    <a:pt x="191" y="4883"/>
                  </a:cubicBezTo>
                  <a:cubicBezTo>
                    <a:pt x="259" y="4883"/>
                    <a:pt x="191" y="4903"/>
                    <a:pt x="191" y="4903"/>
                  </a:cubicBezTo>
                  <a:cubicBezTo>
                    <a:pt x="191" y="4903"/>
                    <a:pt x="101" y="5114"/>
                    <a:pt x="35" y="5364"/>
                  </a:cubicBezTo>
                  <a:cubicBezTo>
                    <a:pt x="-10" y="5595"/>
                    <a:pt x="-33" y="5882"/>
                    <a:pt x="101" y="6035"/>
                  </a:cubicBezTo>
                  <a:cubicBezTo>
                    <a:pt x="124" y="6055"/>
                    <a:pt x="124" y="6074"/>
                    <a:pt x="169" y="6074"/>
                  </a:cubicBezTo>
                  <a:cubicBezTo>
                    <a:pt x="169" y="6094"/>
                    <a:pt x="124" y="6094"/>
                    <a:pt x="146" y="6094"/>
                  </a:cubicBezTo>
                  <a:cubicBezTo>
                    <a:pt x="150" y="6090"/>
                    <a:pt x="154" y="6090"/>
                    <a:pt x="157" y="6090"/>
                  </a:cubicBezTo>
                  <a:cubicBezTo>
                    <a:pt x="178" y="6090"/>
                    <a:pt x="208" y="6118"/>
                    <a:pt x="239" y="6118"/>
                  </a:cubicBezTo>
                  <a:cubicBezTo>
                    <a:pt x="246" y="6118"/>
                    <a:pt x="252" y="6116"/>
                    <a:pt x="259" y="6113"/>
                  </a:cubicBezTo>
                  <a:lnTo>
                    <a:pt x="259" y="6132"/>
                  </a:lnTo>
                  <a:cubicBezTo>
                    <a:pt x="282" y="6132"/>
                    <a:pt x="259" y="6113"/>
                    <a:pt x="282" y="6113"/>
                  </a:cubicBezTo>
                  <a:lnTo>
                    <a:pt x="237" y="6094"/>
                  </a:lnTo>
                  <a:lnTo>
                    <a:pt x="282" y="6094"/>
                  </a:lnTo>
                  <a:cubicBezTo>
                    <a:pt x="259" y="6074"/>
                    <a:pt x="191" y="6055"/>
                    <a:pt x="214" y="6035"/>
                  </a:cubicBezTo>
                  <a:lnTo>
                    <a:pt x="237" y="6035"/>
                  </a:lnTo>
                  <a:cubicBezTo>
                    <a:pt x="237" y="6031"/>
                    <a:pt x="239" y="6027"/>
                    <a:pt x="242" y="6027"/>
                  </a:cubicBezTo>
                  <a:cubicBezTo>
                    <a:pt x="252" y="6027"/>
                    <a:pt x="267" y="6035"/>
                    <a:pt x="282" y="6035"/>
                  </a:cubicBezTo>
                  <a:lnTo>
                    <a:pt x="305" y="6035"/>
                  </a:lnTo>
                  <a:cubicBezTo>
                    <a:pt x="286" y="6035"/>
                    <a:pt x="310" y="6061"/>
                    <a:pt x="322" y="6061"/>
                  </a:cubicBezTo>
                  <a:cubicBezTo>
                    <a:pt x="323" y="6061"/>
                    <a:pt x="325" y="6060"/>
                    <a:pt x="325" y="6055"/>
                  </a:cubicBezTo>
                  <a:lnTo>
                    <a:pt x="371" y="6055"/>
                  </a:lnTo>
                  <a:cubicBezTo>
                    <a:pt x="371" y="6074"/>
                    <a:pt x="393" y="6055"/>
                    <a:pt x="393" y="6094"/>
                  </a:cubicBezTo>
                  <a:cubicBezTo>
                    <a:pt x="397" y="6097"/>
                    <a:pt x="399" y="6097"/>
                    <a:pt x="399" y="6097"/>
                  </a:cubicBezTo>
                  <a:cubicBezTo>
                    <a:pt x="410" y="6097"/>
                    <a:pt x="399" y="6052"/>
                    <a:pt x="410" y="6052"/>
                  </a:cubicBezTo>
                  <a:cubicBezTo>
                    <a:pt x="412" y="6052"/>
                    <a:pt x="414" y="6053"/>
                    <a:pt x="416" y="6055"/>
                  </a:cubicBezTo>
                  <a:cubicBezTo>
                    <a:pt x="416" y="6074"/>
                    <a:pt x="393" y="6055"/>
                    <a:pt x="416" y="6094"/>
                  </a:cubicBezTo>
                  <a:lnTo>
                    <a:pt x="416" y="6074"/>
                  </a:lnTo>
                  <a:cubicBezTo>
                    <a:pt x="416" y="6094"/>
                    <a:pt x="438" y="6113"/>
                    <a:pt x="438" y="6113"/>
                  </a:cubicBezTo>
                  <a:cubicBezTo>
                    <a:pt x="476" y="6129"/>
                    <a:pt x="516" y="6216"/>
                    <a:pt x="540" y="6216"/>
                  </a:cubicBezTo>
                  <a:cubicBezTo>
                    <a:pt x="544" y="6216"/>
                    <a:pt x="548" y="6215"/>
                    <a:pt x="552" y="6210"/>
                  </a:cubicBezTo>
                  <a:cubicBezTo>
                    <a:pt x="572" y="6229"/>
                    <a:pt x="552" y="6229"/>
                    <a:pt x="572" y="6247"/>
                  </a:cubicBezTo>
                  <a:cubicBezTo>
                    <a:pt x="572" y="6240"/>
                    <a:pt x="574" y="6237"/>
                    <a:pt x="578" y="6237"/>
                  </a:cubicBezTo>
                  <a:cubicBezTo>
                    <a:pt x="589" y="6237"/>
                    <a:pt x="623" y="6286"/>
                    <a:pt x="640" y="6286"/>
                  </a:cubicBezTo>
                  <a:lnTo>
                    <a:pt x="618" y="6266"/>
                  </a:lnTo>
                  <a:cubicBezTo>
                    <a:pt x="644" y="6289"/>
                    <a:pt x="661" y="6294"/>
                    <a:pt x="672" y="6294"/>
                  </a:cubicBezTo>
                  <a:cubicBezTo>
                    <a:pt x="682" y="6294"/>
                    <a:pt x="691" y="6290"/>
                    <a:pt x="699" y="6290"/>
                  </a:cubicBezTo>
                  <a:cubicBezTo>
                    <a:pt x="708" y="6290"/>
                    <a:pt x="718" y="6294"/>
                    <a:pt x="731" y="6305"/>
                  </a:cubicBezTo>
                  <a:lnTo>
                    <a:pt x="731" y="6286"/>
                  </a:lnTo>
                  <a:cubicBezTo>
                    <a:pt x="731" y="6266"/>
                    <a:pt x="731" y="6247"/>
                    <a:pt x="731" y="6247"/>
                  </a:cubicBezTo>
                  <a:cubicBezTo>
                    <a:pt x="731" y="6247"/>
                    <a:pt x="731" y="6247"/>
                    <a:pt x="731" y="6247"/>
                  </a:cubicBezTo>
                  <a:cubicBezTo>
                    <a:pt x="731" y="6256"/>
                    <a:pt x="736" y="6261"/>
                    <a:pt x="742" y="6266"/>
                  </a:cubicBezTo>
                  <a:cubicBezTo>
                    <a:pt x="736" y="6256"/>
                    <a:pt x="731" y="6247"/>
                    <a:pt x="731" y="6247"/>
                  </a:cubicBezTo>
                  <a:cubicBezTo>
                    <a:pt x="776" y="6305"/>
                    <a:pt x="842" y="6286"/>
                    <a:pt x="887" y="6305"/>
                  </a:cubicBezTo>
                  <a:cubicBezTo>
                    <a:pt x="910" y="6286"/>
                    <a:pt x="944" y="6286"/>
                    <a:pt x="978" y="6286"/>
                  </a:cubicBezTo>
                  <a:cubicBezTo>
                    <a:pt x="1012" y="6286"/>
                    <a:pt x="1044" y="6286"/>
                    <a:pt x="1066" y="6266"/>
                  </a:cubicBezTo>
                  <a:cubicBezTo>
                    <a:pt x="1066" y="6266"/>
                    <a:pt x="1051" y="6224"/>
                    <a:pt x="1061" y="6224"/>
                  </a:cubicBezTo>
                  <a:cubicBezTo>
                    <a:pt x="1061" y="6224"/>
                    <a:pt x="1065" y="6226"/>
                    <a:pt x="1066" y="6229"/>
                  </a:cubicBezTo>
                  <a:cubicBezTo>
                    <a:pt x="1082" y="6260"/>
                    <a:pt x="1089" y="6268"/>
                    <a:pt x="1095" y="6268"/>
                  </a:cubicBezTo>
                  <a:cubicBezTo>
                    <a:pt x="1100" y="6268"/>
                    <a:pt x="1102" y="6250"/>
                    <a:pt x="1114" y="6250"/>
                  </a:cubicBezTo>
                  <a:cubicBezTo>
                    <a:pt x="1117" y="6250"/>
                    <a:pt x="1125" y="6253"/>
                    <a:pt x="1134" y="6266"/>
                  </a:cubicBezTo>
                  <a:cubicBezTo>
                    <a:pt x="1140" y="6258"/>
                    <a:pt x="1146" y="6255"/>
                    <a:pt x="1153" y="6255"/>
                  </a:cubicBezTo>
                  <a:cubicBezTo>
                    <a:pt x="1164" y="6255"/>
                    <a:pt x="1180" y="6265"/>
                    <a:pt x="1193" y="6265"/>
                  </a:cubicBezTo>
                  <a:cubicBezTo>
                    <a:pt x="1204" y="6265"/>
                    <a:pt x="1215" y="6256"/>
                    <a:pt x="1225" y="6229"/>
                  </a:cubicBezTo>
                  <a:lnTo>
                    <a:pt x="1225" y="6247"/>
                  </a:lnTo>
                  <a:cubicBezTo>
                    <a:pt x="1247" y="6247"/>
                    <a:pt x="1247" y="6229"/>
                    <a:pt x="1270" y="6229"/>
                  </a:cubicBezTo>
                  <a:lnTo>
                    <a:pt x="1247" y="6210"/>
                  </a:lnTo>
                  <a:cubicBezTo>
                    <a:pt x="1263" y="6210"/>
                    <a:pt x="1266" y="6218"/>
                    <a:pt x="1268" y="6218"/>
                  </a:cubicBezTo>
                  <a:cubicBezTo>
                    <a:pt x="1270" y="6218"/>
                    <a:pt x="1270" y="6216"/>
                    <a:pt x="1270" y="6210"/>
                  </a:cubicBezTo>
                  <a:lnTo>
                    <a:pt x="1270" y="6190"/>
                  </a:lnTo>
                  <a:cubicBezTo>
                    <a:pt x="1278" y="6210"/>
                    <a:pt x="1281" y="6216"/>
                    <a:pt x="1287" y="6216"/>
                  </a:cubicBezTo>
                  <a:cubicBezTo>
                    <a:pt x="1293" y="6216"/>
                    <a:pt x="1296" y="6205"/>
                    <a:pt x="1306" y="6205"/>
                  </a:cubicBezTo>
                  <a:cubicBezTo>
                    <a:pt x="1308" y="6205"/>
                    <a:pt x="1310" y="6206"/>
                    <a:pt x="1313" y="6210"/>
                  </a:cubicBezTo>
                  <a:cubicBezTo>
                    <a:pt x="1313" y="6210"/>
                    <a:pt x="1313" y="6184"/>
                    <a:pt x="1325" y="6184"/>
                  </a:cubicBezTo>
                  <a:cubicBezTo>
                    <a:pt x="1329" y="6184"/>
                    <a:pt x="1332" y="6185"/>
                    <a:pt x="1336" y="6190"/>
                  </a:cubicBezTo>
                  <a:cubicBezTo>
                    <a:pt x="1359" y="6210"/>
                    <a:pt x="1359" y="6210"/>
                    <a:pt x="1381" y="6210"/>
                  </a:cubicBezTo>
                  <a:cubicBezTo>
                    <a:pt x="1404" y="6210"/>
                    <a:pt x="1427" y="6190"/>
                    <a:pt x="1449" y="6190"/>
                  </a:cubicBezTo>
                  <a:lnTo>
                    <a:pt x="1449" y="6171"/>
                  </a:lnTo>
                  <a:cubicBezTo>
                    <a:pt x="1455" y="6181"/>
                    <a:pt x="1459" y="6184"/>
                    <a:pt x="1462" y="6184"/>
                  </a:cubicBezTo>
                  <a:cubicBezTo>
                    <a:pt x="1468" y="6184"/>
                    <a:pt x="1470" y="6176"/>
                    <a:pt x="1470" y="6169"/>
                  </a:cubicBezTo>
                  <a:cubicBezTo>
                    <a:pt x="1470" y="6171"/>
                    <a:pt x="1472" y="6171"/>
                    <a:pt x="1472" y="6171"/>
                  </a:cubicBezTo>
                  <a:cubicBezTo>
                    <a:pt x="1472" y="6168"/>
                    <a:pt x="1472" y="6166"/>
                    <a:pt x="1472" y="6166"/>
                  </a:cubicBezTo>
                  <a:cubicBezTo>
                    <a:pt x="1472" y="6166"/>
                    <a:pt x="1470" y="6168"/>
                    <a:pt x="1470" y="6169"/>
                  </a:cubicBezTo>
                  <a:cubicBezTo>
                    <a:pt x="1455" y="6156"/>
                    <a:pt x="1451" y="6144"/>
                    <a:pt x="1457" y="6144"/>
                  </a:cubicBezTo>
                  <a:cubicBezTo>
                    <a:pt x="1461" y="6144"/>
                    <a:pt x="1464" y="6145"/>
                    <a:pt x="1472" y="6152"/>
                  </a:cubicBezTo>
                  <a:lnTo>
                    <a:pt x="1472" y="6132"/>
                  </a:lnTo>
                  <a:cubicBezTo>
                    <a:pt x="1472" y="6152"/>
                    <a:pt x="1495" y="6171"/>
                    <a:pt x="1495" y="6190"/>
                  </a:cubicBezTo>
                  <a:cubicBezTo>
                    <a:pt x="1515" y="6190"/>
                    <a:pt x="1515" y="6132"/>
                    <a:pt x="1538" y="6132"/>
                  </a:cubicBezTo>
                  <a:cubicBezTo>
                    <a:pt x="1538" y="6171"/>
                    <a:pt x="1561" y="6132"/>
                    <a:pt x="1561" y="6190"/>
                  </a:cubicBezTo>
                  <a:cubicBezTo>
                    <a:pt x="1572" y="6171"/>
                    <a:pt x="1572" y="6158"/>
                    <a:pt x="1568" y="6147"/>
                  </a:cubicBezTo>
                  <a:lnTo>
                    <a:pt x="1583" y="6132"/>
                  </a:lnTo>
                  <a:cubicBezTo>
                    <a:pt x="1583" y="6132"/>
                    <a:pt x="1583" y="6152"/>
                    <a:pt x="1583" y="6152"/>
                  </a:cubicBezTo>
                  <a:cubicBezTo>
                    <a:pt x="1583" y="6142"/>
                    <a:pt x="1587" y="6139"/>
                    <a:pt x="1591" y="6139"/>
                  </a:cubicBezTo>
                  <a:cubicBezTo>
                    <a:pt x="1602" y="6139"/>
                    <a:pt x="1619" y="6155"/>
                    <a:pt x="1627" y="6155"/>
                  </a:cubicBezTo>
                  <a:cubicBezTo>
                    <a:pt x="1627" y="6155"/>
                    <a:pt x="1628" y="6155"/>
                    <a:pt x="1628" y="6152"/>
                  </a:cubicBezTo>
                  <a:cubicBezTo>
                    <a:pt x="1628" y="6132"/>
                    <a:pt x="1628" y="6132"/>
                    <a:pt x="1628" y="6113"/>
                  </a:cubicBezTo>
                  <a:cubicBezTo>
                    <a:pt x="1628" y="6105"/>
                    <a:pt x="1630" y="6102"/>
                    <a:pt x="1630" y="6102"/>
                  </a:cubicBezTo>
                  <a:cubicBezTo>
                    <a:pt x="1636" y="6102"/>
                    <a:pt x="1643" y="6124"/>
                    <a:pt x="1649" y="6124"/>
                  </a:cubicBezTo>
                  <a:cubicBezTo>
                    <a:pt x="1649" y="6124"/>
                    <a:pt x="1651" y="6121"/>
                    <a:pt x="1651" y="6113"/>
                  </a:cubicBezTo>
                  <a:lnTo>
                    <a:pt x="1651" y="6152"/>
                  </a:lnTo>
                  <a:cubicBezTo>
                    <a:pt x="1651" y="6137"/>
                    <a:pt x="1651" y="6124"/>
                    <a:pt x="1659" y="6124"/>
                  </a:cubicBezTo>
                  <a:cubicBezTo>
                    <a:pt x="1662" y="6124"/>
                    <a:pt x="1666" y="6127"/>
                    <a:pt x="1674" y="6132"/>
                  </a:cubicBezTo>
                  <a:cubicBezTo>
                    <a:pt x="1674" y="6129"/>
                    <a:pt x="1674" y="6127"/>
                    <a:pt x="1676" y="6127"/>
                  </a:cubicBezTo>
                  <a:cubicBezTo>
                    <a:pt x="1676" y="6127"/>
                    <a:pt x="1676" y="6127"/>
                    <a:pt x="1677" y="6127"/>
                  </a:cubicBezTo>
                  <a:cubicBezTo>
                    <a:pt x="1676" y="6123"/>
                    <a:pt x="1674" y="6118"/>
                    <a:pt x="1674" y="6113"/>
                  </a:cubicBezTo>
                  <a:cubicBezTo>
                    <a:pt x="1696" y="6132"/>
                    <a:pt x="1719" y="6132"/>
                    <a:pt x="1719" y="6132"/>
                  </a:cubicBezTo>
                  <a:cubicBezTo>
                    <a:pt x="1719" y="6132"/>
                    <a:pt x="1728" y="6140"/>
                    <a:pt x="1736" y="6147"/>
                  </a:cubicBezTo>
                  <a:cubicBezTo>
                    <a:pt x="1742" y="6156"/>
                    <a:pt x="1751" y="6171"/>
                    <a:pt x="1762" y="6171"/>
                  </a:cubicBezTo>
                  <a:cubicBezTo>
                    <a:pt x="1785" y="6132"/>
                    <a:pt x="1830" y="6094"/>
                    <a:pt x="1875" y="6094"/>
                  </a:cubicBezTo>
                  <a:cubicBezTo>
                    <a:pt x="1853" y="6055"/>
                    <a:pt x="1875" y="6055"/>
                    <a:pt x="1875" y="6035"/>
                  </a:cubicBezTo>
                  <a:lnTo>
                    <a:pt x="1898" y="6094"/>
                  </a:lnTo>
                  <a:lnTo>
                    <a:pt x="1898" y="6074"/>
                  </a:lnTo>
                  <a:cubicBezTo>
                    <a:pt x="1921" y="6074"/>
                    <a:pt x="1898" y="6074"/>
                    <a:pt x="1921" y="6094"/>
                  </a:cubicBezTo>
                  <a:lnTo>
                    <a:pt x="1898" y="6055"/>
                  </a:lnTo>
                  <a:cubicBezTo>
                    <a:pt x="1921" y="6074"/>
                    <a:pt x="1943" y="6074"/>
                    <a:pt x="1921" y="6113"/>
                  </a:cubicBezTo>
                  <a:lnTo>
                    <a:pt x="1966" y="6094"/>
                  </a:lnTo>
                  <a:cubicBezTo>
                    <a:pt x="1972" y="6098"/>
                    <a:pt x="1975" y="6100"/>
                    <a:pt x="1977" y="6100"/>
                  </a:cubicBezTo>
                  <a:cubicBezTo>
                    <a:pt x="2000" y="6100"/>
                    <a:pt x="1972" y="6003"/>
                    <a:pt x="2007" y="5998"/>
                  </a:cubicBezTo>
                  <a:cubicBezTo>
                    <a:pt x="2007" y="6000"/>
                    <a:pt x="2009" y="6002"/>
                    <a:pt x="2009" y="6002"/>
                  </a:cubicBezTo>
                  <a:cubicBezTo>
                    <a:pt x="2009" y="6002"/>
                    <a:pt x="2009" y="6000"/>
                    <a:pt x="2009" y="5998"/>
                  </a:cubicBezTo>
                  <a:cubicBezTo>
                    <a:pt x="1989" y="5940"/>
                    <a:pt x="2009" y="5960"/>
                    <a:pt x="1989" y="5940"/>
                  </a:cubicBezTo>
                  <a:cubicBezTo>
                    <a:pt x="2009" y="5940"/>
                    <a:pt x="1989" y="5921"/>
                    <a:pt x="2009" y="5921"/>
                  </a:cubicBezTo>
                  <a:cubicBezTo>
                    <a:pt x="2009" y="5940"/>
                    <a:pt x="2032" y="5921"/>
                    <a:pt x="2032" y="5960"/>
                  </a:cubicBezTo>
                  <a:cubicBezTo>
                    <a:pt x="2032" y="5940"/>
                    <a:pt x="2032" y="5901"/>
                    <a:pt x="2032" y="5882"/>
                  </a:cubicBezTo>
                  <a:cubicBezTo>
                    <a:pt x="2055" y="5921"/>
                    <a:pt x="2055" y="5921"/>
                    <a:pt x="2055" y="5940"/>
                  </a:cubicBezTo>
                  <a:lnTo>
                    <a:pt x="2055" y="5901"/>
                  </a:lnTo>
                  <a:cubicBezTo>
                    <a:pt x="2062" y="5901"/>
                    <a:pt x="2066" y="5903"/>
                    <a:pt x="2070" y="5906"/>
                  </a:cubicBezTo>
                  <a:cubicBezTo>
                    <a:pt x="2068" y="5901"/>
                    <a:pt x="2066" y="5897"/>
                    <a:pt x="2070" y="5897"/>
                  </a:cubicBezTo>
                  <a:cubicBezTo>
                    <a:pt x="2070" y="5897"/>
                    <a:pt x="2073" y="5898"/>
                    <a:pt x="2077" y="5901"/>
                  </a:cubicBezTo>
                  <a:lnTo>
                    <a:pt x="2077" y="5940"/>
                  </a:lnTo>
                  <a:cubicBezTo>
                    <a:pt x="2077" y="5921"/>
                    <a:pt x="2100" y="5921"/>
                    <a:pt x="2100" y="5921"/>
                  </a:cubicBezTo>
                  <a:cubicBezTo>
                    <a:pt x="2100" y="5901"/>
                    <a:pt x="2100" y="5901"/>
                    <a:pt x="2077" y="5882"/>
                  </a:cubicBezTo>
                  <a:cubicBezTo>
                    <a:pt x="2096" y="5882"/>
                    <a:pt x="2085" y="5858"/>
                    <a:pt x="2090" y="5858"/>
                  </a:cubicBezTo>
                  <a:cubicBezTo>
                    <a:pt x="2092" y="5858"/>
                    <a:pt x="2096" y="5860"/>
                    <a:pt x="2100" y="5863"/>
                  </a:cubicBezTo>
                  <a:lnTo>
                    <a:pt x="2100" y="5901"/>
                  </a:lnTo>
                  <a:cubicBezTo>
                    <a:pt x="2100" y="5882"/>
                    <a:pt x="2100" y="5863"/>
                    <a:pt x="2122" y="5863"/>
                  </a:cubicBezTo>
                  <a:cubicBezTo>
                    <a:pt x="2122" y="5863"/>
                    <a:pt x="2122" y="5882"/>
                    <a:pt x="2122" y="5882"/>
                  </a:cubicBezTo>
                  <a:cubicBezTo>
                    <a:pt x="2122" y="5869"/>
                    <a:pt x="2124" y="5866"/>
                    <a:pt x="2128" y="5866"/>
                  </a:cubicBezTo>
                  <a:cubicBezTo>
                    <a:pt x="2136" y="5866"/>
                    <a:pt x="2145" y="5882"/>
                    <a:pt x="2145" y="5882"/>
                  </a:cubicBezTo>
                  <a:cubicBezTo>
                    <a:pt x="2145" y="5863"/>
                    <a:pt x="2145" y="5843"/>
                    <a:pt x="2145" y="5843"/>
                  </a:cubicBezTo>
                  <a:cubicBezTo>
                    <a:pt x="2145" y="5843"/>
                    <a:pt x="2122" y="5826"/>
                    <a:pt x="2122" y="5806"/>
                  </a:cubicBezTo>
                  <a:cubicBezTo>
                    <a:pt x="2126" y="5813"/>
                    <a:pt x="2128" y="5814"/>
                    <a:pt x="2130" y="5814"/>
                  </a:cubicBezTo>
                  <a:cubicBezTo>
                    <a:pt x="2138" y="5814"/>
                    <a:pt x="2128" y="5764"/>
                    <a:pt x="2139" y="5764"/>
                  </a:cubicBezTo>
                  <a:cubicBezTo>
                    <a:pt x="2141" y="5764"/>
                    <a:pt x="2143" y="5766"/>
                    <a:pt x="2145" y="5768"/>
                  </a:cubicBezTo>
                  <a:cubicBezTo>
                    <a:pt x="2145" y="5774"/>
                    <a:pt x="2145" y="5782"/>
                    <a:pt x="2145" y="5787"/>
                  </a:cubicBezTo>
                  <a:cubicBezTo>
                    <a:pt x="2145" y="5792"/>
                    <a:pt x="2145" y="5797"/>
                    <a:pt x="2145" y="5801"/>
                  </a:cubicBezTo>
                  <a:cubicBezTo>
                    <a:pt x="2145" y="5801"/>
                    <a:pt x="2145" y="5801"/>
                    <a:pt x="2147" y="5801"/>
                  </a:cubicBezTo>
                  <a:cubicBezTo>
                    <a:pt x="2151" y="5801"/>
                    <a:pt x="2162" y="5829"/>
                    <a:pt x="2166" y="5829"/>
                  </a:cubicBezTo>
                  <a:cubicBezTo>
                    <a:pt x="2166" y="5829"/>
                    <a:pt x="2168" y="5827"/>
                    <a:pt x="2168" y="5826"/>
                  </a:cubicBezTo>
                  <a:cubicBezTo>
                    <a:pt x="2168" y="5809"/>
                    <a:pt x="2153" y="5780"/>
                    <a:pt x="2158" y="5780"/>
                  </a:cubicBezTo>
                  <a:cubicBezTo>
                    <a:pt x="2160" y="5780"/>
                    <a:pt x="2162" y="5782"/>
                    <a:pt x="2168" y="5787"/>
                  </a:cubicBezTo>
                  <a:cubicBezTo>
                    <a:pt x="2190" y="5806"/>
                    <a:pt x="2190" y="5787"/>
                    <a:pt x="2213" y="5826"/>
                  </a:cubicBezTo>
                  <a:cubicBezTo>
                    <a:pt x="2213" y="5801"/>
                    <a:pt x="2213" y="5793"/>
                    <a:pt x="2215" y="5793"/>
                  </a:cubicBezTo>
                  <a:cubicBezTo>
                    <a:pt x="2221" y="5793"/>
                    <a:pt x="2228" y="5822"/>
                    <a:pt x="2238" y="5843"/>
                  </a:cubicBezTo>
                  <a:cubicBezTo>
                    <a:pt x="2249" y="5845"/>
                    <a:pt x="2254" y="5851"/>
                    <a:pt x="2256" y="5858"/>
                  </a:cubicBezTo>
                  <a:cubicBezTo>
                    <a:pt x="2254" y="5853"/>
                    <a:pt x="2251" y="5853"/>
                    <a:pt x="2245" y="5853"/>
                  </a:cubicBezTo>
                  <a:cubicBezTo>
                    <a:pt x="2245" y="5853"/>
                    <a:pt x="2243" y="5853"/>
                    <a:pt x="2241" y="5853"/>
                  </a:cubicBezTo>
                  <a:cubicBezTo>
                    <a:pt x="2245" y="5861"/>
                    <a:pt x="2249" y="5864"/>
                    <a:pt x="2253" y="5864"/>
                  </a:cubicBezTo>
                  <a:cubicBezTo>
                    <a:pt x="2254" y="5864"/>
                    <a:pt x="2256" y="5864"/>
                    <a:pt x="2256" y="5863"/>
                  </a:cubicBezTo>
                  <a:cubicBezTo>
                    <a:pt x="2268" y="5863"/>
                    <a:pt x="2273" y="5868"/>
                    <a:pt x="2279" y="5877"/>
                  </a:cubicBezTo>
                  <a:lnTo>
                    <a:pt x="2279" y="5863"/>
                  </a:lnTo>
                  <a:cubicBezTo>
                    <a:pt x="2279" y="5850"/>
                    <a:pt x="2290" y="5835"/>
                    <a:pt x="2298" y="5835"/>
                  </a:cubicBezTo>
                  <a:cubicBezTo>
                    <a:pt x="2300" y="5835"/>
                    <a:pt x="2302" y="5839"/>
                    <a:pt x="2302" y="5843"/>
                  </a:cubicBezTo>
                  <a:cubicBezTo>
                    <a:pt x="2302" y="5843"/>
                    <a:pt x="2302" y="5826"/>
                    <a:pt x="2302" y="5826"/>
                  </a:cubicBezTo>
                  <a:cubicBezTo>
                    <a:pt x="2302" y="5813"/>
                    <a:pt x="2302" y="5795"/>
                    <a:pt x="2302" y="5787"/>
                  </a:cubicBezTo>
                  <a:cubicBezTo>
                    <a:pt x="2324" y="5806"/>
                    <a:pt x="2324" y="5806"/>
                    <a:pt x="2302" y="5806"/>
                  </a:cubicBezTo>
                  <a:cubicBezTo>
                    <a:pt x="2313" y="5816"/>
                    <a:pt x="2319" y="5816"/>
                    <a:pt x="2322" y="5816"/>
                  </a:cubicBezTo>
                  <a:cubicBezTo>
                    <a:pt x="2324" y="5816"/>
                    <a:pt x="2324" y="5816"/>
                    <a:pt x="2324" y="5826"/>
                  </a:cubicBezTo>
                  <a:cubicBezTo>
                    <a:pt x="2336" y="5834"/>
                    <a:pt x="2336" y="5834"/>
                    <a:pt x="2334" y="5834"/>
                  </a:cubicBezTo>
                  <a:cubicBezTo>
                    <a:pt x="2330" y="5834"/>
                    <a:pt x="2324" y="5834"/>
                    <a:pt x="2324" y="5843"/>
                  </a:cubicBezTo>
                  <a:lnTo>
                    <a:pt x="2341" y="5829"/>
                  </a:lnTo>
                  <a:cubicBezTo>
                    <a:pt x="2343" y="5834"/>
                    <a:pt x="2345" y="5839"/>
                    <a:pt x="2347" y="5843"/>
                  </a:cubicBezTo>
                  <a:lnTo>
                    <a:pt x="2347" y="5826"/>
                  </a:lnTo>
                  <a:lnTo>
                    <a:pt x="2341" y="5829"/>
                  </a:lnTo>
                  <a:cubicBezTo>
                    <a:pt x="2337" y="5821"/>
                    <a:pt x="2337" y="5818"/>
                    <a:pt x="2337" y="5818"/>
                  </a:cubicBezTo>
                  <a:cubicBezTo>
                    <a:pt x="2339" y="5818"/>
                    <a:pt x="2349" y="5829"/>
                    <a:pt x="2358" y="5829"/>
                  </a:cubicBezTo>
                  <a:cubicBezTo>
                    <a:pt x="2362" y="5829"/>
                    <a:pt x="2366" y="5827"/>
                    <a:pt x="2370" y="5826"/>
                  </a:cubicBezTo>
                  <a:cubicBezTo>
                    <a:pt x="2370" y="5826"/>
                    <a:pt x="2370" y="5797"/>
                    <a:pt x="2370" y="5768"/>
                  </a:cubicBezTo>
                  <a:cubicBezTo>
                    <a:pt x="2370" y="5764"/>
                    <a:pt x="2370" y="5763"/>
                    <a:pt x="2371" y="5763"/>
                  </a:cubicBezTo>
                  <a:cubicBezTo>
                    <a:pt x="2375" y="5763"/>
                    <a:pt x="2394" y="5808"/>
                    <a:pt x="2415" y="5826"/>
                  </a:cubicBezTo>
                  <a:cubicBezTo>
                    <a:pt x="2415" y="5806"/>
                    <a:pt x="2392" y="5806"/>
                    <a:pt x="2392" y="5787"/>
                  </a:cubicBezTo>
                  <a:lnTo>
                    <a:pt x="2415" y="5787"/>
                  </a:lnTo>
                  <a:cubicBezTo>
                    <a:pt x="2392" y="5768"/>
                    <a:pt x="2392" y="5768"/>
                    <a:pt x="2392" y="5748"/>
                  </a:cubicBezTo>
                  <a:cubicBezTo>
                    <a:pt x="2392" y="5729"/>
                    <a:pt x="2392" y="5729"/>
                    <a:pt x="2415" y="5729"/>
                  </a:cubicBezTo>
                  <a:cubicBezTo>
                    <a:pt x="2415" y="5748"/>
                    <a:pt x="2415" y="5768"/>
                    <a:pt x="2415" y="5768"/>
                  </a:cubicBezTo>
                  <a:cubicBezTo>
                    <a:pt x="2437" y="5768"/>
                    <a:pt x="2437" y="5768"/>
                    <a:pt x="2437" y="5748"/>
                  </a:cubicBezTo>
                  <a:cubicBezTo>
                    <a:pt x="2415" y="5729"/>
                    <a:pt x="2437" y="5729"/>
                    <a:pt x="2415" y="5690"/>
                  </a:cubicBezTo>
                  <a:lnTo>
                    <a:pt x="2437" y="5709"/>
                  </a:lnTo>
                  <a:cubicBezTo>
                    <a:pt x="2437" y="5709"/>
                    <a:pt x="2460" y="5709"/>
                    <a:pt x="2460" y="5729"/>
                  </a:cubicBezTo>
                  <a:cubicBezTo>
                    <a:pt x="2460" y="5729"/>
                    <a:pt x="2460" y="5729"/>
                    <a:pt x="2481" y="5748"/>
                  </a:cubicBezTo>
                  <a:cubicBezTo>
                    <a:pt x="2481" y="5729"/>
                    <a:pt x="2460" y="5729"/>
                    <a:pt x="2460" y="5709"/>
                  </a:cubicBezTo>
                  <a:lnTo>
                    <a:pt x="2481" y="5709"/>
                  </a:lnTo>
                  <a:cubicBezTo>
                    <a:pt x="2481" y="5729"/>
                    <a:pt x="2503" y="5787"/>
                    <a:pt x="2503" y="5787"/>
                  </a:cubicBezTo>
                  <a:cubicBezTo>
                    <a:pt x="2503" y="5768"/>
                    <a:pt x="2481" y="5729"/>
                    <a:pt x="2503" y="5729"/>
                  </a:cubicBezTo>
                  <a:cubicBezTo>
                    <a:pt x="2503" y="5768"/>
                    <a:pt x="2526" y="5748"/>
                    <a:pt x="2526" y="5806"/>
                  </a:cubicBezTo>
                  <a:cubicBezTo>
                    <a:pt x="2537" y="5816"/>
                    <a:pt x="2543" y="5821"/>
                    <a:pt x="2547" y="5821"/>
                  </a:cubicBezTo>
                  <a:cubicBezTo>
                    <a:pt x="2549" y="5821"/>
                    <a:pt x="2549" y="5816"/>
                    <a:pt x="2549" y="5806"/>
                  </a:cubicBezTo>
                  <a:cubicBezTo>
                    <a:pt x="2549" y="5787"/>
                    <a:pt x="2549" y="5787"/>
                    <a:pt x="2526" y="5768"/>
                  </a:cubicBezTo>
                  <a:cubicBezTo>
                    <a:pt x="2549" y="5748"/>
                    <a:pt x="2526" y="5671"/>
                    <a:pt x="2549" y="5671"/>
                  </a:cubicBezTo>
                  <a:lnTo>
                    <a:pt x="2526" y="5671"/>
                  </a:lnTo>
                  <a:cubicBezTo>
                    <a:pt x="2526" y="5661"/>
                    <a:pt x="2526" y="5656"/>
                    <a:pt x="2526" y="5651"/>
                  </a:cubicBezTo>
                  <a:cubicBezTo>
                    <a:pt x="2526" y="5651"/>
                    <a:pt x="2549" y="5671"/>
                    <a:pt x="2549" y="5671"/>
                  </a:cubicBezTo>
                  <a:cubicBezTo>
                    <a:pt x="2549" y="5690"/>
                    <a:pt x="2571" y="5709"/>
                    <a:pt x="2594" y="5709"/>
                  </a:cubicBezTo>
                  <a:cubicBezTo>
                    <a:pt x="2594" y="5729"/>
                    <a:pt x="2594" y="5729"/>
                    <a:pt x="2594" y="5748"/>
                  </a:cubicBezTo>
                  <a:cubicBezTo>
                    <a:pt x="2581" y="5735"/>
                    <a:pt x="2569" y="5732"/>
                    <a:pt x="2564" y="5732"/>
                  </a:cubicBezTo>
                  <a:cubicBezTo>
                    <a:pt x="2549" y="5732"/>
                    <a:pt x="2549" y="5755"/>
                    <a:pt x="2549" y="5768"/>
                  </a:cubicBezTo>
                  <a:cubicBezTo>
                    <a:pt x="2551" y="5764"/>
                    <a:pt x="2554" y="5764"/>
                    <a:pt x="2556" y="5764"/>
                  </a:cubicBezTo>
                  <a:cubicBezTo>
                    <a:pt x="2571" y="5764"/>
                    <a:pt x="2571" y="5827"/>
                    <a:pt x="2571" y="5843"/>
                  </a:cubicBezTo>
                  <a:cubicBezTo>
                    <a:pt x="2566" y="5853"/>
                    <a:pt x="2560" y="5856"/>
                    <a:pt x="2554" y="5856"/>
                  </a:cubicBezTo>
                  <a:cubicBezTo>
                    <a:pt x="2541" y="5856"/>
                    <a:pt x="2528" y="5847"/>
                    <a:pt x="2518" y="5847"/>
                  </a:cubicBezTo>
                  <a:cubicBezTo>
                    <a:pt x="2511" y="5847"/>
                    <a:pt x="2503" y="5855"/>
                    <a:pt x="2503" y="5882"/>
                  </a:cubicBezTo>
                  <a:lnTo>
                    <a:pt x="2571" y="5901"/>
                  </a:lnTo>
                  <a:cubicBezTo>
                    <a:pt x="2571" y="5914"/>
                    <a:pt x="2566" y="5916"/>
                    <a:pt x="2560" y="5916"/>
                  </a:cubicBezTo>
                  <a:cubicBezTo>
                    <a:pt x="2558" y="5916"/>
                    <a:pt x="2554" y="5916"/>
                    <a:pt x="2552" y="5916"/>
                  </a:cubicBezTo>
                  <a:cubicBezTo>
                    <a:pt x="2543" y="5916"/>
                    <a:pt x="2537" y="5921"/>
                    <a:pt x="2549" y="5960"/>
                  </a:cubicBezTo>
                  <a:cubicBezTo>
                    <a:pt x="2503" y="5921"/>
                    <a:pt x="2481" y="5979"/>
                    <a:pt x="2481" y="5882"/>
                  </a:cubicBezTo>
                  <a:cubicBezTo>
                    <a:pt x="2415" y="5998"/>
                    <a:pt x="2526" y="6055"/>
                    <a:pt x="2549" y="6132"/>
                  </a:cubicBezTo>
                  <a:cubicBezTo>
                    <a:pt x="2549" y="6132"/>
                    <a:pt x="2549" y="6132"/>
                    <a:pt x="2526" y="6113"/>
                  </a:cubicBezTo>
                  <a:cubicBezTo>
                    <a:pt x="2549" y="6132"/>
                    <a:pt x="2571" y="6171"/>
                    <a:pt x="2571" y="6190"/>
                  </a:cubicBezTo>
                  <a:cubicBezTo>
                    <a:pt x="2571" y="6203"/>
                    <a:pt x="2569" y="6208"/>
                    <a:pt x="2566" y="6208"/>
                  </a:cubicBezTo>
                  <a:cubicBezTo>
                    <a:pt x="2554" y="6208"/>
                    <a:pt x="2534" y="6168"/>
                    <a:pt x="2528" y="6168"/>
                  </a:cubicBezTo>
                  <a:cubicBezTo>
                    <a:pt x="2526" y="6168"/>
                    <a:pt x="2526" y="6169"/>
                    <a:pt x="2526" y="6171"/>
                  </a:cubicBezTo>
                  <a:lnTo>
                    <a:pt x="2526" y="6247"/>
                  </a:lnTo>
                  <a:cubicBezTo>
                    <a:pt x="2526" y="6266"/>
                    <a:pt x="2526" y="6266"/>
                    <a:pt x="2526" y="6266"/>
                  </a:cubicBezTo>
                  <a:cubicBezTo>
                    <a:pt x="2549" y="6286"/>
                    <a:pt x="2549" y="6305"/>
                    <a:pt x="2526" y="6305"/>
                  </a:cubicBezTo>
                  <a:cubicBezTo>
                    <a:pt x="2503" y="6286"/>
                    <a:pt x="2481" y="6286"/>
                    <a:pt x="2460" y="6266"/>
                  </a:cubicBezTo>
                  <a:lnTo>
                    <a:pt x="2526" y="6363"/>
                  </a:lnTo>
                  <a:cubicBezTo>
                    <a:pt x="2524" y="6361"/>
                    <a:pt x="2522" y="6360"/>
                    <a:pt x="2520" y="6360"/>
                  </a:cubicBezTo>
                  <a:cubicBezTo>
                    <a:pt x="2509" y="6360"/>
                    <a:pt x="2503" y="6400"/>
                    <a:pt x="2494" y="6400"/>
                  </a:cubicBezTo>
                  <a:cubicBezTo>
                    <a:pt x="2490" y="6400"/>
                    <a:pt x="2486" y="6395"/>
                    <a:pt x="2481" y="6382"/>
                  </a:cubicBezTo>
                  <a:lnTo>
                    <a:pt x="2503" y="6516"/>
                  </a:lnTo>
                  <a:lnTo>
                    <a:pt x="2483" y="6526"/>
                  </a:lnTo>
                  <a:cubicBezTo>
                    <a:pt x="2483" y="6523"/>
                    <a:pt x="2481" y="6520"/>
                    <a:pt x="2481" y="6516"/>
                  </a:cubicBezTo>
                  <a:cubicBezTo>
                    <a:pt x="2481" y="6520"/>
                    <a:pt x="2481" y="6523"/>
                    <a:pt x="2481" y="6526"/>
                  </a:cubicBezTo>
                  <a:lnTo>
                    <a:pt x="2483" y="6526"/>
                  </a:lnTo>
                  <a:cubicBezTo>
                    <a:pt x="2492" y="6589"/>
                    <a:pt x="2590" y="6728"/>
                    <a:pt x="2503" y="6728"/>
                  </a:cubicBezTo>
                  <a:cubicBezTo>
                    <a:pt x="2571" y="6825"/>
                    <a:pt x="2571" y="6862"/>
                    <a:pt x="2617" y="6997"/>
                  </a:cubicBezTo>
                  <a:cubicBezTo>
                    <a:pt x="2603" y="6979"/>
                    <a:pt x="2596" y="6973"/>
                    <a:pt x="2590" y="6973"/>
                  </a:cubicBezTo>
                  <a:cubicBezTo>
                    <a:pt x="2569" y="6973"/>
                    <a:pt x="2577" y="7049"/>
                    <a:pt x="2568" y="7049"/>
                  </a:cubicBezTo>
                  <a:cubicBezTo>
                    <a:pt x="2564" y="7049"/>
                    <a:pt x="2558" y="7041"/>
                    <a:pt x="2549" y="7017"/>
                  </a:cubicBezTo>
                  <a:cubicBezTo>
                    <a:pt x="2549" y="7092"/>
                    <a:pt x="2594" y="7092"/>
                    <a:pt x="2617" y="7151"/>
                  </a:cubicBezTo>
                  <a:cubicBezTo>
                    <a:pt x="2617" y="7168"/>
                    <a:pt x="2603" y="7178"/>
                    <a:pt x="2586" y="7178"/>
                  </a:cubicBezTo>
                  <a:cubicBezTo>
                    <a:pt x="2575" y="7178"/>
                    <a:pt x="2566" y="7175"/>
                    <a:pt x="2554" y="7167"/>
                  </a:cubicBezTo>
                  <a:lnTo>
                    <a:pt x="2571" y="7189"/>
                  </a:lnTo>
                  <a:lnTo>
                    <a:pt x="2549" y="7189"/>
                  </a:lnTo>
                  <a:lnTo>
                    <a:pt x="2594" y="7247"/>
                  </a:lnTo>
                  <a:cubicBezTo>
                    <a:pt x="2594" y="7304"/>
                    <a:pt x="2549" y="7265"/>
                    <a:pt x="2571" y="7323"/>
                  </a:cubicBezTo>
                  <a:lnTo>
                    <a:pt x="2617" y="7323"/>
                  </a:lnTo>
                  <a:lnTo>
                    <a:pt x="2594" y="7362"/>
                  </a:lnTo>
                  <a:cubicBezTo>
                    <a:pt x="2598" y="7359"/>
                    <a:pt x="2601" y="7357"/>
                    <a:pt x="2603" y="7357"/>
                  </a:cubicBezTo>
                  <a:cubicBezTo>
                    <a:pt x="2617" y="7357"/>
                    <a:pt x="2620" y="7388"/>
                    <a:pt x="2639" y="7420"/>
                  </a:cubicBezTo>
                  <a:lnTo>
                    <a:pt x="2662" y="7476"/>
                  </a:lnTo>
                  <a:cubicBezTo>
                    <a:pt x="2650" y="7464"/>
                    <a:pt x="2645" y="7459"/>
                    <a:pt x="2643" y="7459"/>
                  </a:cubicBezTo>
                  <a:cubicBezTo>
                    <a:pt x="2634" y="7459"/>
                    <a:pt x="2647" y="7499"/>
                    <a:pt x="2626" y="7499"/>
                  </a:cubicBezTo>
                  <a:cubicBezTo>
                    <a:pt x="2624" y="7499"/>
                    <a:pt x="2620" y="7497"/>
                    <a:pt x="2617" y="7496"/>
                  </a:cubicBezTo>
                  <a:cubicBezTo>
                    <a:pt x="2639" y="7535"/>
                    <a:pt x="2639" y="7535"/>
                    <a:pt x="2662" y="7612"/>
                  </a:cubicBezTo>
                  <a:lnTo>
                    <a:pt x="2684" y="7593"/>
                  </a:lnTo>
                  <a:cubicBezTo>
                    <a:pt x="2750" y="7688"/>
                    <a:pt x="2662" y="7612"/>
                    <a:pt x="2684" y="7688"/>
                  </a:cubicBezTo>
                  <a:lnTo>
                    <a:pt x="2707" y="7688"/>
                  </a:lnTo>
                  <a:cubicBezTo>
                    <a:pt x="2684" y="7823"/>
                    <a:pt x="2796" y="7880"/>
                    <a:pt x="2796" y="7977"/>
                  </a:cubicBezTo>
                  <a:cubicBezTo>
                    <a:pt x="2783" y="7943"/>
                    <a:pt x="2762" y="7935"/>
                    <a:pt x="2750" y="7935"/>
                  </a:cubicBezTo>
                  <a:cubicBezTo>
                    <a:pt x="2745" y="7935"/>
                    <a:pt x="2743" y="7938"/>
                    <a:pt x="2750" y="7938"/>
                  </a:cubicBezTo>
                  <a:cubicBezTo>
                    <a:pt x="2773" y="8015"/>
                    <a:pt x="2818" y="8149"/>
                    <a:pt x="2886" y="8208"/>
                  </a:cubicBezTo>
                  <a:cubicBezTo>
                    <a:pt x="2841" y="8246"/>
                    <a:pt x="2841" y="8266"/>
                    <a:pt x="2841" y="8341"/>
                  </a:cubicBezTo>
                  <a:cubicBezTo>
                    <a:pt x="2864" y="8400"/>
                    <a:pt x="2864" y="8400"/>
                    <a:pt x="2909" y="8419"/>
                  </a:cubicBezTo>
                  <a:cubicBezTo>
                    <a:pt x="2909" y="8477"/>
                    <a:pt x="2975" y="8572"/>
                    <a:pt x="2931" y="8592"/>
                  </a:cubicBezTo>
                  <a:cubicBezTo>
                    <a:pt x="2971" y="8592"/>
                    <a:pt x="2956" y="8624"/>
                    <a:pt x="2988" y="8658"/>
                  </a:cubicBezTo>
                  <a:lnTo>
                    <a:pt x="2997" y="8650"/>
                  </a:lnTo>
                  <a:cubicBezTo>
                    <a:pt x="2997" y="8655"/>
                    <a:pt x="2996" y="8661"/>
                    <a:pt x="2996" y="8666"/>
                  </a:cubicBezTo>
                  <a:cubicBezTo>
                    <a:pt x="2997" y="8667"/>
                    <a:pt x="2997" y="8667"/>
                    <a:pt x="2997" y="8669"/>
                  </a:cubicBezTo>
                  <a:lnTo>
                    <a:pt x="2996" y="8669"/>
                  </a:lnTo>
                  <a:cubicBezTo>
                    <a:pt x="2988" y="8785"/>
                    <a:pt x="3109" y="8809"/>
                    <a:pt x="3088" y="8918"/>
                  </a:cubicBezTo>
                  <a:lnTo>
                    <a:pt x="3111" y="8956"/>
                  </a:lnTo>
                  <a:cubicBezTo>
                    <a:pt x="3111" y="8956"/>
                    <a:pt x="3101" y="8948"/>
                    <a:pt x="3086" y="8948"/>
                  </a:cubicBezTo>
                  <a:cubicBezTo>
                    <a:pt x="3080" y="8948"/>
                    <a:pt x="3073" y="8950"/>
                    <a:pt x="3065" y="8956"/>
                  </a:cubicBezTo>
                  <a:lnTo>
                    <a:pt x="3133" y="9148"/>
                  </a:lnTo>
                  <a:lnTo>
                    <a:pt x="3156" y="9092"/>
                  </a:lnTo>
                  <a:cubicBezTo>
                    <a:pt x="3179" y="9129"/>
                    <a:pt x="3199" y="9148"/>
                    <a:pt x="3199" y="9206"/>
                  </a:cubicBezTo>
                  <a:cubicBezTo>
                    <a:pt x="3188" y="9195"/>
                    <a:pt x="3180" y="9190"/>
                    <a:pt x="3179" y="9190"/>
                  </a:cubicBezTo>
                  <a:cubicBezTo>
                    <a:pt x="3171" y="9190"/>
                    <a:pt x="3237" y="9271"/>
                    <a:pt x="3199" y="9303"/>
                  </a:cubicBezTo>
                  <a:lnTo>
                    <a:pt x="3179" y="9265"/>
                  </a:lnTo>
                  <a:cubicBezTo>
                    <a:pt x="3192" y="9300"/>
                    <a:pt x="3197" y="9315"/>
                    <a:pt x="3211" y="9315"/>
                  </a:cubicBezTo>
                  <a:cubicBezTo>
                    <a:pt x="3218" y="9315"/>
                    <a:pt x="3229" y="9310"/>
                    <a:pt x="3245" y="9303"/>
                  </a:cubicBezTo>
                  <a:cubicBezTo>
                    <a:pt x="3267" y="9360"/>
                    <a:pt x="3199" y="9360"/>
                    <a:pt x="3267" y="9418"/>
                  </a:cubicBezTo>
                  <a:lnTo>
                    <a:pt x="3245" y="9379"/>
                  </a:lnTo>
                  <a:cubicBezTo>
                    <a:pt x="3245" y="9374"/>
                    <a:pt x="3248" y="9371"/>
                    <a:pt x="3254" y="9371"/>
                  </a:cubicBezTo>
                  <a:cubicBezTo>
                    <a:pt x="3267" y="9371"/>
                    <a:pt x="3295" y="9390"/>
                    <a:pt x="3312" y="9418"/>
                  </a:cubicBezTo>
                  <a:cubicBezTo>
                    <a:pt x="3312" y="9418"/>
                    <a:pt x="3312" y="9436"/>
                    <a:pt x="3305" y="9436"/>
                  </a:cubicBezTo>
                  <a:cubicBezTo>
                    <a:pt x="3305" y="9436"/>
                    <a:pt x="3303" y="9434"/>
                    <a:pt x="3299" y="9431"/>
                  </a:cubicBezTo>
                  <a:cubicBezTo>
                    <a:pt x="3339" y="9489"/>
                    <a:pt x="3360" y="9573"/>
                    <a:pt x="3380" y="9590"/>
                  </a:cubicBezTo>
                  <a:cubicBezTo>
                    <a:pt x="3380" y="9613"/>
                    <a:pt x="3373" y="9623"/>
                    <a:pt x="3361" y="9623"/>
                  </a:cubicBezTo>
                  <a:cubicBezTo>
                    <a:pt x="3354" y="9623"/>
                    <a:pt x="3344" y="9618"/>
                    <a:pt x="3335" y="9610"/>
                  </a:cubicBezTo>
                  <a:cubicBezTo>
                    <a:pt x="3426" y="9724"/>
                    <a:pt x="3358" y="9668"/>
                    <a:pt x="3446" y="9783"/>
                  </a:cubicBezTo>
                  <a:lnTo>
                    <a:pt x="3426" y="9783"/>
                  </a:lnTo>
                  <a:lnTo>
                    <a:pt x="3469" y="9821"/>
                  </a:lnTo>
                  <a:lnTo>
                    <a:pt x="3446" y="9879"/>
                  </a:lnTo>
                  <a:lnTo>
                    <a:pt x="3469" y="9860"/>
                  </a:lnTo>
                  <a:cubicBezTo>
                    <a:pt x="3492" y="9899"/>
                    <a:pt x="3514" y="9918"/>
                    <a:pt x="3537" y="9975"/>
                  </a:cubicBezTo>
                  <a:lnTo>
                    <a:pt x="3492" y="9955"/>
                  </a:lnTo>
                  <a:cubicBezTo>
                    <a:pt x="3559" y="10071"/>
                    <a:pt x="3514" y="10110"/>
                    <a:pt x="3605" y="10186"/>
                  </a:cubicBezTo>
                  <a:cubicBezTo>
                    <a:pt x="3605" y="10192"/>
                    <a:pt x="3601" y="10196"/>
                    <a:pt x="3599" y="10196"/>
                  </a:cubicBezTo>
                  <a:cubicBezTo>
                    <a:pt x="3592" y="10196"/>
                    <a:pt x="3582" y="10186"/>
                    <a:pt x="3582" y="10186"/>
                  </a:cubicBezTo>
                  <a:cubicBezTo>
                    <a:pt x="3671" y="10262"/>
                    <a:pt x="3586" y="10263"/>
                    <a:pt x="3667" y="10354"/>
                  </a:cubicBezTo>
                  <a:cubicBezTo>
                    <a:pt x="3663" y="10357"/>
                    <a:pt x="3658" y="10359"/>
                    <a:pt x="3650" y="10359"/>
                  </a:cubicBezTo>
                  <a:lnTo>
                    <a:pt x="3693" y="10397"/>
                  </a:lnTo>
                  <a:lnTo>
                    <a:pt x="3650" y="10417"/>
                  </a:lnTo>
                  <a:lnTo>
                    <a:pt x="3716" y="10436"/>
                  </a:lnTo>
                  <a:lnTo>
                    <a:pt x="3693" y="10475"/>
                  </a:lnTo>
                  <a:lnTo>
                    <a:pt x="3739" y="10475"/>
                  </a:lnTo>
                  <a:cubicBezTo>
                    <a:pt x="3693" y="10551"/>
                    <a:pt x="3784" y="10609"/>
                    <a:pt x="3761" y="10686"/>
                  </a:cubicBezTo>
                  <a:lnTo>
                    <a:pt x="3806" y="10648"/>
                  </a:lnTo>
                  <a:cubicBezTo>
                    <a:pt x="3986" y="10781"/>
                    <a:pt x="3963" y="11051"/>
                    <a:pt x="4121" y="11224"/>
                  </a:cubicBezTo>
                  <a:lnTo>
                    <a:pt x="4076" y="11243"/>
                  </a:lnTo>
                  <a:lnTo>
                    <a:pt x="4165" y="11301"/>
                  </a:lnTo>
                  <a:cubicBezTo>
                    <a:pt x="4165" y="11317"/>
                    <a:pt x="4163" y="11322"/>
                    <a:pt x="4157" y="11322"/>
                  </a:cubicBezTo>
                  <a:cubicBezTo>
                    <a:pt x="4146" y="11322"/>
                    <a:pt x="4127" y="11298"/>
                    <a:pt x="4121" y="11298"/>
                  </a:cubicBezTo>
                  <a:cubicBezTo>
                    <a:pt x="4121" y="11298"/>
                    <a:pt x="4121" y="11298"/>
                    <a:pt x="4121" y="11301"/>
                  </a:cubicBezTo>
                  <a:cubicBezTo>
                    <a:pt x="4187" y="11377"/>
                    <a:pt x="4187" y="11320"/>
                    <a:pt x="4255" y="11416"/>
                  </a:cubicBezTo>
                  <a:cubicBezTo>
                    <a:pt x="4255" y="11435"/>
                    <a:pt x="4252" y="11441"/>
                    <a:pt x="4244" y="11441"/>
                  </a:cubicBezTo>
                  <a:cubicBezTo>
                    <a:pt x="4229" y="11441"/>
                    <a:pt x="4203" y="11409"/>
                    <a:pt x="4187" y="11396"/>
                  </a:cubicBezTo>
                  <a:cubicBezTo>
                    <a:pt x="4255" y="11474"/>
                    <a:pt x="4368" y="11608"/>
                    <a:pt x="4389" y="11685"/>
                  </a:cubicBezTo>
                  <a:lnTo>
                    <a:pt x="4412" y="11685"/>
                  </a:lnTo>
                  <a:cubicBezTo>
                    <a:pt x="4457" y="11724"/>
                    <a:pt x="4502" y="11819"/>
                    <a:pt x="4548" y="11877"/>
                  </a:cubicBezTo>
                  <a:cubicBezTo>
                    <a:pt x="4540" y="11882"/>
                    <a:pt x="4534" y="11885"/>
                    <a:pt x="4529" y="11885"/>
                  </a:cubicBezTo>
                  <a:cubicBezTo>
                    <a:pt x="4514" y="11885"/>
                    <a:pt x="4502" y="11872"/>
                    <a:pt x="4502" y="11858"/>
                  </a:cubicBezTo>
                  <a:cubicBezTo>
                    <a:pt x="4502" y="11877"/>
                    <a:pt x="4525" y="11916"/>
                    <a:pt x="4548" y="11935"/>
                  </a:cubicBezTo>
                  <a:lnTo>
                    <a:pt x="4502" y="11916"/>
                  </a:lnTo>
                  <a:cubicBezTo>
                    <a:pt x="4525" y="11972"/>
                    <a:pt x="4616" y="12069"/>
                    <a:pt x="4593" y="12089"/>
                  </a:cubicBezTo>
                  <a:cubicBezTo>
                    <a:pt x="4600" y="12089"/>
                    <a:pt x="4610" y="12085"/>
                    <a:pt x="4619" y="12085"/>
                  </a:cubicBezTo>
                  <a:cubicBezTo>
                    <a:pt x="4632" y="12085"/>
                    <a:pt x="4646" y="12092"/>
                    <a:pt x="4659" y="12127"/>
                  </a:cubicBezTo>
                  <a:cubicBezTo>
                    <a:pt x="4636" y="12166"/>
                    <a:pt x="4772" y="12223"/>
                    <a:pt x="4795" y="12319"/>
                  </a:cubicBezTo>
                  <a:cubicBezTo>
                    <a:pt x="4776" y="12303"/>
                    <a:pt x="4744" y="12276"/>
                    <a:pt x="4731" y="12276"/>
                  </a:cubicBezTo>
                  <a:cubicBezTo>
                    <a:pt x="4729" y="12276"/>
                    <a:pt x="4727" y="12277"/>
                    <a:pt x="4727" y="12281"/>
                  </a:cubicBezTo>
                  <a:cubicBezTo>
                    <a:pt x="4749" y="12319"/>
                    <a:pt x="4795" y="12339"/>
                    <a:pt x="4840" y="12358"/>
                  </a:cubicBezTo>
                  <a:lnTo>
                    <a:pt x="4795" y="12358"/>
                  </a:lnTo>
                  <a:lnTo>
                    <a:pt x="4951" y="12511"/>
                  </a:lnTo>
                  <a:cubicBezTo>
                    <a:pt x="4913" y="12560"/>
                    <a:pt x="5019" y="12636"/>
                    <a:pt x="5027" y="12658"/>
                  </a:cubicBezTo>
                  <a:cubicBezTo>
                    <a:pt x="5027" y="12657"/>
                    <a:pt x="5028" y="12657"/>
                    <a:pt x="5030" y="12657"/>
                  </a:cubicBezTo>
                  <a:cubicBezTo>
                    <a:pt x="5036" y="12657"/>
                    <a:pt x="5045" y="12663"/>
                    <a:pt x="5064" y="12684"/>
                  </a:cubicBezTo>
                  <a:cubicBezTo>
                    <a:pt x="5042" y="12703"/>
                    <a:pt x="5108" y="12742"/>
                    <a:pt x="5087" y="12762"/>
                  </a:cubicBezTo>
                  <a:lnTo>
                    <a:pt x="5064" y="12742"/>
                  </a:lnTo>
                  <a:lnTo>
                    <a:pt x="5108" y="12799"/>
                  </a:lnTo>
                  <a:lnTo>
                    <a:pt x="5064" y="12781"/>
                  </a:lnTo>
                  <a:cubicBezTo>
                    <a:pt x="5087" y="12818"/>
                    <a:pt x="5153" y="12837"/>
                    <a:pt x="5176" y="12837"/>
                  </a:cubicBezTo>
                  <a:cubicBezTo>
                    <a:pt x="5176" y="12871"/>
                    <a:pt x="5228" y="12921"/>
                    <a:pt x="5225" y="12958"/>
                  </a:cubicBezTo>
                  <a:cubicBezTo>
                    <a:pt x="5225" y="12957"/>
                    <a:pt x="5223" y="12955"/>
                    <a:pt x="5221" y="12954"/>
                  </a:cubicBezTo>
                  <a:lnTo>
                    <a:pt x="5221" y="12973"/>
                  </a:lnTo>
                  <a:cubicBezTo>
                    <a:pt x="5223" y="12968"/>
                    <a:pt x="5225" y="12963"/>
                    <a:pt x="5225" y="12958"/>
                  </a:cubicBezTo>
                  <a:cubicBezTo>
                    <a:pt x="5309" y="13073"/>
                    <a:pt x="5268" y="13204"/>
                    <a:pt x="5377" y="13260"/>
                  </a:cubicBezTo>
                  <a:cubicBezTo>
                    <a:pt x="5392" y="13260"/>
                    <a:pt x="5389" y="13270"/>
                    <a:pt x="5383" y="13270"/>
                  </a:cubicBezTo>
                  <a:lnTo>
                    <a:pt x="5377" y="13260"/>
                  </a:lnTo>
                  <a:cubicBezTo>
                    <a:pt x="5377" y="13267"/>
                    <a:pt x="5381" y="13270"/>
                    <a:pt x="5383" y="13270"/>
                  </a:cubicBezTo>
                  <a:lnTo>
                    <a:pt x="5423" y="13338"/>
                  </a:lnTo>
                  <a:lnTo>
                    <a:pt x="5377" y="13318"/>
                  </a:lnTo>
                  <a:lnTo>
                    <a:pt x="5513" y="13433"/>
                  </a:lnTo>
                  <a:lnTo>
                    <a:pt x="5491" y="13433"/>
                  </a:lnTo>
                  <a:cubicBezTo>
                    <a:pt x="5536" y="13510"/>
                    <a:pt x="5647" y="13625"/>
                    <a:pt x="5738" y="13722"/>
                  </a:cubicBezTo>
                  <a:lnTo>
                    <a:pt x="5715" y="13722"/>
                  </a:lnTo>
                  <a:cubicBezTo>
                    <a:pt x="5826" y="13817"/>
                    <a:pt x="5783" y="13836"/>
                    <a:pt x="5871" y="13894"/>
                  </a:cubicBezTo>
                  <a:lnTo>
                    <a:pt x="5849" y="13894"/>
                  </a:lnTo>
                  <a:lnTo>
                    <a:pt x="5888" y="13961"/>
                  </a:lnTo>
                  <a:cubicBezTo>
                    <a:pt x="5883" y="13957"/>
                    <a:pt x="5877" y="13954"/>
                    <a:pt x="5871" y="13952"/>
                  </a:cubicBezTo>
                  <a:lnTo>
                    <a:pt x="5894" y="13972"/>
                  </a:lnTo>
                  <a:lnTo>
                    <a:pt x="5888" y="13961"/>
                  </a:lnTo>
                  <a:cubicBezTo>
                    <a:pt x="5949" y="14001"/>
                    <a:pt x="5960" y="14099"/>
                    <a:pt x="5962" y="14099"/>
                  </a:cubicBezTo>
                  <a:cubicBezTo>
                    <a:pt x="5962" y="14099"/>
                    <a:pt x="5962" y="14096"/>
                    <a:pt x="5962" y="14086"/>
                  </a:cubicBezTo>
                  <a:cubicBezTo>
                    <a:pt x="5985" y="14106"/>
                    <a:pt x="6052" y="14144"/>
                    <a:pt x="6073" y="14144"/>
                  </a:cubicBezTo>
                  <a:cubicBezTo>
                    <a:pt x="6141" y="14222"/>
                    <a:pt x="6073" y="14183"/>
                    <a:pt x="6096" y="14240"/>
                  </a:cubicBezTo>
                  <a:cubicBezTo>
                    <a:pt x="6141" y="14298"/>
                    <a:pt x="6186" y="14278"/>
                    <a:pt x="6232" y="14375"/>
                  </a:cubicBezTo>
                  <a:lnTo>
                    <a:pt x="6209" y="14375"/>
                  </a:lnTo>
                  <a:cubicBezTo>
                    <a:pt x="6254" y="14414"/>
                    <a:pt x="6277" y="14432"/>
                    <a:pt x="6320" y="14470"/>
                  </a:cubicBezTo>
                  <a:lnTo>
                    <a:pt x="6300" y="14470"/>
                  </a:lnTo>
                  <a:cubicBezTo>
                    <a:pt x="6388" y="14529"/>
                    <a:pt x="6343" y="14587"/>
                    <a:pt x="6456" y="14606"/>
                  </a:cubicBezTo>
                  <a:cubicBezTo>
                    <a:pt x="6479" y="14643"/>
                    <a:pt x="6524" y="14701"/>
                    <a:pt x="6501" y="14721"/>
                  </a:cubicBezTo>
                  <a:cubicBezTo>
                    <a:pt x="6613" y="14817"/>
                    <a:pt x="6680" y="14893"/>
                    <a:pt x="6771" y="14971"/>
                  </a:cubicBezTo>
                  <a:cubicBezTo>
                    <a:pt x="6748" y="15009"/>
                    <a:pt x="6792" y="14990"/>
                    <a:pt x="6837" y="15066"/>
                  </a:cubicBezTo>
                  <a:lnTo>
                    <a:pt x="6837" y="15047"/>
                  </a:lnTo>
                  <a:cubicBezTo>
                    <a:pt x="6973" y="15182"/>
                    <a:pt x="7061" y="15374"/>
                    <a:pt x="7197" y="15508"/>
                  </a:cubicBezTo>
                  <a:lnTo>
                    <a:pt x="7175" y="15547"/>
                  </a:lnTo>
                  <a:lnTo>
                    <a:pt x="7242" y="15547"/>
                  </a:lnTo>
                  <a:cubicBezTo>
                    <a:pt x="7376" y="15720"/>
                    <a:pt x="7555" y="15931"/>
                    <a:pt x="7691" y="16047"/>
                  </a:cubicBezTo>
                  <a:cubicBezTo>
                    <a:pt x="7737" y="16084"/>
                    <a:pt x="7825" y="16123"/>
                    <a:pt x="7870" y="16200"/>
                  </a:cubicBezTo>
                  <a:cubicBezTo>
                    <a:pt x="8004" y="16296"/>
                    <a:pt x="8140" y="16392"/>
                    <a:pt x="8229" y="16526"/>
                  </a:cubicBezTo>
                  <a:cubicBezTo>
                    <a:pt x="8229" y="16526"/>
                    <a:pt x="8229" y="16546"/>
                    <a:pt x="8208" y="16546"/>
                  </a:cubicBezTo>
                  <a:cubicBezTo>
                    <a:pt x="8274" y="16546"/>
                    <a:pt x="8274" y="16604"/>
                    <a:pt x="8319" y="16643"/>
                  </a:cubicBezTo>
                  <a:lnTo>
                    <a:pt x="8297" y="16584"/>
                  </a:lnTo>
                  <a:cubicBezTo>
                    <a:pt x="8342" y="16604"/>
                    <a:pt x="8387" y="16681"/>
                    <a:pt x="8387" y="16699"/>
                  </a:cubicBezTo>
                  <a:lnTo>
                    <a:pt x="8455" y="16738"/>
                  </a:lnTo>
                  <a:cubicBezTo>
                    <a:pt x="8455" y="16738"/>
                    <a:pt x="8476" y="16757"/>
                    <a:pt x="8455" y="16757"/>
                  </a:cubicBezTo>
                  <a:lnTo>
                    <a:pt x="8476" y="16757"/>
                  </a:lnTo>
                  <a:lnTo>
                    <a:pt x="8498" y="16815"/>
                  </a:lnTo>
                  <a:cubicBezTo>
                    <a:pt x="8498" y="16815"/>
                    <a:pt x="8589" y="16873"/>
                    <a:pt x="8657" y="16873"/>
                  </a:cubicBezTo>
                  <a:cubicBezTo>
                    <a:pt x="8640" y="16888"/>
                    <a:pt x="8661" y="16923"/>
                    <a:pt x="8653" y="16923"/>
                  </a:cubicBezTo>
                  <a:cubicBezTo>
                    <a:pt x="8649" y="16923"/>
                    <a:pt x="8644" y="16920"/>
                    <a:pt x="8634" y="16910"/>
                  </a:cubicBezTo>
                  <a:lnTo>
                    <a:pt x="8836" y="17102"/>
                  </a:lnTo>
                  <a:lnTo>
                    <a:pt x="8813" y="17065"/>
                  </a:lnTo>
                  <a:cubicBezTo>
                    <a:pt x="8817" y="17062"/>
                    <a:pt x="8821" y="17061"/>
                    <a:pt x="8827" y="17061"/>
                  </a:cubicBezTo>
                  <a:cubicBezTo>
                    <a:pt x="8859" y="17061"/>
                    <a:pt x="8928" y="17109"/>
                    <a:pt x="8947" y="17141"/>
                  </a:cubicBezTo>
                  <a:cubicBezTo>
                    <a:pt x="8932" y="17133"/>
                    <a:pt x="8921" y="17128"/>
                    <a:pt x="8913" y="17128"/>
                  </a:cubicBezTo>
                  <a:cubicBezTo>
                    <a:pt x="8891" y="17128"/>
                    <a:pt x="8904" y="17165"/>
                    <a:pt x="8904" y="17180"/>
                  </a:cubicBezTo>
                  <a:cubicBezTo>
                    <a:pt x="8909" y="17183"/>
                    <a:pt x="8915" y="17185"/>
                    <a:pt x="8917" y="17185"/>
                  </a:cubicBezTo>
                  <a:cubicBezTo>
                    <a:pt x="8934" y="17185"/>
                    <a:pt x="8915" y="17157"/>
                    <a:pt x="8919" y="17157"/>
                  </a:cubicBezTo>
                  <a:cubicBezTo>
                    <a:pt x="8921" y="17157"/>
                    <a:pt x="8923" y="17157"/>
                    <a:pt x="8926" y="17161"/>
                  </a:cubicBezTo>
                  <a:cubicBezTo>
                    <a:pt x="8992" y="17180"/>
                    <a:pt x="9060" y="17238"/>
                    <a:pt x="9083" y="17257"/>
                  </a:cubicBezTo>
                  <a:lnTo>
                    <a:pt x="9038" y="17257"/>
                  </a:lnTo>
                  <a:cubicBezTo>
                    <a:pt x="9106" y="17277"/>
                    <a:pt x="9083" y="17333"/>
                    <a:pt x="9128" y="17372"/>
                  </a:cubicBezTo>
                  <a:cubicBezTo>
                    <a:pt x="9175" y="17399"/>
                    <a:pt x="9200" y="17427"/>
                    <a:pt x="9219" y="17427"/>
                  </a:cubicBezTo>
                  <a:cubicBezTo>
                    <a:pt x="9226" y="17427"/>
                    <a:pt x="9234" y="17422"/>
                    <a:pt x="9239" y="17411"/>
                  </a:cubicBezTo>
                  <a:cubicBezTo>
                    <a:pt x="9330" y="17449"/>
                    <a:pt x="9239" y="17449"/>
                    <a:pt x="9262" y="17469"/>
                  </a:cubicBezTo>
                  <a:cubicBezTo>
                    <a:pt x="9307" y="17488"/>
                    <a:pt x="9398" y="17564"/>
                    <a:pt x="9398" y="17583"/>
                  </a:cubicBezTo>
                  <a:cubicBezTo>
                    <a:pt x="9402" y="17583"/>
                    <a:pt x="9405" y="17582"/>
                    <a:pt x="9409" y="17582"/>
                  </a:cubicBezTo>
                  <a:cubicBezTo>
                    <a:pt x="9485" y="17582"/>
                    <a:pt x="9545" y="17724"/>
                    <a:pt x="9586" y="17724"/>
                  </a:cubicBezTo>
                  <a:cubicBezTo>
                    <a:pt x="9590" y="17724"/>
                    <a:pt x="9596" y="17722"/>
                    <a:pt x="9600" y="17717"/>
                  </a:cubicBezTo>
                  <a:lnTo>
                    <a:pt x="9622" y="17795"/>
                  </a:lnTo>
                  <a:cubicBezTo>
                    <a:pt x="9637" y="17795"/>
                    <a:pt x="9662" y="17787"/>
                    <a:pt x="9690" y="17787"/>
                  </a:cubicBezTo>
                  <a:cubicBezTo>
                    <a:pt x="9703" y="17787"/>
                    <a:pt x="9718" y="17788"/>
                    <a:pt x="9734" y="17795"/>
                  </a:cubicBezTo>
                  <a:cubicBezTo>
                    <a:pt x="9756" y="17853"/>
                    <a:pt x="9734" y="17853"/>
                    <a:pt x="9734" y="17872"/>
                  </a:cubicBezTo>
                  <a:lnTo>
                    <a:pt x="9801" y="17872"/>
                  </a:lnTo>
                  <a:cubicBezTo>
                    <a:pt x="10003" y="18103"/>
                    <a:pt x="10363" y="18314"/>
                    <a:pt x="10588" y="18563"/>
                  </a:cubicBezTo>
                  <a:cubicBezTo>
                    <a:pt x="10722" y="18640"/>
                    <a:pt x="10901" y="18736"/>
                    <a:pt x="11059" y="18832"/>
                  </a:cubicBezTo>
                  <a:lnTo>
                    <a:pt x="11037" y="18832"/>
                  </a:lnTo>
                  <a:lnTo>
                    <a:pt x="11171" y="18947"/>
                  </a:lnTo>
                  <a:lnTo>
                    <a:pt x="11082" y="18852"/>
                  </a:lnTo>
                  <a:cubicBezTo>
                    <a:pt x="11103" y="18871"/>
                    <a:pt x="11148" y="18871"/>
                    <a:pt x="11171" y="18910"/>
                  </a:cubicBezTo>
                  <a:cubicBezTo>
                    <a:pt x="11329" y="19044"/>
                    <a:pt x="11531" y="19197"/>
                    <a:pt x="11755" y="19313"/>
                  </a:cubicBezTo>
                  <a:cubicBezTo>
                    <a:pt x="11934" y="19333"/>
                    <a:pt x="11800" y="19409"/>
                    <a:pt x="11957" y="19447"/>
                  </a:cubicBezTo>
                  <a:lnTo>
                    <a:pt x="11912" y="19447"/>
                  </a:lnTo>
                  <a:cubicBezTo>
                    <a:pt x="12068" y="19525"/>
                    <a:pt x="12159" y="19544"/>
                    <a:pt x="12338" y="19601"/>
                  </a:cubicBezTo>
                  <a:cubicBezTo>
                    <a:pt x="12279" y="19634"/>
                    <a:pt x="12394" y="19654"/>
                    <a:pt x="12391" y="19672"/>
                  </a:cubicBezTo>
                  <a:lnTo>
                    <a:pt x="12406" y="19659"/>
                  </a:lnTo>
                  <a:cubicBezTo>
                    <a:pt x="12428" y="19697"/>
                    <a:pt x="12519" y="19736"/>
                    <a:pt x="12496" y="19755"/>
                  </a:cubicBezTo>
                  <a:lnTo>
                    <a:pt x="12562" y="19755"/>
                  </a:lnTo>
                  <a:lnTo>
                    <a:pt x="12562" y="19773"/>
                  </a:lnTo>
                  <a:cubicBezTo>
                    <a:pt x="12630" y="19831"/>
                    <a:pt x="12832" y="19909"/>
                    <a:pt x="12855" y="19985"/>
                  </a:cubicBezTo>
                  <a:cubicBezTo>
                    <a:pt x="13079" y="20043"/>
                    <a:pt x="13417" y="20235"/>
                    <a:pt x="13686" y="20370"/>
                  </a:cubicBezTo>
                  <a:cubicBezTo>
                    <a:pt x="13730" y="20370"/>
                    <a:pt x="13820" y="20407"/>
                    <a:pt x="13888" y="20427"/>
                  </a:cubicBezTo>
                  <a:lnTo>
                    <a:pt x="13933" y="20485"/>
                  </a:lnTo>
                  <a:cubicBezTo>
                    <a:pt x="13999" y="20504"/>
                    <a:pt x="14090" y="20504"/>
                    <a:pt x="14158" y="20543"/>
                  </a:cubicBezTo>
                  <a:lnTo>
                    <a:pt x="14135" y="20543"/>
                  </a:lnTo>
                  <a:cubicBezTo>
                    <a:pt x="14203" y="20580"/>
                    <a:pt x="14269" y="20619"/>
                    <a:pt x="14337" y="20619"/>
                  </a:cubicBezTo>
                  <a:cubicBezTo>
                    <a:pt x="14397" y="20637"/>
                    <a:pt x="14456" y="20683"/>
                    <a:pt x="14454" y="20708"/>
                  </a:cubicBezTo>
                  <a:cubicBezTo>
                    <a:pt x="14458" y="20701"/>
                    <a:pt x="14465" y="20700"/>
                    <a:pt x="14471" y="20700"/>
                  </a:cubicBezTo>
                  <a:cubicBezTo>
                    <a:pt x="14512" y="20700"/>
                    <a:pt x="14584" y="20774"/>
                    <a:pt x="14584" y="20774"/>
                  </a:cubicBezTo>
                  <a:cubicBezTo>
                    <a:pt x="14584" y="20774"/>
                    <a:pt x="14831" y="20869"/>
                    <a:pt x="15212" y="21003"/>
                  </a:cubicBezTo>
                  <a:cubicBezTo>
                    <a:pt x="15414" y="21061"/>
                    <a:pt x="15640" y="21138"/>
                    <a:pt x="15885" y="21214"/>
                  </a:cubicBezTo>
                  <a:cubicBezTo>
                    <a:pt x="16132" y="21272"/>
                    <a:pt x="16424" y="21331"/>
                    <a:pt x="16717" y="21406"/>
                  </a:cubicBezTo>
                  <a:cubicBezTo>
                    <a:pt x="17175" y="21498"/>
                    <a:pt x="17675" y="21529"/>
                    <a:pt x="18140" y="21529"/>
                  </a:cubicBezTo>
                  <a:cubicBezTo>
                    <a:pt x="18267" y="21529"/>
                    <a:pt x="18391" y="21526"/>
                    <a:pt x="18514" y="21523"/>
                  </a:cubicBezTo>
                  <a:cubicBezTo>
                    <a:pt x="18535" y="21523"/>
                    <a:pt x="18557" y="21542"/>
                    <a:pt x="18580" y="21542"/>
                  </a:cubicBezTo>
                  <a:cubicBezTo>
                    <a:pt x="18580" y="21561"/>
                    <a:pt x="18514" y="21561"/>
                    <a:pt x="18557" y="21561"/>
                  </a:cubicBezTo>
                  <a:cubicBezTo>
                    <a:pt x="18561" y="21558"/>
                    <a:pt x="18565" y="21556"/>
                    <a:pt x="18569" y="21556"/>
                  </a:cubicBezTo>
                  <a:cubicBezTo>
                    <a:pt x="18589" y="21556"/>
                    <a:pt x="18619" y="21584"/>
                    <a:pt x="18650" y="21584"/>
                  </a:cubicBezTo>
                  <a:cubicBezTo>
                    <a:pt x="18657" y="21584"/>
                    <a:pt x="18663" y="21582"/>
                    <a:pt x="18670" y="21581"/>
                  </a:cubicBezTo>
                  <a:lnTo>
                    <a:pt x="18670" y="21600"/>
                  </a:lnTo>
                  <a:cubicBezTo>
                    <a:pt x="18687" y="21600"/>
                    <a:pt x="18663" y="21574"/>
                    <a:pt x="18676" y="21574"/>
                  </a:cubicBezTo>
                  <a:cubicBezTo>
                    <a:pt x="18678" y="21574"/>
                    <a:pt x="18684" y="21576"/>
                    <a:pt x="18693" y="21581"/>
                  </a:cubicBezTo>
                  <a:lnTo>
                    <a:pt x="18648" y="21561"/>
                  </a:lnTo>
                  <a:cubicBezTo>
                    <a:pt x="18648" y="21561"/>
                    <a:pt x="18670" y="21542"/>
                    <a:pt x="18693" y="21542"/>
                  </a:cubicBezTo>
                  <a:cubicBezTo>
                    <a:pt x="18670" y="21542"/>
                    <a:pt x="18625" y="21523"/>
                    <a:pt x="18625" y="21503"/>
                  </a:cubicBezTo>
                  <a:lnTo>
                    <a:pt x="18716" y="21503"/>
                  </a:lnTo>
                  <a:cubicBezTo>
                    <a:pt x="18718" y="21503"/>
                    <a:pt x="18719" y="21503"/>
                    <a:pt x="18723" y="21503"/>
                  </a:cubicBezTo>
                  <a:cubicBezTo>
                    <a:pt x="18719" y="21503"/>
                    <a:pt x="18718" y="21503"/>
                    <a:pt x="18716" y="21503"/>
                  </a:cubicBezTo>
                  <a:cubicBezTo>
                    <a:pt x="18716" y="21503"/>
                    <a:pt x="18725" y="21511"/>
                    <a:pt x="18731" y="21511"/>
                  </a:cubicBezTo>
                  <a:cubicBezTo>
                    <a:pt x="18735" y="21511"/>
                    <a:pt x="18738" y="21510"/>
                    <a:pt x="18738" y="21503"/>
                  </a:cubicBezTo>
                  <a:cubicBezTo>
                    <a:pt x="18738" y="21502"/>
                    <a:pt x="18740" y="21502"/>
                    <a:pt x="18740" y="21502"/>
                  </a:cubicBezTo>
                  <a:cubicBezTo>
                    <a:pt x="19178" y="21461"/>
                    <a:pt x="19527" y="21385"/>
                    <a:pt x="19725" y="21292"/>
                  </a:cubicBezTo>
                  <a:cubicBezTo>
                    <a:pt x="19747" y="21253"/>
                    <a:pt x="19838" y="21234"/>
                    <a:pt x="19792" y="21195"/>
                  </a:cubicBezTo>
                  <a:cubicBezTo>
                    <a:pt x="19811" y="21192"/>
                    <a:pt x="19828" y="21190"/>
                    <a:pt x="19841" y="21190"/>
                  </a:cubicBezTo>
                  <a:cubicBezTo>
                    <a:pt x="19879" y="21190"/>
                    <a:pt x="19898" y="21201"/>
                    <a:pt x="19913" y="21201"/>
                  </a:cubicBezTo>
                  <a:cubicBezTo>
                    <a:pt x="19919" y="21201"/>
                    <a:pt x="19923" y="21200"/>
                    <a:pt x="19928" y="21195"/>
                  </a:cubicBezTo>
                  <a:cubicBezTo>
                    <a:pt x="19815" y="21195"/>
                    <a:pt x="19928" y="21119"/>
                    <a:pt x="19838" y="21100"/>
                  </a:cubicBezTo>
                  <a:lnTo>
                    <a:pt x="19906" y="21080"/>
                  </a:lnTo>
                  <a:cubicBezTo>
                    <a:pt x="19906" y="21077"/>
                    <a:pt x="19904" y="21077"/>
                    <a:pt x="19900" y="21077"/>
                  </a:cubicBezTo>
                  <a:cubicBezTo>
                    <a:pt x="19887" y="21077"/>
                    <a:pt x="19851" y="21093"/>
                    <a:pt x="19830" y="21093"/>
                  </a:cubicBezTo>
                  <a:cubicBezTo>
                    <a:pt x="19821" y="21093"/>
                    <a:pt x="19815" y="21090"/>
                    <a:pt x="19815" y="21080"/>
                  </a:cubicBezTo>
                  <a:lnTo>
                    <a:pt x="19815" y="21138"/>
                  </a:lnTo>
                  <a:cubicBezTo>
                    <a:pt x="19770" y="21138"/>
                    <a:pt x="19747" y="21119"/>
                    <a:pt x="19725" y="21119"/>
                  </a:cubicBezTo>
                  <a:cubicBezTo>
                    <a:pt x="19685" y="21135"/>
                    <a:pt x="19662" y="21198"/>
                    <a:pt x="19579" y="21198"/>
                  </a:cubicBezTo>
                  <a:cubicBezTo>
                    <a:pt x="19570" y="21198"/>
                    <a:pt x="19559" y="21198"/>
                    <a:pt x="19545" y="21195"/>
                  </a:cubicBezTo>
                  <a:lnTo>
                    <a:pt x="19568" y="21177"/>
                  </a:lnTo>
                  <a:cubicBezTo>
                    <a:pt x="19551" y="21180"/>
                    <a:pt x="19538" y="21182"/>
                    <a:pt x="19528" y="21182"/>
                  </a:cubicBezTo>
                  <a:cubicBezTo>
                    <a:pt x="19495" y="21182"/>
                    <a:pt x="19519" y="21158"/>
                    <a:pt x="19500" y="21158"/>
                  </a:cubicBezTo>
                  <a:lnTo>
                    <a:pt x="19434" y="21138"/>
                  </a:lnTo>
                  <a:cubicBezTo>
                    <a:pt x="19500" y="21138"/>
                    <a:pt x="19568" y="21100"/>
                    <a:pt x="19523" y="21100"/>
                  </a:cubicBezTo>
                  <a:cubicBezTo>
                    <a:pt x="19412" y="21100"/>
                    <a:pt x="19568" y="21119"/>
                    <a:pt x="19478" y="21119"/>
                  </a:cubicBezTo>
                  <a:cubicBezTo>
                    <a:pt x="19470" y="21122"/>
                    <a:pt x="19462" y="21124"/>
                    <a:pt x="19457" y="21124"/>
                  </a:cubicBezTo>
                  <a:cubicBezTo>
                    <a:pt x="19434" y="21124"/>
                    <a:pt x="19434" y="21100"/>
                    <a:pt x="19434" y="21100"/>
                  </a:cubicBezTo>
                  <a:lnTo>
                    <a:pt x="19344" y="21100"/>
                  </a:lnTo>
                  <a:cubicBezTo>
                    <a:pt x="19344" y="21090"/>
                    <a:pt x="19361" y="21090"/>
                    <a:pt x="19372" y="21090"/>
                  </a:cubicBezTo>
                  <a:cubicBezTo>
                    <a:pt x="19383" y="21090"/>
                    <a:pt x="19389" y="21090"/>
                    <a:pt x="19366" y="21080"/>
                  </a:cubicBezTo>
                  <a:lnTo>
                    <a:pt x="19253" y="21119"/>
                  </a:lnTo>
                  <a:cubicBezTo>
                    <a:pt x="19253" y="21100"/>
                    <a:pt x="19253" y="21100"/>
                    <a:pt x="19232" y="21100"/>
                  </a:cubicBezTo>
                  <a:cubicBezTo>
                    <a:pt x="19210" y="21100"/>
                    <a:pt x="19210" y="21100"/>
                    <a:pt x="19210" y="21119"/>
                  </a:cubicBezTo>
                  <a:lnTo>
                    <a:pt x="19210" y="21100"/>
                  </a:lnTo>
                  <a:cubicBezTo>
                    <a:pt x="19210" y="21100"/>
                    <a:pt x="19210" y="21100"/>
                    <a:pt x="19210" y="21080"/>
                  </a:cubicBezTo>
                  <a:cubicBezTo>
                    <a:pt x="19210" y="21080"/>
                    <a:pt x="19210" y="21080"/>
                    <a:pt x="19232" y="21100"/>
                  </a:cubicBezTo>
                  <a:cubicBezTo>
                    <a:pt x="19298" y="21022"/>
                    <a:pt x="19434" y="21003"/>
                    <a:pt x="19434" y="20908"/>
                  </a:cubicBezTo>
                  <a:cubicBezTo>
                    <a:pt x="19445" y="20908"/>
                    <a:pt x="19451" y="20914"/>
                    <a:pt x="19455" y="20922"/>
                  </a:cubicBezTo>
                  <a:cubicBezTo>
                    <a:pt x="19462" y="20869"/>
                    <a:pt x="19568" y="20863"/>
                    <a:pt x="19568" y="20811"/>
                  </a:cubicBezTo>
                  <a:lnTo>
                    <a:pt x="19545" y="20811"/>
                  </a:lnTo>
                  <a:cubicBezTo>
                    <a:pt x="19659" y="20754"/>
                    <a:pt x="19636" y="20658"/>
                    <a:pt x="19681" y="20580"/>
                  </a:cubicBezTo>
                  <a:lnTo>
                    <a:pt x="19659" y="20580"/>
                  </a:lnTo>
                  <a:cubicBezTo>
                    <a:pt x="19636" y="20562"/>
                    <a:pt x="19636" y="20543"/>
                    <a:pt x="19636" y="20543"/>
                  </a:cubicBezTo>
                  <a:cubicBezTo>
                    <a:pt x="19647" y="20543"/>
                    <a:pt x="19659" y="20548"/>
                    <a:pt x="19666" y="20548"/>
                  </a:cubicBezTo>
                  <a:cubicBezTo>
                    <a:pt x="19676" y="20548"/>
                    <a:pt x="19679" y="20543"/>
                    <a:pt x="19681" y="20525"/>
                  </a:cubicBezTo>
                  <a:cubicBezTo>
                    <a:pt x="19753" y="20457"/>
                    <a:pt x="19775" y="20320"/>
                    <a:pt x="19838" y="20215"/>
                  </a:cubicBezTo>
                  <a:cubicBezTo>
                    <a:pt x="19860" y="20044"/>
                    <a:pt x="19972" y="19891"/>
                    <a:pt x="19994" y="19738"/>
                  </a:cubicBezTo>
                  <a:cubicBezTo>
                    <a:pt x="19992" y="19741"/>
                    <a:pt x="19989" y="19744"/>
                    <a:pt x="19981" y="19744"/>
                  </a:cubicBezTo>
                  <a:cubicBezTo>
                    <a:pt x="19962" y="19744"/>
                    <a:pt x="19934" y="19730"/>
                    <a:pt x="19951" y="19717"/>
                  </a:cubicBezTo>
                  <a:cubicBezTo>
                    <a:pt x="20062" y="19697"/>
                    <a:pt x="19951" y="19639"/>
                    <a:pt x="20039" y="19601"/>
                  </a:cubicBezTo>
                  <a:cubicBezTo>
                    <a:pt x="20017" y="19505"/>
                    <a:pt x="20130" y="19428"/>
                    <a:pt x="20062" y="19333"/>
                  </a:cubicBezTo>
                  <a:lnTo>
                    <a:pt x="20085" y="19333"/>
                  </a:lnTo>
                  <a:cubicBezTo>
                    <a:pt x="20107" y="19333"/>
                    <a:pt x="20085" y="19313"/>
                    <a:pt x="20085" y="19313"/>
                  </a:cubicBezTo>
                  <a:cubicBezTo>
                    <a:pt x="20107" y="19275"/>
                    <a:pt x="20085" y="19236"/>
                    <a:pt x="20107" y="19216"/>
                  </a:cubicBezTo>
                  <a:lnTo>
                    <a:pt x="20062" y="19216"/>
                  </a:lnTo>
                  <a:cubicBezTo>
                    <a:pt x="20062" y="19197"/>
                    <a:pt x="20085" y="19197"/>
                    <a:pt x="20085" y="19178"/>
                  </a:cubicBezTo>
                  <a:lnTo>
                    <a:pt x="20107" y="19178"/>
                  </a:lnTo>
                  <a:lnTo>
                    <a:pt x="20062" y="19158"/>
                  </a:lnTo>
                  <a:cubicBezTo>
                    <a:pt x="20070" y="19162"/>
                    <a:pt x="20075" y="19162"/>
                    <a:pt x="20081" y="19162"/>
                  </a:cubicBezTo>
                  <a:cubicBezTo>
                    <a:pt x="20121" y="19162"/>
                    <a:pt x="20087" y="19102"/>
                    <a:pt x="20107" y="19102"/>
                  </a:cubicBezTo>
                  <a:cubicBezTo>
                    <a:pt x="20107" y="19083"/>
                    <a:pt x="20107" y="19083"/>
                    <a:pt x="20107" y="19063"/>
                  </a:cubicBezTo>
                  <a:cubicBezTo>
                    <a:pt x="20107" y="19024"/>
                    <a:pt x="20130" y="19005"/>
                    <a:pt x="20130" y="18966"/>
                  </a:cubicBezTo>
                  <a:cubicBezTo>
                    <a:pt x="20153" y="18947"/>
                    <a:pt x="20153" y="18929"/>
                    <a:pt x="20175" y="18910"/>
                  </a:cubicBezTo>
                  <a:cubicBezTo>
                    <a:pt x="20175" y="18891"/>
                    <a:pt x="20175" y="18852"/>
                    <a:pt x="20175" y="18813"/>
                  </a:cubicBezTo>
                  <a:lnTo>
                    <a:pt x="20196" y="18813"/>
                  </a:lnTo>
                  <a:cubicBezTo>
                    <a:pt x="20196" y="18794"/>
                    <a:pt x="20196" y="18794"/>
                    <a:pt x="20196" y="18774"/>
                  </a:cubicBezTo>
                  <a:cubicBezTo>
                    <a:pt x="20196" y="18755"/>
                    <a:pt x="20196" y="18736"/>
                    <a:pt x="20196" y="18698"/>
                  </a:cubicBezTo>
                  <a:cubicBezTo>
                    <a:pt x="20196" y="18698"/>
                    <a:pt x="20196" y="18679"/>
                    <a:pt x="20196" y="18679"/>
                  </a:cubicBezTo>
                  <a:cubicBezTo>
                    <a:pt x="20219" y="18679"/>
                    <a:pt x="20196" y="18640"/>
                    <a:pt x="20196" y="18640"/>
                  </a:cubicBezTo>
                  <a:cubicBezTo>
                    <a:pt x="20213" y="18640"/>
                    <a:pt x="20219" y="18608"/>
                    <a:pt x="20238" y="18608"/>
                  </a:cubicBezTo>
                  <a:cubicBezTo>
                    <a:pt x="20245" y="18608"/>
                    <a:pt x="20253" y="18611"/>
                    <a:pt x="20264" y="18621"/>
                  </a:cubicBezTo>
                  <a:cubicBezTo>
                    <a:pt x="20241" y="18602"/>
                    <a:pt x="20241" y="18602"/>
                    <a:pt x="20219" y="18582"/>
                  </a:cubicBezTo>
                  <a:cubicBezTo>
                    <a:pt x="20219" y="18582"/>
                    <a:pt x="20219" y="18582"/>
                    <a:pt x="20219" y="18563"/>
                  </a:cubicBezTo>
                  <a:lnTo>
                    <a:pt x="20219" y="18544"/>
                  </a:lnTo>
                  <a:lnTo>
                    <a:pt x="20241" y="18544"/>
                  </a:lnTo>
                  <a:cubicBezTo>
                    <a:pt x="20219" y="18487"/>
                    <a:pt x="20309" y="18468"/>
                    <a:pt x="20287" y="18410"/>
                  </a:cubicBezTo>
                  <a:cubicBezTo>
                    <a:pt x="20264" y="18410"/>
                    <a:pt x="20287" y="18429"/>
                    <a:pt x="20264" y="18429"/>
                  </a:cubicBezTo>
                  <a:cubicBezTo>
                    <a:pt x="20241" y="18410"/>
                    <a:pt x="20264" y="18410"/>
                    <a:pt x="20264" y="18410"/>
                  </a:cubicBezTo>
                  <a:lnTo>
                    <a:pt x="20287" y="18410"/>
                  </a:lnTo>
                  <a:cubicBezTo>
                    <a:pt x="20264" y="18390"/>
                    <a:pt x="20264" y="18390"/>
                    <a:pt x="20264" y="18390"/>
                  </a:cubicBezTo>
                  <a:cubicBezTo>
                    <a:pt x="20264" y="18371"/>
                    <a:pt x="20309" y="18371"/>
                    <a:pt x="20287" y="18352"/>
                  </a:cubicBezTo>
                  <a:lnTo>
                    <a:pt x="20309" y="18352"/>
                  </a:lnTo>
                  <a:cubicBezTo>
                    <a:pt x="20309" y="18332"/>
                    <a:pt x="20287" y="18332"/>
                    <a:pt x="20309" y="18314"/>
                  </a:cubicBezTo>
                  <a:cubicBezTo>
                    <a:pt x="20354" y="18314"/>
                    <a:pt x="20332" y="18332"/>
                    <a:pt x="20354" y="18352"/>
                  </a:cubicBezTo>
                  <a:cubicBezTo>
                    <a:pt x="20354" y="18332"/>
                    <a:pt x="20354" y="18295"/>
                    <a:pt x="20309" y="18295"/>
                  </a:cubicBezTo>
                  <a:cubicBezTo>
                    <a:pt x="20309" y="18276"/>
                    <a:pt x="20354" y="18276"/>
                    <a:pt x="20354" y="18276"/>
                  </a:cubicBezTo>
                  <a:lnTo>
                    <a:pt x="20309" y="18276"/>
                  </a:lnTo>
                  <a:cubicBezTo>
                    <a:pt x="20354" y="18237"/>
                    <a:pt x="20354" y="18198"/>
                    <a:pt x="20377" y="18179"/>
                  </a:cubicBezTo>
                  <a:lnTo>
                    <a:pt x="20400" y="18179"/>
                  </a:lnTo>
                  <a:cubicBezTo>
                    <a:pt x="20354" y="18140"/>
                    <a:pt x="20422" y="18159"/>
                    <a:pt x="20443" y="18121"/>
                  </a:cubicBezTo>
                  <a:cubicBezTo>
                    <a:pt x="20443" y="18026"/>
                    <a:pt x="20443" y="17911"/>
                    <a:pt x="20466" y="17814"/>
                  </a:cubicBezTo>
                  <a:cubicBezTo>
                    <a:pt x="20422" y="17775"/>
                    <a:pt x="20443" y="17756"/>
                    <a:pt x="20443" y="17717"/>
                  </a:cubicBezTo>
                  <a:lnTo>
                    <a:pt x="20488" y="17737"/>
                  </a:lnTo>
                  <a:lnTo>
                    <a:pt x="20488" y="17700"/>
                  </a:lnTo>
                  <a:cubicBezTo>
                    <a:pt x="20505" y="17700"/>
                    <a:pt x="20509" y="17658"/>
                    <a:pt x="20528" y="17658"/>
                  </a:cubicBezTo>
                  <a:cubicBezTo>
                    <a:pt x="20535" y="17658"/>
                    <a:pt x="20543" y="17664"/>
                    <a:pt x="20556" y="17680"/>
                  </a:cubicBezTo>
                  <a:lnTo>
                    <a:pt x="20579" y="17583"/>
                  </a:lnTo>
                  <a:cubicBezTo>
                    <a:pt x="20579" y="17564"/>
                    <a:pt x="20534" y="17564"/>
                    <a:pt x="20556" y="17545"/>
                  </a:cubicBezTo>
                  <a:cubicBezTo>
                    <a:pt x="20579" y="17545"/>
                    <a:pt x="20556" y="17545"/>
                    <a:pt x="20579" y="17564"/>
                  </a:cubicBezTo>
                  <a:cubicBezTo>
                    <a:pt x="20647" y="17488"/>
                    <a:pt x="20488" y="17449"/>
                    <a:pt x="20534" y="17391"/>
                  </a:cubicBezTo>
                  <a:cubicBezTo>
                    <a:pt x="20534" y="17391"/>
                    <a:pt x="20534" y="17372"/>
                    <a:pt x="20534" y="17353"/>
                  </a:cubicBezTo>
                  <a:cubicBezTo>
                    <a:pt x="20466" y="17353"/>
                    <a:pt x="20556" y="17372"/>
                    <a:pt x="20511" y="17391"/>
                  </a:cubicBezTo>
                  <a:cubicBezTo>
                    <a:pt x="20466" y="17391"/>
                    <a:pt x="20466" y="17372"/>
                    <a:pt x="20466" y="17372"/>
                  </a:cubicBezTo>
                  <a:cubicBezTo>
                    <a:pt x="20466" y="17353"/>
                    <a:pt x="20466" y="17353"/>
                    <a:pt x="20443" y="17353"/>
                  </a:cubicBezTo>
                  <a:cubicBezTo>
                    <a:pt x="20466" y="17353"/>
                    <a:pt x="20466" y="17353"/>
                    <a:pt x="20466" y="17333"/>
                  </a:cubicBezTo>
                  <a:cubicBezTo>
                    <a:pt x="20466" y="17353"/>
                    <a:pt x="20466" y="17353"/>
                    <a:pt x="20466" y="17353"/>
                  </a:cubicBezTo>
                  <a:cubicBezTo>
                    <a:pt x="20488" y="17333"/>
                    <a:pt x="20488" y="17314"/>
                    <a:pt x="20466" y="17296"/>
                  </a:cubicBezTo>
                  <a:cubicBezTo>
                    <a:pt x="20488" y="17277"/>
                    <a:pt x="20488" y="17257"/>
                    <a:pt x="20511" y="17257"/>
                  </a:cubicBezTo>
                  <a:cubicBezTo>
                    <a:pt x="20511" y="17238"/>
                    <a:pt x="20466" y="17219"/>
                    <a:pt x="20466" y="17199"/>
                  </a:cubicBezTo>
                  <a:cubicBezTo>
                    <a:pt x="20488" y="17190"/>
                    <a:pt x="20494" y="17190"/>
                    <a:pt x="20498" y="17190"/>
                  </a:cubicBezTo>
                  <a:cubicBezTo>
                    <a:pt x="20500" y="17190"/>
                    <a:pt x="20500" y="17190"/>
                    <a:pt x="20511" y="17180"/>
                  </a:cubicBezTo>
                  <a:lnTo>
                    <a:pt x="20488" y="17180"/>
                  </a:lnTo>
                  <a:cubicBezTo>
                    <a:pt x="20511" y="17161"/>
                    <a:pt x="20511" y="17161"/>
                    <a:pt x="20511" y="17161"/>
                  </a:cubicBezTo>
                  <a:cubicBezTo>
                    <a:pt x="20534" y="17141"/>
                    <a:pt x="20488" y="17141"/>
                    <a:pt x="20511" y="17122"/>
                  </a:cubicBezTo>
                  <a:lnTo>
                    <a:pt x="20534" y="17141"/>
                  </a:lnTo>
                  <a:cubicBezTo>
                    <a:pt x="20534" y="17122"/>
                    <a:pt x="20534" y="17102"/>
                    <a:pt x="20556" y="17085"/>
                  </a:cubicBezTo>
                  <a:cubicBezTo>
                    <a:pt x="20556" y="17085"/>
                    <a:pt x="20556" y="17102"/>
                    <a:pt x="20556" y="17102"/>
                  </a:cubicBezTo>
                  <a:cubicBezTo>
                    <a:pt x="20601" y="17102"/>
                    <a:pt x="20534" y="17085"/>
                    <a:pt x="20556" y="17065"/>
                  </a:cubicBezTo>
                  <a:cubicBezTo>
                    <a:pt x="20541" y="17065"/>
                    <a:pt x="20535" y="17073"/>
                    <a:pt x="20520" y="17073"/>
                  </a:cubicBezTo>
                  <a:cubicBezTo>
                    <a:pt x="20513" y="17073"/>
                    <a:pt x="20503" y="17072"/>
                    <a:pt x="20488" y="17065"/>
                  </a:cubicBezTo>
                  <a:cubicBezTo>
                    <a:pt x="20511" y="17065"/>
                    <a:pt x="20466" y="17027"/>
                    <a:pt x="20488" y="17027"/>
                  </a:cubicBezTo>
                  <a:lnTo>
                    <a:pt x="20534" y="17046"/>
                  </a:lnTo>
                  <a:cubicBezTo>
                    <a:pt x="20511" y="17027"/>
                    <a:pt x="20488" y="17027"/>
                    <a:pt x="20511" y="17007"/>
                  </a:cubicBezTo>
                  <a:lnTo>
                    <a:pt x="20534" y="17007"/>
                  </a:lnTo>
                  <a:cubicBezTo>
                    <a:pt x="20488" y="16969"/>
                    <a:pt x="20534" y="16949"/>
                    <a:pt x="20534" y="16930"/>
                  </a:cubicBezTo>
                  <a:cubicBezTo>
                    <a:pt x="20534" y="16910"/>
                    <a:pt x="20511" y="16910"/>
                    <a:pt x="20511" y="16910"/>
                  </a:cubicBezTo>
                  <a:lnTo>
                    <a:pt x="20466" y="16910"/>
                  </a:lnTo>
                  <a:cubicBezTo>
                    <a:pt x="20511" y="16891"/>
                    <a:pt x="20422" y="16873"/>
                    <a:pt x="20443" y="16835"/>
                  </a:cubicBezTo>
                  <a:cubicBezTo>
                    <a:pt x="20466" y="16835"/>
                    <a:pt x="20488" y="16854"/>
                    <a:pt x="20466" y="16854"/>
                  </a:cubicBezTo>
                  <a:cubicBezTo>
                    <a:pt x="20511" y="16873"/>
                    <a:pt x="20556" y="16891"/>
                    <a:pt x="20579" y="16910"/>
                  </a:cubicBezTo>
                  <a:cubicBezTo>
                    <a:pt x="20566" y="16899"/>
                    <a:pt x="20560" y="16888"/>
                    <a:pt x="20562" y="16885"/>
                  </a:cubicBezTo>
                  <a:lnTo>
                    <a:pt x="20579" y="16891"/>
                  </a:lnTo>
                  <a:cubicBezTo>
                    <a:pt x="20571" y="16886"/>
                    <a:pt x="20568" y="16885"/>
                    <a:pt x="20564" y="16885"/>
                  </a:cubicBezTo>
                  <a:cubicBezTo>
                    <a:pt x="20564" y="16885"/>
                    <a:pt x="20564" y="16885"/>
                    <a:pt x="20562" y="16885"/>
                  </a:cubicBezTo>
                  <a:lnTo>
                    <a:pt x="20534" y="16873"/>
                  </a:lnTo>
                  <a:cubicBezTo>
                    <a:pt x="20534" y="16873"/>
                    <a:pt x="20534" y="16854"/>
                    <a:pt x="20534" y="16854"/>
                  </a:cubicBezTo>
                  <a:cubicBezTo>
                    <a:pt x="20511" y="16854"/>
                    <a:pt x="20488" y="16854"/>
                    <a:pt x="20466" y="16835"/>
                  </a:cubicBezTo>
                  <a:cubicBezTo>
                    <a:pt x="20466" y="16828"/>
                    <a:pt x="20473" y="16825"/>
                    <a:pt x="20483" y="16825"/>
                  </a:cubicBezTo>
                  <a:cubicBezTo>
                    <a:pt x="20492" y="16825"/>
                    <a:pt x="20502" y="16828"/>
                    <a:pt x="20509" y="16830"/>
                  </a:cubicBezTo>
                  <a:cubicBezTo>
                    <a:pt x="20486" y="16797"/>
                    <a:pt x="20468" y="16814"/>
                    <a:pt x="20488" y="16777"/>
                  </a:cubicBezTo>
                  <a:cubicBezTo>
                    <a:pt x="20488" y="16777"/>
                    <a:pt x="20488" y="16796"/>
                    <a:pt x="20488" y="16796"/>
                  </a:cubicBezTo>
                  <a:cubicBezTo>
                    <a:pt x="20511" y="16777"/>
                    <a:pt x="20488" y="16738"/>
                    <a:pt x="20556" y="16738"/>
                  </a:cubicBezTo>
                  <a:cubicBezTo>
                    <a:pt x="20556" y="16757"/>
                    <a:pt x="20579" y="16757"/>
                    <a:pt x="20579" y="16757"/>
                  </a:cubicBezTo>
                  <a:lnTo>
                    <a:pt x="20556" y="16757"/>
                  </a:lnTo>
                  <a:cubicBezTo>
                    <a:pt x="20568" y="16767"/>
                    <a:pt x="20573" y="16772"/>
                    <a:pt x="20577" y="16772"/>
                  </a:cubicBezTo>
                  <a:cubicBezTo>
                    <a:pt x="20583" y="16772"/>
                    <a:pt x="20573" y="16754"/>
                    <a:pt x="20586" y="16754"/>
                  </a:cubicBezTo>
                  <a:cubicBezTo>
                    <a:pt x="20588" y="16754"/>
                    <a:pt x="20588" y="16754"/>
                    <a:pt x="20590" y="16754"/>
                  </a:cubicBezTo>
                  <a:cubicBezTo>
                    <a:pt x="20579" y="16744"/>
                    <a:pt x="20583" y="16718"/>
                    <a:pt x="20601" y="16718"/>
                  </a:cubicBezTo>
                  <a:lnTo>
                    <a:pt x="20556" y="16699"/>
                  </a:lnTo>
                  <a:cubicBezTo>
                    <a:pt x="20530" y="16683"/>
                    <a:pt x="20524" y="16678"/>
                    <a:pt x="20532" y="16678"/>
                  </a:cubicBezTo>
                  <a:cubicBezTo>
                    <a:pt x="20541" y="16678"/>
                    <a:pt x="20581" y="16693"/>
                    <a:pt x="20605" y="16693"/>
                  </a:cubicBezTo>
                  <a:cubicBezTo>
                    <a:pt x="20617" y="16693"/>
                    <a:pt x="20624" y="16689"/>
                    <a:pt x="20624" y="16681"/>
                  </a:cubicBezTo>
                  <a:cubicBezTo>
                    <a:pt x="20615" y="16667"/>
                    <a:pt x="20611" y="16662"/>
                    <a:pt x="20607" y="16662"/>
                  </a:cubicBezTo>
                  <a:cubicBezTo>
                    <a:pt x="20603" y="16662"/>
                    <a:pt x="20601" y="16667"/>
                    <a:pt x="20601" y="16667"/>
                  </a:cubicBezTo>
                  <a:cubicBezTo>
                    <a:pt x="20601" y="16667"/>
                    <a:pt x="20601" y="16665"/>
                    <a:pt x="20601" y="16662"/>
                  </a:cubicBezTo>
                  <a:cubicBezTo>
                    <a:pt x="20601" y="16643"/>
                    <a:pt x="20624" y="16643"/>
                    <a:pt x="20624" y="16623"/>
                  </a:cubicBezTo>
                  <a:cubicBezTo>
                    <a:pt x="20647" y="16604"/>
                    <a:pt x="20669" y="16604"/>
                    <a:pt x="20690" y="16604"/>
                  </a:cubicBezTo>
                  <a:cubicBezTo>
                    <a:pt x="20690" y="16584"/>
                    <a:pt x="20735" y="16546"/>
                    <a:pt x="20690" y="16546"/>
                  </a:cubicBezTo>
                  <a:cubicBezTo>
                    <a:pt x="20647" y="16565"/>
                    <a:pt x="20735" y="16565"/>
                    <a:pt x="20669" y="16604"/>
                  </a:cubicBezTo>
                  <a:lnTo>
                    <a:pt x="20624" y="16584"/>
                  </a:lnTo>
                  <a:cubicBezTo>
                    <a:pt x="20647" y="16565"/>
                    <a:pt x="20624" y="16526"/>
                    <a:pt x="20647" y="16507"/>
                  </a:cubicBezTo>
                  <a:lnTo>
                    <a:pt x="20624" y="16507"/>
                  </a:lnTo>
                  <a:cubicBezTo>
                    <a:pt x="20601" y="16470"/>
                    <a:pt x="20579" y="16470"/>
                    <a:pt x="20601" y="16431"/>
                  </a:cubicBezTo>
                  <a:cubicBezTo>
                    <a:pt x="20624" y="16431"/>
                    <a:pt x="20624" y="16451"/>
                    <a:pt x="20624" y="16470"/>
                  </a:cubicBezTo>
                  <a:cubicBezTo>
                    <a:pt x="20647" y="16451"/>
                    <a:pt x="20624" y="16451"/>
                    <a:pt x="20647" y="16412"/>
                  </a:cubicBezTo>
                  <a:cubicBezTo>
                    <a:pt x="20669" y="16412"/>
                    <a:pt x="20647" y="16431"/>
                    <a:pt x="20669" y="16451"/>
                  </a:cubicBezTo>
                  <a:lnTo>
                    <a:pt x="20669" y="16412"/>
                  </a:lnTo>
                  <a:cubicBezTo>
                    <a:pt x="20624" y="16392"/>
                    <a:pt x="20690" y="16373"/>
                    <a:pt x="20669" y="16354"/>
                  </a:cubicBezTo>
                  <a:cubicBezTo>
                    <a:pt x="20690" y="16296"/>
                    <a:pt x="20624" y="16296"/>
                    <a:pt x="20579" y="16258"/>
                  </a:cubicBezTo>
                  <a:cubicBezTo>
                    <a:pt x="20594" y="16258"/>
                    <a:pt x="20598" y="16249"/>
                    <a:pt x="20607" y="16249"/>
                  </a:cubicBezTo>
                  <a:cubicBezTo>
                    <a:pt x="20611" y="16249"/>
                    <a:pt x="20617" y="16252"/>
                    <a:pt x="20624" y="16258"/>
                  </a:cubicBezTo>
                  <a:cubicBezTo>
                    <a:pt x="20601" y="16258"/>
                    <a:pt x="20624" y="16258"/>
                    <a:pt x="20624" y="16276"/>
                  </a:cubicBezTo>
                  <a:cubicBezTo>
                    <a:pt x="20624" y="16263"/>
                    <a:pt x="20658" y="16250"/>
                    <a:pt x="20684" y="16250"/>
                  </a:cubicBezTo>
                  <a:cubicBezTo>
                    <a:pt x="20696" y="16250"/>
                    <a:pt x="20707" y="16252"/>
                    <a:pt x="20713" y="16258"/>
                  </a:cubicBezTo>
                  <a:cubicBezTo>
                    <a:pt x="20705" y="16244"/>
                    <a:pt x="20698" y="16239"/>
                    <a:pt x="20690" y="16239"/>
                  </a:cubicBezTo>
                  <a:cubicBezTo>
                    <a:pt x="20683" y="16239"/>
                    <a:pt x="20675" y="16244"/>
                    <a:pt x="20671" y="16244"/>
                  </a:cubicBezTo>
                  <a:cubicBezTo>
                    <a:pt x="20669" y="16244"/>
                    <a:pt x="20669" y="16242"/>
                    <a:pt x="20669" y="16239"/>
                  </a:cubicBezTo>
                  <a:lnTo>
                    <a:pt x="20669" y="16200"/>
                  </a:lnTo>
                  <a:cubicBezTo>
                    <a:pt x="20654" y="16200"/>
                    <a:pt x="20649" y="16208"/>
                    <a:pt x="20641" y="16208"/>
                  </a:cubicBezTo>
                  <a:cubicBezTo>
                    <a:pt x="20635" y="16208"/>
                    <a:pt x="20632" y="16207"/>
                    <a:pt x="20624" y="16200"/>
                  </a:cubicBezTo>
                  <a:cubicBezTo>
                    <a:pt x="20624" y="16181"/>
                    <a:pt x="20624" y="16162"/>
                    <a:pt x="20624" y="16142"/>
                  </a:cubicBezTo>
                  <a:cubicBezTo>
                    <a:pt x="20647" y="16142"/>
                    <a:pt x="20669" y="16142"/>
                    <a:pt x="20669" y="16162"/>
                  </a:cubicBezTo>
                  <a:cubicBezTo>
                    <a:pt x="20690" y="16162"/>
                    <a:pt x="20690" y="16142"/>
                    <a:pt x="20669" y="16123"/>
                  </a:cubicBezTo>
                  <a:cubicBezTo>
                    <a:pt x="20662" y="16126"/>
                    <a:pt x="20656" y="16128"/>
                    <a:pt x="20652" y="16128"/>
                  </a:cubicBezTo>
                  <a:cubicBezTo>
                    <a:pt x="20634" y="16128"/>
                    <a:pt x="20637" y="16100"/>
                    <a:pt x="20617" y="16100"/>
                  </a:cubicBezTo>
                  <a:cubicBezTo>
                    <a:pt x="20613" y="16100"/>
                    <a:pt x="20607" y="16102"/>
                    <a:pt x="20601" y="16104"/>
                  </a:cubicBezTo>
                  <a:lnTo>
                    <a:pt x="20624" y="16084"/>
                  </a:lnTo>
                  <a:lnTo>
                    <a:pt x="20647" y="16084"/>
                  </a:lnTo>
                  <a:cubicBezTo>
                    <a:pt x="20690" y="16084"/>
                    <a:pt x="20624" y="16066"/>
                    <a:pt x="20624" y="16066"/>
                  </a:cubicBezTo>
                  <a:cubicBezTo>
                    <a:pt x="20647" y="16047"/>
                    <a:pt x="20647" y="16028"/>
                    <a:pt x="20669" y="16028"/>
                  </a:cubicBezTo>
                  <a:cubicBezTo>
                    <a:pt x="20647" y="16028"/>
                    <a:pt x="20669" y="16008"/>
                    <a:pt x="20690" y="16008"/>
                  </a:cubicBezTo>
                  <a:cubicBezTo>
                    <a:pt x="20679" y="15999"/>
                    <a:pt x="20673" y="15999"/>
                    <a:pt x="20669" y="15999"/>
                  </a:cubicBezTo>
                  <a:cubicBezTo>
                    <a:pt x="20664" y="15999"/>
                    <a:pt x="20658" y="15999"/>
                    <a:pt x="20647" y="15989"/>
                  </a:cubicBezTo>
                  <a:lnTo>
                    <a:pt x="20647" y="15970"/>
                  </a:lnTo>
                  <a:lnTo>
                    <a:pt x="20758" y="15970"/>
                  </a:lnTo>
                  <a:cubicBezTo>
                    <a:pt x="20735" y="15950"/>
                    <a:pt x="20690" y="15970"/>
                    <a:pt x="20690" y="15931"/>
                  </a:cubicBezTo>
                  <a:cubicBezTo>
                    <a:pt x="20700" y="15936"/>
                    <a:pt x="20707" y="15937"/>
                    <a:pt x="20715" y="15937"/>
                  </a:cubicBezTo>
                  <a:cubicBezTo>
                    <a:pt x="20732" y="15937"/>
                    <a:pt x="20741" y="15926"/>
                    <a:pt x="20758" y="15926"/>
                  </a:cubicBezTo>
                  <a:cubicBezTo>
                    <a:pt x="20764" y="15926"/>
                    <a:pt x="20771" y="15928"/>
                    <a:pt x="20781" y="15931"/>
                  </a:cubicBezTo>
                  <a:cubicBezTo>
                    <a:pt x="20803" y="15931"/>
                    <a:pt x="20803" y="15892"/>
                    <a:pt x="20803" y="15873"/>
                  </a:cubicBezTo>
                  <a:cubicBezTo>
                    <a:pt x="20799" y="15870"/>
                    <a:pt x="20796" y="15868"/>
                    <a:pt x="20792" y="15868"/>
                  </a:cubicBezTo>
                  <a:cubicBezTo>
                    <a:pt x="20781" y="15868"/>
                    <a:pt x="20777" y="15892"/>
                    <a:pt x="20758" y="15892"/>
                  </a:cubicBezTo>
                  <a:cubicBezTo>
                    <a:pt x="20735" y="15836"/>
                    <a:pt x="20647" y="15816"/>
                    <a:pt x="20669" y="15778"/>
                  </a:cubicBezTo>
                  <a:cubicBezTo>
                    <a:pt x="20647" y="15758"/>
                    <a:pt x="20647" y="15758"/>
                    <a:pt x="20624" y="15739"/>
                  </a:cubicBezTo>
                  <a:cubicBezTo>
                    <a:pt x="20635" y="15744"/>
                    <a:pt x="20647" y="15747"/>
                    <a:pt x="20660" y="15747"/>
                  </a:cubicBezTo>
                  <a:cubicBezTo>
                    <a:pt x="20698" y="15747"/>
                    <a:pt x="20735" y="15724"/>
                    <a:pt x="20735" y="15681"/>
                  </a:cubicBezTo>
                  <a:cubicBezTo>
                    <a:pt x="20713" y="15681"/>
                    <a:pt x="20690" y="15700"/>
                    <a:pt x="20669" y="15700"/>
                  </a:cubicBezTo>
                  <a:lnTo>
                    <a:pt x="20647" y="15661"/>
                  </a:lnTo>
                  <a:cubicBezTo>
                    <a:pt x="20669" y="15661"/>
                    <a:pt x="20669" y="15661"/>
                    <a:pt x="20669" y="15681"/>
                  </a:cubicBezTo>
                  <a:cubicBezTo>
                    <a:pt x="20669" y="15644"/>
                    <a:pt x="20735" y="15644"/>
                    <a:pt x="20690" y="15624"/>
                  </a:cubicBezTo>
                  <a:lnTo>
                    <a:pt x="20758" y="15605"/>
                  </a:lnTo>
                  <a:lnTo>
                    <a:pt x="20735" y="15605"/>
                  </a:lnTo>
                  <a:cubicBezTo>
                    <a:pt x="20713" y="15605"/>
                    <a:pt x="20690" y="15586"/>
                    <a:pt x="20690" y="15566"/>
                  </a:cubicBezTo>
                  <a:cubicBezTo>
                    <a:pt x="20669" y="15547"/>
                    <a:pt x="20690" y="15527"/>
                    <a:pt x="20713" y="15527"/>
                  </a:cubicBezTo>
                  <a:cubicBezTo>
                    <a:pt x="20713" y="15527"/>
                    <a:pt x="20669" y="15527"/>
                    <a:pt x="20669" y="15508"/>
                  </a:cubicBezTo>
                  <a:cubicBezTo>
                    <a:pt x="20735" y="15508"/>
                    <a:pt x="20690" y="15469"/>
                    <a:pt x="20735" y="15469"/>
                  </a:cubicBezTo>
                  <a:cubicBezTo>
                    <a:pt x="20735" y="15452"/>
                    <a:pt x="20758" y="15452"/>
                    <a:pt x="20735" y="15452"/>
                  </a:cubicBezTo>
                  <a:lnTo>
                    <a:pt x="20781" y="15452"/>
                  </a:lnTo>
                  <a:cubicBezTo>
                    <a:pt x="20713" y="15432"/>
                    <a:pt x="20713" y="15413"/>
                    <a:pt x="20713" y="15374"/>
                  </a:cubicBezTo>
                  <a:cubicBezTo>
                    <a:pt x="20726" y="15377"/>
                    <a:pt x="20735" y="15379"/>
                    <a:pt x="20739" y="15379"/>
                  </a:cubicBezTo>
                  <a:cubicBezTo>
                    <a:pt x="20760" y="15379"/>
                    <a:pt x="20726" y="15355"/>
                    <a:pt x="20781" y="15355"/>
                  </a:cubicBezTo>
                  <a:cubicBezTo>
                    <a:pt x="20735" y="15335"/>
                    <a:pt x="20758" y="15297"/>
                    <a:pt x="20713" y="15297"/>
                  </a:cubicBezTo>
                  <a:cubicBezTo>
                    <a:pt x="20713" y="15277"/>
                    <a:pt x="20781" y="15277"/>
                    <a:pt x="20803" y="15277"/>
                  </a:cubicBezTo>
                  <a:lnTo>
                    <a:pt x="20781" y="15258"/>
                  </a:lnTo>
                  <a:cubicBezTo>
                    <a:pt x="20803" y="15258"/>
                    <a:pt x="20803" y="15221"/>
                    <a:pt x="20826" y="15201"/>
                  </a:cubicBezTo>
                  <a:lnTo>
                    <a:pt x="20781" y="15182"/>
                  </a:lnTo>
                  <a:lnTo>
                    <a:pt x="20803" y="15182"/>
                  </a:lnTo>
                  <a:cubicBezTo>
                    <a:pt x="20803" y="15163"/>
                    <a:pt x="20803" y="15163"/>
                    <a:pt x="20781" y="15163"/>
                  </a:cubicBezTo>
                  <a:lnTo>
                    <a:pt x="20781" y="15143"/>
                  </a:lnTo>
                  <a:cubicBezTo>
                    <a:pt x="20713" y="15143"/>
                    <a:pt x="20758" y="15143"/>
                    <a:pt x="20735" y="15105"/>
                  </a:cubicBezTo>
                  <a:cubicBezTo>
                    <a:pt x="20758" y="15105"/>
                    <a:pt x="20758" y="15105"/>
                    <a:pt x="20781" y="15124"/>
                  </a:cubicBezTo>
                  <a:cubicBezTo>
                    <a:pt x="20781" y="15105"/>
                    <a:pt x="20803" y="15105"/>
                    <a:pt x="20826" y="15105"/>
                  </a:cubicBezTo>
                  <a:cubicBezTo>
                    <a:pt x="20807" y="15105"/>
                    <a:pt x="20747" y="15080"/>
                    <a:pt x="20711" y="15080"/>
                  </a:cubicBezTo>
                  <a:cubicBezTo>
                    <a:pt x="20703" y="15080"/>
                    <a:pt x="20696" y="15082"/>
                    <a:pt x="20690" y="15085"/>
                  </a:cubicBezTo>
                  <a:cubicBezTo>
                    <a:pt x="20669" y="15085"/>
                    <a:pt x="20647" y="15066"/>
                    <a:pt x="20669" y="15066"/>
                  </a:cubicBezTo>
                  <a:lnTo>
                    <a:pt x="20713" y="15066"/>
                  </a:lnTo>
                  <a:lnTo>
                    <a:pt x="20669" y="15047"/>
                  </a:lnTo>
                  <a:cubicBezTo>
                    <a:pt x="20669" y="15029"/>
                    <a:pt x="20690" y="15029"/>
                    <a:pt x="20690" y="15009"/>
                  </a:cubicBezTo>
                  <a:cubicBezTo>
                    <a:pt x="20690" y="15021"/>
                    <a:pt x="20728" y="15030"/>
                    <a:pt x="20760" y="15030"/>
                  </a:cubicBezTo>
                  <a:cubicBezTo>
                    <a:pt x="20783" y="15030"/>
                    <a:pt x="20803" y="15026"/>
                    <a:pt x="20803" y="15009"/>
                  </a:cubicBezTo>
                  <a:cubicBezTo>
                    <a:pt x="20803" y="15029"/>
                    <a:pt x="20826" y="15029"/>
                    <a:pt x="20826" y="15047"/>
                  </a:cubicBezTo>
                  <a:cubicBezTo>
                    <a:pt x="20841" y="15047"/>
                    <a:pt x="20845" y="15039"/>
                    <a:pt x="20854" y="15039"/>
                  </a:cubicBezTo>
                  <a:cubicBezTo>
                    <a:pt x="20854" y="15039"/>
                    <a:pt x="20854" y="15039"/>
                    <a:pt x="20854" y="15039"/>
                  </a:cubicBezTo>
                  <a:cubicBezTo>
                    <a:pt x="20839" y="15034"/>
                    <a:pt x="20826" y="15039"/>
                    <a:pt x="20826" y="15009"/>
                  </a:cubicBezTo>
                  <a:cubicBezTo>
                    <a:pt x="20826" y="14993"/>
                    <a:pt x="20794" y="14977"/>
                    <a:pt x="20798" y="14972"/>
                  </a:cubicBezTo>
                  <a:cubicBezTo>
                    <a:pt x="20792" y="14972"/>
                    <a:pt x="20788" y="14974"/>
                    <a:pt x="20784" y="14974"/>
                  </a:cubicBezTo>
                  <a:cubicBezTo>
                    <a:pt x="20745" y="14974"/>
                    <a:pt x="20750" y="14929"/>
                    <a:pt x="20726" y="14929"/>
                  </a:cubicBezTo>
                  <a:cubicBezTo>
                    <a:pt x="20722" y="14929"/>
                    <a:pt x="20718" y="14930"/>
                    <a:pt x="20713" y="14932"/>
                  </a:cubicBezTo>
                  <a:cubicBezTo>
                    <a:pt x="20690" y="14932"/>
                    <a:pt x="20690" y="14913"/>
                    <a:pt x="20713" y="14913"/>
                  </a:cubicBezTo>
                  <a:cubicBezTo>
                    <a:pt x="20722" y="14917"/>
                    <a:pt x="20730" y="14917"/>
                    <a:pt x="20737" y="14917"/>
                  </a:cubicBezTo>
                  <a:cubicBezTo>
                    <a:pt x="20767" y="14917"/>
                    <a:pt x="20784" y="14893"/>
                    <a:pt x="20803" y="14893"/>
                  </a:cubicBezTo>
                  <a:cubicBezTo>
                    <a:pt x="20788" y="14893"/>
                    <a:pt x="20773" y="14903"/>
                    <a:pt x="20766" y="14903"/>
                  </a:cubicBezTo>
                  <a:cubicBezTo>
                    <a:pt x="20760" y="14903"/>
                    <a:pt x="20758" y="14900"/>
                    <a:pt x="20758" y="14893"/>
                  </a:cubicBezTo>
                  <a:cubicBezTo>
                    <a:pt x="20758" y="14893"/>
                    <a:pt x="20781" y="14874"/>
                    <a:pt x="20803" y="14874"/>
                  </a:cubicBezTo>
                  <a:lnTo>
                    <a:pt x="20826" y="14855"/>
                  </a:lnTo>
                  <a:cubicBezTo>
                    <a:pt x="20811" y="14855"/>
                    <a:pt x="20796" y="14864"/>
                    <a:pt x="20788" y="14864"/>
                  </a:cubicBezTo>
                  <a:cubicBezTo>
                    <a:pt x="20783" y="14864"/>
                    <a:pt x="20781" y="14861"/>
                    <a:pt x="20781" y="14855"/>
                  </a:cubicBezTo>
                  <a:cubicBezTo>
                    <a:pt x="20781" y="14855"/>
                    <a:pt x="20781" y="14837"/>
                    <a:pt x="20781" y="14837"/>
                  </a:cubicBezTo>
                  <a:cubicBezTo>
                    <a:pt x="20826" y="14837"/>
                    <a:pt x="20871" y="14837"/>
                    <a:pt x="20871" y="14855"/>
                  </a:cubicBezTo>
                  <a:cubicBezTo>
                    <a:pt x="20871" y="14840"/>
                    <a:pt x="20871" y="14811"/>
                    <a:pt x="20847" y="14811"/>
                  </a:cubicBezTo>
                  <a:cubicBezTo>
                    <a:pt x="20841" y="14811"/>
                    <a:pt x="20833" y="14813"/>
                    <a:pt x="20826" y="14817"/>
                  </a:cubicBezTo>
                  <a:lnTo>
                    <a:pt x="20826" y="14798"/>
                  </a:lnTo>
                  <a:cubicBezTo>
                    <a:pt x="20811" y="14798"/>
                    <a:pt x="20786" y="14814"/>
                    <a:pt x="20771" y="14814"/>
                  </a:cubicBezTo>
                  <a:cubicBezTo>
                    <a:pt x="20764" y="14814"/>
                    <a:pt x="20758" y="14811"/>
                    <a:pt x="20758" y="14798"/>
                  </a:cubicBezTo>
                  <a:lnTo>
                    <a:pt x="20781" y="14798"/>
                  </a:lnTo>
                  <a:lnTo>
                    <a:pt x="20735" y="14779"/>
                  </a:lnTo>
                  <a:lnTo>
                    <a:pt x="20758" y="14759"/>
                  </a:lnTo>
                  <a:lnTo>
                    <a:pt x="20735" y="14759"/>
                  </a:lnTo>
                  <a:cubicBezTo>
                    <a:pt x="20758" y="14759"/>
                    <a:pt x="20758" y="14740"/>
                    <a:pt x="20781" y="14740"/>
                  </a:cubicBezTo>
                  <a:cubicBezTo>
                    <a:pt x="20781" y="14721"/>
                    <a:pt x="20758" y="14721"/>
                    <a:pt x="20735" y="14721"/>
                  </a:cubicBezTo>
                  <a:cubicBezTo>
                    <a:pt x="20735" y="14701"/>
                    <a:pt x="20758" y="14701"/>
                    <a:pt x="20781" y="14701"/>
                  </a:cubicBezTo>
                  <a:cubicBezTo>
                    <a:pt x="20781" y="14701"/>
                    <a:pt x="20781" y="14663"/>
                    <a:pt x="20803" y="14663"/>
                  </a:cubicBezTo>
                  <a:cubicBezTo>
                    <a:pt x="21028" y="14663"/>
                    <a:pt x="21229" y="14643"/>
                    <a:pt x="21365" y="14587"/>
                  </a:cubicBezTo>
                  <a:cubicBezTo>
                    <a:pt x="21388" y="14567"/>
                    <a:pt x="21476" y="14548"/>
                    <a:pt x="21431" y="14529"/>
                  </a:cubicBezTo>
                  <a:cubicBezTo>
                    <a:pt x="21443" y="14525"/>
                    <a:pt x="21450" y="14525"/>
                    <a:pt x="21460" y="14525"/>
                  </a:cubicBezTo>
                  <a:cubicBezTo>
                    <a:pt x="21497" y="14525"/>
                    <a:pt x="21514" y="14551"/>
                    <a:pt x="21520" y="14551"/>
                  </a:cubicBezTo>
                  <a:cubicBezTo>
                    <a:pt x="21522" y="14551"/>
                    <a:pt x="21522" y="14551"/>
                    <a:pt x="21522" y="14548"/>
                  </a:cubicBezTo>
                  <a:cubicBezTo>
                    <a:pt x="21454" y="14509"/>
                    <a:pt x="21567" y="14470"/>
                    <a:pt x="21476" y="14432"/>
                  </a:cubicBezTo>
                  <a:lnTo>
                    <a:pt x="21476" y="14470"/>
                  </a:lnTo>
                  <a:cubicBezTo>
                    <a:pt x="21431" y="14451"/>
                    <a:pt x="21409" y="14451"/>
                    <a:pt x="21388" y="14432"/>
                  </a:cubicBezTo>
                  <a:cubicBezTo>
                    <a:pt x="21369" y="14448"/>
                    <a:pt x="21352" y="14483"/>
                    <a:pt x="21307" y="14483"/>
                  </a:cubicBezTo>
                  <a:cubicBezTo>
                    <a:pt x="21292" y="14483"/>
                    <a:pt x="21275" y="14480"/>
                    <a:pt x="21252" y="14470"/>
                  </a:cubicBezTo>
                  <a:lnTo>
                    <a:pt x="21275" y="14470"/>
                  </a:lnTo>
                  <a:cubicBezTo>
                    <a:pt x="21207" y="14470"/>
                    <a:pt x="21229" y="14432"/>
                    <a:pt x="21229" y="14432"/>
                  </a:cubicBezTo>
                  <a:lnTo>
                    <a:pt x="21184" y="14395"/>
                  </a:lnTo>
                  <a:cubicBezTo>
                    <a:pt x="21199" y="14401"/>
                    <a:pt x="21218" y="14403"/>
                    <a:pt x="21231" y="14403"/>
                  </a:cubicBezTo>
                  <a:cubicBezTo>
                    <a:pt x="21261" y="14403"/>
                    <a:pt x="21282" y="14395"/>
                    <a:pt x="21252" y="14395"/>
                  </a:cubicBezTo>
                  <a:cubicBezTo>
                    <a:pt x="21243" y="14388"/>
                    <a:pt x="21237" y="14385"/>
                    <a:pt x="21231" y="14382"/>
                  </a:cubicBezTo>
                  <a:cubicBezTo>
                    <a:pt x="21237" y="14387"/>
                    <a:pt x="21237" y="14395"/>
                    <a:pt x="21207" y="14395"/>
                  </a:cubicBezTo>
                  <a:cubicBezTo>
                    <a:pt x="21184" y="14395"/>
                    <a:pt x="21184" y="14375"/>
                    <a:pt x="21184" y="14356"/>
                  </a:cubicBezTo>
                  <a:lnTo>
                    <a:pt x="21118" y="14356"/>
                  </a:lnTo>
                  <a:cubicBezTo>
                    <a:pt x="21129" y="14346"/>
                    <a:pt x="21141" y="14346"/>
                    <a:pt x="21146" y="14346"/>
                  </a:cubicBezTo>
                  <a:cubicBezTo>
                    <a:pt x="21150" y="14346"/>
                    <a:pt x="21150" y="14346"/>
                    <a:pt x="21141" y="14337"/>
                  </a:cubicBezTo>
                  <a:lnTo>
                    <a:pt x="21050" y="14356"/>
                  </a:lnTo>
                  <a:cubicBezTo>
                    <a:pt x="21050" y="14338"/>
                    <a:pt x="21041" y="14333"/>
                    <a:pt x="21028" y="14333"/>
                  </a:cubicBezTo>
                  <a:cubicBezTo>
                    <a:pt x="21013" y="14333"/>
                    <a:pt x="20988" y="14340"/>
                    <a:pt x="20965" y="14340"/>
                  </a:cubicBezTo>
                  <a:cubicBezTo>
                    <a:pt x="20948" y="14340"/>
                    <a:pt x="20930" y="14335"/>
                    <a:pt x="20915" y="14317"/>
                  </a:cubicBezTo>
                  <a:cubicBezTo>
                    <a:pt x="20982" y="14298"/>
                    <a:pt x="20915" y="14298"/>
                    <a:pt x="20937" y="14278"/>
                  </a:cubicBezTo>
                  <a:lnTo>
                    <a:pt x="20781" y="14259"/>
                  </a:lnTo>
                  <a:lnTo>
                    <a:pt x="20803" y="14259"/>
                  </a:lnTo>
                  <a:cubicBezTo>
                    <a:pt x="20796" y="14253"/>
                    <a:pt x="20788" y="14251"/>
                    <a:pt x="20781" y="14251"/>
                  </a:cubicBezTo>
                  <a:cubicBezTo>
                    <a:pt x="20766" y="14251"/>
                    <a:pt x="20750" y="14259"/>
                    <a:pt x="20735" y="14259"/>
                  </a:cubicBezTo>
                  <a:cubicBezTo>
                    <a:pt x="20735" y="14240"/>
                    <a:pt x="20624" y="14240"/>
                    <a:pt x="20647" y="14203"/>
                  </a:cubicBezTo>
                  <a:cubicBezTo>
                    <a:pt x="20626" y="14196"/>
                    <a:pt x="20613" y="14193"/>
                    <a:pt x="20600" y="14193"/>
                  </a:cubicBezTo>
                  <a:cubicBezTo>
                    <a:pt x="20556" y="14193"/>
                    <a:pt x="20558" y="14230"/>
                    <a:pt x="20524" y="14230"/>
                  </a:cubicBezTo>
                  <a:cubicBezTo>
                    <a:pt x="20517" y="14230"/>
                    <a:pt x="20503" y="14228"/>
                    <a:pt x="20488" y="14222"/>
                  </a:cubicBezTo>
                  <a:lnTo>
                    <a:pt x="20534" y="14222"/>
                  </a:lnTo>
                  <a:cubicBezTo>
                    <a:pt x="20534" y="14222"/>
                    <a:pt x="20534" y="14203"/>
                    <a:pt x="20534" y="14203"/>
                  </a:cubicBezTo>
                  <a:lnTo>
                    <a:pt x="20511" y="14203"/>
                  </a:lnTo>
                  <a:lnTo>
                    <a:pt x="20466" y="14183"/>
                  </a:lnTo>
                  <a:cubicBezTo>
                    <a:pt x="20466" y="14183"/>
                    <a:pt x="20466" y="14183"/>
                    <a:pt x="20466" y="14164"/>
                  </a:cubicBezTo>
                  <a:lnTo>
                    <a:pt x="20488" y="14164"/>
                  </a:lnTo>
                  <a:cubicBezTo>
                    <a:pt x="20241" y="14086"/>
                    <a:pt x="20130" y="13952"/>
                    <a:pt x="19883" y="13952"/>
                  </a:cubicBezTo>
                  <a:cubicBezTo>
                    <a:pt x="19860" y="13914"/>
                    <a:pt x="19906" y="13933"/>
                    <a:pt x="19928" y="13914"/>
                  </a:cubicBezTo>
                  <a:cubicBezTo>
                    <a:pt x="19747" y="13914"/>
                    <a:pt x="19704" y="13817"/>
                    <a:pt x="19568" y="13799"/>
                  </a:cubicBezTo>
                  <a:lnTo>
                    <a:pt x="19545" y="13817"/>
                  </a:lnTo>
                  <a:cubicBezTo>
                    <a:pt x="19366" y="13702"/>
                    <a:pt x="19119" y="13683"/>
                    <a:pt x="18895" y="13607"/>
                  </a:cubicBezTo>
                  <a:lnTo>
                    <a:pt x="18917" y="13644"/>
                  </a:lnTo>
                  <a:lnTo>
                    <a:pt x="18782" y="13644"/>
                  </a:lnTo>
                  <a:cubicBezTo>
                    <a:pt x="18782" y="13625"/>
                    <a:pt x="18827" y="13607"/>
                    <a:pt x="18759" y="13588"/>
                  </a:cubicBezTo>
                  <a:cubicBezTo>
                    <a:pt x="18782" y="13607"/>
                    <a:pt x="18804" y="13625"/>
                    <a:pt x="18782" y="13625"/>
                  </a:cubicBezTo>
                  <a:cubicBezTo>
                    <a:pt x="18603" y="13530"/>
                    <a:pt x="18199" y="13433"/>
                    <a:pt x="17884" y="13318"/>
                  </a:cubicBezTo>
                  <a:cubicBezTo>
                    <a:pt x="17460" y="13223"/>
                    <a:pt x="17013" y="13050"/>
                    <a:pt x="16587" y="12916"/>
                  </a:cubicBezTo>
                  <a:cubicBezTo>
                    <a:pt x="16632" y="12933"/>
                    <a:pt x="16619" y="12966"/>
                    <a:pt x="16590" y="12966"/>
                  </a:cubicBezTo>
                  <a:cubicBezTo>
                    <a:pt x="16581" y="12966"/>
                    <a:pt x="16570" y="12962"/>
                    <a:pt x="16560" y="12954"/>
                  </a:cubicBezTo>
                  <a:cubicBezTo>
                    <a:pt x="16470" y="12818"/>
                    <a:pt x="16336" y="12895"/>
                    <a:pt x="16223" y="12799"/>
                  </a:cubicBezTo>
                  <a:cubicBezTo>
                    <a:pt x="15976" y="12742"/>
                    <a:pt x="15796" y="12587"/>
                    <a:pt x="15549" y="12569"/>
                  </a:cubicBezTo>
                  <a:lnTo>
                    <a:pt x="15549" y="12550"/>
                  </a:lnTo>
                  <a:cubicBezTo>
                    <a:pt x="15527" y="12531"/>
                    <a:pt x="15504" y="12531"/>
                    <a:pt x="15482" y="12531"/>
                  </a:cubicBezTo>
                  <a:lnTo>
                    <a:pt x="15482" y="12511"/>
                  </a:lnTo>
                  <a:cubicBezTo>
                    <a:pt x="15393" y="12473"/>
                    <a:pt x="15280" y="12473"/>
                    <a:pt x="15257" y="12434"/>
                  </a:cubicBezTo>
                  <a:lnTo>
                    <a:pt x="15234" y="12473"/>
                  </a:lnTo>
                  <a:cubicBezTo>
                    <a:pt x="15189" y="12453"/>
                    <a:pt x="15212" y="12434"/>
                    <a:pt x="15167" y="12434"/>
                  </a:cubicBezTo>
                  <a:lnTo>
                    <a:pt x="15167" y="12415"/>
                  </a:lnTo>
                  <a:lnTo>
                    <a:pt x="15101" y="12415"/>
                  </a:lnTo>
                  <a:cubicBezTo>
                    <a:pt x="15123" y="12377"/>
                    <a:pt x="14965" y="12377"/>
                    <a:pt x="14942" y="12339"/>
                  </a:cubicBezTo>
                  <a:cubicBezTo>
                    <a:pt x="14876" y="12319"/>
                    <a:pt x="14740" y="12281"/>
                    <a:pt x="14652" y="12242"/>
                  </a:cubicBezTo>
                  <a:cubicBezTo>
                    <a:pt x="14652" y="12203"/>
                    <a:pt x="14539" y="12166"/>
                    <a:pt x="14471" y="12127"/>
                  </a:cubicBezTo>
                  <a:cubicBezTo>
                    <a:pt x="14314" y="12069"/>
                    <a:pt x="14112" y="11992"/>
                    <a:pt x="13933" y="11916"/>
                  </a:cubicBezTo>
                  <a:lnTo>
                    <a:pt x="13933" y="11935"/>
                  </a:lnTo>
                  <a:lnTo>
                    <a:pt x="13865" y="11916"/>
                  </a:lnTo>
                  <a:lnTo>
                    <a:pt x="13888" y="11916"/>
                  </a:lnTo>
                  <a:cubicBezTo>
                    <a:pt x="13875" y="11880"/>
                    <a:pt x="13835" y="11874"/>
                    <a:pt x="13801" y="11866"/>
                  </a:cubicBezTo>
                  <a:cubicBezTo>
                    <a:pt x="13809" y="11885"/>
                    <a:pt x="13797" y="11898"/>
                    <a:pt x="13779" y="11898"/>
                  </a:cubicBezTo>
                  <a:cubicBezTo>
                    <a:pt x="13765" y="11898"/>
                    <a:pt x="13748" y="11892"/>
                    <a:pt x="13730" y="11877"/>
                  </a:cubicBezTo>
                  <a:lnTo>
                    <a:pt x="13686" y="11877"/>
                  </a:lnTo>
                  <a:cubicBezTo>
                    <a:pt x="13709" y="11838"/>
                    <a:pt x="13686" y="11819"/>
                    <a:pt x="13686" y="11800"/>
                  </a:cubicBezTo>
                  <a:cubicBezTo>
                    <a:pt x="13528" y="11724"/>
                    <a:pt x="13394" y="11724"/>
                    <a:pt x="13258" y="11646"/>
                  </a:cubicBezTo>
                  <a:cubicBezTo>
                    <a:pt x="13281" y="11627"/>
                    <a:pt x="13147" y="11588"/>
                    <a:pt x="13192" y="11569"/>
                  </a:cubicBezTo>
                  <a:cubicBezTo>
                    <a:pt x="13173" y="11562"/>
                    <a:pt x="13164" y="11559"/>
                    <a:pt x="13156" y="11559"/>
                  </a:cubicBezTo>
                  <a:cubicBezTo>
                    <a:pt x="13132" y="11559"/>
                    <a:pt x="13179" y="11613"/>
                    <a:pt x="13124" y="11627"/>
                  </a:cubicBezTo>
                  <a:cubicBezTo>
                    <a:pt x="13102" y="11608"/>
                    <a:pt x="13056" y="11608"/>
                    <a:pt x="13079" y="11588"/>
                  </a:cubicBezTo>
                  <a:cubicBezTo>
                    <a:pt x="13079" y="11588"/>
                    <a:pt x="13056" y="11551"/>
                    <a:pt x="13079" y="11551"/>
                  </a:cubicBezTo>
                  <a:lnTo>
                    <a:pt x="13034" y="11532"/>
                  </a:lnTo>
                  <a:lnTo>
                    <a:pt x="13056" y="11532"/>
                  </a:lnTo>
                  <a:cubicBezTo>
                    <a:pt x="12900" y="11493"/>
                    <a:pt x="12832" y="11396"/>
                    <a:pt x="12721" y="11358"/>
                  </a:cubicBezTo>
                  <a:cubicBezTo>
                    <a:pt x="12698" y="11377"/>
                    <a:pt x="12766" y="11377"/>
                    <a:pt x="12743" y="11396"/>
                  </a:cubicBezTo>
                  <a:cubicBezTo>
                    <a:pt x="12608" y="11377"/>
                    <a:pt x="12653" y="11320"/>
                    <a:pt x="12540" y="11301"/>
                  </a:cubicBezTo>
                  <a:lnTo>
                    <a:pt x="12562" y="11282"/>
                  </a:lnTo>
                  <a:cubicBezTo>
                    <a:pt x="12519" y="11282"/>
                    <a:pt x="12496" y="11282"/>
                    <a:pt x="12451" y="11243"/>
                  </a:cubicBezTo>
                  <a:cubicBezTo>
                    <a:pt x="12451" y="11230"/>
                    <a:pt x="12459" y="11225"/>
                    <a:pt x="12470" y="11225"/>
                  </a:cubicBezTo>
                  <a:cubicBezTo>
                    <a:pt x="12491" y="11225"/>
                    <a:pt x="12526" y="11243"/>
                    <a:pt x="12540" y="11243"/>
                  </a:cubicBezTo>
                  <a:cubicBezTo>
                    <a:pt x="12525" y="11230"/>
                    <a:pt x="12466" y="11207"/>
                    <a:pt x="12440" y="11207"/>
                  </a:cubicBezTo>
                  <a:cubicBezTo>
                    <a:pt x="12427" y="11207"/>
                    <a:pt x="12421" y="11212"/>
                    <a:pt x="12428" y="11224"/>
                  </a:cubicBezTo>
                  <a:cubicBezTo>
                    <a:pt x="12361" y="11204"/>
                    <a:pt x="12361" y="11185"/>
                    <a:pt x="12338" y="11166"/>
                  </a:cubicBezTo>
                  <a:cubicBezTo>
                    <a:pt x="12340" y="11167"/>
                    <a:pt x="12383" y="11204"/>
                    <a:pt x="12338" y="11204"/>
                  </a:cubicBezTo>
                  <a:cubicBezTo>
                    <a:pt x="12293" y="11148"/>
                    <a:pt x="12204" y="11109"/>
                    <a:pt x="12113" y="11051"/>
                  </a:cubicBezTo>
                  <a:cubicBezTo>
                    <a:pt x="12136" y="11051"/>
                    <a:pt x="12136" y="11032"/>
                    <a:pt x="12136" y="11032"/>
                  </a:cubicBezTo>
                  <a:cubicBezTo>
                    <a:pt x="12125" y="11035"/>
                    <a:pt x="12113" y="11035"/>
                    <a:pt x="12106" y="11035"/>
                  </a:cubicBezTo>
                  <a:cubicBezTo>
                    <a:pt x="12057" y="11035"/>
                    <a:pt x="12080" y="10988"/>
                    <a:pt x="12002" y="10954"/>
                  </a:cubicBezTo>
                  <a:cubicBezTo>
                    <a:pt x="11778" y="10859"/>
                    <a:pt x="11463" y="10725"/>
                    <a:pt x="11261" y="10589"/>
                  </a:cubicBezTo>
                  <a:cubicBezTo>
                    <a:pt x="11248" y="10593"/>
                    <a:pt x="11235" y="10594"/>
                    <a:pt x="11221" y="10594"/>
                  </a:cubicBezTo>
                  <a:cubicBezTo>
                    <a:pt x="11161" y="10594"/>
                    <a:pt x="11091" y="10564"/>
                    <a:pt x="11037" y="10533"/>
                  </a:cubicBezTo>
                  <a:lnTo>
                    <a:pt x="11059" y="10475"/>
                  </a:lnTo>
                  <a:lnTo>
                    <a:pt x="10991" y="10455"/>
                  </a:lnTo>
                  <a:cubicBezTo>
                    <a:pt x="10991" y="10451"/>
                    <a:pt x="10995" y="10449"/>
                    <a:pt x="10999" y="10449"/>
                  </a:cubicBezTo>
                  <a:cubicBezTo>
                    <a:pt x="11008" y="10449"/>
                    <a:pt x="11022" y="10454"/>
                    <a:pt x="11027" y="10454"/>
                  </a:cubicBezTo>
                  <a:cubicBezTo>
                    <a:pt x="11031" y="10454"/>
                    <a:pt x="11031" y="10451"/>
                    <a:pt x="11014" y="10436"/>
                  </a:cubicBezTo>
                  <a:lnTo>
                    <a:pt x="10969" y="10455"/>
                  </a:lnTo>
                  <a:cubicBezTo>
                    <a:pt x="10990" y="10438"/>
                    <a:pt x="10867" y="10375"/>
                    <a:pt x="10935" y="10375"/>
                  </a:cubicBezTo>
                  <a:cubicBezTo>
                    <a:pt x="10942" y="10375"/>
                    <a:pt x="10954" y="10376"/>
                    <a:pt x="10969" y="10378"/>
                  </a:cubicBezTo>
                  <a:lnTo>
                    <a:pt x="10744" y="10263"/>
                  </a:lnTo>
                  <a:cubicBezTo>
                    <a:pt x="10731" y="10252"/>
                    <a:pt x="10720" y="10249"/>
                    <a:pt x="10709" y="10249"/>
                  </a:cubicBezTo>
                  <a:cubicBezTo>
                    <a:pt x="10697" y="10249"/>
                    <a:pt x="10688" y="10252"/>
                    <a:pt x="10676" y="10252"/>
                  </a:cubicBezTo>
                  <a:cubicBezTo>
                    <a:pt x="10663" y="10252"/>
                    <a:pt x="10650" y="10247"/>
                    <a:pt x="10631" y="10225"/>
                  </a:cubicBezTo>
                  <a:cubicBezTo>
                    <a:pt x="10631" y="10215"/>
                    <a:pt x="10637" y="10215"/>
                    <a:pt x="10646" y="10215"/>
                  </a:cubicBezTo>
                  <a:cubicBezTo>
                    <a:pt x="10654" y="10215"/>
                    <a:pt x="10665" y="10215"/>
                    <a:pt x="10676" y="10205"/>
                  </a:cubicBezTo>
                  <a:cubicBezTo>
                    <a:pt x="10543" y="10091"/>
                    <a:pt x="10407" y="10186"/>
                    <a:pt x="10273" y="10071"/>
                  </a:cubicBezTo>
                  <a:lnTo>
                    <a:pt x="10296" y="10071"/>
                  </a:lnTo>
                  <a:cubicBezTo>
                    <a:pt x="10277" y="10071"/>
                    <a:pt x="10245" y="10047"/>
                    <a:pt x="10222" y="10047"/>
                  </a:cubicBezTo>
                  <a:cubicBezTo>
                    <a:pt x="10214" y="10047"/>
                    <a:pt x="10211" y="10047"/>
                    <a:pt x="10205" y="10052"/>
                  </a:cubicBezTo>
                  <a:cubicBezTo>
                    <a:pt x="10205" y="10070"/>
                    <a:pt x="10209" y="10075"/>
                    <a:pt x="10216" y="10075"/>
                  </a:cubicBezTo>
                  <a:cubicBezTo>
                    <a:pt x="10224" y="10075"/>
                    <a:pt x="10235" y="10068"/>
                    <a:pt x="10247" y="10068"/>
                  </a:cubicBezTo>
                  <a:cubicBezTo>
                    <a:pt x="10256" y="10068"/>
                    <a:pt x="10265" y="10073"/>
                    <a:pt x="10273" y="10091"/>
                  </a:cubicBezTo>
                  <a:cubicBezTo>
                    <a:pt x="10267" y="10100"/>
                    <a:pt x="10258" y="10104"/>
                    <a:pt x="10250" y="10104"/>
                  </a:cubicBezTo>
                  <a:cubicBezTo>
                    <a:pt x="10235" y="10104"/>
                    <a:pt x="10220" y="10096"/>
                    <a:pt x="10205" y="10096"/>
                  </a:cubicBezTo>
                  <a:cubicBezTo>
                    <a:pt x="10197" y="10096"/>
                    <a:pt x="10190" y="10099"/>
                    <a:pt x="10182" y="10110"/>
                  </a:cubicBezTo>
                  <a:cubicBezTo>
                    <a:pt x="10160" y="10071"/>
                    <a:pt x="10137" y="10091"/>
                    <a:pt x="10094" y="10071"/>
                  </a:cubicBezTo>
                  <a:cubicBezTo>
                    <a:pt x="10071" y="10013"/>
                    <a:pt x="9981" y="9975"/>
                    <a:pt x="9958" y="9918"/>
                  </a:cubicBezTo>
                  <a:cubicBezTo>
                    <a:pt x="9947" y="9918"/>
                    <a:pt x="9924" y="9923"/>
                    <a:pt x="9896" y="9923"/>
                  </a:cubicBezTo>
                  <a:cubicBezTo>
                    <a:pt x="9869" y="9923"/>
                    <a:pt x="9835" y="9918"/>
                    <a:pt x="9801" y="9899"/>
                  </a:cubicBezTo>
                  <a:cubicBezTo>
                    <a:pt x="9801" y="9860"/>
                    <a:pt x="9847" y="9879"/>
                    <a:pt x="9801" y="9841"/>
                  </a:cubicBezTo>
                  <a:lnTo>
                    <a:pt x="9779" y="9860"/>
                  </a:lnTo>
                  <a:cubicBezTo>
                    <a:pt x="9734" y="9821"/>
                    <a:pt x="9756" y="9821"/>
                    <a:pt x="9756" y="9821"/>
                  </a:cubicBezTo>
                  <a:cubicBezTo>
                    <a:pt x="9711" y="9783"/>
                    <a:pt x="9688" y="9821"/>
                    <a:pt x="9645" y="9763"/>
                  </a:cubicBezTo>
                  <a:lnTo>
                    <a:pt x="9688" y="9763"/>
                  </a:lnTo>
                  <a:cubicBezTo>
                    <a:pt x="9645" y="9744"/>
                    <a:pt x="9645" y="9724"/>
                    <a:pt x="9577" y="9687"/>
                  </a:cubicBezTo>
                  <a:cubicBezTo>
                    <a:pt x="9600" y="9687"/>
                    <a:pt x="9622" y="9687"/>
                    <a:pt x="9622" y="9707"/>
                  </a:cubicBezTo>
                  <a:cubicBezTo>
                    <a:pt x="9622" y="9678"/>
                    <a:pt x="9605" y="9673"/>
                    <a:pt x="9588" y="9673"/>
                  </a:cubicBezTo>
                  <a:cubicBezTo>
                    <a:pt x="9579" y="9673"/>
                    <a:pt x="9571" y="9673"/>
                    <a:pt x="9564" y="9673"/>
                  </a:cubicBezTo>
                  <a:cubicBezTo>
                    <a:pt x="9558" y="9673"/>
                    <a:pt x="9554" y="9673"/>
                    <a:pt x="9554" y="9668"/>
                  </a:cubicBezTo>
                  <a:cubicBezTo>
                    <a:pt x="9554" y="9687"/>
                    <a:pt x="9577" y="9707"/>
                    <a:pt x="9532" y="9724"/>
                  </a:cubicBezTo>
                  <a:cubicBezTo>
                    <a:pt x="9509" y="9707"/>
                    <a:pt x="9464" y="9707"/>
                    <a:pt x="9464" y="9668"/>
                  </a:cubicBezTo>
                  <a:lnTo>
                    <a:pt x="9509" y="9668"/>
                  </a:lnTo>
                  <a:cubicBezTo>
                    <a:pt x="9419" y="9649"/>
                    <a:pt x="9441" y="9668"/>
                    <a:pt x="9398" y="9610"/>
                  </a:cubicBezTo>
                  <a:cubicBezTo>
                    <a:pt x="9330" y="9610"/>
                    <a:pt x="9307" y="9552"/>
                    <a:pt x="9239" y="9495"/>
                  </a:cubicBezTo>
                  <a:lnTo>
                    <a:pt x="9173" y="9495"/>
                  </a:lnTo>
                  <a:cubicBezTo>
                    <a:pt x="9194" y="9532"/>
                    <a:pt x="9194" y="9513"/>
                    <a:pt x="9173" y="9552"/>
                  </a:cubicBezTo>
                  <a:cubicBezTo>
                    <a:pt x="9151" y="9476"/>
                    <a:pt x="9060" y="9532"/>
                    <a:pt x="8992" y="9457"/>
                  </a:cubicBezTo>
                  <a:cubicBezTo>
                    <a:pt x="9002" y="9448"/>
                    <a:pt x="9011" y="9444"/>
                    <a:pt x="9021" y="9444"/>
                  </a:cubicBezTo>
                  <a:cubicBezTo>
                    <a:pt x="9034" y="9444"/>
                    <a:pt x="9047" y="9453"/>
                    <a:pt x="9060" y="9476"/>
                  </a:cubicBezTo>
                  <a:cubicBezTo>
                    <a:pt x="9092" y="9461"/>
                    <a:pt x="9124" y="9448"/>
                    <a:pt x="9164" y="9448"/>
                  </a:cubicBezTo>
                  <a:cubicBezTo>
                    <a:pt x="9179" y="9448"/>
                    <a:pt x="9198" y="9450"/>
                    <a:pt x="9217" y="9457"/>
                  </a:cubicBezTo>
                  <a:cubicBezTo>
                    <a:pt x="9173" y="9437"/>
                    <a:pt x="9128" y="9418"/>
                    <a:pt x="9151" y="9398"/>
                  </a:cubicBezTo>
                  <a:lnTo>
                    <a:pt x="9106" y="9437"/>
                  </a:lnTo>
                  <a:cubicBezTo>
                    <a:pt x="9106" y="9418"/>
                    <a:pt x="9083" y="9398"/>
                    <a:pt x="9060" y="9398"/>
                  </a:cubicBezTo>
                  <a:cubicBezTo>
                    <a:pt x="9041" y="9415"/>
                    <a:pt x="9068" y="9442"/>
                    <a:pt x="9043" y="9442"/>
                  </a:cubicBezTo>
                  <a:cubicBezTo>
                    <a:pt x="9038" y="9442"/>
                    <a:pt x="9028" y="9440"/>
                    <a:pt x="9015" y="9437"/>
                  </a:cubicBezTo>
                  <a:cubicBezTo>
                    <a:pt x="8987" y="9426"/>
                    <a:pt x="9002" y="9407"/>
                    <a:pt x="9013" y="9397"/>
                  </a:cubicBezTo>
                  <a:cubicBezTo>
                    <a:pt x="9013" y="9398"/>
                    <a:pt x="9015" y="9398"/>
                    <a:pt x="9015" y="9398"/>
                  </a:cubicBezTo>
                  <a:cubicBezTo>
                    <a:pt x="9019" y="9395"/>
                    <a:pt x="9021" y="9394"/>
                    <a:pt x="9021" y="9394"/>
                  </a:cubicBezTo>
                  <a:cubicBezTo>
                    <a:pt x="9019" y="9394"/>
                    <a:pt x="9017" y="9395"/>
                    <a:pt x="9013" y="9397"/>
                  </a:cubicBezTo>
                  <a:cubicBezTo>
                    <a:pt x="8987" y="9387"/>
                    <a:pt x="8972" y="9384"/>
                    <a:pt x="8960" y="9384"/>
                  </a:cubicBezTo>
                  <a:cubicBezTo>
                    <a:pt x="8947" y="9384"/>
                    <a:pt x="8942" y="9387"/>
                    <a:pt x="8936" y="9387"/>
                  </a:cubicBezTo>
                  <a:cubicBezTo>
                    <a:pt x="8928" y="9387"/>
                    <a:pt x="8921" y="9382"/>
                    <a:pt x="8904" y="9360"/>
                  </a:cubicBezTo>
                  <a:lnTo>
                    <a:pt x="8926" y="9360"/>
                  </a:lnTo>
                  <a:cubicBezTo>
                    <a:pt x="8881" y="9321"/>
                    <a:pt x="8813" y="9284"/>
                    <a:pt x="8836" y="9245"/>
                  </a:cubicBezTo>
                  <a:cubicBezTo>
                    <a:pt x="8851" y="9245"/>
                    <a:pt x="8855" y="9237"/>
                    <a:pt x="8864" y="9237"/>
                  </a:cubicBezTo>
                  <a:cubicBezTo>
                    <a:pt x="8868" y="9237"/>
                    <a:pt x="8874" y="9239"/>
                    <a:pt x="8881" y="9245"/>
                  </a:cubicBezTo>
                  <a:cubicBezTo>
                    <a:pt x="8894" y="9248"/>
                    <a:pt x="8898" y="9250"/>
                    <a:pt x="8900" y="9250"/>
                  </a:cubicBezTo>
                  <a:cubicBezTo>
                    <a:pt x="8904" y="9250"/>
                    <a:pt x="8842" y="9227"/>
                    <a:pt x="8868" y="9211"/>
                  </a:cubicBezTo>
                  <a:cubicBezTo>
                    <a:pt x="8866" y="9211"/>
                    <a:pt x="8866" y="9211"/>
                    <a:pt x="8864" y="9211"/>
                  </a:cubicBezTo>
                  <a:cubicBezTo>
                    <a:pt x="8836" y="9211"/>
                    <a:pt x="8787" y="9181"/>
                    <a:pt x="8768" y="9148"/>
                  </a:cubicBezTo>
                  <a:lnTo>
                    <a:pt x="8745" y="9187"/>
                  </a:lnTo>
                  <a:cubicBezTo>
                    <a:pt x="8589" y="9187"/>
                    <a:pt x="8813" y="9148"/>
                    <a:pt x="8700" y="9092"/>
                  </a:cubicBezTo>
                  <a:cubicBezTo>
                    <a:pt x="8683" y="9081"/>
                    <a:pt x="8676" y="9077"/>
                    <a:pt x="8676" y="9077"/>
                  </a:cubicBezTo>
                  <a:cubicBezTo>
                    <a:pt x="8672" y="9077"/>
                    <a:pt x="8696" y="9095"/>
                    <a:pt x="8691" y="9095"/>
                  </a:cubicBezTo>
                  <a:cubicBezTo>
                    <a:pt x="8689" y="9095"/>
                    <a:pt x="8685" y="9093"/>
                    <a:pt x="8679" y="9092"/>
                  </a:cubicBezTo>
                  <a:cubicBezTo>
                    <a:pt x="8634" y="9053"/>
                    <a:pt x="8657" y="9034"/>
                    <a:pt x="8589" y="8995"/>
                  </a:cubicBezTo>
                  <a:cubicBezTo>
                    <a:pt x="8566" y="8976"/>
                    <a:pt x="8566" y="8937"/>
                    <a:pt x="8589" y="8898"/>
                  </a:cubicBezTo>
                  <a:cubicBezTo>
                    <a:pt x="8544" y="8898"/>
                    <a:pt x="8498" y="8822"/>
                    <a:pt x="8455" y="8822"/>
                  </a:cubicBezTo>
                  <a:cubicBezTo>
                    <a:pt x="8476" y="8898"/>
                    <a:pt x="8544" y="8842"/>
                    <a:pt x="8566" y="8937"/>
                  </a:cubicBezTo>
                  <a:lnTo>
                    <a:pt x="8521" y="8937"/>
                  </a:lnTo>
                  <a:cubicBezTo>
                    <a:pt x="8476" y="8898"/>
                    <a:pt x="8410" y="8861"/>
                    <a:pt x="8387" y="8842"/>
                  </a:cubicBezTo>
                  <a:cubicBezTo>
                    <a:pt x="8387" y="8842"/>
                    <a:pt x="8387" y="8842"/>
                    <a:pt x="8364" y="8861"/>
                  </a:cubicBezTo>
                  <a:cubicBezTo>
                    <a:pt x="8297" y="8803"/>
                    <a:pt x="8251" y="8822"/>
                    <a:pt x="8185" y="8764"/>
                  </a:cubicBezTo>
                  <a:cubicBezTo>
                    <a:pt x="8191" y="8753"/>
                    <a:pt x="8199" y="8748"/>
                    <a:pt x="8206" y="8748"/>
                  </a:cubicBezTo>
                  <a:cubicBezTo>
                    <a:pt x="8223" y="8748"/>
                    <a:pt x="8244" y="8771"/>
                    <a:pt x="8274" y="8784"/>
                  </a:cubicBezTo>
                  <a:cubicBezTo>
                    <a:pt x="8251" y="8726"/>
                    <a:pt x="8229" y="8745"/>
                    <a:pt x="8163" y="8688"/>
                  </a:cubicBezTo>
                  <a:cubicBezTo>
                    <a:pt x="8165" y="8685"/>
                    <a:pt x="8168" y="8684"/>
                    <a:pt x="8172" y="8684"/>
                  </a:cubicBezTo>
                  <a:cubicBezTo>
                    <a:pt x="8187" y="8684"/>
                    <a:pt x="8204" y="8711"/>
                    <a:pt x="8219" y="8711"/>
                  </a:cubicBezTo>
                  <a:cubicBezTo>
                    <a:pt x="8223" y="8711"/>
                    <a:pt x="8227" y="8709"/>
                    <a:pt x="8229" y="8706"/>
                  </a:cubicBezTo>
                  <a:lnTo>
                    <a:pt x="8163" y="8650"/>
                  </a:lnTo>
                  <a:cubicBezTo>
                    <a:pt x="8155" y="8651"/>
                    <a:pt x="8151" y="8653"/>
                    <a:pt x="8146" y="8653"/>
                  </a:cubicBezTo>
                  <a:cubicBezTo>
                    <a:pt x="8116" y="8653"/>
                    <a:pt x="8112" y="8606"/>
                    <a:pt x="8072" y="8572"/>
                  </a:cubicBezTo>
                  <a:cubicBezTo>
                    <a:pt x="7961" y="8495"/>
                    <a:pt x="7893" y="8514"/>
                    <a:pt x="7825" y="8495"/>
                  </a:cubicBezTo>
                  <a:cubicBezTo>
                    <a:pt x="7825" y="8477"/>
                    <a:pt x="7825" y="8458"/>
                    <a:pt x="7825" y="8458"/>
                  </a:cubicBezTo>
                  <a:cubicBezTo>
                    <a:pt x="7836" y="8477"/>
                    <a:pt x="7842" y="8482"/>
                    <a:pt x="7848" y="8482"/>
                  </a:cubicBezTo>
                  <a:cubicBezTo>
                    <a:pt x="7853" y="8482"/>
                    <a:pt x="7859" y="8477"/>
                    <a:pt x="7870" y="8477"/>
                  </a:cubicBezTo>
                  <a:cubicBezTo>
                    <a:pt x="7831" y="8459"/>
                    <a:pt x="7825" y="8396"/>
                    <a:pt x="7857" y="8396"/>
                  </a:cubicBezTo>
                  <a:cubicBezTo>
                    <a:pt x="7861" y="8396"/>
                    <a:pt x="7865" y="8398"/>
                    <a:pt x="7870" y="8400"/>
                  </a:cubicBezTo>
                  <a:cubicBezTo>
                    <a:pt x="7853" y="8390"/>
                    <a:pt x="7844" y="8387"/>
                    <a:pt x="7840" y="8387"/>
                  </a:cubicBezTo>
                  <a:cubicBezTo>
                    <a:pt x="7833" y="8387"/>
                    <a:pt x="7848" y="8403"/>
                    <a:pt x="7838" y="8403"/>
                  </a:cubicBezTo>
                  <a:cubicBezTo>
                    <a:pt x="7836" y="8403"/>
                    <a:pt x="7833" y="8403"/>
                    <a:pt x="7825" y="8400"/>
                  </a:cubicBezTo>
                  <a:lnTo>
                    <a:pt x="7757" y="8341"/>
                  </a:lnTo>
                  <a:cubicBezTo>
                    <a:pt x="7742" y="8356"/>
                    <a:pt x="7748" y="8369"/>
                    <a:pt x="7738" y="8369"/>
                  </a:cubicBezTo>
                  <a:cubicBezTo>
                    <a:pt x="7733" y="8369"/>
                    <a:pt x="7727" y="8367"/>
                    <a:pt x="7714" y="8361"/>
                  </a:cubicBezTo>
                  <a:cubicBezTo>
                    <a:pt x="7669" y="8341"/>
                    <a:pt x="7669" y="8322"/>
                    <a:pt x="7623" y="8283"/>
                  </a:cubicBezTo>
                  <a:cubicBezTo>
                    <a:pt x="7638" y="8283"/>
                    <a:pt x="7644" y="8267"/>
                    <a:pt x="7652" y="8267"/>
                  </a:cubicBezTo>
                  <a:cubicBezTo>
                    <a:pt x="7655" y="8267"/>
                    <a:pt x="7661" y="8272"/>
                    <a:pt x="7669" y="8283"/>
                  </a:cubicBezTo>
                  <a:cubicBezTo>
                    <a:pt x="7669" y="8246"/>
                    <a:pt x="7623" y="8227"/>
                    <a:pt x="7601" y="8227"/>
                  </a:cubicBezTo>
                  <a:cubicBezTo>
                    <a:pt x="7606" y="8238"/>
                    <a:pt x="7605" y="8243"/>
                    <a:pt x="7599" y="8243"/>
                  </a:cubicBezTo>
                  <a:cubicBezTo>
                    <a:pt x="7586" y="8243"/>
                    <a:pt x="7544" y="8209"/>
                    <a:pt x="7523" y="8209"/>
                  </a:cubicBezTo>
                  <a:cubicBezTo>
                    <a:pt x="7516" y="8209"/>
                    <a:pt x="7510" y="8214"/>
                    <a:pt x="7510" y="8227"/>
                  </a:cubicBezTo>
                  <a:lnTo>
                    <a:pt x="7489" y="8169"/>
                  </a:lnTo>
                  <a:cubicBezTo>
                    <a:pt x="7499" y="8178"/>
                    <a:pt x="7505" y="8178"/>
                    <a:pt x="7510" y="8178"/>
                  </a:cubicBezTo>
                  <a:cubicBezTo>
                    <a:pt x="7516" y="8178"/>
                    <a:pt x="7522" y="8178"/>
                    <a:pt x="7533" y="8188"/>
                  </a:cubicBezTo>
                  <a:cubicBezTo>
                    <a:pt x="7533" y="8149"/>
                    <a:pt x="7489" y="8169"/>
                    <a:pt x="7467" y="8149"/>
                  </a:cubicBezTo>
                  <a:cubicBezTo>
                    <a:pt x="7444" y="8130"/>
                    <a:pt x="7422" y="8091"/>
                    <a:pt x="7422" y="8074"/>
                  </a:cubicBezTo>
                  <a:cubicBezTo>
                    <a:pt x="7399" y="8074"/>
                    <a:pt x="7376" y="8035"/>
                    <a:pt x="7376" y="8015"/>
                  </a:cubicBezTo>
                  <a:cubicBezTo>
                    <a:pt x="7373" y="8011"/>
                    <a:pt x="7369" y="8009"/>
                    <a:pt x="7367" y="8009"/>
                  </a:cubicBezTo>
                  <a:cubicBezTo>
                    <a:pt x="7361" y="8009"/>
                    <a:pt x="7373" y="8035"/>
                    <a:pt x="7354" y="8035"/>
                  </a:cubicBezTo>
                  <a:lnTo>
                    <a:pt x="7286" y="7957"/>
                  </a:lnTo>
                  <a:cubicBezTo>
                    <a:pt x="7286" y="7957"/>
                    <a:pt x="7318" y="7915"/>
                    <a:pt x="7342" y="7915"/>
                  </a:cubicBezTo>
                  <a:cubicBezTo>
                    <a:pt x="7337" y="7914"/>
                    <a:pt x="7331" y="7914"/>
                    <a:pt x="7327" y="7914"/>
                  </a:cubicBezTo>
                  <a:cubicBezTo>
                    <a:pt x="7312" y="7914"/>
                    <a:pt x="7301" y="7917"/>
                    <a:pt x="7290" y="7917"/>
                  </a:cubicBezTo>
                  <a:cubicBezTo>
                    <a:pt x="7280" y="7917"/>
                    <a:pt x="7273" y="7914"/>
                    <a:pt x="7263" y="7899"/>
                  </a:cubicBezTo>
                  <a:cubicBezTo>
                    <a:pt x="7305" y="7899"/>
                    <a:pt x="7256" y="7840"/>
                    <a:pt x="7291" y="7840"/>
                  </a:cubicBezTo>
                  <a:cubicBezTo>
                    <a:pt x="7295" y="7840"/>
                    <a:pt x="7301" y="7840"/>
                    <a:pt x="7308" y="7843"/>
                  </a:cubicBezTo>
                  <a:cubicBezTo>
                    <a:pt x="7308" y="7785"/>
                    <a:pt x="7263" y="7727"/>
                    <a:pt x="7220" y="7707"/>
                  </a:cubicBezTo>
                  <a:cubicBezTo>
                    <a:pt x="7212" y="7706"/>
                    <a:pt x="7208" y="7704"/>
                    <a:pt x="7207" y="7704"/>
                  </a:cubicBezTo>
                  <a:cubicBezTo>
                    <a:pt x="7192" y="7704"/>
                    <a:pt x="7235" y="7749"/>
                    <a:pt x="7197" y="7765"/>
                  </a:cubicBezTo>
                  <a:cubicBezTo>
                    <a:pt x="7107" y="7670"/>
                    <a:pt x="7018" y="7727"/>
                    <a:pt x="6973" y="7631"/>
                  </a:cubicBezTo>
                  <a:lnTo>
                    <a:pt x="6973" y="7670"/>
                  </a:lnTo>
                  <a:cubicBezTo>
                    <a:pt x="6905" y="7631"/>
                    <a:pt x="6928" y="7631"/>
                    <a:pt x="6882" y="7612"/>
                  </a:cubicBezTo>
                  <a:cubicBezTo>
                    <a:pt x="6928" y="7612"/>
                    <a:pt x="6928" y="7496"/>
                    <a:pt x="6860" y="7420"/>
                  </a:cubicBezTo>
                  <a:cubicBezTo>
                    <a:pt x="6837" y="7439"/>
                    <a:pt x="6860" y="7496"/>
                    <a:pt x="6814" y="7496"/>
                  </a:cubicBezTo>
                  <a:lnTo>
                    <a:pt x="6771" y="7459"/>
                  </a:lnTo>
                  <a:cubicBezTo>
                    <a:pt x="6771" y="7449"/>
                    <a:pt x="6771" y="7444"/>
                    <a:pt x="6773" y="7444"/>
                  </a:cubicBezTo>
                  <a:cubicBezTo>
                    <a:pt x="6777" y="7444"/>
                    <a:pt x="6780" y="7449"/>
                    <a:pt x="6792" y="7459"/>
                  </a:cubicBezTo>
                  <a:cubicBezTo>
                    <a:pt x="6733" y="7407"/>
                    <a:pt x="6762" y="7339"/>
                    <a:pt x="6720" y="7339"/>
                  </a:cubicBezTo>
                  <a:cubicBezTo>
                    <a:pt x="6716" y="7339"/>
                    <a:pt x="6711" y="7341"/>
                    <a:pt x="6703" y="7343"/>
                  </a:cubicBezTo>
                  <a:lnTo>
                    <a:pt x="6714" y="7302"/>
                  </a:lnTo>
                  <a:cubicBezTo>
                    <a:pt x="6718" y="7304"/>
                    <a:pt x="6722" y="7304"/>
                    <a:pt x="6726" y="7304"/>
                  </a:cubicBezTo>
                  <a:lnTo>
                    <a:pt x="6726" y="7265"/>
                  </a:lnTo>
                  <a:lnTo>
                    <a:pt x="6714" y="7302"/>
                  </a:lnTo>
                  <a:cubicBezTo>
                    <a:pt x="6686" y="7291"/>
                    <a:pt x="6635" y="7247"/>
                    <a:pt x="6635" y="7247"/>
                  </a:cubicBezTo>
                  <a:cubicBezTo>
                    <a:pt x="6567" y="7209"/>
                    <a:pt x="6567" y="7170"/>
                    <a:pt x="6567" y="7131"/>
                  </a:cubicBezTo>
                  <a:cubicBezTo>
                    <a:pt x="6567" y="7144"/>
                    <a:pt x="6558" y="7167"/>
                    <a:pt x="6535" y="7167"/>
                  </a:cubicBezTo>
                  <a:cubicBezTo>
                    <a:pt x="6526" y="7167"/>
                    <a:pt x="6515" y="7162"/>
                    <a:pt x="6501" y="7151"/>
                  </a:cubicBezTo>
                  <a:cubicBezTo>
                    <a:pt x="6567" y="7112"/>
                    <a:pt x="6456" y="7055"/>
                    <a:pt x="6501" y="7036"/>
                  </a:cubicBezTo>
                  <a:cubicBezTo>
                    <a:pt x="6479" y="7017"/>
                    <a:pt x="6479" y="6978"/>
                    <a:pt x="6456" y="6978"/>
                  </a:cubicBezTo>
                  <a:lnTo>
                    <a:pt x="6479" y="6958"/>
                  </a:lnTo>
                  <a:cubicBezTo>
                    <a:pt x="6469" y="6967"/>
                    <a:pt x="6462" y="6968"/>
                    <a:pt x="6452" y="6968"/>
                  </a:cubicBezTo>
                  <a:cubicBezTo>
                    <a:pt x="6416" y="6968"/>
                    <a:pt x="6381" y="6913"/>
                    <a:pt x="6343" y="6881"/>
                  </a:cubicBezTo>
                  <a:cubicBezTo>
                    <a:pt x="6433" y="6862"/>
                    <a:pt x="6300" y="6825"/>
                    <a:pt x="6343" y="6766"/>
                  </a:cubicBezTo>
                  <a:cubicBezTo>
                    <a:pt x="6339" y="6768"/>
                    <a:pt x="6335" y="6768"/>
                    <a:pt x="6332" y="6768"/>
                  </a:cubicBezTo>
                  <a:cubicBezTo>
                    <a:pt x="6298" y="6768"/>
                    <a:pt x="6277" y="6707"/>
                    <a:pt x="6243" y="6707"/>
                  </a:cubicBezTo>
                  <a:cubicBezTo>
                    <a:pt x="6239" y="6707"/>
                    <a:pt x="6235" y="6707"/>
                    <a:pt x="6232" y="6708"/>
                  </a:cubicBezTo>
                  <a:cubicBezTo>
                    <a:pt x="6186" y="6670"/>
                    <a:pt x="6254" y="6650"/>
                    <a:pt x="6254" y="6632"/>
                  </a:cubicBezTo>
                  <a:lnTo>
                    <a:pt x="6232" y="6613"/>
                  </a:lnTo>
                  <a:cubicBezTo>
                    <a:pt x="6232" y="6594"/>
                    <a:pt x="6209" y="6516"/>
                    <a:pt x="6186" y="6458"/>
                  </a:cubicBezTo>
                  <a:lnTo>
                    <a:pt x="6118" y="6440"/>
                  </a:lnTo>
                  <a:lnTo>
                    <a:pt x="6141" y="6421"/>
                  </a:lnTo>
                  <a:cubicBezTo>
                    <a:pt x="6124" y="6421"/>
                    <a:pt x="6105" y="6395"/>
                    <a:pt x="6100" y="6395"/>
                  </a:cubicBezTo>
                  <a:cubicBezTo>
                    <a:pt x="6098" y="6395"/>
                    <a:pt x="6096" y="6397"/>
                    <a:pt x="6096" y="6402"/>
                  </a:cubicBezTo>
                  <a:lnTo>
                    <a:pt x="6073" y="6382"/>
                  </a:lnTo>
                  <a:cubicBezTo>
                    <a:pt x="6066" y="6386"/>
                    <a:pt x="6060" y="6387"/>
                    <a:pt x="6054" y="6387"/>
                  </a:cubicBezTo>
                  <a:cubicBezTo>
                    <a:pt x="6036" y="6387"/>
                    <a:pt x="6043" y="6357"/>
                    <a:pt x="6007" y="6324"/>
                  </a:cubicBezTo>
                  <a:cubicBezTo>
                    <a:pt x="6007" y="6305"/>
                    <a:pt x="6007" y="6305"/>
                    <a:pt x="6030" y="6305"/>
                  </a:cubicBezTo>
                  <a:cubicBezTo>
                    <a:pt x="6007" y="6286"/>
                    <a:pt x="6052" y="6286"/>
                    <a:pt x="6052" y="6266"/>
                  </a:cubicBezTo>
                  <a:cubicBezTo>
                    <a:pt x="6052" y="6269"/>
                    <a:pt x="6049" y="6271"/>
                    <a:pt x="6043" y="6271"/>
                  </a:cubicBezTo>
                  <a:cubicBezTo>
                    <a:pt x="6026" y="6271"/>
                    <a:pt x="5988" y="6260"/>
                    <a:pt x="5962" y="6260"/>
                  </a:cubicBezTo>
                  <a:cubicBezTo>
                    <a:pt x="5943" y="6260"/>
                    <a:pt x="5932" y="6266"/>
                    <a:pt x="5939" y="6286"/>
                  </a:cubicBezTo>
                  <a:cubicBezTo>
                    <a:pt x="5934" y="6290"/>
                    <a:pt x="5926" y="6294"/>
                    <a:pt x="5919" y="6294"/>
                  </a:cubicBezTo>
                  <a:cubicBezTo>
                    <a:pt x="5896" y="6294"/>
                    <a:pt x="5871" y="6276"/>
                    <a:pt x="5871" y="6247"/>
                  </a:cubicBezTo>
                  <a:lnTo>
                    <a:pt x="5917" y="6229"/>
                  </a:lnTo>
                  <a:lnTo>
                    <a:pt x="5849" y="6210"/>
                  </a:lnTo>
                  <a:cubicBezTo>
                    <a:pt x="5826" y="6171"/>
                    <a:pt x="5849" y="6152"/>
                    <a:pt x="5849" y="6113"/>
                  </a:cubicBezTo>
                  <a:cubicBezTo>
                    <a:pt x="5858" y="6129"/>
                    <a:pt x="5879" y="6139"/>
                    <a:pt x="5900" y="6139"/>
                  </a:cubicBezTo>
                  <a:cubicBezTo>
                    <a:pt x="5928" y="6139"/>
                    <a:pt x="5953" y="6119"/>
                    <a:pt x="5939" y="6074"/>
                  </a:cubicBezTo>
                  <a:cubicBezTo>
                    <a:pt x="5962" y="6113"/>
                    <a:pt x="5985" y="6132"/>
                    <a:pt x="6007" y="6152"/>
                  </a:cubicBezTo>
                  <a:cubicBezTo>
                    <a:pt x="6007" y="6137"/>
                    <a:pt x="6007" y="6124"/>
                    <a:pt x="6015" y="6124"/>
                  </a:cubicBezTo>
                  <a:cubicBezTo>
                    <a:pt x="6019" y="6124"/>
                    <a:pt x="6022" y="6127"/>
                    <a:pt x="6030" y="6132"/>
                  </a:cubicBezTo>
                  <a:cubicBezTo>
                    <a:pt x="6019" y="6103"/>
                    <a:pt x="6013" y="6103"/>
                    <a:pt x="6003" y="6103"/>
                  </a:cubicBezTo>
                  <a:cubicBezTo>
                    <a:pt x="5996" y="6103"/>
                    <a:pt x="5985" y="6103"/>
                    <a:pt x="5962" y="6074"/>
                  </a:cubicBezTo>
                  <a:cubicBezTo>
                    <a:pt x="6007" y="6055"/>
                    <a:pt x="6007" y="6035"/>
                    <a:pt x="6007" y="5979"/>
                  </a:cubicBezTo>
                  <a:lnTo>
                    <a:pt x="5985" y="6035"/>
                  </a:lnTo>
                  <a:cubicBezTo>
                    <a:pt x="5985" y="6035"/>
                    <a:pt x="5985" y="6055"/>
                    <a:pt x="5962" y="6055"/>
                  </a:cubicBezTo>
                  <a:cubicBezTo>
                    <a:pt x="5962" y="6055"/>
                    <a:pt x="5898" y="6014"/>
                    <a:pt x="5892" y="5990"/>
                  </a:cubicBezTo>
                  <a:cubicBezTo>
                    <a:pt x="5887" y="6003"/>
                    <a:pt x="5881" y="6008"/>
                    <a:pt x="5873" y="6008"/>
                  </a:cubicBezTo>
                  <a:cubicBezTo>
                    <a:pt x="5849" y="6008"/>
                    <a:pt x="5817" y="5947"/>
                    <a:pt x="5794" y="5947"/>
                  </a:cubicBezTo>
                  <a:cubicBezTo>
                    <a:pt x="5790" y="5947"/>
                    <a:pt x="5785" y="5951"/>
                    <a:pt x="5783" y="5960"/>
                  </a:cubicBezTo>
                  <a:cubicBezTo>
                    <a:pt x="5760" y="5940"/>
                    <a:pt x="5738" y="5901"/>
                    <a:pt x="5760" y="5901"/>
                  </a:cubicBezTo>
                  <a:cubicBezTo>
                    <a:pt x="5772" y="5908"/>
                    <a:pt x="5779" y="5911"/>
                    <a:pt x="5787" y="5911"/>
                  </a:cubicBezTo>
                  <a:cubicBezTo>
                    <a:pt x="5821" y="5911"/>
                    <a:pt x="5809" y="5843"/>
                    <a:pt x="5826" y="5843"/>
                  </a:cubicBezTo>
                  <a:cubicBezTo>
                    <a:pt x="5824" y="5842"/>
                    <a:pt x="5821" y="5840"/>
                    <a:pt x="5821" y="5840"/>
                  </a:cubicBezTo>
                  <a:cubicBezTo>
                    <a:pt x="5811" y="5840"/>
                    <a:pt x="5817" y="5868"/>
                    <a:pt x="5798" y="5868"/>
                  </a:cubicBezTo>
                  <a:cubicBezTo>
                    <a:pt x="5794" y="5868"/>
                    <a:pt x="5788" y="5866"/>
                    <a:pt x="5783" y="5863"/>
                  </a:cubicBezTo>
                  <a:cubicBezTo>
                    <a:pt x="5783" y="5843"/>
                    <a:pt x="5783" y="5806"/>
                    <a:pt x="5805" y="5787"/>
                  </a:cubicBezTo>
                  <a:cubicBezTo>
                    <a:pt x="5805" y="5769"/>
                    <a:pt x="5805" y="5748"/>
                    <a:pt x="5805" y="5748"/>
                  </a:cubicBezTo>
                  <a:cubicBezTo>
                    <a:pt x="5788" y="5748"/>
                    <a:pt x="5783" y="5780"/>
                    <a:pt x="5773" y="5780"/>
                  </a:cubicBezTo>
                  <a:cubicBezTo>
                    <a:pt x="5770" y="5780"/>
                    <a:pt x="5766" y="5777"/>
                    <a:pt x="5760" y="5768"/>
                  </a:cubicBezTo>
                  <a:cubicBezTo>
                    <a:pt x="5783" y="5748"/>
                    <a:pt x="5738" y="5709"/>
                    <a:pt x="5760" y="5709"/>
                  </a:cubicBezTo>
                  <a:cubicBezTo>
                    <a:pt x="5770" y="5714"/>
                    <a:pt x="5779" y="5716"/>
                    <a:pt x="5787" y="5716"/>
                  </a:cubicBezTo>
                  <a:cubicBezTo>
                    <a:pt x="5802" y="5716"/>
                    <a:pt x="5813" y="5711"/>
                    <a:pt x="5824" y="5711"/>
                  </a:cubicBezTo>
                  <a:cubicBezTo>
                    <a:pt x="5834" y="5711"/>
                    <a:pt x="5841" y="5714"/>
                    <a:pt x="5849" y="5729"/>
                  </a:cubicBezTo>
                  <a:cubicBezTo>
                    <a:pt x="5849" y="5713"/>
                    <a:pt x="5819" y="5643"/>
                    <a:pt x="5794" y="5643"/>
                  </a:cubicBezTo>
                  <a:cubicBezTo>
                    <a:pt x="5790" y="5643"/>
                    <a:pt x="5787" y="5645"/>
                    <a:pt x="5783" y="5651"/>
                  </a:cubicBezTo>
                  <a:lnTo>
                    <a:pt x="5760" y="5614"/>
                  </a:lnTo>
                  <a:cubicBezTo>
                    <a:pt x="5760" y="5640"/>
                    <a:pt x="5749" y="5685"/>
                    <a:pt x="5736" y="5685"/>
                  </a:cubicBezTo>
                  <a:cubicBezTo>
                    <a:pt x="5728" y="5685"/>
                    <a:pt x="5722" y="5676"/>
                    <a:pt x="5715" y="5651"/>
                  </a:cubicBezTo>
                  <a:lnTo>
                    <a:pt x="5670" y="5595"/>
                  </a:lnTo>
                  <a:lnTo>
                    <a:pt x="5692" y="5575"/>
                  </a:lnTo>
                  <a:cubicBezTo>
                    <a:pt x="5670" y="5575"/>
                    <a:pt x="5670" y="5575"/>
                    <a:pt x="5670" y="5556"/>
                  </a:cubicBezTo>
                  <a:cubicBezTo>
                    <a:pt x="5670" y="5537"/>
                    <a:pt x="5670" y="5517"/>
                    <a:pt x="5692" y="5517"/>
                  </a:cubicBezTo>
                  <a:cubicBezTo>
                    <a:pt x="5679" y="5484"/>
                    <a:pt x="5666" y="5475"/>
                    <a:pt x="5653" y="5475"/>
                  </a:cubicBezTo>
                  <a:cubicBezTo>
                    <a:pt x="5643" y="5475"/>
                    <a:pt x="5634" y="5479"/>
                    <a:pt x="5624" y="5479"/>
                  </a:cubicBezTo>
                  <a:cubicBezTo>
                    <a:pt x="5624" y="5451"/>
                    <a:pt x="5624" y="5433"/>
                    <a:pt x="5634" y="5433"/>
                  </a:cubicBezTo>
                  <a:cubicBezTo>
                    <a:pt x="5638" y="5433"/>
                    <a:pt x="5641" y="5435"/>
                    <a:pt x="5647" y="5440"/>
                  </a:cubicBezTo>
                  <a:cubicBezTo>
                    <a:pt x="5647" y="5421"/>
                    <a:pt x="5647" y="5383"/>
                    <a:pt x="5647" y="5345"/>
                  </a:cubicBezTo>
                  <a:cubicBezTo>
                    <a:pt x="5647" y="5345"/>
                    <a:pt x="5647" y="5345"/>
                    <a:pt x="5670" y="5364"/>
                  </a:cubicBezTo>
                  <a:lnTo>
                    <a:pt x="5670" y="5345"/>
                  </a:lnTo>
                  <a:cubicBezTo>
                    <a:pt x="5681" y="5345"/>
                    <a:pt x="5687" y="5340"/>
                    <a:pt x="5692" y="5340"/>
                  </a:cubicBezTo>
                  <a:cubicBezTo>
                    <a:pt x="5698" y="5340"/>
                    <a:pt x="5704" y="5345"/>
                    <a:pt x="5715" y="5364"/>
                  </a:cubicBezTo>
                  <a:cubicBezTo>
                    <a:pt x="5760" y="5364"/>
                    <a:pt x="5692" y="5325"/>
                    <a:pt x="5715" y="5325"/>
                  </a:cubicBezTo>
                  <a:cubicBezTo>
                    <a:pt x="5738" y="5345"/>
                    <a:pt x="5715" y="5345"/>
                    <a:pt x="5738" y="5345"/>
                  </a:cubicBezTo>
                  <a:cubicBezTo>
                    <a:pt x="5738" y="5345"/>
                    <a:pt x="5760" y="5364"/>
                    <a:pt x="5760" y="5364"/>
                  </a:cubicBezTo>
                  <a:cubicBezTo>
                    <a:pt x="5796" y="5364"/>
                    <a:pt x="5875" y="5413"/>
                    <a:pt x="5905" y="5413"/>
                  </a:cubicBezTo>
                  <a:cubicBezTo>
                    <a:pt x="5913" y="5413"/>
                    <a:pt x="5917" y="5409"/>
                    <a:pt x="5917" y="5403"/>
                  </a:cubicBezTo>
                  <a:cubicBezTo>
                    <a:pt x="5939" y="5421"/>
                    <a:pt x="5939" y="5421"/>
                    <a:pt x="5939" y="5421"/>
                  </a:cubicBezTo>
                  <a:cubicBezTo>
                    <a:pt x="5936" y="5419"/>
                    <a:pt x="5936" y="5417"/>
                    <a:pt x="5936" y="5417"/>
                  </a:cubicBezTo>
                  <a:cubicBezTo>
                    <a:pt x="5941" y="5417"/>
                    <a:pt x="5988" y="5445"/>
                    <a:pt x="6015" y="5445"/>
                  </a:cubicBezTo>
                  <a:cubicBezTo>
                    <a:pt x="6020" y="5445"/>
                    <a:pt x="6026" y="5443"/>
                    <a:pt x="6030" y="5440"/>
                  </a:cubicBezTo>
                  <a:lnTo>
                    <a:pt x="6007" y="5421"/>
                  </a:lnTo>
                  <a:cubicBezTo>
                    <a:pt x="6030" y="5433"/>
                    <a:pt x="6045" y="5438"/>
                    <a:pt x="6054" y="5438"/>
                  </a:cubicBezTo>
                  <a:cubicBezTo>
                    <a:pt x="6077" y="5438"/>
                    <a:pt x="6081" y="5421"/>
                    <a:pt x="6096" y="5421"/>
                  </a:cubicBezTo>
                  <a:cubicBezTo>
                    <a:pt x="6073" y="5403"/>
                    <a:pt x="6073" y="5383"/>
                    <a:pt x="6073" y="5383"/>
                  </a:cubicBezTo>
                  <a:cubicBezTo>
                    <a:pt x="6073" y="5383"/>
                    <a:pt x="6073" y="5383"/>
                    <a:pt x="6073" y="5383"/>
                  </a:cubicBezTo>
                  <a:cubicBezTo>
                    <a:pt x="6096" y="5396"/>
                    <a:pt x="6115" y="5400"/>
                    <a:pt x="6130" y="5400"/>
                  </a:cubicBezTo>
                  <a:cubicBezTo>
                    <a:pt x="6158" y="5400"/>
                    <a:pt x="6179" y="5383"/>
                    <a:pt x="6209" y="5383"/>
                  </a:cubicBezTo>
                  <a:cubicBezTo>
                    <a:pt x="6232" y="5325"/>
                    <a:pt x="6300" y="5345"/>
                    <a:pt x="6320" y="5306"/>
                  </a:cubicBezTo>
                  <a:cubicBezTo>
                    <a:pt x="6320" y="5306"/>
                    <a:pt x="6277" y="5267"/>
                    <a:pt x="6300" y="5267"/>
                  </a:cubicBezTo>
                  <a:cubicBezTo>
                    <a:pt x="6326" y="5285"/>
                    <a:pt x="6335" y="5290"/>
                    <a:pt x="6339" y="5290"/>
                  </a:cubicBezTo>
                  <a:cubicBezTo>
                    <a:pt x="6347" y="5290"/>
                    <a:pt x="6333" y="5275"/>
                    <a:pt x="6341" y="5275"/>
                  </a:cubicBezTo>
                  <a:cubicBezTo>
                    <a:pt x="6345" y="5275"/>
                    <a:pt x="6350" y="5279"/>
                    <a:pt x="6366" y="5287"/>
                  </a:cubicBezTo>
                  <a:cubicBezTo>
                    <a:pt x="6366" y="5248"/>
                    <a:pt x="6456" y="5287"/>
                    <a:pt x="6411" y="5229"/>
                  </a:cubicBezTo>
                  <a:lnTo>
                    <a:pt x="6433" y="5248"/>
                  </a:lnTo>
                  <a:cubicBezTo>
                    <a:pt x="6439" y="5248"/>
                    <a:pt x="6441" y="5248"/>
                    <a:pt x="6443" y="5246"/>
                  </a:cubicBezTo>
                  <a:cubicBezTo>
                    <a:pt x="6450" y="5241"/>
                    <a:pt x="6452" y="5232"/>
                    <a:pt x="6454" y="5227"/>
                  </a:cubicBezTo>
                  <a:lnTo>
                    <a:pt x="6456" y="5229"/>
                  </a:lnTo>
                  <a:cubicBezTo>
                    <a:pt x="6456" y="5225"/>
                    <a:pt x="6456" y="5224"/>
                    <a:pt x="6456" y="5224"/>
                  </a:cubicBezTo>
                  <a:cubicBezTo>
                    <a:pt x="6456" y="5224"/>
                    <a:pt x="6456" y="5225"/>
                    <a:pt x="6454" y="5227"/>
                  </a:cubicBezTo>
                  <a:lnTo>
                    <a:pt x="6433" y="5191"/>
                  </a:lnTo>
                  <a:cubicBezTo>
                    <a:pt x="6433" y="5191"/>
                    <a:pt x="6433" y="5191"/>
                    <a:pt x="6433" y="5191"/>
                  </a:cubicBezTo>
                  <a:cubicBezTo>
                    <a:pt x="6449" y="5204"/>
                    <a:pt x="6456" y="5208"/>
                    <a:pt x="6460" y="5208"/>
                  </a:cubicBezTo>
                  <a:cubicBezTo>
                    <a:pt x="6467" y="5208"/>
                    <a:pt x="6464" y="5191"/>
                    <a:pt x="6479" y="5191"/>
                  </a:cubicBezTo>
                  <a:cubicBezTo>
                    <a:pt x="6479" y="5191"/>
                    <a:pt x="6479" y="5166"/>
                    <a:pt x="6490" y="5166"/>
                  </a:cubicBezTo>
                  <a:cubicBezTo>
                    <a:pt x="6492" y="5166"/>
                    <a:pt x="6496" y="5167"/>
                    <a:pt x="6501" y="5172"/>
                  </a:cubicBezTo>
                  <a:cubicBezTo>
                    <a:pt x="6513" y="5182"/>
                    <a:pt x="6518" y="5182"/>
                    <a:pt x="6524" y="5182"/>
                  </a:cubicBezTo>
                  <a:cubicBezTo>
                    <a:pt x="6530" y="5182"/>
                    <a:pt x="6535" y="5182"/>
                    <a:pt x="6545" y="5191"/>
                  </a:cubicBezTo>
                  <a:cubicBezTo>
                    <a:pt x="6545" y="5172"/>
                    <a:pt x="6567" y="5153"/>
                    <a:pt x="6590" y="5153"/>
                  </a:cubicBezTo>
                  <a:lnTo>
                    <a:pt x="6582" y="5138"/>
                  </a:lnTo>
                  <a:cubicBezTo>
                    <a:pt x="6584" y="5138"/>
                    <a:pt x="6584" y="5138"/>
                    <a:pt x="6586" y="5138"/>
                  </a:cubicBezTo>
                  <a:cubicBezTo>
                    <a:pt x="6594" y="5138"/>
                    <a:pt x="6582" y="5127"/>
                    <a:pt x="6584" y="5127"/>
                  </a:cubicBezTo>
                  <a:cubicBezTo>
                    <a:pt x="6584" y="5127"/>
                    <a:pt x="6586" y="5128"/>
                    <a:pt x="6590" y="5133"/>
                  </a:cubicBezTo>
                  <a:cubicBezTo>
                    <a:pt x="6567" y="5114"/>
                    <a:pt x="6545" y="5095"/>
                    <a:pt x="6567" y="5095"/>
                  </a:cubicBezTo>
                  <a:cubicBezTo>
                    <a:pt x="6590" y="5114"/>
                    <a:pt x="6590" y="5114"/>
                    <a:pt x="6613" y="5133"/>
                  </a:cubicBezTo>
                  <a:cubicBezTo>
                    <a:pt x="6635" y="5133"/>
                    <a:pt x="6613" y="5075"/>
                    <a:pt x="6635" y="5075"/>
                  </a:cubicBezTo>
                  <a:cubicBezTo>
                    <a:pt x="6647" y="5095"/>
                    <a:pt x="6647" y="5095"/>
                    <a:pt x="6647" y="5095"/>
                  </a:cubicBezTo>
                  <a:cubicBezTo>
                    <a:pt x="6647" y="5095"/>
                    <a:pt x="6647" y="5095"/>
                    <a:pt x="6658" y="5114"/>
                  </a:cubicBezTo>
                  <a:cubicBezTo>
                    <a:pt x="6658" y="5095"/>
                    <a:pt x="6635" y="5075"/>
                    <a:pt x="6613" y="5037"/>
                  </a:cubicBezTo>
                  <a:cubicBezTo>
                    <a:pt x="6613" y="5037"/>
                    <a:pt x="6613" y="5037"/>
                    <a:pt x="6635" y="5056"/>
                  </a:cubicBezTo>
                  <a:cubicBezTo>
                    <a:pt x="6635" y="5056"/>
                    <a:pt x="6658" y="5075"/>
                    <a:pt x="6658" y="5075"/>
                  </a:cubicBezTo>
                  <a:cubicBezTo>
                    <a:pt x="6658" y="5070"/>
                    <a:pt x="6660" y="5070"/>
                    <a:pt x="6663" y="5070"/>
                  </a:cubicBezTo>
                  <a:cubicBezTo>
                    <a:pt x="6669" y="5070"/>
                    <a:pt x="6680" y="5074"/>
                    <a:pt x="6688" y="5074"/>
                  </a:cubicBezTo>
                  <a:cubicBezTo>
                    <a:pt x="6697" y="5074"/>
                    <a:pt x="6703" y="5070"/>
                    <a:pt x="6703" y="5056"/>
                  </a:cubicBezTo>
                  <a:lnTo>
                    <a:pt x="6680" y="5056"/>
                  </a:lnTo>
                  <a:cubicBezTo>
                    <a:pt x="6673" y="5040"/>
                    <a:pt x="6673" y="5033"/>
                    <a:pt x="6675" y="5033"/>
                  </a:cubicBezTo>
                  <a:cubicBezTo>
                    <a:pt x="6679" y="5033"/>
                    <a:pt x="6690" y="5048"/>
                    <a:pt x="6697" y="5048"/>
                  </a:cubicBezTo>
                  <a:cubicBezTo>
                    <a:pt x="6701" y="5048"/>
                    <a:pt x="6703" y="5046"/>
                    <a:pt x="6703" y="5037"/>
                  </a:cubicBezTo>
                  <a:lnTo>
                    <a:pt x="6726" y="5056"/>
                  </a:lnTo>
                  <a:cubicBezTo>
                    <a:pt x="6709" y="5043"/>
                    <a:pt x="6705" y="5028"/>
                    <a:pt x="6711" y="5028"/>
                  </a:cubicBezTo>
                  <a:cubicBezTo>
                    <a:pt x="6714" y="5028"/>
                    <a:pt x="6718" y="5032"/>
                    <a:pt x="6726" y="5037"/>
                  </a:cubicBezTo>
                  <a:lnTo>
                    <a:pt x="6771" y="5037"/>
                  </a:lnTo>
                  <a:cubicBezTo>
                    <a:pt x="6771" y="5037"/>
                    <a:pt x="6771" y="5056"/>
                    <a:pt x="6771" y="5056"/>
                  </a:cubicBezTo>
                  <a:cubicBezTo>
                    <a:pt x="6771" y="5046"/>
                    <a:pt x="6771" y="5043"/>
                    <a:pt x="6775" y="5043"/>
                  </a:cubicBezTo>
                  <a:cubicBezTo>
                    <a:pt x="6780" y="5043"/>
                    <a:pt x="6792" y="5061"/>
                    <a:pt x="6805" y="5061"/>
                  </a:cubicBezTo>
                  <a:cubicBezTo>
                    <a:pt x="6809" y="5061"/>
                    <a:pt x="6812" y="5059"/>
                    <a:pt x="6814" y="5056"/>
                  </a:cubicBezTo>
                  <a:cubicBezTo>
                    <a:pt x="6814" y="5037"/>
                    <a:pt x="6837" y="4980"/>
                    <a:pt x="6860" y="4980"/>
                  </a:cubicBezTo>
                  <a:cubicBezTo>
                    <a:pt x="6837" y="4941"/>
                    <a:pt x="6837" y="4941"/>
                    <a:pt x="6860" y="4922"/>
                  </a:cubicBezTo>
                  <a:lnTo>
                    <a:pt x="6882" y="4980"/>
                  </a:lnTo>
                  <a:lnTo>
                    <a:pt x="6882" y="4961"/>
                  </a:lnTo>
                  <a:cubicBezTo>
                    <a:pt x="6882" y="4961"/>
                    <a:pt x="6882" y="4961"/>
                    <a:pt x="6882" y="4961"/>
                  </a:cubicBezTo>
                  <a:cubicBezTo>
                    <a:pt x="6882" y="4978"/>
                    <a:pt x="6882" y="4980"/>
                    <a:pt x="6901" y="4980"/>
                  </a:cubicBezTo>
                  <a:cubicBezTo>
                    <a:pt x="6903" y="4983"/>
                    <a:pt x="6905" y="4990"/>
                    <a:pt x="6905" y="4999"/>
                  </a:cubicBezTo>
                  <a:lnTo>
                    <a:pt x="6950" y="4980"/>
                  </a:lnTo>
                  <a:cubicBezTo>
                    <a:pt x="6954" y="4982"/>
                    <a:pt x="6956" y="4982"/>
                    <a:pt x="6958" y="4982"/>
                  </a:cubicBezTo>
                  <a:cubicBezTo>
                    <a:pt x="6980" y="4982"/>
                    <a:pt x="6920" y="4901"/>
                    <a:pt x="6941" y="4901"/>
                  </a:cubicBezTo>
                  <a:cubicBezTo>
                    <a:pt x="6944" y="4901"/>
                    <a:pt x="6946" y="4901"/>
                    <a:pt x="6950" y="4903"/>
                  </a:cubicBezTo>
                  <a:cubicBezTo>
                    <a:pt x="6950" y="4883"/>
                    <a:pt x="6950" y="4883"/>
                    <a:pt x="6950" y="4883"/>
                  </a:cubicBezTo>
                  <a:cubicBezTo>
                    <a:pt x="6937" y="4867"/>
                    <a:pt x="6931" y="4862"/>
                    <a:pt x="6929" y="4862"/>
                  </a:cubicBezTo>
                  <a:cubicBezTo>
                    <a:pt x="6926" y="4862"/>
                    <a:pt x="6939" y="4886"/>
                    <a:pt x="6933" y="4886"/>
                  </a:cubicBezTo>
                  <a:cubicBezTo>
                    <a:pt x="6931" y="4886"/>
                    <a:pt x="6929" y="4885"/>
                    <a:pt x="6928" y="4883"/>
                  </a:cubicBezTo>
                  <a:cubicBezTo>
                    <a:pt x="6905" y="4844"/>
                    <a:pt x="6928" y="4864"/>
                    <a:pt x="6905" y="4825"/>
                  </a:cubicBezTo>
                  <a:cubicBezTo>
                    <a:pt x="6909" y="4830"/>
                    <a:pt x="6912" y="4832"/>
                    <a:pt x="6914" y="4832"/>
                  </a:cubicBezTo>
                  <a:cubicBezTo>
                    <a:pt x="6920" y="4832"/>
                    <a:pt x="6905" y="4806"/>
                    <a:pt x="6905" y="4806"/>
                  </a:cubicBezTo>
                  <a:cubicBezTo>
                    <a:pt x="6928" y="4825"/>
                    <a:pt x="6928" y="4806"/>
                    <a:pt x="6950" y="4844"/>
                  </a:cubicBezTo>
                  <a:cubicBezTo>
                    <a:pt x="6950" y="4825"/>
                    <a:pt x="6928" y="4788"/>
                    <a:pt x="6928" y="4788"/>
                  </a:cubicBezTo>
                  <a:cubicBezTo>
                    <a:pt x="6950" y="4806"/>
                    <a:pt x="6950" y="4806"/>
                    <a:pt x="6973" y="4825"/>
                  </a:cubicBezTo>
                  <a:lnTo>
                    <a:pt x="6960" y="4803"/>
                  </a:lnTo>
                  <a:cubicBezTo>
                    <a:pt x="6965" y="4806"/>
                    <a:pt x="6973" y="4806"/>
                    <a:pt x="6973" y="4806"/>
                  </a:cubicBezTo>
                  <a:cubicBezTo>
                    <a:pt x="6973" y="4806"/>
                    <a:pt x="6950" y="4788"/>
                    <a:pt x="6973" y="4788"/>
                  </a:cubicBezTo>
                  <a:lnTo>
                    <a:pt x="6973" y="4825"/>
                  </a:lnTo>
                  <a:cubicBezTo>
                    <a:pt x="6973" y="4806"/>
                    <a:pt x="6995" y="4806"/>
                    <a:pt x="6995" y="4806"/>
                  </a:cubicBezTo>
                  <a:cubicBezTo>
                    <a:pt x="6995" y="4788"/>
                    <a:pt x="6973" y="4788"/>
                    <a:pt x="6973" y="4769"/>
                  </a:cubicBezTo>
                  <a:cubicBezTo>
                    <a:pt x="6973" y="4769"/>
                    <a:pt x="6958" y="4743"/>
                    <a:pt x="6963" y="4743"/>
                  </a:cubicBezTo>
                  <a:cubicBezTo>
                    <a:pt x="6965" y="4743"/>
                    <a:pt x="6967" y="4744"/>
                    <a:pt x="6973" y="4749"/>
                  </a:cubicBezTo>
                  <a:lnTo>
                    <a:pt x="6995" y="4788"/>
                  </a:lnTo>
                  <a:cubicBezTo>
                    <a:pt x="6995" y="4769"/>
                    <a:pt x="6973" y="4749"/>
                    <a:pt x="6995" y="4749"/>
                  </a:cubicBezTo>
                  <a:cubicBezTo>
                    <a:pt x="6995" y="4749"/>
                    <a:pt x="6995" y="4751"/>
                    <a:pt x="6995" y="4752"/>
                  </a:cubicBezTo>
                  <a:cubicBezTo>
                    <a:pt x="6994" y="4751"/>
                    <a:pt x="6992" y="4751"/>
                    <a:pt x="6990" y="4751"/>
                  </a:cubicBezTo>
                  <a:cubicBezTo>
                    <a:pt x="6988" y="4751"/>
                    <a:pt x="6988" y="4756"/>
                    <a:pt x="6995" y="4769"/>
                  </a:cubicBezTo>
                  <a:cubicBezTo>
                    <a:pt x="6995" y="4769"/>
                    <a:pt x="6995" y="4769"/>
                    <a:pt x="6995" y="4752"/>
                  </a:cubicBezTo>
                  <a:cubicBezTo>
                    <a:pt x="7003" y="4756"/>
                    <a:pt x="7018" y="4769"/>
                    <a:pt x="7018" y="4769"/>
                  </a:cubicBezTo>
                  <a:cubicBezTo>
                    <a:pt x="7018" y="4749"/>
                    <a:pt x="7018" y="4730"/>
                    <a:pt x="7018" y="4730"/>
                  </a:cubicBezTo>
                  <a:cubicBezTo>
                    <a:pt x="6995" y="4730"/>
                    <a:pt x="6995" y="4711"/>
                    <a:pt x="6973" y="4691"/>
                  </a:cubicBezTo>
                  <a:cubicBezTo>
                    <a:pt x="6982" y="4699"/>
                    <a:pt x="6986" y="4702"/>
                    <a:pt x="6990" y="4702"/>
                  </a:cubicBezTo>
                  <a:cubicBezTo>
                    <a:pt x="6999" y="4702"/>
                    <a:pt x="6984" y="4669"/>
                    <a:pt x="6990" y="4669"/>
                  </a:cubicBezTo>
                  <a:cubicBezTo>
                    <a:pt x="6990" y="4669"/>
                    <a:pt x="6992" y="4670"/>
                    <a:pt x="6995" y="4672"/>
                  </a:cubicBezTo>
                  <a:cubicBezTo>
                    <a:pt x="7001" y="4688"/>
                    <a:pt x="7007" y="4701"/>
                    <a:pt x="7012" y="4711"/>
                  </a:cubicBezTo>
                  <a:cubicBezTo>
                    <a:pt x="7007" y="4704"/>
                    <a:pt x="6999" y="4688"/>
                    <a:pt x="6995" y="4688"/>
                  </a:cubicBezTo>
                  <a:cubicBezTo>
                    <a:pt x="6995" y="4688"/>
                    <a:pt x="6995" y="4688"/>
                    <a:pt x="6995" y="4691"/>
                  </a:cubicBezTo>
                  <a:cubicBezTo>
                    <a:pt x="6995" y="4702"/>
                    <a:pt x="7003" y="4707"/>
                    <a:pt x="7012" y="4712"/>
                  </a:cubicBezTo>
                  <a:cubicBezTo>
                    <a:pt x="7012" y="4712"/>
                    <a:pt x="7012" y="4712"/>
                    <a:pt x="7012" y="4711"/>
                  </a:cubicBezTo>
                  <a:cubicBezTo>
                    <a:pt x="7012" y="4712"/>
                    <a:pt x="7014" y="4712"/>
                    <a:pt x="7014" y="4714"/>
                  </a:cubicBezTo>
                  <a:cubicBezTo>
                    <a:pt x="7014" y="4714"/>
                    <a:pt x="7014" y="4714"/>
                    <a:pt x="7012" y="4712"/>
                  </a:cubicBezTo>
                  <a:cubicBezTo>
                    <a:pt x="7018" y="4720"/>
                    <a:pt x="7022" y="4728"/>
                    <a:pt x="7024" y="4735"/>
                  </a:cubicBezTo>
                  <a:cubicBezTo>
                    <a:pt x="7031" y="4730"/>
                    <a:pt x="7039" y="4730"/>
                    <a:pt x="7039" y="4730"/>
                  </a:cubicBezTo>
                  <a:cubicBezTo>
                    <a:pt x="7031" y="4722"/>
                    <a:pt x="7024" y="4719"/>
                    <a:pt x="7016" y="4714"/>
                  </a:cubicBezTo>
                  <a:cubicBezTo>
                    <a:pt x="7016" y="4714"/>
                    <a:pt x="7018" y="4714"/>
                    <a:pt x="7018" y="4711"/>
                  </a:cubicBezTo>
                  <a:cubicBezTo>
                    <a:pt x="7018" y="4694"/>
                    <a:pt x="7003" y="4667"/>
                    <a:pt x="7009" y="4667"/>
                  </a:cubicBezTo>
                  <a:cubicBezTo>
                    <a:pt x="7010" y="4667"/>
                    <a:pt x="7012" y="4669"/>
                    <a:pt x="7018" y="4672"/>
                  </a:cubicBezTo>
                  <a:cubicBezTo>
                    <a:pt x="7018" y="4691"/>
                    <a:pt x="7018" y="4672"/>
                    <a:pt x="7039" y="4711"/>
                  </a:cubicBezTo>
                  <a:cubicBezTo>
                    <a:pt x="7061" y="4711"/>
                    <a:pt x="7061" y="4730"/>
                    <a:pt x="7061" y="4730"/>
                  </a:cubicBezTo>
                  <a:cubicBezTo>
                    <a:pt x="7061" y="4740"/>
                    <a:pt x="7061" y="4743"/>
                    <a:pt x="7063" y="4743"/>
                  </a:cubicBezTo>
                  <a:cubicBezTo>
                    <a:pt x="7063" y="4743"/>
                    <a:pt x="7065" y="4736"/>
                    <a:pt x="7069" y="4735"/>
                  </a:cubicBezTo>
                  <a:cubicBezTo>
                    <a:pt x="7071" y="4738"/>
                    <a:pt x="7076" y="4743"/>
                    <a:pt x="7084" y="4749"/>
                  </a:cubicBezTo>
                  <a:cubicBezTo>
                    <a:pt x="7078" y="4738"/>
                    <a:pt x="7075" y="4735"/>
                    <a:pt x="7071" y="4735"/>
                  </a:cubicBezTo>
                  <a:cubicBezTo>
                    <a:pt x="7071" y="4735"/>
                    <a:pt x="7069" y="4735"/>
                    <a:pt x="7069" y="4735"/>
                  </a:cubicBezTo>
                  <a:cubicBezTo>
                    <a:pt x="7065" y="4730"/>
                    <a:pt x="7069" y="4730"/>
                    <a:pt x="7078" y="4730"/>
                  </a:cubicBezTo>
                  <a:cubicBezTo>
                    <a:pt x="7086" y="4741"/>
                    <a:pt x="7095" y="4751"/>
                    <a:pt x="7103" y="4751"/>
                  </a:cubicBezTo>
                  <a:cubicBezTo>
                    <a:pt x="7105" y="4751"/>
                    <a:pt x="7105" y="4749"/>
                    <a:pt x="7107" y="4749"/>
                  </a:cubicBezTo>
                  <a:cubicBezTo>
                    <a:pt x="7107" y="4730"/>
                    <a:pt x="7084" y="4749"/>
                    <a:pt x="7084" y="4711"/>
                  </a:cubicBezTo>
                  <a:cubicBezTo>
                    <a:pt x="7084" y="4723"/>
                    <a:pt x="7095" y="4738"/>
                    <a:pt x="7103" y="4738"/>
                  </a:cubicBezTo>
                  <a:cubicBezTo>
                    <a:pt x="7105" y="4738"/>
                    <a:pt x="7107" y="4735"/>
                    <a:pt x="7107" y="4730"/>
                  </a:cubicBezTo>
                  <a:cubicBezTo>
                    <a:pt x="7118" y="4730"/>
                    <a:pt x="7124" y="4735"/>
                    <a:pt x="7129" y="4744"/>
                  </a:cubicBezTo>
                  <a:lnTo>
                    <a:pt x="7129" y="4730"/>
                  </a:lnTo>
                  <a:cubicBezTo>
                    <a:pt x="7129" y="4730"/>
                    <a:pt x="7129" y="4711"/>
                    <a:pt x="7129" y="4711"/>
                  </a:cubicBezTo>
                  <a:cubicBezTo>
                    <a:pt x="7129" y="4711"/>
                    <a:pt x="7129" y="4711"/>
                    <a:pt x="7129" y="4691"/>
                  </a:cubicBezTo>
                  <a:cubicBezTo>
                    <a:pt x="7129" y="4672"/>
                    <a:pt x="7107" y="4652"/>
                    <a:pt x="7129" y="4652"/>
                  </a:cubicBezTo>
                  <a:cubicBezTo>
                    <a:pt x="7152" y="4691"/>
                    <a:pt x="7129" y="4672"/>
                    <a:pt x="7129" y="4691"/>
                  </a:cubicBezTo>
                  <a:cubicBezTo>
                    <a:pt x="7137" y="4698"/>
                    <a:pt x="7142" y="4699"/>
                    <a:pt x="7144" y="4699"/>
                  </a:cubicBezTo>
                  <a:cubicBezTo>
                    <a:pt x="7152" y="4699"/>
                    <a:pt x="7152" y="4691"/>
                    <a:pt x="7152" y="4691"/>
                  </a:cubicBezTo>
                  <a:cubicBezTo>
                    <a:pt x="7163" y="4701"/>
                    <a:pt x="7163" y="4701"/>
                    <a:pt x="7159" y="4701"/>
                  </a:cubicBezTo>
                  <a:cubicBezTo>
                    <a:pt x="7158" y="4701"/>
                    <a:pt x="7152" y="4701"/>
                    <a:pt x="7152" y="4711"/>
                  </a:cubicBezTo>
                  <a:lnTo>
                    <a:pt x="7175" y="4711"/>
                  </a:lnTo>
                  <a:cubicBezTo>
                    <a:pt x="7165" y="4696"/>
                    <a:pt x="7163" y="4693"/>
                    <a:pt x="7165" y="4693"/>
                  </a:cubicBezTo>
                  <a:cubicBezTo>
                    <a:pt x="7165" y="4693"/>
                    <a:pt x="7169" y="4698"/>
                    <a:pt x="7171" y="4698"/>
                  </a:cubicBezTo>
                  <a:cubicBezTo>
                    <a:pt x="7173" y="4698"/>
                    <a:pt x="7175" y="4696"/>
                    <a:pt x="7175" y="4691"/>
                  </a:cubicBezTo>
                  <a:cubicBezTo>
                    <a:pt x="7197" y="4691"/>
                    <a:pt x="7175" y="4633"/>
                    <a:pt x="7152" y="4596"/>
                  </a:cubicBezTo>
                  <a:cubicBezTo>
                    <a:pt x="7175" y="4596"/>
                    <a:pt x="7175" y="4614"/>
                    <a:pt x="7175" y="4633"/>
                  </a:cubicBezTo>
                  <a:cubicBezTo>
                    <a:pt x="7175" y="4633"/>
                    <a:pt x="7197" y="4672"/>
                    <a:pt x="7220" y="4691"/>
                  </a:cubicBezTo>
                  <a:cubicBezTo>
                    <a:pt x="7220" y="4672"/>
                    <a:pt x="7197" y="4672"/>
                    <a:pt x="7197" y="4652"/>
                  </a:cubicBezTo>
                  <a:lnTo>
                    <a:pt x="7220" y="4652"/>
                  </a:lnTo>
                  <a:cubicBezTo>
                    <a:pt x="7197" y="4633"/>
                    <a:pt x="7197" y="4633"/>
                    <a:pt x="7197" y="4614"/>
                  </a:cubicBezTo>
                  <a:cubicBezTo>
                    <a:pt x="7197" y="4596"/>
                    <a:pt x="7197" y="4596"/>
                    <a:pt x="7197" y="4596"/>
                  </a:cubicBezTo>
                  <a:cubicBezTo>
                    <a:pt x="7197" y="4614"/>
                    <a:pt x="7220" y="4633"/>
                    <a:pt x="7220" y="4633"/>
                  </a:cubicBezTo>
                  <a:cubicBezTo>
                    <a:pt x="7220" y="4633"/>
                    <a:pt x="7220" y="4633"/>
                    <a:pt x="7220" y="4614"/>
                  </a:cubicBezTo>
                  <a:cubicBezTo>
                    <a:pt x="7197" y="4596"/>
                    <a:pt x="7220" y="4596"/>
                    <a:pt x="7197" y="4557"/>
                  </a:cubicBezTo>
                  <a:lnTo>
                    <a:pt x="7220" y="4577"/>
                  </a:lnTo>
                  <a:cubicBezTo>
                    <a:pt x="7220" y="4577"/>
                    <a:pt x="7220" y="4596"/>
                    <a:pt x="7220" y="4596"/>
                  </a:cubicBezTo>
                  <a:cubicBezTo>
                    <a:pt x="7224" y="4599"/>
                    <a:pt x="7225" y="4601"/>
                    <a:pt x="7227" y="4601"/>
                  </a:cubicBezTo>
                  <a:cubicBezTo>
                    <a:pt x="7233" y="4601"/>
                    <a:pt x="7220" y="4577"/>
                    <a:pt x="7220" y="4577"/>
                  </a:cubicBezTo>
                  <a:cubicBezTo>
                    <a:pt x="7220" y="4577"/>
                    <a:pt x="7220" y="4577"/>
                    <a:pt x="7242" y="4596"/>
                  </a:cubicBezTo>
                  <a:cubicBezTo>
                    <a:pt x="7242" y="4585"/>
                    <a:pt x="7242" y="4577"/>
                    <a:pt x="7242" y="4577"/>
                  </a:cubicBezTo>
                  <a:cubicBezTo>
                    <a:pt x="7263" y="4594"/>
                    <a:pt x="7286" y="4633"/>
                    <a:pt x="7286" y="4652"/>
                  </a:cubicBezTo>
                  <a:cubicBezTo>
                    <a:pt x="7286" y="4633"/>
                    <a:pt x="7265" y="4596"/>
                    <a:pt x="7263" y="4596"/>
                  </a:cubicBezTo>
                  <a:cubicBezTo>
                    <a:pt x="7286" y="4633"/>
                    <a:pt x="7286" y="4614"/>
                    <a:pt x="7308" y="4652"/>
                  </a:cubicBezTo>
                  <a:cubicBezTo>
                    <a:pt x="7322" y="4675"/>
                    <a:pt x="7327" y="4685"/>
                    <a:pt x="7329" y="4685"/>
                  </a:cubicBezTo>
                  <a:cubicBezTo>
                    <a:pt x="7331" y="4685"/>
                    <a:pt x="7331" y="4680"/>
                    <a:pt x="7331" y="4672"/>
                  </a:cubicBezTo>
                  <a:cubicBezTo>
                    <a:pt x="7331" y="4633"/>
                    <a:pt x="7308" y="4652"/>
                    <a:pt x="7308" y="4633"/>
                  </a:cubicBezTo>
                  <a:cubicBezTo>
                    <a:pt x="7308" y="4615"/>
                    <a:pt x="7288" y="4541"/>
                    <a:pt x="7307" y="4538"/>
                  </a:cubicBezTo>
                  <a:cubicBezTo>
                    <a:pt x="7320" y="4560"/>
                    <a:pt x="7333" y="4580"/>
                    <a:pt x="7344" y="4580"/>
                  </a:cubicBezTo>
                  <a:cubicBezTo>
                    <a:pt x="7348" y="4580"/>
                    <a:pt x="7350" y="4578"/>
                    <a:pt x="7354" y="4577"/>
                  </a:cubicBezTo>
                  <a:cubicBezTo>
                    <a:pt x="7331" y="4557"/>
                    <a:pt x="7331" y="4557"/>
                    <a:pt x="7308" y="4518"/>
                  </a:cubicBezTo>
                  <a:lnTo>
                    <a:pt x="7331" y="4518"/>
                  </a:lnTo>
                  <a:cubicBezTo>
                    <a:pt x="7331" y="4518"/>
                    <a:pt x="7339" y="4536"/>
                    <a:pt x="7340" y="4546"/>
                  </a:cubicBezTo>
                  <a:lnTo>
                    <a:pt x="7331" y="4538"/>
                  </a:lnTo>
                  <a:cubicBezTo>
                    <a:pt x="7337" y="4548"/>
                    <a:pt x="7340" y="4551"/>
                    <a:pt x="7340" y="4551"/>
                  </a:cubicBezTo>
                  <a:cubicBezTo>
                    <a:pt x="7342" y="4551"/>
                    <a:pt x="7342" y="4549"/>
                    <a:pt x="7340" y="4546"/>
                  </a:cubicBezTo>
                  <a:lnTo>
                    <a:pt x="7354" y="4557"/>
                  </a:lnTo>
                  <a:cubicBezTo>
                    <a:pt x="7354" y="4538"/>
                    <a:pt x="7354" y="4538"/>
                    <a:pt x="7354" y="4518"/>
                  </a:cubicBezTo>
                  <a:cubicBezTo>
                    <a:pt x="7354" y="4512"/>
                    <a:pt x="7356" y="4510"/>
                    <a:pt x="7359" y="4510"/>
                  </a:cubicBezTo>
                  <a:cubicBezTo>
                    <a:pt x="7365" y="4510"/>
                    <a:pt x="7376" y="4523"/>
                    <a:pt x="7376" y="4536"/>
                  </a:cubicBezTo>
                  <a:cubicBezTo>
                    <a:pt x="7376" y="4517"/>
                    <a:pt x="7354" y="4499"/>
                    <a:pt x="7354" y="4480"/>
                  </a:cubicBezTo>
                  <a:cubicBezTo>
                    <a:pt x="7376" y="4538"/>
                    <a:pt x="7376" y="4499"/>
                    <a:pt x="7399" y="4538"/>
                  </a:cubicBezTo>
                  <a:cubicBezTo>
                    <a:pt x="7399" y="4538"/>
                    <a:pt x="7399" y="4538"/>
                    <a:pt x="7399" y="4518"/>
                  </a:cubicBezTo>
                  <a:lnTo>
                    <a:pt x="7422" y="4557"/>
                  </a:lnTo>
                  <a:cubicBezTo>
                    <a:pt x="7399" y="4499"/>
                    <a:pt x="7399" y="4499"/>
                    <a:pt x="7399" y="4499"/>
                  </a:cubicBezTo>
                  <a:cubicBezTo>
                    <a:pt x="7422" y="4528"/>
                    <a:pt x="7427" y="4528"/>
                    <a:pt x="7429" y="4528"/>
                  </a:cubicBezTo>
                  <a:cubicBezTo>
                    <a:pt x="7433" y="4528"/>
                    <a:pt x="7433" y="4528"/>
                    <a:pt x="7444" y="4557"/>
                  </a:cubicBezTo>
                  <a:cubicBezTo>
                    <a:pt x="7422" y="4499"/>
                    <a:pt x="7444" y="4538"/>
                    <a:pt x="7444" y="4480"/>
                  </a:cubicBezTo>
                  <a:cubicBezTo>
                    <a:pt x="7444" y="4480"/>
                    <a:pt x="7467" y="4538"/>
                    <a:pt x="7467" y="4538"/>
                  </a:cubicBezTo>
                  <a:lnTo>
                    <a:pt x="7467" y="4518"/>
                  </a:lnTo>
                  <a:cubicBezTo>
                    <a:pt x="7467" y="4557"/>
                    <a:pt x="7489" y="4557"/>
                    <a:pt x="7489" y="4557"/>
                  </a:cubicBezTo>
                  <a:lnTo>
                    <a:pt x="7489" y="4538"/>
                  </a:lnTo>
                  <a:cubicBezTo>
                    <a:pt x="7489" y="4518"/>
                    <a:pt x="7489" y="4518"/>
                    <a:pt x="7489" y="4499"/>
                  </a:cubicBezTo>
                  <a:cubicBezTo>
                    <a:pt x="7478" y="4480"/>
                    <a:pt x="7478" y="4480"/>
                    <a:pt x="7480" y="4480"/>
                  </a:cubicBezTo>
                  <a:cubicBezTo>
                    <a:pt x="7484" y="4480"/>
                    <a:pt x="7489" y="4480"/>
                    <a:pt x="7489" y="4460"/>
                  </a:cubicBezTo>
                  <a:cubicBezTo>
                    <a:pt x="7489" y="4480"/>
                    <a:pt x="7489" y="4480"/>
                    <a:pt x="7489" y="4499"/>
                  </a:cubicBezTo>
                  <a:cubicBezTo>
                    <a:pt x="7489" y="4499"/>
                    <a:pt x="7510" y="4518"/>
                    <a:pt x="7510" y="4538"/>
                  </a:cubicBezTo>
                  <a:cubicBezTo>
                    <a:pt x="7510" y="4518"/>
                    <a:pt x="7489" y="4441"/>
                    <a:pt x="7489" y="4422"/>
                  </a:cubicBezTo>
                  <a:cubicBezTo>
                    <a:pt x="7467" y="4402"/>
                    <a:pt x="7467" y="4402"/>
                    <a:pt x="7489" y="4402"/>
                  </a:cubicBezTo>
                  <a:cubicBezTo>
                    <a:pt x="7489" y="4399"/>
                    <a:pt x="7489" y="4397"/>
                    <a:pt x="7489" y="4397"/>
                  </a:cubicBezTo>
                  <a:cubicBezTo>
                    <a:pt x="7489" y="4397"/>
                    <a:pt x="7493" y="4422"/>
                    <a:pt x="7510" y="4422"/>
                  </a:cubicBezTo>
                  <a:cubicBezTo>
                    <a:pt x="7510" y="4422"/>
                    <a:pt x="7533" y="4499"/>
                    <a:pt x="7533" y="4499"/>
                  </a:cubicBezTo>
                  <a:cubicBezTo>
                    <a:pt x="7533" y="4499"/>
                    <a:pt x="7533" y="4509"/>
                    <a:pt x="7533" y="4518"/>
                  </a:cubicBezTo>
                  <a:cubicBezTo>
                    <a:pt x="7552" y="4518"/>
                    <a:pt x="7540" y="4494"/>
                    <a:pt x="7548" y="4494"/>
                  </a:cubicBezTo>
                  <a:cubicBezTo>
                    <a:pt x="7548" y="4494"/>
                    <a:pt x="7552" y="4496"/>
                    <a:pt x="7555" y="4499"/>
                  </a:cubicBezTo>
                  <a:cubicBezTo>
                    <a:pt x="7529" y="4464"/>
                    <a:pt x="7535" y="4457"/>
                    <a:pt x="7539" y="4449"/>
                  </a:cubicBezTo>
                  <a:cubicBezTo>
                    <a:pt x="7544" y="4464"/>
                    <a:pt x="7555" y="4472"/>
                    <a:pt x="7555" y="4499"/>
                  </a:cubicBezTo>
                  <a:cubicBezTo>
                    <a:pt x="7555" y="4480"/>
                    <a:pt x="7555" y="4460"/>
                    <a:pt x="7555" y="4441"/>
                  </a:cubicBezTo>
                  <a:cubicBezTo>
                    <a:pt x="7555" y="4441"/>
                    <a:pt x="7555" y="4456"/>
                    <a:pt x="7569" y="4472"/>
                  </a:cubicBezTo>
                  <a:cubicBezTo>
                    <a:pt x="7571" y="4468"/>
                    <a:pt x="7574" y="4465"/>
                    <a:pt x="7578" y="4460"/>
                  </a:cubicBezTo>
                  <a:cubicBezTo>
                    <a:pt x="7578" y="4460"/>
                    <a:pt x="7578" y="4460"/>
                    <a:pt x="7578" y="4480"/>
                  </a:cubicBezTo>
                  <a:cubicBezTo>
                    <a:pt x="7578" y="4499"/>
                    <a:pt x="7601" y="4538"/>
                    <a:pt x="7601" y="4538"/>
                  </a:cubicBezTo>
                  <a:cubicBezTo>
                    <a:pt x="7601" y="4538"/>
                    <a:pt x="7601" y="4518"/>
                    <a:pt x="7601" y="4499"/>
                  </a:cubicBezTo>
                  <a:cubicBezTo>
                    <a:pt x="7601" y="4480"/>
                    <a:pt x="7578" y="4460"/>
                    <a:pt x="7578" y="4441"/>
                  </a:cubicBezTo>
                  <a:lnTo>
                    <a:pt x="7578" y="4422"/>
                  </a:lnTo>
                  <a:cubicBezTo>
                    <a:pt x="7578" y="4422"/>
                    <a:pt x="7578" y="4422"/>
                    <a:pt x="7578" y="4422"/>
                  </a:cubicBezTo>
                  <a:cubicBezTo>
                    <a:pt x="7578" y="4422"/>
                    <a:pt x="7578" y="4439"/>
                    <a:pt x="7599" y="4441"/>
                  </a:cubicBezTo>
                  <a:cubicBezTo>
                    <a:pt x="7595" y="4436"/>
                    <a:pt x="7589" y="4431"/>
                    <a:pt x="7580" y="4423"/>
                  </a:cubicBezTo>
                  <a:lnTo>
                    <a:pt x="7601" y="4441"/>
                  </a:lnTo>
                  <a:cubicBezTo>
                    <a:pt x="7623" y="4441"/>
                    <a:pt x="7623" y="4441"/>
                    <a:pt x="7646" y="4460"/>
                  </a:cubicBezTo>
                  <a:cubicBezTo>
                    <a:pt x="7646" y="4441"/>
                    <a:pt x="7623" y="4460"/>
                    <a:pt x="7623" y="4422"/>
                  </a:cubicBezTo>
                  <a:cubicBezTo>
                    <a:pt x="7633" y="4447"/>
                    <a:pt x="7642" y="4454"/>
                    <a:pt x="7650" y="4454"/>
                  </a:cubicBezTo>
                  <a:cubicBezTo>
                    <a:pt x="7661" y="4454"/>
                    <a:pt x="7669" y="4441"/>
                    <a:pt x="7669" y="4441"/>
                  </a:cubicBezTo>
                  <a:cubicBezTo>
                    <a:pt x="7646" y="4385"/>
                    <a:pt x="7669" y="4422"/>
                    <a:pt x="7669" y="4365"/>
                  </a:cubicBezTo>
                  <a:cubicBezTo>
                    <a:pt x="7669" y="4385"/>
                    <a:pt x="7691" y="4402"/>
                    <a:pt x="7669" y="4441"/>
                  </a:cubicBezTo>
                  <a:lnTo>
                    <a:pt x="7691" y="4422"/>
                  </a:lnTo>
                  <a:cubicBezTo>
                    <a:pt x="7691" y="4460"/>
                    <a:pt x="7669" y="4441"/>
                    <a:pt x="7691" y="4499"/>
                  </a:cubicBezTo>
                  <a:cubicBezTo>
                    <a:pt x="7710" y="4483"/>
                    <a:pt x="7697" y="4438"/>
                    <a:pt x="7706" y="4438"/>
                  </a:cubicBezTo>
                  <a:cubicBezTo>
                    <a:pt x="7708" y="4438"/>
                    <a:pt x="7710" y="4439"/>
                    <a:pt x="7714" y="4441"/>
                  </a:cubicBezTo>
                  <a:cubicBezTo>
                    <a:pt x="7714" y="4452"/>
                    <a:pt x="7714" y="4456"/>
                    <a:pt x="7714" y="4456"/>
                  </a:cubicBezTo>
                  <a:cubicBezTo>
                    <a:pt x="7714" y="4459"/>
                    <a:pt x="7714" y="4467"/>
                    <a:pt x="7714" y="4480"/>
                  </a:cubicBezTo>
                  <a:lnTo>
                    <a:pt x="7714" y="4499"/>
                  </a:lnTo>
                  <a:cubicBezTo>
                    <a:pt x="7737" y="4499"/>
                    <a:pt x="7714" y="4441"/>
                    <a:pt x="7714" y="4422"/>
                  </a:cubicBezTo>
                  <a:cubicBezTo>
                    <a:pt x="7714" y="4418"/>
                    <a:pt x="7714" y="4417"/>
                    <a:pt x="7716" y="4417"/>
                  </a:cubicBezTo>
                  <a:cubicBezTo>
                    <a:pt x="7716" y="4417"/>
                    <a:pt x="7716" y="4417"/>
                    <a:pt x="7716" y="4417"/>
                  </a:cubicBezTo>
                  <a:cubicBezTo>
                    <a:pt x="7714" y="4412"/>
                    <a:pt x="7714" y="4407"/>
                    <a:pt x="7714" y="4402"/>
                  </a:cubicBezTo>
                  <a:cubicBezTo>
                    <a:pt x="7720" y="4415"/>
                    <a:pt x="7725" y="4420"/>
                    <a:pt x="7729" y="4420"/>
                  </a:cubicBezTo>
                  <a:cubicBezTo>
                    <a:pt x="7737" y="4420"/>
                    <a:pt x="7737" y="4397"/>
                    <a:pt x="7737" y="4385"/>
                  </a:cubicBezTo>
                  <a:cubicBezTo>
                    <a:pt x="7725" y="4365"/>
                    <a:pt x="7720" y="4365"/>
                    <a:pt x="7714" y="4365"/>
                  </a:cubicBezTo>
                  <a:cubicBezTo>
                    <a:pt x="7708" y="4365"/>
                    <a:pt x="7703" y="4365"/>
                    <a:pt x="7691" y="4346"/>
                  </a:cubicBezTo>
                  <a:cubicBezTo>
                    <a:pt x="7691" y="4346"/>
                    <a:pt x="7712" y="4385"/>
                    <a:pt x="7691" y="4385"/>
                  </a:cubicBezTo>
                  <a:cubicBezTo>
                    <a:pt x="7691" y="4375"/>
                    <a:pt x="7691" y="4370"/>
                    <a:pt x="7691" y="4365"/>
                  </a:cubicBezTo>
                  <a:cubicBezTo>
                    <a:pt x="7669" y="4346"/>
                    <a:pt x="7669" y="4307"/>
                    <a:pt x="7669" y="4307"/>
                  </a:cubicBezTo>
                  <a:lnTo>
                    <a:pt x="7669" y="4346"/>
                  </a:lnTo>
                  <a:cubicBezTo>
                    <a:pt x="7669" y="4307"/>
                    <a:pt x="7646" y="4288"/>
                    <a:pt x="7646" y="4288"/>
                  </a:cubicBezTo>
                  <a:cubicBezTo>
                    <a:pt x="7640" y="4273"/>
                    <a:pt x="7637" y="4267"/>
                    <a:pt x="7637" y="4267"/>
                  </a:cubicBezTo>
                  <a:cubicBezTo>
                    <a:pt x="7633" y="4267"/>
                    <a:pt x="7646" y="4317"/>
                    <a:pt x="7646" y="4346"/>
                  </a:cubicBezTo>
                  <a:cubicBezTo>
                    <a:pt x="7623" y="4326"/>
                    <a:pt x="7623" y="4307"/>
                    <a:pt x="7623" y="4307"/>
                  </a:cubicBezTo>
                  <a:lnTo>
                    <a:pt x="7601" y="4307"/>
                  </a:lnTo>
                  <a:cubicBezTo>
                    <a:pt x="7601" y="4301"/>
                    <a:pt x="7601" y="4294"/>
                    <a:pt x="7601" y="4288"/>
                  </a:cubicBezTo>
                  <a:cubicBezTo>
                    <a:pt x="7601" y="4268"/>
                    <a:pt x="7578" y="4268"/>
                    <a:pt x="7578" y="4249"/>
                  </a:cubicBezTo>
                  <a:lnTo>
                    <a:pt x="7578" y="4230"/>
                  </a:lnTo>
                  <a:cubicBezTo>
                    <a:pt x="7563" y="4230"/>
                    <a:pt x="7569" y="4264"/>
                    <a:pt x="7567" y="4264"/>
                  </a:cubicBezTo>
                  <a:cubicBezTo>
                    <a:pt x="7567" y="4264"/>
                    <a:pt x="7563" y="4255"/>
                    <a:pt x="7555" y="4230"/>
                  </a:cubicBezTo>
                  <a:cubicBezTo>
                    <a:pt x="7533" y="4268"/>
                    <a:pt x="7533" y="4249"/>
                    <a:pt x="7533" y="4288"/>
                  </a:cubicBezTo>
                  <a:cubicBezTo>
                    <a:pt x="7533" y="4249"/>
                    <a:pt x="7510" y="4249"/>
                    <a:pt x="7510" y="4230"/>
                  </a:cubicBezTo>
                  <a:cubicBezTo>
                    <a:pt x="7506" y="4226"/>
                    <a:pt x="7505" y="4225"/>
                    <a:pt x="7503" y="4225"/>
                  </a:cubicBezTo>
                  <a:cubicBezTo>
                    <a:pt x="7497" y="4225"/>
                    <a:pt x="7510" y="4249"/>
                    <a:pt x="7510" y="4249"/>
                  </a:cubicBezTo>
                  <a:cubicBezTo>
                    <a:pt x="7489" y="4249"/>
                    <a:pt x="7489" y="4210"/>
                    <a:pt x="7489" y="4191"/>
                  </a:cubicBezTo>
                  <a:lnTo>
                    <a:pt x="7489" y="4230"/>
                  </a:lnTo>
                  <a:cubicBezTo>
                    <a:pt x="7467" y="4210"/>
                    <a:pt x="7467" y="4191"/>
                    <a:pt x="7467" y="4191"/>
                  </a:cubicBezTo>
                  <a:cubicBezTo>
                    <a:pt x="7467" y="4210"/>
                    <a:pt x="7467" y="4210"/>
                    <a:pt x="7467" y="4230"/>
                  </a:cubicBezTo>
                  <a:cubicBezTo>
                    <a:pt x="7444" y="4210"/>
                    <a:pt x="7444" y="4210"/>
                    <a:pt x="7444" y="4191"/>
                  </a:cubicBezTo>
                  <a:cubicBezTo>
                    <a:pt x="7444" y="4191"/>
                    <a:pt x="7444" y="4191"/>
                    <a:pt x="7427" y="4205"/>
                  </a:cubicBezTo>
                  <a:cubicBezTo>
                    <a:pt x="7423" y="4197"/>
                    <a:pt x="7422" y="4191"/>
                    <a:pt x="7422" y="4191"/>
                  </a:cubicBezTo>
                  <a:lnTo>
                    <a:pt x="7422" y="4210"/>
                  </a:lnTo>
                  <a:cubicBezTo>
                    <a:pt x="7416" y="4202"/>
                    <a:pt x="7414" y="4201"/>
                    <a:pt x="7412" y="4201"/>
                  </a:cubicBezTo>
                  <a:cubicBezTo>
                    <a:pt x="7406" y="4201"/>
                    <a:pt x="7414" y="4233"/>
                    <a:pt x="7405" y="4233"/>
                  </a:cubicBezTo>
                  <a:cubicBezTo>
                    <a:pt x="7403" y="4233"/>
                    <a:pt x="7401" y="4233"/>
                    <a:pt x="7399" y="4230"/>
                  </a:cubicBezTo>
                  <a:cubicBezTo>
                    <a:pt x="7399" y="4218"/>
                    <a:pt x="7391" y="4207"/>
                    <a:pt x="7390" y="4201"/>
                  </a:cubicBezTo>
                  <a:cubicBezTo>
                    <a:pt x="7376" y="4212"/>
                    <a:pt x="7376" y="4213"/>
                    <a:pt x="7376" y="4230"/>
                  </a:cubicBezTo>
                  <a:cubicBezTo>
                    <a:pt x="7354" y="4191"/>
                    <a:pt x="7354" y="4191"/>
                    <a:pt x="7331" y="4173"/>
                  </a:cubicBezTo>
                  <a:cubicBezTo>
                    <a:pt x="7331" y="4173"/>
                    <a:pt x="7331" y="4173"/>
                    <a:pt x="7331" y="4210"/>
                  </a:cubicBezTo>
                  <a:cubicBezTo>
                    <a:pt x="7331" y="4201"/>
                    <a:pt x="7325" y="4201"/>
                    <a:pt x="7320" y="4201"/>
                  </a:cubicBezTo>
                  <a:cubicBezTo>
                    <a:pt x="7314" y="4201"/>
                    <a:pt x="7308" y="4201"/>
                    <a:pt x="7308" y="4191"/>
                  </a:cubicBezTo>
                  <a:lnTo>
                    <a:pt x="7308" y="4210"/>
                  </a:lnTo>
                  <a:cubicBezTo>
                    <a:pt x="7305" y="4202"/>
                    <a:pt x="7301" y="4201"/>
                    <a:pt x="7299" y="4201"/>
                  </a:cubicBezTo>
                  <a:cubicBezTo>
                    <a:pt x="7295" y="4201"/>
                    <a:pt x="7297" y="4222"/>
                    <a:pt x="7284" y="4222"/>
                  </a:cubicBezTo>
                  <a:cubicBezTo>
                    <a:pt x="7280" y="4222"/>
                    <a:pt x="7274" y="4218"/>
                    <a:pt x="7263" y="4210"/>
                  </a:cubicBezTo>
                  <a:cubicBezTo>
                    <a:pt x="7263" y="4210"/>
                    <a:pt x="7263" y="4191"/>
                    <a:pt x="7263" y="4173"/>
                  </a:cubicBezTo>
                  <a:lnTo>
                    <a:pt x="7242" y="4191"/>
                  </a:lnTo>
                  <a:cubicBezTo>
                    <a:pt x="7242" y="4199"/>
                    <a:pt x="7242" y="4205"/>
                    <a:pt x="7242" y="4210"/>
                  </a:cubicBezTo>
                  <a:cubicBezTo>
                    <a:pt x="7242" y="4197"/>
                    <a:pt x="7242" y="4193"/>
                    <a:pt x="7241" y="4193"/>
                  </a:cubicBezTo>
                  <a:cubicBezTo>
                    <a:pt x="7239" y="4193"/>
                    <a:pt x="7237" y="4197"/>
                    <a:pt x="7231" y="4197"/>
                  </a:cubicBezTo>
                  <a:cubicBezTo>
                    <a:pt x="7227" y="4197"/>
                    <a:pt x="7224" y="4196"/>
                    <a:pt x="7220" y="4191"/>
                  </a:cubicBezTo>
                  <a:cubicBezTo>
                    <a:pt x="7220" y="4199"/>
                    <a:pt x="7220" y="4205"/>
                    <a:pt x="7220" y="4210"/>
                  </a:cubicBezTo>
                  <a:lnTo>
                    <a:pt x="7197" y="4210"/>
                  </a:lnTo>
                  <a:cubicBezTo>
                    <a:pt x="7197" y="4210"/>
                    <a:pt x="7175" y="4191"/>
                    <a:pt x="7175" y="4191"/>
                  </a:cubicBezTo>
                  <a:lnTo>
                    <a:pt x="7152" y="4191"/>
                  </a:lnTo>
                  <a:cubicBezTo>
                    <a:pt x="7152" y="4173"/>
                    <a:pt x="7129" y="4134"/>
                    <a:pt x="7152" y="4134"/>
                  </a:cubicBezTo>
                  <a:cubicBezTo>
                    <a:pt x="7175" y="4173"/>
                    <a:pt x="7152" y="4173"/>
                    <a:pt x="7152" y="4173"/>
                  </a:cubicBezTo>
                  <a:cubicBezTo>
                    <a:pt x="7159" y="4180"/>
                    <a:pt x="7165" y="4181"/>
                    <a:pt x="7167" y="4181"/>
                  </a:cubicBezTo>
                  <a:cubicBezTo>
                    <a:pt x="7175" y="4181"/>
                    <a:pt x="7175" y="4173"/>
                    <a:pt x="7175" y="4173"/>
                  </a:cubicBezTo>
                  <a:cubicBezTo>
                    <a:pt x="7186" y="4183"/>
                    <a:pt x="7186" y="4183"/>
                    <a:pt x="7186" y="4183"/>
                  </a:cubicBezTo>
                  <a:cubicBezTo>
                    <a:pt x="7186" y="4183"/>
                    <a:pt x="7186" y="4183"/>
                    <a:pt x="7197" y="4191"/>
                  </a:cubicBezTo>
                  <a:cubicBezTo>
                    <a:pt x="7188" y="4178"/>
                    <a:pt x="7190" y="4173"/>
                    <a:pt x="7193" y="4173"/>
                  </a:cubicBezTo>
                  <a:cubicBezTo>
                    <a:pt x="7199" y="4173"/>
                    <a:pt x="7208" y="4178"/>
                    <a:pt x="7214" y="4178"/>
                  </a:cubicBezTo>
                  <a:cubicBezTo>
                    <a:pt x="7216" y="4178"/>
                    <a:pt x="7220" y="4176"/>
                    <a:pt x="7220" y="4173"/>
                  </a:cubicBezTo>
                  <a:cubicBezTo>
                    <a:pt x="7220" y="4154"/>
                    <a:pt x="7197" y="4115"/>
                    <a:pt x="7175" y="4076"/>
                  </a:cubicBezTo>
                  <a:cubicBezTo>
                    <a:pt x="7175" y="4076"/>
                    <a:pt x="7197" y="4096"/>
                    <a:pt x="7197" y="4096"/>
                  </a:cubicBezTo>
                  <a:cubicBezTo>
                    <a:pt x="7175" y="4096"/>
                    <a:pt x="7197" y="4096"/>
                    <a:pt x="7197" y="4115"/>
                  </a:cubicBezTo>
                  <a:cubicBezTo>
                    <a:pt x="7197" y="4112"/>
                    <a:pt x="7199" y="4110"/>
                    <a:pt x="7201" y="4110"/>
                  </a:cubicBezTo>
                  <a:cubicBezTo>
                    <a:pt x="7212" y="4110"/>
                    <a:pt x="7242" y="4138"/>
                    <a:pt x="7242" y="4154"/>
                  </a:cubicBezTo>
                  <a:cubicBezTo>
                    <a:pt x="7242" y="4134"/>
                    <a:pt x="7242" y="4134"/>
                    <a:pt x="7220" y="4115"/>
                  </a:cubicBezTo>
                  <a:lnTo>
                    <a:pt x="7242" y="4115"/>
                  </a:lnTo>
                  <a:cubicBezTo>
                    <a:pt x="7220" y="4096"/>
                    <a:pt x="7220" y="4096"/>
                    <a:pt x="7220" y="4076"/>
                  </a:cubicBezTo>
                  <a:cubicBezTo>
                    <a:pt x="7242" y="4076"/>
                    <a:pt x="7242" y="4096"/>
                    <a:pt x="7242" y="4096"/>
                  </a:cubicBezTo>
                  <a:cubicBezTo>
                    <a:pt x="7248" y="4101"/>
                    <a:pt x="7254" y="4104"/>
                    <a:pt x="7256" y="4104"/>
                  </a:cubicBezTo>
                  <a:cubicBezTo>
                    <a:pt x="7261" y="4104"/>
                    <a:pt x="7258" y="4089"/>
                    <a:pt x="7242" y="4076"/>
                  </a:cubicBezTo>
                  <a:cubicBezTo>
                    <a:pt x="7220" y="4076"/>
                    <a:pt x="7242" y="4057"/>
                    <a:pt x="7220" y="4038"/>
                  </a:cubicBezTo>
                  <a:lnTo>
                    <a:pt x="7242" y="4038"/>
                  </a:lnTo>
                  <a:cubicBezTo>
                    <a:pt x="7242" y="4038"/>
                    <a:pt x="7242" y="4057"/>
                    <a:pt x="7242" y="4057"/>
                  </a:cubicBezTo>
                  <a:cubicBezTo>
                    <a:pt x="7246" y="4062"/>
                    <a:pt x="7248" y="4062"/>
                    <a:pt x="7250" y="4062"/>
                  </a:cubicBezTo>
                  <a:cubicBezTo>
                    <a:pt x="7256" y="4062"/>
                    <a:pt x="7242" y="4038"/>
                    <a:pt x="7242" y="4038"/>
                  </a:cubicBezTo>
                  <a:cubicBezTo>
                    <a:pt x="7242" y="4038"/>
                    <a:pt x="7263" y="4038"/>
                    <a:pt x="7263" y="4057"/>
                  </a:cubicBezTo>
                  <a:cubicBezTo>
                    <a:pt x="7263" y="4051"/>
                    <a:pt x="7263" y="4049"/>
                    <a:pt x="7265" y="4049"/>
                  </a:cubicBezTo>
                  <a:cubicBezTo>
                    <a:pt x="7267" y="4049"/>
                    <a:pt x="7271" y="4057"/>
                    <a:pt x="7286" y="4057"/>
                  </a:cubicBezTo>
                  <a:cubicBezTo>
                    <a:pt x="7286" y="4057"/>
                    <a:pt x="7263" y="4038"/>
                    <a:pt x="7263" y="4038"/>
                  </a:cubicBezTo>
                  <a:lnTo>
                    <a:pt x="7286" y="4018"/>
                  </a:lnTo>
                  <a:cubicBezTo>
                    <a:pt x="7286" y="4038"/>
                    <a:pt x="7331" y="4096"/>
                    <a:pt x="7331" y="4096"/>
                  </a:cubicBezTo>
                  <a:cubicBezTo>
                    <a:pt x="7331" y="4076"/>
                    <a:pt x="7286" y="4038"/>
                    <a:pt x="7308" y="4038"/>
                  </a:cubicBezTo>
                  <a:cubicBezTo>
                    <a:pt x="7331" y="4076"/>
                    <a:pt x="7331" y="4057"/>
                    <a:pt x="7354" y="4096"/>
                  </a:cubicBezTo>
                  <a:cubicBezTo>
                    <a:pt x="7365" y="4105"/>
                    <a:pt x="7376" y="4110"/>
                    <a:pt x="7384" y="4110"/>
                  </a:cubicBezTo>
                  <a:cubicBezTo>
                    <a:pt x="7393" y="4110"/>
                    <a:pt x="7399" y="4105"/>
                    <a:pt x="7399" y="4096"/>
                  </a:cubicBezTo>
                  <a:cubicBezTo>
                    <a:pt x="7376" y="4076"/>
                    <a:pt x="7376" y="4096"/>
                    <a:pt x="7354" y="4057"/>
                  </a:cubicBezTo>
                  <a:cubicBezTo>
                    <a:pt x="7354" y="4038"/>
                    <a:pt x="7308" y="3981"/>
                    <a:pt x="7331" y="3981"/>
                  </a:cubicBezTo>
                  <a:lnTo>
                    <a:pt x="7308" y="3981"/>
                  </a:lnTo>
                  <a:cubicBezTo>
                    <a:pt x="7308" y="3962"/>
                    <a:pt x="7308" y="3962"/>
                    <a:pt x="7308" y="3942"/>
                  </a:cubicBezTo>
                  <a:cubicBezTo>
                    <a:pt x="7329" y="3959"/>
                    <a:pt x="7365" y="4004"/>
                    <a:pt x="7374" y="4004"/>
                  </a:cubicBezTo>
                  <a:cubicBezTo>
                    <a:pt x="7376" y="4004"/>
                    <a:pt x="7376" y="4002"/>
                    <a:pt x="7376" y="3999"/>
                  </a:cubicBezTo>
                  <a:cubicBezTo>
                    <a:pt x="7376" y="3981"/>
                    <a:pt x="7354" y="3981"/>
                    <a:pt x="7331" y="3942"/>
                  </a:cubicBezTo>
                  <a:lnTo>
                    <a:pt x="7354" y="3942"/>
                  </a:lnTo>
                  <a:cubicBezTo>
                    <a:pt x="7354" y="3942"/>
                    <a:pt x="7374" y="3959"/>
                    <a:pt x="7380" y="3959"/>
                  </a:cubicBezTo>
                  <a:cubicBezTo>
                    <a:pt x="7384" y="3959"/>
                    <a:pt x="7384" y="3955"/>
                    <a:pt x="7376" y="3942"/>
                  </a:cubicBezTo>
                  <a:lnTo>
                    <a:pt x="7399" y="3962"/>
                  </a:lnTo>
                  <a:cubicBezTo>
                    <a:pt x="7376" y="3942"/>
                    <a:pt x="7399" y="3942"/>
                    <a:pt x="7376" y="3942"/>
                  </a:cubicBezTo>
                  <a:cubicBezTo>
                    <a:pt x="7376" y="3926"/>
                    <a:pt x="7380" y="3920"/>
                    <a:pt x="7386" y="3920"/>
                  </a:cubicBezTo>
                  <a:cubicBezTo>
                    <a:pt x="7395" y="3920"/>
                    <a:pt x="7408" y="3931"/>
                    <a:pt x="7422" y="3942"/>
                  </a:cubicBezTo>
                  <a:cubicBezTo>
                    <a:pt x="7399" y="3923"/>
                    <a:pt x="7376" y="3904"/>
                    <a:pt x="7376" y="3884"/>
                  </a:cubicBezTo>
                  <a:cubicBezTo>
                    <a:pt x="7399" y="3913"/>
                    <a:pt x="7405" y="3918"/>
                    <a:pt x="7406" y="3918"/>
                  </a:cubicBezTo>
                  <a:cubicBezTo>
                    <a:pt x="7408" y="3918"/>
                    <a:pt x="7408" y="3917"/>
                    <a:pt x="7410" y="3917"/>
                  </a:cubicBezTo>
                  <a:cubicBezTo>
                    <a:pt x="7412" y="3917"/>
                    <a:pt x="7416" y="3918"/>
                    <a:pt x="7422" y="3923"/>
                  </a:cubicBezTo>
                  <a:lnTo>
                    <a:pt x="7467" y="3942"/>
                  </a:lnTo>
                  <a:cubicBezTo>
                    <a:pt x="7422" y="3904"/>
                    <a:pt x="7444" y="3904"/>
                    <a:pt x="7444" y="3884"/>
                  </a:cubicBezTo>
                  <a:cubicBezTo>
                    <a:pt x="7461" y="3907"/>
                    <a:pt x="7465" y="3912"/>
                    <a:pt x="7465" y="3912"/>
                  </a:cubicBezTo>
                  <a:cubicBezTo>
                    <a:pt x="7467" y="3912"/>
                    <a:pt x="7465" y="3908"/>
                    <a:pt x="7467" y="3908"/>
                  </a:cubicBezTo>
                  <a:cubicBezTo>
                    <a:pt x="7471" y="3908"/>
                    <a:pt x="7474" y="3912"/>
                    <a:pt x="7489" y="3923"/>
                  </a:cubicBezTo>
                  <a:cubicBezTo>
                    <a:pt x="7467" y="3884"/>
                    <a:pt x="7489" y="3904"/>
                    <a:pt x="7467" y="3865"/>
                  </a:cubicBezTo>
                  <a:cubicBezTo>
                    <a:pt x="7467" y="3867"/>
                    <a:pt x="7489" y="3904"/>
                    <a:pt x="7510" y="3904"/>
                  </a:cubicBezTo>
                  <a:lnTo>
                    <a:pt x="7489" y="3904"/>
                  </a:lnTo>
                  <a:cubicBezTo>
                    <a:pt x="7510" y="3904"/>
                    <a:pt x="7533" y="3904"/>
                    <a:pt x="7555" y="3923"/>
                  </a:cubicBezTo>
                  <a:lnTo>
                    <a:pt x="7533" y="3884"/>
                  </a:lnTo>
                  <a:cubicBezTo>
                    <a:pt x="7533" y="3884"/>
                    <a:pt x="7533" y="3865"/>
                    <a:pt x="7510" y="3865"/>
                  </a:cubicBezTo>
                  <a:lnTo>
                    <a:pt x="7533" y="3865"/>
                  </a:lnTo>
                  <a:cubicBezTo>
                    <a:pt x="7489" y="3826"/>
                    <a:pt x="7510" y="3846"/>
                    <a:pt x="7510" y="3826"/>
                  </a:cubicBezTo>
                  <a:cubicBezTo>
                    <a:pt x="7510" y="3826"/>
                    <a:pt x="7533" y="3846"/>
                    <a:pt x="7533" y="3846"/>
                  </a:cubicBezTo>
                  <a:cubicBezTo>
                    <a:pt x="7533" y="3846"/>
                    <a:pt x="7540" y="3852"/>
                    <a:pt x="7546" y="3860"/>
                  </a:cubicBezTo>
                  <a:cubicBezTo>
                    <a:pt x="7533" y="3836"/>
                    <a:pt x="7505" y="3802"/>
                    <a:pt x="7489" y="3787"/>
                  </a:cubicBezTo>
                  <a:cubicBezTo>
                    <a:pt x="7467" y="3787"/>
                    <a:pt x="7467" y="3770"/>
                    <a:pt x="7489" y="3770"/>
                  </a:cubicBezTo>
                  <a:cubicBezTo>
                    <a:pt x="7489" y="3763"/>
                    <a:pt x="7491" y="3760"/>
                    <a:pt x="7495" y="3760"/>
                  </a:cubicBezTo>
                  <a:cubicBezTo>
                    <a:pt x="7501" y="3760"/>
                    <a:pt x="7510" y="3770"/>
                    <a:pt x="7510" y="3770"/>
                  </a:cubicBezTo>
                  <a:cubicBezTo>
                    <a:pt x="7510" y="3787"/>
                    <a:pt x="7555" y="3846"/>
                    <a:pt x="7578" y="3846"/>
                  </a:cubicBezTo>
                  <a:cubicBezTo>
                    <a:pt x="7578" y="3846"/>
                    <a:pt x="7578" y="3865"/>
                    <a:pt x="7601" y="3884"/>
                  </a:cubicBezTo>
                  <a:cubicBezTo>
                    <a:pt x="7601" y="3873"/>
                    <a:pt x="7601" y="3865"/>
                    <a:pt x="7601" y="3865"/>
                  </a:cubicBezTo>
                  <a:cubicBezTo>
                    <a:pt x="7601" y="3865"/>
                    <a:pt x="7586" y="3841"/>
                    <a:pt x="7591" y="3841"/>
                  </a:cubicBezTo>
                  <a:cubicBezTo>
                    <a:pt x="7593" y="3841"/>
                    <a:pt x="7597" y="3842"/>
                    <a:pt x="7601" y="3846"/>
                  </a:cubicBezTo>
                  <a:cubicBezTo>
                    <a:pt x="7533" y="3787"/>
                    <a:pt x="7578" y="3787"/>
                    <a:pt x="7533" y="3770"/>
                  </a:cubicBezTo>
                  <a:cubicBezTo>
                    <a:pt x="7533" y="3760"/>
                    <a:pt x="7533" y="3755"/>
                    <a:pt x="7537" y="3755"/>
                  </a:cubicBezTo>
                  <a:cubicBezTo>
                    <a:pt x="7539" y="3755"/>
                    <a:pt x="7544" y="3760"/>
                    <a:pt x="7555" y="3770"/>
                  </a:cubicBezTo>
                  <a:cubicBezTo>
                    <a:pt x="7567" y="3778"/>
                    <a:pt x="7576" y="3783"/>
                    <a:pt x="7586" y="3789"/>
                  </a:cubicBezTo>
                  <a:cubicBezTo>
                    <a:pt x="7582" y="3787"/>
                    <a:pt x="7578" y="3787"/>
                    <a:pt x="7578" y="3787"/>
                  </a:cubicBezTo>
                  <a:cubicBezTo>
                    <a:pt x="7578" y="3807"/>
                    <a:pt x="7601" y="3807"/>
                    <a:pt x="7601" y="3826"/>
                  </a:cubicBezTo>
                  <a:cubicBezTo>
                    <a:pt x="7601" y="3805"/>
                    <a:pt x="7595" y="3797"/>
                    <a:pt x="7586" y="3789"/>
                  </a:cubicBezTo>
                  <a:cubicBezTo>
                    <a:pt x="7591" y="3791"/>
                    <a:pt x="7601" y="3796"/>
                    <a:pt x="7601" y="3807"/>
                  </a:cubicBezTo>
                  <a:lnTo>
                    <a:pt x="7612" y="3807"/>
                  </a:lnTo>
                  <a:cubicBezTo>
                    <a:pt x="7606" y="3802"/>
                    <a:pt x="7601" y="3797"/>
                    <a:pt x="7601" y="3787"/>
                  </a:cubicBezTo>
                  <a:lnTo>
                    <a:pt x="7616" y="3787"/>
                  </a:lnTo>
                  <a:cubicBezTo>
                    <a:pt x="7606" y="3783"/>
                    <a:pt x="7601" y="3778"/>
                    <a:pt x="7601" y="3770"/>
                  </a:cubicBezTo>
                  <a:lnTo>
                    <a:pt x="7623" y="3770"/>
                  </a:lnTo>
                  <a:lnTo>
                    <a:pt x="7601" y="3750"/>
                  </a:lnTo>
                  <a:cubicBezTo>
                    <a:pt x="7623" y="3750"/>
                    <a:pt x="7623" y="3750"/>
                    <a:pt x="7646" y="3770"/>
                  </a:cubicBezTo>
                  <a:cubicBezTo>
                    <a:pt x="7646" y="3770"/>
                    <a:pt x="7623" y="3750"/>
                    <a:pt x="7623" y="3731"/>
                  </a:cubicBezTo>
                  <a:cubicBezTo>
                    <a:pt x="7623" y="3731"/>
                    <a:pt x="7623" y="3731"/>
                    <a:pt x="7646" y="3750"/>
                  </a:cubicBezTo>
                  <a:cubicBezTo>
                    <a:pt x="7646" y="3750"/>
                    <a:pt x="7669" y="3750"/>
                    <a:pt x="7669" y="3770"/>
                  </a:cubicBezTo>
                  <a:cubicBezTo>
                    <a:pt x="7669" y="3750"/>
                    <a:pt x="7669" y="3750"/>
                    <a:pt x="7646" y="3731"/>
                  </a:cubicBezTo>
                  <a:cubicBezTo>
                    <a:pt x="7669" y="3750"/>
                    <a:pt x="7680" y="3757"/>
                    <a:pt x="7687" y="3757"/>
                  </a:cubicBezTo>
                  <a:cubicBezTo>
                    <a:pt x="7703" y="3757"/>
                    <a:pt x="7699" y="3731"/>
                    <a:pt x="7714" y="3731"/>
                  </a:cubicBezTo>
                  <a:cubicBezTo>
                    <a:pt x="7669" y="3673"/>
                    <a:pt x="7714" y="3712"/>
                    <a:pt x="7669" y="3673"/>
                  </a:cubicBezTo>
                  <a:cubicBezTo>
                    <a:pt x="7691" y="3692"/>
                    <a:pt x="7714" y="3692"/>
                    <a:pt x="7714" y="3712"/>
                  </a:cubicBezTo>
                  <a:cubicBezTo>
                    <a:pt x="7737" y="3731"/>
                    <a:pt x="7714" y="3731"/>
                    <a:pt x="7757" y="3770"/>
                  </a:cubicBezTo>
                  <a:cubicBezTo>
                    <a:pt x="7780" y="3750"/>
                    <a:pt x="7737" y="3712"/>
                    <a:pt x="7757" y="3712"/>
                  </a:cubicBezTo>
                  <a:cubicBezTo>
                    <a:pt x="7767" y="3726"/>
                    <a:pt x="7769" y="3729"/>
                    <a:pt x="7769" y="3729"/>
                  </a:cubicBezTo>
                  <a:cubicBezTo>
                    <a:pt x="7770" y="3729"/>
                    <a:pt x="7769" y="3725"/>
                    <a:pt x="7770" y="3725"/>
                  </a:cubicBezTo>
                  <a:cubicBezTo>
                    <a:pt x="7772" y="3725"/>
                    <a:pt x="7776" y="3726"/>
                    <a:pt x="7780" y="3731"/>
                  </a:cubicBezTo>
                  <a:cubicBezTo>
                    <a:pt x="7780" y="3750"/>
                    <a:pt x="7780" y="3750"/>
                    <a:pt x="7780" y="3750"/>
                  </a:cubicBezTo>
                  <a:lnTo>
                    <a:pt x="7803" y="3750"/>
                  </a:lnTo>
                  <a:cubicBezTo>
                    <a:pt x="7825" y="3750"/>
                    <a:pt x="7757" y="3712"/>
                    <a:pt x="7757" y="3692"/>
                  </a:cubicBezTo>
                  <a:cubicBezTo>
                    <a:pt x="7757" y="3689"/>
                    <a:pt x="7759" y="3687"/>
                    <a:pt x="7761" y="3687"/>
                  </a:cubicBezTo>
                  <a:cubicBezTo>
                    <a:pt x="7761" y="3687"/>
                    <a:pt x="7761" y="3687"/>
                    <a:pt x="7763" y="3687"/>
                  </a:cubicBezTo>
                  <a:cubicBezTo>
                    <a:pt x="7759" y="3683"/>
                    <a:pt x="7757" y="3678"/>
                    <a:pt x="7757" y="3673"/>
                  </a:cubicBezTo>
                  <a:cubicBezTo>
                    <a:pt x="7765" y="3684"/>
                    <a:pt x="7769" y="3689"/>
                    <a:pt x="7769" y="3689"/>
                  </a:cubicBezTo>
                  <a:cubicBezTo>
                    <a:pt x="7769" y="3689"/>
                    <a:pt x="7757" y="3666"/>
                    <a:pt x="7757" y="3654"/>
                  </a:cubicBezTo>
                  <a:cubicBezTo>
                    <a:pt x="7737" y="3644"/>
                    <a:pt x="7731" y="3644"/>
                    <a:pt x="7725" y="3644"/>
                  </a:cubicBezTo>
                  <a:cubicBezTo>
                    <a:pt x="7720" y="3644"/>
                    <a:pt x="7714" y="3644"/>
                    <a:pt x="7691" y="3634"/>
                  </a:cubicBezTo>
                  <a:cubicBezTo>
                    <a:pt x="7691" y="3642"/>
                    <a:pt x="7695" y="3647"/>
                    <a:pt x="7699" y="3652"/>
                  </a:cubicBezTo>
                  <a:cubicBezTo>
                    <a:pt x="7703" y="3649"/>
                    <a:pt x="7703" y="3644"/>
                    <a:pt x="7691" y="3636"/>
                  </a:cubicBezTo>
                  <a:cubicBezTo>
                    <a:pt x="7699" y="3641"/>
                    <a:pt x="7733" y="3673"/>
                    <a:pt x="7714" y="3673"/>
                  </a:cubicBezTo>
                  <a:cubicBezTo>
                    <a:pt x="7714" y="3662"/>
                    <a:pt x="7706" y="3657"/>
                    <a:pt x="7699" y="3652"/>
                  </a:cubicBezTo>
                  <a:cubicBezTo>
                    <a:pt x="7697" y="3654"/>
                    <a:pt x="7691" y="3654"/>
                    <a:pt x="7691" y="3654"/>
                  </a:cubicBezTo>
                  <a:lnTo>
                    <a:pt x="7669" y="3634"/>
                  </a:lnTo>
                  <a:cubicBezTo>
                    <a:pt x="7674" y="3644"/>
                    <a:pt x="7680" y="3654"/>
                    <a:pt x="7691" y="3654"/>
                  </a:cubicBezTo>
                  <a:cubicBezTo>
                    <a:pt x="7669" y="3654"/>
                    <a:pt x="7646" y="3634"/>
                    <a:pt x="7669" y="3634"/>
                  </a:cubicBezTo>
                  <a:cubicBezTo>
                    <a:pt x="7663" y="3624"/>
                    <a:pt x="7657" y="3615"/>
                    <a:pt x="7646" y="3615"/>
                  </a:cubicBezTo>
                  <a:cubicBezTo>
                    <a:pt x="7633" y="3603"/>
                    <a:pt x="7623" y="3595"/>
                    <a:pt x="7623" y="3595"/>
                  </a:cubicBezTo>
                  <a:cubicBezTo>
                    <a:pt x="7612" y="3587"/>
                    <a:pt x="7606" y="3584"/>
                    <a:pt x="7605" y="3584"/>
                  </a:cubicBezTo>
                  <a:cubicBezTo>
                    <a:pt x="7599" y="3584"/>
                    <a:pt x="7629" y="3624"/>
                    <a:pt x="7646" y="3654"/>
                  </a:cubicBezTo>
                  <a:cubicBezTo>
                    <a:pt x="7625" y="3637"/>
                    <a:pt x="7623" y="3634"/>
                    <a:pt x="7623" y="3634"/>
                  </a:cubicBezTo>
                  <a:cubicBezTo>
                    <a:pt x="7646" y="3654"/>
                    <a:pt x="7623" y="3654"/>
                    <a:pt x="7623" y="3654"/>
                  </a:cubicBezTo>
                  <a:cubicBezTo>
                    <a:pt x="7623" y="3654"/>
                    <a:pt x="7623" y="3634"/>
                    <a:pt x="7601" y="3615"/>
                  </a:cubicBezTo>
                  <a:cubicBezTo>
                    <a:pt x="7601" y="3624"/>
                    <a:pt x="7601" y="3629"/>
                    <a:pt x="7599" y="3629"/>
                  </a:cubicBezTo>
                  <a:cubicBezTo>
                    <a:pt x="7595" y="3629"/>
                    <a:pt x="7589" y="3624"/>
                    <a:pt x="7578" y="3615"/>
                  </a:cubicBezTo>
                  <a:cubicBezTo>
                    <a:pt x="7557" y="3597"/>
                    <a:pt x="7535" y="3595"/>
                    <a:pt x="7533" y="3578"/>
                  </a:cubicBezTo>
                  <a:cubicBezTo>
                    <a:pt x="7571" y="3550"/>
                    <a:pt x="7605" y="3532"/>
                    <a:pt x="7623" y="3500"/>
                  </a:cubicBezTo>
                  <a:cubicBezTo>
                    <a:pt x="7623" y="3461"/>
                    <a:pt x="7646" y="3442"/>
                    <a:pt x="7623" y="3423"/>
                  </a:cubicBezTo>
                  <a:cubicBezTo>
                    <a:pt x="7623" y="3420"/>
                    <a:pt x="7625" y="3418"/>
                    <a:pt x="7629" y="3418"/>
                  </a:cubicBezTo>
                  <a:cubicBezTo>
                    <a:pt x="7637" y="3418"/>
                    <a:pt x="7652" y="3429"/>
                    <a:pt x="7652" y="3429"/>
                  </a:cubicBezTo>
                  <a:cubicBezTo>
                    <a:pt x="7652" y="3429"/>
                    <a:pt x="7650" y="3428"/>
                    <a:pt x="7646" y="3423"/>
                  </a:cubicBezTo>
                  <a:cubicBezTo>
                    <a:pt x="7623" y="3403"/>
                    <a:pt x="7623" y="3347"/>
                    <a:pt x="7601" y="3328"/>
                  </a:cubicBezTo>
                  <a:cubicBezTo>
                    <a:pt x="7601" y="3323"/>
                    <a:pt x="7601" y="3321"/>
                    <a:pt x="7601" y="3321"/>
                  </a:cubicBezTo>
                  <a:cubicBezTo>
                    <a:pt x="7601" y="3321"/>
                    <a:pt x="7599" y="3326"/>
                    <a:pt x="7595" y="3326"/>
                  </a:cubicBezTo>
                  <a:cubicBezTo>
                    <a:pt x="7591" y="3326"/>
                    <a:pt x="7588" y="3323"/>
                    <a:pt x="7578" y="3308"/>
                  </a:cubicBezTo>
                  <a:lnTo>
                    <a:pt x="7601" y="3366"/>
                  </a:lnTo>
                  <a:cubicBezTo>
                    <a:pt x="7578" y="3366"/>
                    <a:pt x="7578" y="3347"/>
                    <a:pt x="7555" y="3328"/>
                  </a:cubicBezTo>
                  <a:cubicBezTo>
                    <a:pt x="7555" y="3360"/>
                    <a:pt x="7572" y="3408"/>
                    <a:pt x="7548" y="3408"/>
                  </a:cubicBezTo>
                  <a:cubicBezTo>
                    <a:pt x="7544" y="3408"/>
                    <a:pt x="7540" y="3407"/>
                    <a:pt x="7533" y="3403"/>
                  </a:cubicBezTo>
                  <a:cubicBezTo>
                    <a:pt x="7510" y="3403"/>
                    <a:pt x="7510" y="3366"/>
                    <a:pt x="7510" y="3366"/>
                  </a:cubicBezTo>
                  <a:lnTo>
                    <a:pt x="7489" y="3347"/>
                  </a:lnTo>
                  <a:cubicBezTo>
                    <a:pt x="7489" y="3347"/>
                    <a:pt x="7467" y="3328"/>
                    <a:pt x="7467" y="3308"/>
                  </a:cubicBezTo>
                  <a:lnTo>
                    <a:pt x="7444" y="3308"/>
                  </a:lnTo>
                  <a:cubicBezTo>
                    <a:pt x="7444" y="3298"/>
                    <a:pt x="7450" y="3298"/>
                    <a:pt x="7452" y="3298"/>
                  </a:cubicBezTo>
                  <a:cubicBezTo>
                    <a:pt x="7456" y="3298"/>
                    <a:pt x="7456" y="3298"/>
                    <a:pt x="7444" y="3289"/>
                  </a:cubicBezTo>
                  <a:cubicBezTo>
                    <a:pt x="7444" y="3289"/>
                    <a:pt x="7422" y="3308"/>
                    <a:pt x="7422" y="3308"/>
                  </a:cubicBezTo>
                  <a:cubicBezTo>
                    <a:pt x="7422" y="3294"/>
                    <a:pt x="7420" y="3289"/>
                    <a:pt x="7418" y="3289"/>
                  </a:cubicBezTo>
                  <a:cubicBezTo>
                    <a:pt x="7412" y="3289"/>
                    <a:pt x="7403" y="3308"/>
                    <a:pt x="7393" y="3308"/>
                  </a:cubicBezTo>
                  <a:cubicBezTo>
                    <a:pt x="7388" y="3308"/>
                    <a:pt x="7382" y="3303"/>
                    <a:pt x="7376" y="3289"/>
                  </a:cubicBezTo>
                  <a:cubicBezTo>
                    <a:pt x="7399" y="3269"/>
                    <a:pt x="7376" y="3269"/>
                    <a:pt x="7376" y="3250"/>
                  </a:cubicBezTo>
                  <a:lnTo>
                    <a:pt x="7331" y="3269"/>
                  </a:lnTo>
                  <a:cubicBezTo>
                    <a:pt x="7308" y="3250"/>
                    <a:pt x="7331" y="3250"/>
                    <a:pt x="7331" y="3250"/>
                  </a:cubicBezTo>
                  <a:cubicBezTo>
                    <a:pt x="7327" y="3247"/>
                    <a:pt x="7324" y="3245"/>
                    <a:pt x="7320" y="3245"/>
                  </a:cubicBezTo>
                  <a:cubicBezTo>
                    <a:pt x="7308" y="3245"/>
                    <a:pt x="7308" y="3269"/>
                    <a:pt x="7308" y="3269"/>
                  </a:cubicBezTo>
                  <a:cubicBezTo>
                    <a:pt x="7308" y="3250"/>
                    <a:pt x="7263" y="3269"/>
                    <a:pt x="7263" y="3231"/>
                  </a:cubicBezTo>
                  <a:cubicBezTo>
                    <a:pt x="7261" y="3227"/>
                    <a:pt x="7258" y="3227"/>
                    <a:pt x="7258" y="3227"/>
                  </a:cubicBezTo>
                  <a:cubicBezTo>
                    <a:pt x="7248" y="3227"/>
                    <a:pt x="7258" y="3255"/>
                    <a:pt x="7248" y="3255"/>
                  </a:cubicBezTo>
                  <a:cubicBezTo>
                    <a:pt x="7248" y="3255"/>
                    <a:pt x="7244" y="3253"/>
                    <a:pt x="7242" y="3250"/>
                  </a:cubicBezTo>
                  <a:cubicBezTo>
                    <a:pt x="7231" y="3240"/>
                    <a:pt x="7237" y="3240"/>
                    <a:pt x="7242" y="3240"/>
                  </a:cubicBezTo>
                  <a:cubicBezTo>
                    <a:pt x="7248" y="3240"/>
                    <a:pt x="7254" y="3240"/>
                    <a:pt x="7242" y="3231"/>
                  </a:cubicBezTo>
                  <a:lnTo>
                    <a:pt x="7220" y="3231"/>
                  </a:lnTo>
                  <a:cubicBezTo>
                    <a:pt x="7220" y="3231"/>
                    <a:pt x="7220" y="3219"/>
                    <a:pt x="7220" y="3211"/>
                  </a:cubicBezTo>
                  <a:cubicBezTo>
                    <a:pt x="7156" y="3176"/>
                    <a:pt x="7133" y="3056"/>
                    <a:pt x="7075" y="3056"/>
                  </a:cubicBezTo>
                  <a:cubicBezTo>
                    <a:pt x="7071" y="3056"/>
                    <a:pt x="7067" y="3056"/>
                    <a:pt x="7061" y="3058"/>
                  </a:cubicBezTo>
                  <a:cubicBezTo>
                    <a:pt x="7061" y="3048"/>
                    <a:pt x="7061" y="3048"/>
                    <a:pt x="7065" y="3048"/>
                  </a:cubicBezTo>
                  <a:cubicBezTo>
                    <a:pt x="7067" y="3048"/>
                    <a:pt x="7073" y="3048"/>
                    <a:pt x="7084" y="3039"/>
                  </a:cubicBezTo>
                  <a:cubicBezTo>
                    <a:pt x="7078" y="3040"/>
                    <a:pt x="7073" y="3042"/>
                    <a:pt x="7067" y="3042"/>
                  </a:cubicBezTo>
                  <a:cubicBezTo>
                    <a:pt x="7016" y="3042"/>
                    <a:pt x="7014" y="2961"/>
                    <a:pt x="6995" y="2961"/>
                  </a:cubicBezTo>
                  <a:lnTo>
                    <a:pt x="6973" y="2981"/>
                  </a:lnTo>
                  <a:cubicBezTo>
                    <a:pt x="6950" y="2905"/>
                    <a:pt x="6860" y="2924"/>
                    <a:pt x="6814" y="2885"/>
                  </a:cubicBezTo>
                  <a:cubicBezTo>
                    <a:pt x="6792" y="2905"/>
                    <a:pt x="6792" y="2905"/>
                    <a:pt x="6771" y="2924"/>
                  </a:cubicBezTo>
                  <a:cubicBezTo>
                    <a:pt x="6771" y="2918"/>
                    <a:pt x="6773" y="2911"/>
                    <a:pt x="6775" y="2905"/>
                  </a:cubicBezTo>
                  <a:cubicBezTo>
                    <a:pt x="6773" y="2905"/>
                    <a:pt x="6771" y="2905"/>
                    <a:pt x="6771" y="2905"/>
                  </a:cubicBezTo>
                  <a:cubicBezTo>
                    <a:pt x="6748" y="2827"/>
                    <a:pt x="6635" y="2808"/>
                    <a:pt x="6567" y="2732"/>
                  </a:cubicBezTo>
                  <a:cubicBezTo>
                    <a:pt x="6435" y="2713"/>
                    <a:pt x="6324" y="2601"/>
                    <a:pt x="6215" y="2561"/>
                  </a:cubicBezTo>
                  <a:cubicBezTo>
                    <a:pt x="6218" y="2566"/>
                    <a:pt x="6200" y="2584"/>
                    <a:pt x="6190" y="2584"/>
                  </a:cubicBezTo>
                  <a:cubicBezTo>
                    <a:pt x="6188" y="2584"/>
                    <a:pt x="6186" y="2582"/>
                    <a:pt x="6186" y="2577"/>
                  </a:cubicBezTo>
                  <a:cubicBezTo>
                    <a:pt x="6209" y="2482"/>
                    <a:pt x="6096" y="2558"/>
                    <a:pt x="6096" y="2482"/>
                  </a:cubicBezTo>
                  <a:cubicBezTo>
                    <a:pt x="6034" y="2482"/>
                    <a:pt x="6011" y="2384"/>
                    <a:pt x="5919" y="2384"/>
                  </a:cubicBezTo>
                  <a:cubicBezTo>
                    <a:pt x="5911" y="2384"/>
                    <a:pt x="5904" y="2384"/>
                    <a:pt x="5894" y="2385"/>
                  </a:cubicBezTo>
                  <a:lnTo>
                    <a:pt x="5917" y="2366"/>
                  </a:lnTo>
                  <a:cubicBezTo>
                    <a:pt x="5917" y="2359"/>
                    <a:pt x="5917" y="2358"/>
                    <a:pt x="5917" y="2358"/>
                  </a:cubicBezTo>
                  <a:cubicBezTo>
                    <a:pt x="5915" y="2358"/>
                    <a:pt x="5909" y="2366"/>
                    <a:pt x="5894" y="2366"/>
                  </a:cubicBezTo>
                  <a:cubicBezTo>
                    <a:pt x="5894" y="2329"/>
                    <a:pt x="5849" y="2346"/>
                    <a:pt x="5826" y="2329"/>
                  </a:cubicBezTo>
                  <a:lnTo>
                    <a:pt x="5805" y="2346"/>
                  </a:lnTo>
                  <a:cubicBezTo>
                    <a:pt x="5805" y="2346"/>
                    <a:pt x="5826" y="2329"/>
                    <a:pt x="5805" y="2329"/>
                  </a:cubicBezTo>
                  <a:lnTo>
                    <a:pt x="5805" y="2309"/>
                  </a:lnTo>
                  <a:lnTo>
                    <a:pt x="5783" y="2329"/>
                  </a:lnTo>
                  <a:cubicBezTo>
                    <a:pt x="5805" y="2290"/>
                    <a:pt x="5738" y="2309"/>
                    <a:pt x="5738" y="2271"/>
                  </a:cubicBezTo>
                  <a:cubicBezTo>
                    <a:pt x="5715" y="2271"/>
                    <a:pt x="5670" y="2271"/>
                    <a:pt x="5647" y="2251"/>
                  </a:cubicBezTo>
                  <a:cubicBezTo>
                    <a:pt x="5670" y="2212"/>
                    <a:pt x="5624" y="2193"/>
                    <a:pt x="5624" y="2174"/>
                  </a:cubicBezTo>
                  <a:cubicBezTo>
                    <a:pt x="5581" y="2154"/>
                    <a:pt x="5513" y="2117"/>
                    <a:pt x="5468" y="2079"/>
                  </a:cubicBezTo>
                  <a:lnTo>
                    <a:pt x="5445" y="2098"/>
                  </a:lnTo>
                  <a:cubicBezTo>
                    <a:pt x="5460" y="2072"/>
                    <a:pt x="5438" y="2072"/>
                    <a:pt x="5419" y="2069"/>
                  </a:cubicBezTo>
                  <a:cubicBezTo>
                    <a:pt x="5411" y="2079"/>
                    <a:pt x="5396" y="2087"/>
                    <a:pt x="5387" y="2087"/>
                  </a:cubicBezTo>
                  <a:cubicBezTo>
                    <a:pt x="5381" y="2087"/>
                    <a:pt x="5377" y="2083"/>
                    <a:pt x="5377" y="2079"/>
                  </a:cubicBezTo>
                  <a:cubicBezTo>
                    <a:pt x="5377" y="2059"/>
                    <a:pt x="5377" y="2040"/>
                    <a:pt x="5400" y="2020"/>
                  </a:cubicBezTo>
                  <a:cubicBezTo>
                    <a:pt x="5355" y="2001"/>
                    <a:pt x="5289" y="2020"/>
                    <a:pt x="5266" y="1982"/>
                  </a:cubicBezTo>
                  <a:cubicBezTo>
                    <a:pt x="5289" y="1943"/>
                    <a:pt x="5221" y="1962"/>
                    <a:pt x="5266" y="1925"/>
                  </a:cubicBezTo>
                  <a:cubicBezTo>
                    <a:pt x="5221" y="1925"/>
                    <a:pt x="5243" y="1962"/>
                    <a:pt x="5198" y="1982"/>
                  </a:cubicBezTo>
                  <a:cubicBezTo>
                    <a:pt x="5198" y="1972"/>
                    <a:pt x="5193" y="1972"/>
                    <a:pt x="5191" y="1972"/>
                  </a:cubicBezTo>
                  <a:cubicBezTo>
                    <a:pt x="5187" y="1972"/>
                    <a:pt x="5187" y="1972"/>
                    <a:pt x="5198" y="1962"/>
                  </a:cubicBezTo>
                  <a:cubicBezTo>
                    <a:pt x="5198" y="1962"/>
                    <a:pt x="5198" y="1925"/>
                    <a:pt x="5221" y="1925"/>
                  </a:cubicBezTo>
                  <a:lnTo>
                    <a:pt x="5198" y="1925"/>
                  </a:lnTo>
                  <a:cubicBezTo>
                    <a:pt x="5153" y="1906"/>
                    <a:pt x="5176" y="1848"/>
                    <a:pt x="5108" y="1848"/>
                  </a:cubicBezTo>
                  <a:cubicBezTo>
                    <a:pt x="5108" y="1848"/>
                    <a:pt x="5130" y="1848"/>
                    <a:pt x="5108" y="1867"/>
                  </a:cubicBezTo>
                  <a:cubicBezTo>
                    <a:pt x="5042" y="1867"/>
                    <a:pt x="5108" y="1828"/>
                    <a:pt x="5042" y="1828"/>
                  </a:cubicBezTo>
                  <a:lnTo>
                    <a:pt x="5087" y="1809"/>
                  </a:lnTo>
                  <a:cubicBezTo>
                    <a:pt x="5076" y="1809"/>
                    <a:pt x="5064" y="1814"/>
                    <a:pt x="5055" y="1814"/>
                  </a:cubicBezTo>
                  <a:cubicBezTo>
                    <a:pt x="5047" y="1814"/>
                    <a:pt x="5042" y="1809"/>
                    <a:pt x="5042" y="1790"/>
                  </a:cubicBezTo>
                  <a:cubicBezTo>
                    <a:pt x="5049" y="1783"/>
                    <a:pt x="5053" y="1782"/>
                    <a:pt x="5059" y="1782"/>
                  </a:cubicBezTo>
                  <a:cubicBezTo>
                    <a:pt x="5066" y="1782"/>
                    <a:pt x="5072" y="1790"/>
                    <a:pt x="5087" y="1790"/>
                  </a:cubicBezTo>
                  <a:cubicBezTo>
                    <a:pt x="5076" y="1780"/>
                    <a:pt x="5064" y="1775"/>
                    <a:pt x="5053" y="1775"/>
                  </a:cubicBezTo>
                  <a:cubicBezTo>
                    <a:pt x="5042" y="1775"/>
                    <a:pt x="5030" y="1780"/>
                    <a:pt x="5019" y="1790"/>
                  </a:cubicBezTo>
                  <a:cubicBezTo>
                    <a:pt x="4996" y="1790"/>
                    <a:pt x="5019" y="1770"/>
                    <a:pt x="5019" y="1751"/>
                  </a:cubicBezTo>
                  <a:cubicBezTo>
                    <a:pt x="5019" y="1753"/>
                    <a:pt x="5019" y="1770"/>
                    <a:pt x="4996" y="1790"/>
                  </a:cubicBezTo>
                  <a:cubicBezTo>
                    <a:pt x="4996" y="1751"/>
                    <a:pt x="4974" y="1732"/>
                    <a:pt x="4951" y="1714"/>
                  </a:cubicBezTo>
                  <a:cubicBezTo>
                    <a:pt x="4951" y="1714"/>
                    <a:pt x="4951" y="1703"/>
                    <a:pt x="4961" y="1698"/>
                  </a:cubicBezTo>
                  <a:cubicBezTo>
                    <a:pt x="4955" y="1699"/>
                    <a:pt x="4951" y="1699"/>
                    <a:pt x="4947" y="1699"/>
                  </a:cubicBezTo>
                  <a:cubicBezTo>
                    <a:pt x="4929" y="1699"/>
                    <a:pt x="4964" y="1670"/>
                    <a:pt x="4929" y="1656"/>
                  </a:cubicBezTo>
                  <a:cubicBezTo>
                    <a:pt x="4863" y="1617"/>
                    <a:pt x="4749" y="1578"/>
                    <a:pt x="4682" y="1522"/>
                  </a:cubicBezTo>
                  <a:cubicBezTo>
                    <a:pt x="4659" y="1530"/>
                    <a:pt x="4642" y="1535"/>
                    <a:pt x="4629" y="1535"/>
                  </a:cubicBezTo>
                  <a:cubicBezTo>
                    <a:pt x="4616" y="1535"/>
                    <a:pt x="4604" y="1530"/>
                    <a:pt x="4593" y="1522"/>
                  </a:cubicBezTo>
                  <a:lnTo>
                    <a:pt x="4636" y="1483"/>
                  </a:lnTo>
                  <a:lnTo>
                    <a:pt x="4616" y="1483"/>
                  </a:lnTo>
                  <a:cubicBezTo>
                    <a:pt x="4616" y="1473"/>
                    <a:pt x="4621" y="1473"/>
                    <a:pt x="4625" y="1473"/>
                  </a:cubicBezTo>
                  <a:cubicBezTo>
                    <a:pt x="4631" y="1473"/>
                    <a:pt x="4636" y="1473"/>
                    <a:pt x="4636" y="1464"/>
                  </a:cubicBezTo>
                  <a:lnTo>
                    <a:pt x="4593" y="1483"/>
                  </a:lnTo>
                  <a:cubicBezTo>
                    <a:pt x="4616" y="1464"/>
                    <a:pt x="4570" y="1444"/>
                    <a:pt x="4616" y="1425"/>
                  </a:cubicBezTo>
                  <a:lnTo>
                    <a:pt x="4548" y="1386"/>
                  </a:lnTo>
                  <a:cubicBezTo>
                    <a:pt x="4548" y="1383"/>
                    <a:pt x="4546" y="1381"/>
                    <a:pt x="4542" y="1381"/>
                  </a:cubicBezTo>
                  <a:cubicBezTo>
                    <a:pt x="4533" y="1381"/>
                    <a:pt x="4516" y="1393"/>
                    <a:pt x="4508" y="1393"/>
                  </a:cubicBezTo>
                  <a:cubicBezTo>
                    <a:pt x="4504" y="1393"/>
                    <a:pt x="4502" y="1391"/>
                    <a:pt x="4502" y="1386"/>
                  </a:cubicBezTo>
                  <a:cubicBezTo>
                    <a:pt x="4514" y="1377"/>
                    <a:pt x="4519" y="1377"/>
                    <a:pt x="4521" y="1377"/>
                  </a:cubicBezTo>
                  <a:cubicBezTo>
                    <a:pt x="4525" y="1377"/>
                    <a:pt x="4525" y="1377"/>
                    <a:pt x="4525" y="1367"/>
                  </a:cubicBezTo>
                  <a:cubicBezTo>
                    <a:pt x="4525" y="1346"/>
                    <a:pt x="4516" y="1339"/>
                    <a:pt x="4500" y="1339"/>
                  </a:cubicBezTo>
                  <a:cubicBezTo>
                    <a:pt x="4472" y="1339"/>
                    <a:pt x="4427" y="1365"/>
                    <a:pt x="4395" y="1365"/>
                  </a:cubicBezTo>
                  <a:cubicBezTo>
                    <a:pt x="4382" y="1365"/>
                    <a:pt x="4372" y="1360"/>
                    <a:pt x="4368" y="1347"/>
                  </a:cubicBezTo>
                  <a:lnTo>
                    <a:pt x="4346" y="1347"/>
                  </a:lnTo>
                  <a:cubicBezTo>
                    <a:pt x="4333" y="1359"/>
                    <a:pt x="4329" y="1362"/>
                    <a:pt x="4331" y="1362"/>
                  </a:cubicBezTo>
                  <a:cubicBezTo>
                    <a:pt x="4331" y="1362"/>
                    <a:pt x="4346" y="1354"/>
                    <a:pt x="4355" y="1354"/>
                  </a:cubicBezTo>
                  <a:cubicBezTo>
                    <a:pt x="4363" y="1354"/>
                    <a:pt x="4368" y="1357"/>
                    <a:pt x="4368" y="1367"/>
                  </a:cubicBezTo>
                  <a:cubicBezTo>
                    <a:pt x="4346" y="1386"/>
                    <a:pt x="4335" y="1386"/>
                    <a:pt x="4325" y="1386"/>
                  </a:cubicBezTo>
                  <a:cubicBezTo>
                    <a:pt x="4318" y="1386"/>
                    <a:pt x="4312" y="1386"/>
                    <a:pt x="4301" y="1406"/>
                  </a:cubicBezTo>
                  <a:cubicBezTo>
                    <a:pt x="4301" y="1386"/>
                    <a:pt x="4295" y="1381"/>
                    <a:pt x="4285" y="1381"/>
                  </a:cubicBezTo>
                  <a:cubicBezTo>
                    <a:pt x="4278" y="1381"/>
                    <a:pt x="4267" y="1386"/>
                    <a:pt x="4255" y="1386"/>
                  </a:cubicBezTo>
                  <a:cubicBezTo>
                    <a:pt x="4278" y="1347"/>
                    <a:pt x="4233" y="1347"/>
                    <a:pt x="4255" y="1310"/>
                  </a:cubicBezTo>
                  <a:cubicBezTo>
                    <a:pt x="4240" y="1323"/>
                    <a:pt x="4212" y="1336"/>
                    <a:pt x="4189" y="1336"/>
                  </a:cubicBezTo>
                  <a:cubicBezTo>
                    <a:pt x="4180" y="1336"/>
                    <a:pt x="4172" y="1335"/>
                    <a:pt x="4165" y="1328"/>
                  </a:cubicBezTo>
                  <a:cubicBezTo>
                    <a:pt x="4187" y="1291"/>
                    <a:pt x="4187" y="1310"/>
                    <a:pt x="4187" y="1291"/>
                  </a:cubicBezTo>
                  <a:lnTo>
                    <a:pt x="4165" y="1310"/>
                  </a:lnTo>
                  <a:cubicBezTo>
                    <a:pt x="4144" y="1291"/>
                    <a:pt x="4165" y="1291"/>
                    <a:pt x="4165" y="1291"/>
                  </a:cubicBezTo>
                  <a:cubicBezTo>
                    <a:pt x="4165" y="1286"/>
                    <a:pt x="4163" y="1285"/>
                    <a:pt x="4159" y="1285"/>
                  </a:cubicBezTo>
                  <a:cubicBezTo>
                    <a:pt x="4153" y="1285"/>
                    <a:pt x="4142" y="1289"/>
                    <a:pt x="4135" y="1289"/>
                  </a:cubicBezTo>
                  <a:cubicBezTo>
                    <a:pt x="4127" y="1289"/>
                    <a:pt x="4121" y="1286"/>
                    <a:pt x="4121" y="1272"/>
                  </a:cubicBezTo>
                  <a:lnTo>
                    <a:pt x="4165" y="1272"/>
                  </a:lnTo>
                  <a:cubicBezTo>
                    <a:pt x="4144" y="1252"/>
                    <a:pt x="4144" y="1252"/>
                    <a:pt x="4121" y="1233"/>
                  </a:cubicBezTo>
                  <a:lnTo>
                    <a:pt x="4144" y="1233"/>
                  </a:lnTo>
                  <a:cubicBezTo>
                    <a:pt x="4150" y="1220"/>
                    <a:pt x="4148" y="1215"/>
                    <a:pt x="4142" y="1215"/>
                  </a:cubicBezTo>
                  <a:cubicBezTo>
                    <a:pt x="4129" y="1215"/>
                    <a:pt x="4099" y="1233"/>
                    <a:pt x="4099" y="1233"/>
                  </a:cubicBezTo>
                  <a:cubicBezTo>
                    <a:pt x="4099" y="1233"/>
                    <a:pt x="4099" y="1252"/>
                    <a:pt x="4076" y="1272"/>
                  </a:cubicBezTo>
                  <a:cubicBezTo>
                    <a:pt x="4076" y="1267"/>
                    <a:pt x="4074" y="1265"/>
                    <a:pt x="4071" y="1265"/>
                  </a:cubicBezTo>
                  <a:cubicBezTo>
                    <a:pt x="4065" y="1265"/>
                    <a:pt x="4055" y="1270"/>
                    <a:pt x="4050" y="1270"/>
                  </a:cubicBezTo>
                  <a:cubicBezTo>
                    <a:pt x="4046" y="1270"/>
                    <a:pt x="4044" y="1267"/>
                    <a:pt x="4054" y="1252"/>
                  </a:cubicBezTo>
                  <a:lnTo>
                    <a:pt x="4076" y="1252"/>
                  </a:lnTo>
                  <a:cubicBezTo>
                    <a:pt x="4054" y="1252"/>
                    <a:pt x="4054" y="1252"/>
                    <a:pt x="4031" y="1233"/>
                  </a:cubicBezTo>
                  <a:cubicBezTo>
                    <a:pt x="4008" y="1233"/>
                    <a:pt x="4008" y="1214"/>
                    <a:pt x="3986" y="1194"/>
                  </a:cubicBezTo>
                  <a:lnTo>
                    <a:pt x="3986" y="1175"/>
                  </a:lnTo>
                  <a:cubicBezTo>
                    <a:pt x="3986" y="1194"/>
                    <a:pt x="3963" y="1194"/>
                    <a:pt x="3963" y="1194"/>
                  </a:cubicBezTo>
                  <a:cubicBezTo>
                    <a:pt x="3963" y="1214"/>
                    <a:pt x="3940" y="1214"/>
                    <a:pt x="3918" y="1233"/>
                  </a:cubicBezTo>
                  <a:cubicBezTo>
                    <a:pt x="3925" y="1222"/>
                    <a:pt x="3923" y="1218"/>
                    <a:pt x="3920" y="1218"/>
                  </a:cubicBezTo>
                  <a:cubicBezTo>
                    <a:pt x="3912" y="1218"/>
                    <a:pt x="3893" y="1228"/>
                    <a:pt x="3878" y="1228"/>
                  </a:cubicBezTo>
                  <a:cubicBezTo>
                    <a:pt x="3867" y="1228"/>
                    <a:pt x="3857" y="1225"/>
                    <a:pt x="3852" y="1214"/>
                  </a:cubicBezTo>
                  <a:cubicBezTo>
                    <a:pt x="3867" y="1214"/>
                    <a:pt x="3882" y="1205"/>
                    <a:pt x="3882" y="1205"/>
                  </a:cubicBezTo>
                  <a:cubicBezTo>
                    <a:pt x="3884" y="1205"/>
                    <a:pt x="3882" y="1207"/>
                    <a:pt x="3874" y="1214"/>
                  </a:cubicBezTo>
                  <a:cubicBezTo>
                    <a:pt x="3918" y="1194"/>
                    <a:pt x="3963" y="1155"/>
                    <a:pt x="3986" y="1155"/>
                  </a:cubicBezTo>
                  <a:cubicBezTo>
                    <a:pt x="3963" y="1155"/>
                    <a:pt x="3963" y="1155"/>
                    <a:pt x="3963" y="1136"/>
                  </a:cubicBezTo>
                  <a:lnTo>
                    <a:pt x="3940" y="1175"/>
                  </a:lnTo>
                  <a:cubicBezTo>
                    <a:pt x="3940" y="1175"/>
                    <a:pt x="3918" y="1155"/>
                    <a:pt x="3918" y="1155"/>
                  </a:cubicBezTo>
                  <a:cubicBezTo>
                    <a:pt x="3897" y="1175"/>
                    <a:pt x="3897" y="1194"/>
                    <a:pt x="3874" y="1194"/>
                  </a:cubicBezTo>
                  <a:cubicBezTo>
                    <a:pt x="3856" y="1194"/>
                    <a:pt x="3880" y="1170"/>
                    <a:pt x="3880" y="1170"/>
                  </a:cubicBezTo>
                  <a:cubicBezTo>
                    <a:pt x="3880" y="1170"/>
                    <a:pt x="3878" y="1172"/>
                    <a:pt x="3874" y="1175"/>
                  </a:cubicBezTo>
                  <a:cubicBezTo>
                    <a:pt x="3859" y="1175"/>
                    <a:pt x="3844" y="1193"/>
                    <a:pt x="3835" y="1193"/>
                  </a:cubicBezTo>
                  <a:cubicBezTo>
                    <a:pt x="3831" y="1193"/>
                    <a:pt x="3829" y="1188"/>
                    <a:pt x="3829" y="1175"/>
                  </a:cubicBezTo>
                  <a:lnTo>
                    <a:pt x="3852" y="1175"/>
                  </a:lnTo>
                  <a:cubicBezTo>
                    <a:pt x="3852" y="1155"/>
                    <a:pt x="3806" y="1155"/>
                    <a:pt x="3829" y="1117"/>
                  </a:cubicBezTo>
                  <a:cubicBezTo>
                    <a:pt x="3852" y="1117"/>
                    <a:pt x="3852" y="1099"/>
                    <a:pt x="3852" y="1099"/>
                  </a:cubicBezTo>
                  <a:lnTo>
                    <a:pt x="3852" y="1117"/>
                  </a:lnTo>
                  <a:cubicBezTo>
                    <a:pt x="3897" y="1099"/>
                    <a:pt x="3829" y="1117"/>
                    <a:pt x="3874" y="1080"/>
                  </a:cubicBezTo>
                  <a:cubicBezTo>
                    <a:pt x="3867" y="1086"/>
                    <a:pt x="3859" y="1088"/>
                    <a:pt x="3852" y="1088"/>
                  </a:cubicBezTo>
                  <a:cubicBezTo>
                    <a:pt x="3839" y="1088"/>
                    <a:pt x="3829" y="1080"/>
                    <a:pt x="3829" y="1080"/>
                  </a:cubicBezTo>
                  <a:lnTo>
                    <a:pt x="3806" y="1099"/>
                  </a:lnTo>
                  <a:cubicBezTo>
                    <a:pt x="3790" y="1105"/>
                    <a:pt x="3780" y="1109"/>
                    <a:pt x="3776" y="1109"/>
                  </a:cubicBezTo>
                  <a:cubicBezTo>
                    <a:pt x="3763" y="1109"/>
                    <a:pt x="3846" y="1055"/>
                    <a:pt x="3829" y="1041"/>
                  </a:cubicBezTo>
                  <a:cubicBezTo>
                    <a:pt x="3784" y="1041"/>
                    <a:pt x="3829" y="1041"/>
                    <a:pt x="3784" y="1060"/>
                  </a:cubicBezTo>
                  <a:cubicBezTo>
                    <a:pt x="3784" y="1041"/>
                    <a:pt x="3806" y="1022"/>
                    <a:pt x="3761" y="1022"/>
                  </a:cubicBezTo>
                  <a:cubicBezTo>
                    <a:pt x="3784" y="1002"/>
                    <a:pt x="3784" y="983"/>
                    <a:pt x="3806" y="963"/>
                  </a:cubicBezTo>
                  <a:cubicBezTo>
                    <a:pt x="3788" y="963"/>
                    <a:pt x="3784" y="939"/>
                    <a:pt x="3761" y="939"/>
                  </a:cubicBezTo>
                  <a:cubicBezTo>
                    <a:pt x="3756" y="939"/>
                    <a:pt x="3748" y="941"/>
                    <a:pt x="3739" y="944"/>
                  </a:cubicBezTo>
                  <a:cubicBezTo>
                    <a:pt x="3739" y="955"/>
                    <a:pt x="3742" y="959"/>
                    <a:pt x="3748" y="959"/>
                  </a:cubicBezTo>
                  <a:cubicBezTo>
                    <a:pt x="3754" y="959"/>
                    <a:pt x="3761" y="955"/>
                    <a:pt x="3769" y="955"/>
                  </a:cubicBezTo>
                  <a:cubicBezTo>
                    <a:pt x="3776" y="955"/>
                    <a:pt x="3784" y="960"/>
                    <a:pt x="3784" y="983"/>
                  </a:cubicBezTo>
                  <a:lnTo>
                    <a:pt x="3739" y="1002"/>
                  </a:lnTo>
                  <a:cubicBezTo>
                    <a:pt x="3739" y="983"/>
                    <a:pt x="3693" y="983"/>
                    <a:pt x="3693" y="963"/>
                  </a:cubicBezTo>
                  <a:cubicBezTo>
                    <a:pt x="3693" y="963"/>
                    <a:pt x="3693" y="983"/>
                    <a:pt x="3693" y="983"/>
                  </a:cubicBezTo>
                  <a:cubicBezTo>
                    <a:pt x="3671" y="983"/>
                    <a:pt x="3656" y="988"/>
                    <a:pt x="3641" y="988"/>
                  </a:cubicBezTo>
                  <a:cubicBezTo>
                    <a:pt x="3627" y="988"/>
                    <a:pt x="3616" y="983"/>
                    <a:pt x="3605" y="963"/>
                  </a:cubicBezTo>
                  <a:cubicBezTo>
                    <a:pt x="3612" y="957"/>
                    <a:pt x="3616" y="955"/>
                    <a:pt x="3622" y="955"/>
                  </a:cubicBezTo>
                  <a:cubicBezTo>
                    <a:pt x="3629" y="955"/>
                    <a:pt x="3635" y="963"/>
                    <a:pt x="3650" y="963"/>
                  </a:cubicBezTo>
                  <a:cubicBezTo>
                    <a:pt x="3650" y="944"/>
                    <a:pt x="3627" y="944"/>
                    <a:pt x="3605" y="925"/>
                  </a:cubicBezTo>
                  <a:cubicBezTo>
                    <a:pt x="3608" y="921"/>
                    <a:pt x="3612" y="920"/>
                    <a:pt x="3616" y="920"/>
                  </a:cubicBezTo>
                  <a:cubicBezTo>
                    <a:pt x="3625" y="920"/>
                    <a:pt x="3629" y="931"/>
                    <a:pt x="3637" y="931"/>
                  </a:cubicBezTo>
                  <a:cubicBezTo>
                    <a:pt x="3641" y="931"/>
                    <a:pt x="3644" y="930"/>
                    <a:pt x="3650" y="925"/>
                  </a:cubicBezTo>
                  <a:lnTo>
                    <a:pt x="3627" y="907"/>
                  </a:lnTo>
                  <a:cubicBezTo>
                    <a:pt x="3616" y="915"/>
                    <a:pt x="3608" y="920"/>
                    <a:pt x="3605" y="920"/>
                  </a:cubicBezTo>
                  <a:cubicBezTo>
                    <a:pt x="3590" y="920"/>
                    <a:pt x="3599" y="888"/>
                    <a:pt x="3582" y="888"/>
                  </a:cubicBezTo>
                  <a:cubicBezTo>
                    <a:pt x="3573" y="883"/>
                    <a:pt x="3565" y="881"/>
                    <a:pt x="3556" y="881"/>
                  </a:cubicBezTo>
                  <a:cubicBezTo>
                    <a:pt x="3520" y="881"/>
                    <a:pt x="3484" y="910"/>
                    <a:pt x="3446" y="925"/>
                  </a:cubicBezTo>
                  <a:cubicBezTo>
                    <a:pt x="3446" y="907"/>
                    <a:pt x="3446" y="888"/>
                    <a:pt x="3469" y="888"/>
                  </a:cubicBezTo>
                  <a:cubicBezTo>
                    <a:pt x="3469" y="894"/>
                    <a:pt x="3469" y="896"/>
                    <a:pt x="3471" y="896"/>
                  </a:cubicBezTo>
                  <a:cubicBezTo>
                    <a:pt x="3473" y="896"/>
                    <a:pt x="3476" y="888"/>
                    <a:pt x="3492" y="888"/>
                  </a:cubicBezTo>
                  <a:cubicBezTo>
                    <a:pt x="3469" y="888"/>
                    <a:pt x="3492" y="829"/>
                    <a:pt x="3514" y="829"/>
                  </a:cubicBezTo>
                  <a:cubicBezTo>
                    <a:pt x="3492" y="829"/>
                    <a:pt x="3492" y="849"/>
                    <a:pt x="3469" y="849"/>
                  </a:cubicBezTo>
                  <a:lnTo>
                    <a:pt x="3446" y="829"/>
                  </a:lnTo>
                  <a:cubicBezTo>
                    <a:pt x="3446" y="849"/>
                    <a:pt x="3446" y="868"/>
                    <a:pt x="3426" y="868"/>
                  </a:cubicBezTo>
                  <a:cubicBezTo>
                    <a:pt x="3403" y="868"/>
                    <a:pt x="3403" y="849"/>
                    <a:pt x="3380" y="849"/>
                  </a:cubicBezTo>
                  <a:cubicBezTo>
                    <a:pt x="3395" y="834"/>
                    <a:pt x="3401" y="821"/>
                    <a:pt x="3410" y="821"/>
                  </a:cubicBezTo>
                  <a:cubicBezTo>
                    <a:pt x="3414" y="821"/>
                    <a:pt x="3418" y="823"/>
                    <a:pt x="3426" y="829"/>
                  </a:cubicBezTo>
                  <a:cubicBezTo>
                    <a:pt x="3426" y="815"/>
                    <a:pt x="3414" y="802"/>
                    <a:pt x="3399" y="802"/>
                  </a:cubicBezTo>
                  <a:cubicBezTo>
                    <a:pt x="3394" y="802"/>
                    <a:pt x="3386" y="804"/>
                    <a:pt x="3380" y="810"/>
                  </a:cubicBezTo>
                  <a:cubicBezTo>
                    <a:pt x="3380" y="829"/>
                    <a:pt x="3369" y="829"/>
                    <a:pt x="3358" y="829"/>
                  </a:cubicBezTo>
                  <a:cubicBezTo>
                    <a:pt x="3346" y="829"/>
                    <a:pt x="3335" y="829"/>
                    <a:pt x="3335" y="849"/>
                  </a:cubicBezTo>
                  <a:lnTo>
                    <a:pt x="3335" y="810"/>
                  </a:lnTo>
                  <a:cubicBezTo>
                    <a:pt x="3343" y="804"/>
                    <a:pt x="3343" y="802"/>
                    <a:pt x="3339" y="802"/>
                  </a:cubicBezTo>
                  <a:cubicBezTo>
                    <a:pt x="3333" y="802"/>
                    <a:pt x="3312" y="810"/>
                    <a:pt x="3312" y="810"/>
                  </a:cubicBezTo>
                  <a:cubicBezTo>
                    <a:pt x="3312" y="810"/>
                    <a:pt x="3290" y="791"/>
                    <a:pt x="3312" y="771"/>
                  </a:cubicBezTo>
                  <a:cubicBezTo>
                    <a:pt x="3305" y="778"/>
                    <a:pt x="3301" y="779"/>
                    <a:pt x="3297" y="779"/>
                  </a:cubicBezTo>
                  <a:cubicBezTo>
                    <a:pt x="3290" y="779"/>
                    <a:pt x="3290" y="767"/>
                    <a:pt x="3290" y="752"/>
                  </a:cubicBezTo>
                  <a:cubicBezTo>
                    <a:pt x="3290" y="752"/>
                    <a:pt x="3290" y="771"/>
                    <a:pt x="3267" y="771"/>
                  </a:cubicBezTo>
                  <a:lnTo>
                    <a:pt x="3245" y="752"/>
                  </a:lnTo>
                  <a:cubicBezTo>
                    <a:pt x="3267" y="733"/>
                    <a:pt x="3290" y="696"/>
                    <a:pt x="3312" y="696"/>
                  </a:cubicBezTo>
                  <a:cubicBezTo>
                    <a:pt x="3294" y="696"/>
                    <a:pt x="3277" y="720"/>
                    <a:pt x="3258" y="720"/>
                  </a:cubicBezTo>
                  <a:cubicBezTo>
                    <a:pt x="3254" y="720"/>
                    <a:pt x="3250" y="718"/>
                    <a:pt x="3245" y="713"/>
                  </a:cubicBezTo>
                  <a:cubicBezTo>
                    <a:pt x="3290" y="696"/>
                    <a:pt x="3245" y="696"/>
                    <a:pt x="3290" y="657"/>
                  </a:cubicBezTo>
                  <a:cubicBezTo>
                    <a:pt x="3312" y="637"/>
                    <a:pt x="3267" y="618"/>
                    <a:pt x="3245" y="618"/>
                  </a:cubicBezTo>
                  <a:cubicBezTo>
                    <a:pt x="3222" y="637"/>
                    <a:pt x="3267" y="637"/>
                    <a:pt x="3245" y="657"/>
                  </a:cubicBezTo>
                  <a:cubicBezTo>
                    <a:pt x="3237" y="654"/>
                    <a:pt x="3229" y="654"/>
                    <a:pt x="3222" y="654"/>
                  </a:cubicBezTo>
                  <a:cubicBezTo>
                    <a:pt x="3180" y="654"/>
                    <a:pt x="3148" y="686"/>
                    <a:pt x="3128" y="686"/>
                  </a:cubicBezTo>
                  <a:cubicBezTo>
                    <a:pt x="3120" y="686"/>
                    <a:pt x="3114" y="684"/>
                    <a:pt x="3111" y="676"/>
                  </a:cubicBezTo>
                  <a:lnTo>
                    <a:pt x="3111" y="696"/>
                  </a:lnTo>
                  <a:lnTo>
                    <a:pt x="3043" y="696"/>
                  </a:lnTo>
                  <a:cubicBezTo>
                    <a:pt x="3088" y="676"/>
                    <a:pt x="3111" y="599"/>
                    <a:pt x="3065" y="599"/>
                  </a:cubicBezTo>
                  <a:cubicBezTo>
                    <a:pt x="3043" y="599"/>
                    <a:pt x="3065" y="637"/>
                    <a:pt x="3020" y="657"/>
                  </a:cubicBezTo>
                  <a:lnTo>
                    <a:pt x="2997" y="637"/>
                  </a:lnTo>
                  <a:lnTo>
                    <a:pt x="3020" y="637"/>
                  </a:lnTo>
                  <a:cubicBezTo>
                    <a:pt x="3001" y="637"/>
                    <a:pt x="3014" y="595"/>
                    <a:pt x="2992" y="595"/>
                  </a:cubicBezTo>
                  <a:cubicBezTo>
                    <a:pt x="2986" y="595"/>
                    <a:pt x="2982" y="595"/>
                    <a:pt x="2975" y="599"/>
                  </a:cubicBezTo>
                  <a:lnTo>
                    <a:pt x="2982" y="579"/>
                  </a:lnTo>
                  <a:lnTo>
                    <a:pt x="2952" y="579"/>
                  </a:lnTo>
                  <a:cubicBezTo>
                    <a:pt x="2909" y="579"/>
                    <a:pt x="2909" y="560"/>
                    <a:pt x="2930" y="542"/>
                  </a:cubicBezTo>
                  <a:cubicBezTo>
                    <a:pt x="2909" y="560"/>
                    <a:pt x="2909" y="579"/>
                    <a:pt x="2886" y="579"/>
                  </a:cubicBezTo>
                  <a:cubicBezTo>
                    <a:pt x="2931" y="541"/>
                    <a:pt x="2864" y="541"/>
                    <a:pt x="2886" y="521"/>
                  </a:cubicBezTo>
                  <a:cubicBezTo>
                    <a:pt x="2886" y="508"/>
                    <a:pt x="2886" y="495"/>
                    <a:pt x="2879" y="495"/>
                  </a:cubicBezTo>
                  <a:cubicBezTo>
                    <a:pt x="2875" y="495"/>
                    <a:pt x="2869" y="497"/>
                    <a:pt x="2864" y="502"/>
                  </a:cubicBezTo>
                  <a:lnTo>
                    <a:pt x="2886" y="484"/>
                  </a:lnTo>
                  <a:cubicBezTo>
                    <a:pt x="2864" y="502"/>
                    <a:pt x="2847" y="507"/>
                    <a:pt x="2832" y="507"/>
                  </a:cubicBezTo>
                  <a:cubicBezTo>
                    <a:pt x="2818" y="507"/>
                    <a:pt x="2807" y="502"/>
                    <a:pt x="2796" y="502"/>
                  </a:cubicBezTo>
                  <a:cubicBezTo>
                    <a:pt x="2864" y="445"/>
                    <a:pt x="2773" y="484"/>
                    <a:pt x="2818" y="426"/>
                  </a:cubicBezTo>
                  <a:cubicBezTo>
                    <a:pt x="2796" y="445"/>
                    <a:pt x="2784" y="445"/>
                    <a:pt x="2773" y="445"/>
                  </a:cubicBezTo>
                  <a:cubicBezTo>
                    <a:pt x="2762" y="445"/>
                    <a:pt x="2750" y="445"/>
                    <a:pt x="2728" y="465"/>
                  </a:cubicBezTo>
                  <a:cubicBezTo>
                    <a:pt x="2707" y="445"/>
                    <a:pt x="2750" y="407"/>
                    <a:pt x="2750" y="407"/>
                  </a:cubicBezTo>
                  <a:lnTo>
                    <a:pt x="2728" y="407"/>
                  </a:lnTo>
                  <a:cubicBezTo>
                    <a:pt x="2750" y="387"/>
                    <a:pt x="2728" y="368"/>
                    <a:pt x="2707" y="349"/>
                  </a:cubicBezTo>
                  <a:lnTo>
                    <a:pt x="2662" y="368"/>
                  </a:lnTo>
                  <a:lnTo>
                    <a:pt x="2684" y="349"/>
                  </a:lnTo>
                  <a:cubicBezTo>
                    <a:pt x="2662" y="349"/>
                    <a:pt x="2639" y="349"/>
                    <a:pt x="2639" y="368"/>
                  </a:cubicBezTo>
                  <a:cubicBezTo>
                    <a:pt x="2630" y="382"/>
                    <a:pt x="2626" y="386"/>
                    <a:pt x="2620" y="386"/>
                  </a:cubicBezTo>
                  <a:cubicBezTo>
                    <a:pt x="2617" y="386"/>
                    <a:pt x="2613" y="381"/>
                    <a:pt x="2607" y="381"/>
                  </a:cubicBezTo>
                  <a:cubicBezTo>
                    <a:pt x="2603" y="381"/>
                    <a:pt x="2600" y="382"/>
                    <a:pt x="2594" y="387"/>
                  </a:cubicBezTo>
                  <a:cubicBezTo>
                    <a:pt x="2594" y="368"/>
                    <a:pt x="2594" y="368"/>
                    <a:pt x="2617" y="349"/>
                  </a:cubicBezTo>
                  <a:cubicBezTo>
                    <a:pt x="2594" y="349"/>
                    <a:pt x="2617" y="329"/>
                    <a:pt x="2617" y="310"/>
                  </a:cubicBezTo>
                  <a:cubicBezTo>
                    <a:pt x="2617" y="329"/>
                    <a:pt x="2549" y="368"/>
                    <a:pt x="2549" y="407"/>
                  </a:cubicBezTo>
                  <a:cubicBezTo>
                    <a:pt x="2537" y="416"/>
                    <a:pt x="2526" y="421"/>
                    <a:pt x="2518" y="421"/>
                  </a:cubicBezTo>
                  <a:cubicBezTo>
                    <a:pt x="2509" y="421"/>
                    <a:pt x="2503" y="416"/>
                    <a:pt x="2503" y="407"/>
                  </a:cubicBezTo>
                  <a:cubicBezTo>
                    <a:pt x="2481" y="407"/>
                    <a:pt x="2481" y="368"/>
                    <a:pt x="2481" y="368"/>
                  </a:cubicBezTo>
                  <a:cubicBezTo>
                    <a:pt x="2503" y="368"/>
                    <a:pt x="2549" y="310"/>
                    <a:pt x="2526" y="292"/>
                  </a:cubicBezTo>
                  <a:cubicBezTo>
                    <a:pt x="2549" y="292"/>
                    <a:pt x="2571" y="292"/>
                    <a:pt x="2594" y="273"/>
                  </a:cubicBezTo>
                  <a:cubicBezTo>
                    <a:pt x="2571" y="273"/>
                    <a:pt x="2571" y="273"/>
                    <a:pt x="2594" y="253"/>
                  </a:cubicBezTo>
                  <a:cubicBezTo>
                    <a:pt x="2571" y="253"/>
                    <a:pt x="2571" y="273"/>
                    <a:pt x="2549" y="273"/>
                  </a:cubicBezTo>
                  <a:cubicBezTo>
                    <a:pt x="2549" y="273"/>
                    <a:pt x="2518" y="281"/>
                    <a:pt x="2505" y="281"/>
                  </a:cubicBezTo>
                  <a:cubicBezTo>
                    <a:pt x="2503" y="281"/>
                    <a:pt x="2502" y="281"/>
                    <a:pt x="2502" y="279"/>
                  </a:cubicBezTo>
                  <a:cubicBezTo>
                    <a:pt x="2477" y="326"/>
                    <a:pt x="2437" y="294"/>
                    <a:pt x="2437" y="329"/>
                  </a:cubicBezTo>
                  <a:cubicBezTo>
                    <a:pt x="2415" y="329"/>
                    <a:pt x="2392" y="329"/>
                    <a:pt x="2415" y="310"/>
                  </a:cubicBezTo>
                  <a:cubicBezTo>
                    <a:pt x="2426" y="300"/>
                    <a:pt x="2426" y="290"/>
                    <a:pt x="2426" y="279"/>
                  </a:cubicBezTo>
                  <a:cubicBezTo>
                    <a:pt x="2422" y="284"/>
                    <a:pt x="2419" y="287"/>
                    <a:pt x="2415" y="292"/>
                  </a:cubicBezTo>
                  <a:cubicBezTo>
                    <a:pt x="2415" y="292"/>
                    <a:pt x="2415" y="253"/>
                    <a:pt x="2415" y="253"/>
                  </a:cubicBezTo>
                  <a:lnTo>
                    <a:pt x="2437" y="234"/>
                  </a:lnTo>
                  <a:lnTo>
                    <a:pt x="2415" y="215"/>
                  </a:lnTo>
                  <a:cubicBezTo>
                    <a:pt x="2415" y="234"/>
                    <a:pt x="2415" y="253"/>
                    <a:pt x="2392" y="253"/>
                  </a:cubicBezTo>
                  <a:cubicBezTo>
                    <a:pt x="2392" y="253"/>
                    <a:pt x="2370" y="253"/>
                    <a:pt x="2392" y="234"/>
                  </a:cubicBezTo>
                  <a:cubicBezTo>
                    <a:pt x="2415" y="215"/>
                    <a:pt x="2415" y="176"/>
                    <a:pt x="2437" y="176"/>
                  </a:cubicBezTo>
                  <a:cubicBezTo>
                    <a:pt x="2437" y="176"/>
                    <a:pt x="2426" y="171"/>
                    <a:pt x="2415" y="171"/>
                  </a:cubicBezTo>
                  <a:cubicBezTo>
                    <a:pt x="2403" y="171"/>
                    <a:pt x="2392" y="176"/>
                    <a:pt x="2392" y="195"/>
                  </a:cubicBezTo>
                  <a:lnTo>
                    <a:pt x="2370" y="195"/>
                  </a:lnTo>
                  <a:cubicBezTo>
                    <a:pt x="2370" y="211"/>
                    <a:pt x="2370" y="239"/>
                    <a:pt x="2358" y="239"/>
                  </a:cubicBezTo>
                  <a:cubicBezTo>
                    <a:pt x="2354" y="239"/>
                    <a:pt x="2351" y="237"/>
                    <a:pt x="2347" y="234"/>
                  </a:cubicBezTo>
                  <a:lnTo>
                    <a:pt x="2302" y="253"/>
                  </a:lnTo>
                  <a:lnTo>
                    <a:pt x="2324" y="234"/>
                  </a:lnTo>
                  <a:lnTo>
                    <a:pt x="2302" y="234"/>
                  </a:lnTo>
                  <a:cubicBezTo>
                    <a:pt x="2302" y="234"/>
                    <a:pt x="2302" y="215"/>
                    <a:pt x="2302" y="215"/>
                  </a:cubicBezTo>
                  <a:cubicBezTo>
                    <a:pt x="2296" y="208"/>
                    <a:pt x="2290" y="207"/>
                    <a:pt x="2287" y="207"/>
                  </a:cubicBezTo>
                  <a:cubicBezTo>
                    <a:pt x="2277" y="207"/>
                    <a:pt x="2273" y="219"/>
                    <a:pt x="2256" y="234"/>
                  </a:cubicBezTo>
                  <a:cubicBezTo>
                    <a:pt x="2256" y="215"/>
                    <a:pt x="2256" y="215"/>
                    <a:pt x="2279" y="195"/>
                  </a:cubicBezTo>
                  <a:cubicBezTo>
                    <a:pt x="2256" y="176"/>
                    <a:pt x="2234" y="176"/>
                    <a:pt x="2234" y="157"/>
                  </a:cubicBezTo>
                  <a:cubicBezTo>
                    <a:pt x="2190" y="157"/>
                    <a:pt x="2234" y="157"/>
                    <a:pt x="2213" y="176"/>
                  </a:cubicBezTo>
                  <a:cubicBezTo>
                    <a:pt x="2213" y="118"/>
                    <a:pt x="2145" y="118"/>
                    <a:pt x="2100" y="118"/>
                  </a:cubicBezTo>
                  <a:cubicBezTo>
                    <a:pt x="2090" y="140"/>
                    <a:pt x="2089" y="145"/>
                    <a:pt x="2087" y="145"/>
                  </a:cubicBezTo>
                  <a:cubicBezTo>
                    <a:pt x="2087" y="145"/>
                    <a:pt x="2085" y="142"/>
                    <a:pt x="2081" y="142"/>
                  </a:cubicBezTo>
                  <a:cubicBezTo>
                    <a:pt x="2075" y="142"/>
                    <a:pt x="2068" y="145"/>
                    <a:pt x="2055" y="157"/>
                  </a:cubicBezTo>
                  <a:cubicBezTo>
                    <a:pt x="2077" y="137"/>
                    <a:pt x="2055" y="98"/>
                    <a:pt x="2077" y="98"/>
                  </a:cubicBezTo>
                  <a:lnTo>
                    <a:pt x="2055" y="98"/>
                  </a:lnTo>
                  <a:cubicBezTo>
                    <a:pt x="2077" y="61"/>
                    <a:pt x="2100" y="98"/>
                    <a:pt x="2122" y="42"/>
                  </a:cubicBezTo>
                  <a:cubicBezTo>
                    <a:pt x="2104" y="42"/>
                    <a:pt x="2058" y="66"/>
                    <a:pt x="2039" y="66"/>
                  </a:cubicBezTo>
                  <a:cubicBezTo>
                    <a:pt x="2036" y="66"/>
                    <a:pt x="2032" y="65"/>
                    <a:pt x="2032" y="61"/>
                  </a:cubicBezTo>
                  <a:cubicBezTo>
                    <a:pt x="2043" y="42"/>
                    <a:pt x="2038" y="42"/>
                    <a:pt x="2032" y="42"/>
                  </a:cubicBezTo>
                  <a:cubicBezTo>
                    <a:pt x="2026" y="42"/>
                    <a:pt x="2021" y="42"/>
                    <a:pt x="2032" y="23"/>
                  </a:cubicBezTo>
                  <a:cubicBezTo>
                    <a:pt x="2032" y="16"/>
                    <a:pt x="2036" y="15"/>
                    <a:pt x="2038" y="15"/>
                  </a:cubicBezTo>
                  <a:cubicBezTo>
                    <a:pt x="2045" y="15"/>
                    <a:pt x="2055" y="23"/>
                    <a:pt x="2055" y="23"/>
                  </a:cubicBezTo>
                  <a:lnTo>
                    <a:pt x="2055" y="3"/>
                  </a:lnTo>
                  <a:cubicBezTo>
                    <a:pt x="2049" y="0"/>
                    <a:pt x="2043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8" name="Google Shape;10239;p45"/>
            <p:cNvSpPr/>
            <p:nvPr/>
          </p:nvSpPr>
          <p:spPr>
            <a:xfrm flipH="1" rot="5400000">
              <a:off x="651622" y="5579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79" name="Google Shape;10245;p45"/>
            <p:cNvSpPr/>
            <p:nvPr/>
          </p:nvSpPr>
          <p:spPr>
            <a:xfrm flipH="1" rot="5400000">
              <a:off x="217117" y="49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4800" y="0"/>
                  </a:moveTo>
                  <a:cubicBezTo>
                    <a:pt x="4800" y="10330"/>
                    <a:pt x="-6000" y="21600"/>
                    <a:pt x="4800" y="21600"/>
                  </a:cubicBezTo>
                  <a:cubicBezTo>
                    <a:pt x="4800" y="10330"/>
                    <a:pt x="15600" y="10330"/>
                    <a:pt x="48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0" name="Google Shape;10247;p45"/>
            <p:cNvSpPr/>
            <p:nvPr/>
          </p:nvSpPr>
          <p:spPr>
            <a:xfrm flipH="1" rot="5400000">
              <a:off x="160148" y="588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2160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1" name="Google Shape;10249;p45"/>
            <p:cNvSpPr/>
            <p:nvPr/>
          </p:nvSpPr>
          <p:spPr>
            <a:xfrm flipH="1" rot="5400000">
              <a:off x="173515" y="550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2" name="Google Shape;10254;p45"/>
            <p:cNvSpPr/>
            <p:nvPr/>
          </p:nvSpPr>
          <p:spPr>
            <a:xfrm flipH="1" rot="5400000">
              <a:off x="215219" y="251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10800"/>
                    <a:pt x="21600" y="1080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3" name="Google Shape;10255;p45"/>
            <p:cNvSpPr/>
            <p:nvPr/>
          </p:nvSpPr>
          <p:spPr>
            <a:xfrm flipH="1" rot="5400000">
              <a:off x="213295" y="1330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7918" h="21600" fill="norm" stroke="1" extrusionOk="0">
                  <a:moveTo>
                    <a:pt x="3118" y="0"/>
                  </a:moveTo>
                  <a:cubicBezTo>
                    <a:pt x="13918" y="10800"/>
                    <a:pt x="-7682" y="21600"/>
                    <a:pt x="3118" y="21600"/>
                  </a:cubicBezTo>
                  <a:cubicBezTo>
                    <a:pt x="3118" y="10800"/>
                    <a:pt x="13918" y="10800"/>
                    <a:pt x="31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4" name="Google Shape;10258;p45"/>
            <p:cNvSpPr/>
            <p:nvPr/>
          </p:nvSpPr>
          <p:spPr>
            <a:xfrm flipH="1" rot="5400000">
              <a:off x="151540" y="224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0" y="0"/>
                  </a:moveTo>
                  <a:cubicBezTo>
                    <a:pt x="0" y="10800"/>
                    <a:pt x="10800" y="10800"/>
                    <a:pt x="10800" y="21600"/>
                  </a:cubicBezTo>
                  <a:cubicBezTo>
                    <a:pt x="21600" y="21600"/>
                    <a:pt x="10800" y="1080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5" name="Google Shape;10262;p45"/>
            <p:cNvSpPr/>
            <p:nvPr/>
          </p:nvSpPr>
          <p:spPr>
            <a:xfrm flipH="1" rot="5400000">
              <a:off x="165869" y="181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6" name="Google Shape;10269;p45"/>
            <p:cNvSpPr/>
            <p:nvPr/>
          </p:nvSpPr>
          <p:spPr>
            <a:xfrm flipH="1" rot="5400000">
              <a:off x="559203" y="3900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5" h="21600" fill="norm" stroke="1" extrusionOk="0">
                  <a:moveTo>
                    <a:pt x="0" y="0"/>
                  </a:moveTo>
                  <a:cubicBezTo>
                    <a:pt x="0" y="8640"/>
                    <a:pt x="0" y="8640"/>
                    <a:pt x="0" y="8640"/>
                  </a:cubicBezTo>
                  <a:cubicBezTo>
                    <a:pt x="0" y="8640"/>
                    <a:pt x="0" y="8640"/>
                    <a:pt x="0" y="17280"/>
                  </a:cubicBezTo>
                  <a:cubicBezTo>
                    <a:pt x="0" y="17280"/>
                    <a:pt x="10800" y="21600"/>
                    <a:pt x="18000" y="21600"/>
                  </a:cubicBezTo>
                  <a:cubicBezTo>
                    <a:pt x="21600" y="21600"/>
                    <a:pt x="21600" y="172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287" name="Google Shape;10270;p45"/>
            <p:cNvSpPr/>
            <p:nvPr/>
          </p:nvSpPr>
          <p:spPr>
            <a:xfrm flipH="1" rot="5400000">
              <a:off x="552921" y="4051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21600" y="21600"/>
                  </a:cubicBezTo>
                  <a:cubicBezTo>
                    <a:pt x="21600" y="21600"/>
                    <a:pt x="21600" y="2160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3" grpId="1"/>
      <p:bldP build="whole" bldLvl="1" animBg="1" rev="0" advAuto="0" spid="124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IMG_3079.png" descr="IMG_30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562" y="2651960"/>
            <a:ext cx="1583346" cy="1947515"/>
          </a:xfrm>
          <a:prstGeom prst="rect">
            <a:avLst/>
          </a:prstGeom>
          <a:ln w="12700">
            <a:miter lim="400000"/>
          </a:ln>
        </p:spPr>
      </p:pic>
      <p:sp>
        <p:nvSpPr>
          <p:cNvPr id="1291" name="Presentation Time…"/>
          <p:cNvSpPr/>
          <p:nvPr/>
        </p:nvSpPr>
        <p:spPr>
          <a:xfrm>
            <a:off x="2185903" y="2673193"/>
            <a:ext cx="6408657" cy="1905001"/>
          </a:xfrm>
          <a:prstGeom prst="roundRect">
            <a:avLst>
              <a:gd name="adj" fmla="val 10000"/>
            </a:avLst>
          </a:prstGeom>
          <a:solidFill>
            <a:srgbClr val="4E7A27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>
              <a:defRPr b="1" sz="3100">
                <a:solidFill>
                  <a:srgbClr val="FFFFFF"/>
                </a:solidFill>
              </a:defRPr>
            </a:pPr>
            <a:r>
              <a:t>Presentation Time</a:t>
            </a:r>
          </a:p>
          <a:p>
            <a:pPr algn="ctr">
              <a:defRPr b="1" sz="3100">
                <a:solidFill>
                  <a:srgbClr val="FFFFFF"/>
                </a:solidFill>
              </a:defRPr>
            </a:pPr>
          </a:p>
          <a:p>
            <a:pPr algn="ctr">
              <a:defRPr b="1" sz="3100">
                <a:solidFill>
                  <a:srgbClr val="FFFFFF"/>
                </a:solidFill>
              </a:defRPr>
            </a:pPr>
            <a:r>
              <a:t>My neighborhood </a:t>
            </a:r>
          </a:p>
        </p:txBody>
      </p:sp>
      <p:pic>
        <p:nvPicPr>
          <p:cNvPr id="1292" name="IMG_3021.jpeg" descr="IMG_30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7426" y="160683"/>
            <a:ext cx="2305612" cy="2305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creen Shot 1442-04-06 at 1.49.10 PM.png" descr="Screen Shot 1442-04-06 at 1.49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836" y="239516"/>
            <a:ext cx="4706264" cy="466446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Line"/>
          <p:cNvSpPr/>
          <p:nvPr/>
        </p:nvSpPr>
        <p:spPr>
          <a:xfrm flipH="1">
            <a:off x="6600089" y="1086922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36" name="Line"/>
          <p:cNvSpPr/>
          <p:nvPr/>
        </p:nvSpPr>
        <p:spPr>
          <a:xfrm flipH="1">
            <a:off x="6600089" y="2177480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37" name="Line"/>
          <p:cNvSpPr/>
          <p:nvPr/>
        </p:nvSpPr>
        <p:spPr>
          <a:xfrm flipH="1">
            <a:off x="6600089" y="2914319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38" name="Line"/>
          <p:cNvSpPr/>
          <p:nvPr/>
        </p:nvSpPr>
        <p:spPr>
          <a:xfrm flipH="1">
            <a:off x="6600089" y="4027547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39" name="Line"/>
          <p:cNvSpPr/>
          <p:nvPr/>
        </p:nvSpPr>
        <p:spPr>
          <a:xfrm flipH="1" flipV="1">
            <a:off x="4117511" y="640396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40" name="Line"/>
          <p:cNvSpPr/>
          <p:nvPr/>
        </p:nvSpPr>
        <p:spPr>
          <a:xfrm flipH="1">
            <a:off x="4117511" y="2177480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41" name="Line"/>
          <p:cNvSpPr/>
          <p:nvPr/>
        </p:nvSpPr>
        <p:spPr>
          <a:xfrm flipH="1">
            <a:off x="4117511" y="2914319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>
            <a:off x="4117511" y="4027547"/>
            <a:ext cx="636916" cy="2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2"/>
      <p:bldP build="whole" bldLvl="1" animBg="1" rev="0" advAuto="0" spid="240" grpId="6"/>
      <p:bldP build="whole" bldLvl="1" animBg="1" rev="0" advAuto="0" spid="239" grpId="5"/>
      <p:bldP build="whole" bldLvl="1" animBg="1" rev="0" advAuto="0" spid="238" grpId="4"/>
      <p:bldP build="whole" bldLvl="1" animBg="1" rev="0" advAuto="0" spid="241" grpId="7"/>
      <p:bldP build="whole" bldLvl="1" animBg="1" rev="0" advAuto="0" spid="235" grpId="1"/>
      <p:bldP build="whole" bldLvl="1" animBg="1" rev="0" advAuto="0" spid="237" grpId="3"/>
      <p:bldP build="whole" bldLvl="1" animBg="1" rev="0" advAuto="0" spid="242" grpId="8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Homework"/>
          <p:cNvSpPr txBox="1"/>
          <p:nvPr>
            <p:ph type="title"/>
          </p:nvPr>
        </p:nvSpPr>
        <p:spPr>
          <a:xfrm>
            <a:off x="1813468" y="833867"/>
            <a:ext cx="5032824" cy="1013748"/>
          </a:xfrm>
          <a:prstGeom prst="rect">
            <a:avLst/>
          </a:prstGeom>
        </p:spPr>
        <p:txBody>
          <a:bodyPr/>
          <a:lstStyle>
            <a:lvl1pPr defTabSz="493776">
              <a:defRPr sz="5400">
                <a:solidFill>
                  <a:srgbClr val="FF8648"/>
                </a:solidFill>
              </a:defRPr>
            </a:lvl1pPr>
          </a:lstStyle>
          <a:p>
            <a:pPr/>
            <a:r>
              <a:t>Homework </a:t>
            </a:r>
          </a:p>
        </p:txBody>
      </p:sp>
      <p:sp>
        <p:nvSpPr>
          <p:cNvPr id="1295" name="H…"/>
          <p:cNvSpPr txBox="1"/>
          <p:nvPr>
            <p:ph type="body" sz="quarter" idx="1"/>
          </p:nvPr>
        </p:nvSpPr>
        <p:spPr>
          <a:xfrm>
            <a:off x="1934528" y="2310877"/>
            <a:ext cx="4790703" cy="1804906"/>
          </a:xfrm>
          <a:prstGeom prst="rect">
            <a:avLst/>
          </a:prstGeom>
        </p:spPr>
        <p:txBody>
          <a:bodyPr/>
          <a:lstStyle/>
          <a:p>
            <a:pPr>
              <a:defRPr b="1" sz="2700"/>
            </a:pPr>
            <a:r>
              <a:t>H</a:t>
            </a:r>
          </a:p>
          <a:p>
            <a:pPr>
              <a:defRPr b="1" sz="2700"/>
            </a:pPr>
          </a:p>
          <a:p>
            <a:pPr>
              <a:defRPr b="1" sz="2700"/>
            </a:pPr>
            <a:r>
              <a:t>Page 118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5;p26"/>
          <p:cNvSpPr txBox="1"/>
          <p:nvPr>
            <p:ph type="ctrTitle"/>
          </p:nvPr>
        </p:nvSpPr>
        <p:spPr>
          <a:xfrm>
            <a:off x="1763742" y="1522428"/>
            <a:ext cx="5509359" cy="1342872"/>
          </a:xfrm>
          <a:prstGeom prst="rect">
            <a:avLst/>
          </a:prstGeom>
        </p:spPr>
        <p:txBody>
          <a:bodyPr/>
          <a:lstStyle>
            <a:lvl1pPr defTabSz="421628">
              <a:defRPr b="0" sz="4524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/>
            <a:r>
              <a:t>Where do you live?</a:t>
            </a:r>
          </a:p>
        </p:txBody>
      </p:sp>
      <p:sp>
        <p:nvSpPr>
          <p:cNvPr id="1298" name="Google Shape;126;p26"/>
          <p:cNvSpPr txBox="1"/>
          <p:nvPr>
            <p:ph type="subTitle" sz="quarter" idx="1"/>
          </p:nvPr>
        </p:nvSpPr>
        <p:spPr>
          <a:xfrm>
            <a:off x="710850" y="2908685"/>
            <a:ext cx="7722300" cy="838142"/>
          </a:xfrm>
          <a:prstGeom prst="rect">
            <a:avLst/>
          </a:prstGeom>
        </p:spPr>
        <p:txBody>
          <a:bodyPr/>
          <a:lstStyle>
            <a:lvl1pPr marL="0" indent="0">
              <a:defRPr sz="2700"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Unit 7   ( Form, meaning and Function )</a:t>
            </a:r>
          </a:p>
        </p:txBody>
      </p:sp>
      <p:sp>
        <p:nvSpPr>
          <p:cNvPr id="1299" name="Google Shape;1398;p26"/>
          <p:cNvSpPr/>
          <p:nvPr/>
        </p:nvSpPr>
        <p:spPr>
          <a:xfrm rot="12296764">
            <a:off x="7665608" y="1487858"/>
            <a:ext cx="463805" cy="663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fill="norm" stroke="1" extrusionOk="0">
                <a:moveTo>
                  <a:pt x="20773" y="0"/>
                </a:moveTo>
                <a:cubicBezTo>
                  <a:pt x="20773" y="20"/>
                  <a:pt x="20781" y="35"/>
                  <a:pt x="20793" y="51"/>
                </a:cubicBezTo>
                <a:lnTo>
                  <a:pt x="20773" y="0"/>
                </a:lnTo>
                <a:close/>
                <a:moveTo>
                  <a:pt x="20088" y="81"/>
                </a:moveTo>
                <a:lnTo>
                  <a:pt x="20129" y="111"/>
                </a:lnTo>
                <a:cubicBezTo>
                  <a:pt x="20114" y="96"/>
                  <a:pt x="20097" y="81"/>
                  <a:pt x="20088" y="81"/>
                </a:cubicBezTo>
                <a:close/>
                <a:moveTo>
                  <a:pt x="19994" y="116"/>
                </a:moveTo>
                <a:cubicBezTo>
                  <a:pt x="19991" y="116"/>
                  <a:pt x="19994" y="121"/>
                  <a:pt x="19999" y="128"/>
                </a:cubicBezTo>
                <a:cubicBezTo>
                  <a:pt x="19999" y="125"/>
                  <a:pt x="20001" y="123"/>
                  <a:pt x="20001" y="121"/>
                </a:cubicBezTo>
                <a:cubicBezTo>
                  <a:pt x="19996" y="118"/>
                  <a:pt x="19994" y="116"/>
                  <a:pt x="19994" y="116"/>
                </a:cubicBezTo>
                <a:close/>
                <a:moveTo>
                  <a:pt x="19428" y="221"/>
                </a:moveTo>
                <a:cubicBezTo>
                  <a:pt x="19404" y="238"/>
                  <a:pt x="19400" y="241"/>
                  <a:pt x="19428" y="261"/>
                </a:cubicBezTo>
                <a:lnTo>
                  <a:pt x="19428" y="221"/>
                </a:lnTo>
                <a:close/>
                <a:moveTo>
                  <a:pt x="21343" y="219"/>
                </a:moveTo>
                <a:cubicBezTo>
                  <a:pt x="21360" y="233"/>
                  <a:pt x="21382" y="249"/>
                  <a:pt x="21399" y="261"/>
                </a:cubicBezTo>
                <a:cubicBezTo>
                  <a:pt x="21382" y="241"/>
                  <a:pt x="21360" y="224"/>
                  <a:pt x="21343" y="219"/>
                </a:cubicBezTo>
                <a:close/>
                <a:moveTo>
                  <a:pt x="19366" y="244"/>
                </a:moveTo>
                <a:cubicBezTo>
                  <a:pt x="19363" y="244"/>
                  <a:pt x="19363" y="249"/>
                  <a:pt x="19371" y="261"/>
                </a:cubicBezTo>
                <a:lnTo>
                  <a:pt x="19390" y="261"/>
                </a:lnTo>
                <a:cubicBezTo>
                  <a:pt x="19378" y="251"/>
                  <a:pt x="19368" y="244"/>
                  <a:pt x="19366" y="244"/>
                </a:cubicBezTo>
                <a:close/>
                <a:moveTo>
                  <a:pt x="19428" y="261"/>
                </a:moveTo>
                <a:cubicBezTo>
                  <a:pt x="19428" y="263"/>
                  <a:pt x="19431" y="263"/>
                  <a:pt x="19433" y="265"/>
                </a:cubicBezTo>
                <a:cubicBezTo>
                  <a:pt x="19431" y="263"/>
                  <a:pt x="19428" y="261"/>
                  <a:pt x="19428" y="261"/>
                </a:cubicBezTo>
                <a:close/>
                <a:moveTo>
                  <a:pt x="19390" y="261"/>
                </a:moveTo>
                <a:cubicBezTo>
                  <a:pt x="19397" y="268"/>
                  <a:pt x="19407" y="276"/>
                  <a:pt x="19416" y="282"/>
                </a:cubicBezTo>
                <a:cubicBezTo>
                  <a:pt x="19412" y="273"/>
                  <a:pt x="19407" y="266"/>
                  <a:pt x="19400" y="261"/>
                </a:cubicBezTo>
                <a:close/>
                <a:moveTo>
                  <a:pt x="21399" y="261"/>
                </a:moveTo>
                <a:cubicBezTo>
                  <a:pt x="21413" y="275"/>
                  <a:pt x="21423" y="288"/>
                  <a:pt x="21433" y="302"/>
                </a:cubicBezTo>
                <a:cubicBezTo>
                  <a:pt x="21461" y="302"/>
                  <a:pt x="21461" y="282"/>
                  <a:pt x="21461" y="261"/>
                </a:cubicBezTo>
                <a:cubicBezTo>
                  <a:pt x="21461" y="276"/>
                  <a:pt x="21457" y="283"/>
                  <a:pt x="21447" y="283"/>
                </a:cubicBezTo>
                <a:cubicBezTo>
                  <a:pt x="21435" y="283"/>
                  <a:pt x="21418" y="273"/>
                  <a:pt x="21399" y="261"/>
                </a:cubicBezTo>
                <a:close/>
                <a:moveTo>
                  <a:pt x="19400" y="302"/>
                </a:moveTo>
                <a:cubicBezTo>
                  <a:pt x="19400" y="302"/>
                  <a:pt x="19400" y="302"/>
                  <a:pt x="19400" y="302"/>
                </a:cubicBezTo>
                <a:cubicBezTo>
                  <a:pt x="19400" y="302"/>
                  <a:pt x="19400" y="302"/>
                  <a:pt x="19400" y="302"/>
                </a:cubicBezTo>
                <a:close/>
                <a:moveTo>
                  <a:pt x="20831" y="401"/>
                </a:moveTo>
                <a:cubicBezTo>
                  <a:pt x="20831" y="401"/>
                  <a:pt x="20860" y="401"/>
                  <a:pt x="20860" y="421"/>
                </a:cubicBezTo>
                <a:cubicBezTo>
                  <a:pt x="20860" y="421"/>
                  <a:pt x="20831" y="401"/>
                  <a:pt x="20831" y="401"/>
                </a:cubicBezTo>
                <a:close/>
                <a:moveTo>
                  <a:pt x="20877" y="374"/>
                </a:moveTo>
                <a:cubicBezTo>
                  <a:pt x="20891" y="374"/>
                  <a:pt x="20896" y="393"/>
                  <a:pt x="20918" y="421"/>
                </a:cubicBezTo>
                <a:cubicBezTo>
                  <a:pt x="20947" y="421"/>
                  <a:pt x="20947" y="401"/>
                  <a:pt x="20975" y="401"/>
                </a:cubicBezTo>
                <a:lnTo>
                  <a:pt x="20947" y="421"/>
                </a:lnTo>
                <a:cubicBezTo>
                  <a:pt x="20947" y="432"/>
                  <a:pt x="20947" y="437"/>
                  <a:pt x="20942" y="437"/>
                </a:cubicBezTo>
                <a:cubicBezTo>
                  <a:pt x="20939" y="437"/>
                  <a:pt x="20932" y="432"/>
                  <a:pt x="20918" y="421"/>
                </a:cubicBezTo>
                <a:lnTo>
                  <a:pt x="20889" y="421"/>
                </a:lnTo>
                <a:cubicBezTo>
                  <a:pt x="20889" y="401"/>
                  <a:pt x="20889" y="381"/>
                  <a:pt x="20860" y="381"/>
                </a:cubicBezTo>
                <a:cubicBezTo>
                  <a:pt x="20867" y="376"/>
                  <a:pt x="20872" y="374"/>
                  <a:pt x="20877" y="374"/>
                </a:cubicBezTo>
                <a:close/>
                <a:moveTo>
                  <a:pt x="20975" y="401"/>
                </a:moveTo>
                <a:cubicBezTo>
                  <a:pt x="20975" y="401"/>
                  <a:pt x="21004" y="401"/>
                  <a:pt x="21031" y="421"/>
                </a:cubicBezTo>
                <a:cubicBezTo>
                  <a:pt x="21031" y="421"/>
                  <a:pt x="21031" y="421"/>
                  <a:pt x="21031" y="421"/>
                </a:cubicBezTo>
                <a:cubicBezTo>
                  <a:pt x="21031" y="432"/>
                  <a:pt x="21038" y="437"/>
                  <a:pt x="21045" y="442"/>
                </a:cubicBezTo>
                <a:cubicBezTo>
                  <a:pt x="21043" y="437"/>
                  <a:pt x="21038" y="430"/>
                  <a:pt x="21031" y="421"/>
                </a:cubicBezTo>
                <a:cubicBezTo>
                  <a:pt x="21031" y="421"/>
                  <a:pt x="21060" y="442"/>
                  <a:pt x="21060" y="462"/>
                </a:cubicBezTo>
                <a:cubicBezTo>
                  <a:pt x="21060" y="452"/>
                  <a:pt x="21052" y="447"/>
                  <a:pt x="21045" y="442"/>
                </a:cubicBezTo>
                <a:cubicBezTo>
                  <a:pt x="21060" y="462"/>
                  <a:pt x="21060" y="462"/>
                  <a:pt x="21060" y="462"/>
                </a:cubicBezTo>
                <a:cubicBezTo>
                  <a:pt x="21004" y="462"/>
                  <a:pt x="21004" y="421"/>
                  <a:pt x="20975" y="401"/>
                </a:cubicBezTo>
                <a:close/>
                <a:moveTo>
                  <a:pt x="21067" y="207"/>
                </a:moveTo>
                <a:cubicBezTo>
                  <a:pt x="21101" y="243"/>
                  <a:pt x="21202" y="263"/>
                  <a:pt x="21175" y="302"/>
                </a:cubicBezTo>
                <a:lnTo>
                  <a:pt x="21204" y="282"/>
                </a:lnTo>
                <a:cubicBezTo>
                  <a:pt x="21262" y="322"/>
                  <a:pt x="21204" y="342"/>
                  <a:pt x="21291" y="401"/>
                </a:cubicBezTo>
                <a:cubicBezTo>
                  <a:pt x="21291" y="401"/>
                  <a:pt x="21262" y="381"/>
                  <a:pt x="21233" y="381"/>
                </a:cubicBezTo>
                <a:cubicBezTo>
                  <a:pt x="21257" y="400"/>
                  <a:pt x="21324" y="447"/>
                  <a:pt x="21305" y="447"/>
                </a:cubicBezTo>
                <a:cubicBezTo>
                  <a:pt x="21303" y="447"/>
                  <a:pt x="21298" y="445"/>
                  <a:pt x="21291" y="442"/>
                </a:cubicBezTo>
                <a:cubicBezTo>
                  <a:pt x="21262" y="401"/>
                  <a:pt x="21233" y="421"/>
                  <a:pt x="21204" y="401"/>
                </a:cubicBezTo>
                <a:cubicBezTo>
                  <a:pt x="21262" y="442"/>
                  <a:pt x="21233" y="442"/>
                  <a:pt x="21233" y="462"/>
                </a:cubicBezTo>
                <a:cubicBezTo>
                  <a:pt x="21204" y="442"/>
                  <a:pt x="21146" y="401"/>
                  <a:pt x="21117" y="381"/>
                </a:cubicBezTo>
                <a:lnTo>
                  <a:pt x="21204" y="462"/>
                </a:lnTo>
                <a:cubicBezTo>
                  <a:pt x="21180" y="445"/>
                  <a:pt x="21139" y="416"/>
                  <a:pt x="21122" y="416"/>
                </a:cubicBezTo>
                <a:cubicBezTo>
                  <a:pt x="21120" y="416"/>
                  <a:pt x="21117" y="418"/>
                  <a:pt x="21117" y="421"/>
                </a:cubicBezTo>
                <a:cubicBezTo>
                  <a:pt x="21117" y="401"/>
                  <a:pt x="21088" y="401"/>
                  <a:pt x="21088" y="381"/>
                </a:cubicBezTo>
                <a:lnTo>
                  <a:pt x="21117" y="381"/>
                </a:lnTo>
                <a:cubicBezTo>
                  <a:pt x="21146" y="361"/>
                  <a:pt x="21146" y="322"/>
                  <a:pt x="21146" y="302"/>
                </a:cubicBezTo>
                <a:cubicBezTo>
                  <a:pt x="21033" y="223"/>
                  <a:pt x="21141" y="298"/>
                  <a:pt x="21067" y="207"/>
                </a:cubicBezTo>
                <a:close/>
                <a:moveTo>
                  <a:pt x="20598" y="438"/>
                </a:moveTo>
                <a:cubicBezTo>
                  <a:pt x="20607" y="438"/>
                  <a:pt x="20619" y="445"/>
                  <a:pt x="20631" y="462"/>
                </a:cubicBezTo>
                <a:cubicBezTo>
                  <a:pt x="20631" y="467"/>
                  <a:pt x="20631" y="472"/>
                  <a:pt x="20631" y="477"/>
                </a:cubicBezTo>
                <a:cubicBezTo>
                  <a:pt x="20624" y="472"/>
                  <a:pt x="20617" y="467"/>
                  <a:pt x="20602" y="462"/>
                </a:cubicBezTo>
                <a:cubicBezTo>
                  <a:pt x="20586" y="450"/>
                  <a:pt x="20588" y="438"/>
                  <a:pt x="20598" y="438"/>
                </a:cubicBezTo>
                <a:close/>
                <a:moveTo>
                  <a:pt x="20400" y="482"/>
                </a:moveTo>
                <a:lnTo>
                  <a:pt x="20429" y="502"/>
                </a:lnTo>
                <a:lnTo>
                  <a:pt x="20400" y="502"/>
                </a:lnTo>
                <a:cubicBezTo>
                  <a:pt x="20400" y="482"/>
                  <a:pt x="20400" y="482"/>
                  <a:pt x="20400" y="482"/>
                </a:cubicBezTo>
                <a:close/>
                <a:moveTo>
                  <a:pt x="18367" y="502"/>
                </a:moveTo>
                <a:cubicBezTo>
                  <a:pt x="18375" y="504"/>
                  <a:pt x="18382" y="506"/>
                  <a:pt x="18387" y="507"/>
                </a:cubicBezTo>
                <a:cubicBezTo>
                  <a:pt x="18382" y="504"/>
                  <a:pt x="18377" y="502"/>
                  <a:pt x="18367" y="502"/>
                </a:cubicBezTo>
                <a:close/>
                <a:moveTo>
                  <a:pt x="20429" y="462"/>
                </a:moveTo>
                <a:cubicBezTo>
                  <a:pt x="20429" y="462"/>
                  <a:pt x="20458" y="482"/>
                  <a:pt x="20487" y="482"/>
                </a:cubicBezTo>
                <a:cubicBezTo>
                  <a:pt x="20487" y="502"/>
                  <a:pt x="20516" y="502"/>
                  <a:pt x="20516" y="502"/>
                </a:cubicBezTo>
                <a:cubicBezTo>
                  <a:pt x="20516" y="523"/>
                  <a:pt x="20516" y="523"/>
                  <a:pt x="20516" y="523"/>
                </a:cubicBezTo>
                <a:cubicBezTo>
                  <a:pt x="20487" y="523"/>
                  <a:pt x="20458" y="502"/>
                  <a:pt x="20429" y="482"/>
                </a:cubicBezTo>
                <a:lnTo>
                  <a:pt x="20429" y="462"/>
                </a:lnTo>
                <a:close/>
                <a:moveTo>
                  <a:pt x="21464" y="570"/>
                </a:moveTo>
                <a:cubicBezTo>
                  <a:pt x="21476" y="577"/>
                  <a:pt x="21485" y="585"/>
                  <a:pt x="21495" y="592"/>
                </a:cubicBezTo>
                <a:cubicBezTo>
                  <a:pt x="21495" y="588"/>
                  <a:pt x="21493" y="585"/>
                  <a:pt x="21490" y="582"/>
                </a:cubicBezTo>
                <a:cubicBezTo>
                  <a:pt x="21478" y="577"/>
                  <a:pt x="21471" y="573"/>
                  <a:pt x="21464" y="570"/>
                </a:cubicBezTo>
                <a:close/>
                <a:moveTo>
                  <a:pt x="17939" y="622"/>
                </a:moveTo>
                <a:cubicBezTo>
                  <a:pt x="17927" y="622"/>
                  <a:pt x="17932" y="625"/>
                  <a:pt x="17942" y="630"/>
                </a:cubicBezTo>
                <a:cubicBezTo>
                  <a:pt x="17942" y="627"/>
                  <a:pt x="17939" y="625"/>
                  <a:pt x="17939" y="622"/>
                </a:cubicBezTo>
                <a:close/>
                <a:moveTo>
                  <a:pt x="21495" y="592"/>
                </a:moveTo>
                <a:cubicBezTo>
                  <a:pt x="21514" y="622"/>
                  <a:pt x="21490" y="622"/>
                  <a:pt x="21490" y="622"/>
                </a:cubicBezTo>
                <a:lnTo>
                  <a:pt x="21519" y="642"/>
                </a:lnTo>
                <a:cubicBezTo>
                  <a:pt x="21546" y="634"/>
                  <a:pt x="21529" y="615"/>
                  <a:pt x="21495" y="592"/>
                </a:cubicBezTo>
                <a:close/>
                <a:moveTo>
                  <a:pt x="17208" y="674"/>
                </a:moveTo>
                <a:cubicBezTo>
                  <a:pt x="17208" y="674"/>
                  <a:pt x="17213" y="679"/>
                  <a:pt x="17222" y="686"/>
                </a:cubicBezTo>
                <a:cubicBezTo>
                  <a:pt x="17222" y="684"/>
                  <a:pt x="17222" y="684"/>
                  <a:pt x="17222" y="683"/>
                </a:cubicBezTo>
                <a:cubicBezTo>
                  <a:pt x="17213" y="676"/>
                  <a:pt x="17210" y="674"/>
                  <a:pt x="17208" y="674"/>
                </a:cubicBezTo>
                <a:close/>
                <a:moveTo>
                  <a:pt x="20983" y="843"/>
                </a:moveTo>
                <a:cubicBezTo>
                  <a:pt x="21009" y="855"/>
                  <a:pt x="21040" y="863"/>
                  <a:pt x="21060" y="863"/>
                </a:cubicBezTo>
                <a:cubicBezTo>
                  <a:pt x="21036" y="855"/>
                  <a:pt x="21009" y="850"/>
                  <a:pt x="20983" y="843"/>
                </a:cubicBezTo>
                <a:close/>
                <a:moveTo>
                  <a:pt x="19686" y="904"/>
                </a:moveTo>
                <a:cubicBezTo>
                  <a:pt x="19686" y="924"/>
                  <a:pt x="19715" y="924"/>
                  <a:pt x="19715" y="924"/>
                </a:cubicBezTo>
                <a:lnTo>
                  <a:pt x="19686" y="924"/>
                </a:lnTo>
                <a:cubicBezTo>
                  <a:pt x="19686" y="924"/>
                  <a:pt x="19686" y="924"/>
                  <a:pt x="19686" y="904"/>
                </a:cubicBezTo>
                <a:close/>
                <a:moveTo>
                  <a:pt x="21060" y="984"/>
                </a:moveTo>
                <a:cubicBezTo>
                  <a:pt x="21072" y="993"/>
                  <a:pt x="21084" y="996"/>
                  <a:pt x="21093" y="1000"/>
                </a:cubicBezTo>
                <a:cubicBezTo>
                  <a:pt x="21084" y="995"/>
                  <a:pt x="21072" y="990"/>
                  <a:pt x="21060" y="984"/>
                </a:cubicBezTo>
                <a:close/>
                <a:moveTo>
                  <a:pt x="21093" y="1000"/>
                </a:moveTo>
                <a:cubicBezTo>
                  <a:pt x="21156" y="1030"/>
                  <a:pt x="21182" y="1044"/>
                  <a:pt x="21233" y="1044"/>
                </a:cubicBezTo>
                <a:lnTo>
                  <a:pt x="21146" y="1023"/>
                </a:lnTo>
                <a:cubicBezTo>
                  <a:pt x="21146" y="1003"/>
                  <a:pt x="21117" y="1003"/>
                  <a:pt x="21117" y="1003"/>
                </a:cubicBezTo>
                <a:cubicBezTo>
                  <a:pt x="21117" y="1003"/>
                  <a:pt x="21108" y="1003"/>
                  <a:pt x="21093" y="1000"/>
                </a:cubicBezTo>
                <a:close/>
                <a:moveTo>
                  <a:pt x="16077" y="1084"/>
                </a:moveTo>
                <a:cubicBezTo>
                  <a:pt x="16077" y="1091"/>
                  <a:pt x="16079" y="1097"/>
                  <a:pt x="16084" y="1104"/>
                </a:cubicBezTo>
                <a:cubicBezTo>
                  <a:pt x="16082" y="1099"/>
                  <a:pt x="16079" y="1092"/>
                  <a:pt x="16077" y="1084"/>
                </a:cubicBezTo>
                <a:close/>
                <a:moveTo>
                  <a:pt x="20802" y="1212"/>
                </a:moveTo>
                <a:cubicBezTo>
                  <a:pt x="20809" y="1215"/>
                  <a:pt x="20819" y="1221"/>
                  <a:pt x="20831" y="1224"/>
                </a:cubicBezTo>
                <a:cubicBezTo>
                  <a:pt x="20819" y="1219"/>
                  <a:pt x="20809" y="1215"/>
                  <a:pt x="20802" y="1212"/>
                </a:cubicBezTo>
                <a:close/>
                <a:moveTo>
                  <a:pt x="18998" y="1485"/>
                </a:moveTo>
                <a:cubicBezTo>
                  <a:pt x="18998" y="1485"/>
                  <a:pt x="19027" y="1485"/>
                  <a:pt x="19027" y="1505"/>
                </a:cubicBezTo>
                <a:lnTo>
                  <a:pt x="18998" y="1505"/>
                </a:lnTo>
                <a:cubicBezTo>
                  <a:pt x="18998" y="1485"/>
                  <a:pt x="18998" y="1485"/>
                  <a:pt x="18998" y="1485"/>
                </a:cubicBezTo>
                <a:close/>
                <a:moveTo>
                  <a:pt x="18541" y="1585"/>
                </a:moveTo>
                <a:cubicBezTo>
                  <a:pt x="18541" y="1585"/>
                  <a:pt x="18541" y="1585"/>
                  <a:pt x="18541" y="1586"/>
                </a:cubicBezTo>
                <a:cubicBezTo>
                  <a:pt x="18545" y="1593"/>
                  <a:pt x="18548" y="1595"/>
                  <a:pt x="18548" y="1595"/>
                </a:cubicBezTo>
                <a:cubicBezTo>
                  <a:pt x="18548" y="1595"/>
                  <a:pt x="18545" y="1591"/>
                  <a:pt x="18541" y="1585"/>
                </a:cubicBezTo>
                <a:close/>
                <a:moveTo>
                  <a:pt x="18728" y="1642"/>
                </a:moveTo>
                <a:cubicBezTo>
                  <a:pt x="18731" y="1642"/>
                  <a:pt x="18736" y="1644"/>
                  <a:pt x="18740" y="1645"/>
                </a:cubicBezTo>
                <a:lnTo>
                  <a:pt x="18716" y="1645"/>
                </a:lnTo>
                <a:cubicBezTo>
                  <a:pt x="18719" y="1644"/>
                  <a:pt x="18723" y="1642"/>
                  <a:pt x="18728" y="1642"/>
                </a:cubicBezTo>
                <a:close/>
                <a:moveTo>
                  <a:pt x="18911" y="1586"/>
                </a:moveTo>
                <a:cubicBezTo>
                  <a:pt x="18911" y="1607"/>
                  <a:pt x="18911" y="1607"/>
                  <a:pt x="18940" y="1607"/>
                </a:cubicBezTo>
                <a:cubicBezTo>
                  <a:pt x="18911" y="1627"/>
                  <a:pt x="18911" y="1627"/>
                  <a:pt x="18882" y="1645"/>
                </a:cubicBezTo>
                <a:cubicBezTo>
                  <a:pt x="18856" y="1627"/>
                  <a:pt x="18856" y="1627"/>
                  <a:pt x="18856" y="1607"/>
                </a:cubicBezTo>
                <a:cubicBezTo>
                  <a:pt x="18827" y="1607"/>
                  <a:pt x="18827" y="1607"/>
                  <a:pt x="18827" y="1586"/>
                </a:cubicBezTo>
                <a:cubicBezTo>
                  <a:pt x="18846" y="1586"/>
                  <a:pt x="18877" y="1603"/>
                  <a:pt x="18897" y="1603"/>
                </a:cubicBezTo>
                <a:cubicBezTo>
                  <a:pt x="18906" y="1603"/>
                  <a:pt x="18911" y="1600"/>
                  <a:pt x="18911" y="1586"/>
                </a:cubicBezTo>
                <a:close/>
                <a:moveTo>
                  <a:pt x="14299" y="1706"/>
                </a:moveTo>
                <a:cubicBezTo>
                  <a:pt x="14306" y="1718"/>
                  <a:pt x="14309" y="1721"/>
                  <a:pt x="14311" y="1723"/>
                </a:cubicBezTo>
                <a:lnTo>
                  <a:pt x="14299" y="1706"/>
                </a:lnTo>
                <a:close/>
                <a:moveTo>
                  <a:pt x="20494" y="1686"/>
                </a:moveTo>
                <a:cubicBezTo>
                  <a:pt x="20523" y="1701"/>
                  <a:pt x="20559" y="1716"/>
                  <a:pt x="20574" y="1726"/>
                </a:cubicBezTo>
                <a:cubicBezTo>
                  <a:pt x="20574" y="1716"/>
                  <a:pt x="20538" y="1701"/>
                  <a:pt x="20494" y="1686"/>
                </a:cubicBezTo>
                <a:close/>
                <a:moveTo>
                  <a:pt x="18586" y="1733"/>
                </a:moveTo>
                <a:lnTo>
                  <a:pt x="18596" y="1746"/>
                </a:lnTo>
                <a:cubicBezTo>
                  <a:pt x="18596" y="1738"/>
                  <a:pt x="18594" y="1735"/>
                  <a:pt x="18586" y="1733"/>
                </a:cubicBezTo>
                <a:close/>
                <a:moveTo>
                  <a:pt x="20287" y="1726"/>
                </a:moveTo>
                <a:cubicBezTo>
                  <a:pt x="20287" y="1726"/>
                  <a:pt x="20316" y="1746"/>
                  <a:pt x="20287" y="1746"/>
                </a:cubicBezTo>
                <a:cubicBezTo>
                  <a:pt x="20316" y="1757"/>
                  <a:pt x="20331" y="1760"/>
                  <a:pt x="20335" y="1760"/>
                </a:cubicBezTo>
                <a:cubicBezTo>
                  <a:pt x="20352" y="1760"/>
                  <a:pt x="20287" y="1726"/>
                  <a:pt x="20287" y="1726"/>
                </a:cubicBezTo>
                <a:close/>
                <a:moveTo>
                  <a:pt x="18423" y="1757"/>
                </a:moveTo>
                <a:cubicBezTo>
                  <a:pt x="18423" y="1760"/>
                  <a:pt x="18423" y="1763"/>
                  <a:pt x="18425" y="1767"/>
                </a:cubicBezTo>
                <a:cubicBezTo>
                  <a:pt x="18425" y="1762"/>
                  <a:pt x="18423" y="1758"/>
                  <a:pt x="18423" y="1757"/>
                </a:cubicBezTo>
                <a:close/>
                <a:moveTo>
                  <a:pt x="18360" y="1740"/>
                </a:moveTo>
                <a:cubicBezTo>
                  <a:pt x="18358" y="1752"/>
                  <a:pt x="18367" y="1773"/>
                  <a:pt x="18367" y="1807"/>
                </a:cubicBezTo>
                <a:lnTo>
                  <a:pt x="18367" y="1746"/>
                </a:lnTo>
                <a:cubicBezTo>
                  <a:pt x="18365" y="1745"/>
                  <a:pt x="18363" y="1741"/>
                  <a:pt x="18360" y="1740"/>
                </a:cubicBezTo>
                <a:close/>
                <a:moveTo>
                  <a:pt x="18081" y="2107"/>
                </a:moveTo>
                <a:lnTo>
                  <a:pt x="18052" y="2127"/>
                </a:lnTo>
                <a:cubicBezTo>
                  <a:pt x="18052" y="2107"/>
                  <a:pt x="18081" y="2107"/>
                  <a:pt x="18081" y="2107"/>
                </a:cubicBezTo>
                <a:close/>
                <a:moveTo>
                  <a:pt x="18442" y="1504"/>
                </a:moveTo>
                <a:cubicBezTo>
                  <a:pt x="18444" y="1504"/>
                  <a:pt x="18449" y="1505"/>
                  <a:pt x="18454" y="1505"/>
                </a:cubicBezTo>
                <a:cubicBezTo>
                  <a:pt x="18473" y="1534"/>
                  <a:pt x="18495" y="1563"/>
                  <a:pt x="18483" y="1563"/>
                </a:cubicBezTo>
                <a:cubicBezTo>
                  <a:pt x="18481" y="1563"/>
                  <a:pt x="18471" y="1558"/>
                  <a:pt x="18454" y="1546"/>
                </a:cubicBezTo>
                <a:cubicBezTo>
                  <a:pt x="18512" y="1645"/>
                  <a:pt x="18567" y="1706"/>
                  <a:pt x="18567" y="1767"/>
                </a:cubicBezTo>
                <a:cubicBezTo>
                  <a:pt x="18567" y="1743"/>
                  <a:pt x="18579" y="1733"/>
                  <a:pt x="18586" y="1733"/>
                </a:cubicBezTo>
                <a:cubicBezTo>
                  <a:pt x="18586" y="1733"/>
                  <a:pt x="18586" y="1733"/>
                  <a:pt x="18586" y="1733"/>
                </a:cubicBezTo>
                <a:lnTo>
                  <a:pt x="18541" y="1666"/>
                </a:lnTo>
                <a:lnTo>
                  <a:pt x="18567" y="1666"/>
                </a:lnTo>
                <a:cubicBezTo>
                  <a:pt x="18541" y="1627"/>
                  <a:pt x="18512" y="1586"/>
                  <a:pt x="18483" y="1546"/>
                </a:cubicBezTo>
                <a:cubicBezTo>
                  <a:pt x="18485" y="1544"/>
                  <a:pt x="18488" y="1542"/>
                  <a:pt x="18490" y="1542"/>
                </a:cubicBezTo>
                <a:cubicBezTo>
                  <a:pt x="18507" y="1542"/>
                  <a:pt x="18531" y="1569"/>
                  <a:pt x="18541" y="1585"/>
                </a:cubicBezTo>
                <a:cubicBezTo>
                  <a:pt x="18567" y="1544"/>
                  <a:pt x="18512" y="1505"/>
                  <a:pt x="18541" y="1505"/>
                </a:cubicBezTo>
                <a:cubicBezTo>
                  <a:pt x="18553" y="1516"/>
                  <a:pt x="18560" y="1526"/>
                  <a:pt x="18560" y="1531"/>
                </a:cubicBezTo>
                <a:cubicBezTo>
                  <a:pt x="18555" y="1529"/>
                  <a:pt x="18548" y="1529"/>
                  <a:pt x="18541" y="1526"/>
                </a:cubicBezTo>
                <a:cubicBezTo>
                  <a:pt x="18548" y="1532"/>
                  <a:pt x="18555" y="1534"/>
                  <a:pt x="18557" y="1534"/>
                </a:cubicBezTo>
                <a:cubicBezTo>
                  <a:pt x="18560" y="1534"/>
                  <a:pt x="18562" y="1532"/>
                  <a:pt x="18560" y="1531"/>
                </a:cubicBezTo>
                <a:cubicBezTo>
                  <a:pt x="18562" y="1531"/>
                  <a:pt x="18562" y="1531"/>
                  <a:pt x="18565" y="1531"/>
                </a:cubicBezTo>
                <a:cubicBezTo>
                  <a:pt x="18579" y="1531"/>
                  <a:pt x="18589" y="1526"/>
                  <a:pt x="18601" y="1526"/>
                </a:cubicBezTo>
                <a:cubicBezTo>
                  <a:pt x="18618" y="1526"/>
                  <a:pt x="18639" y="1536"/>
                  <a:pt x="18683" y="1586"/>
                </a:cubicBezTo>
                <a:cubicBezTo>
                  <a:pt x="18683" y="1607"/>
                  <a:pt x="18711" y="1627"/>
                  <a:pt x="18711" y="1627"/>
                </a:cubicBezTo>
                <a:lnTo>
                  <a:pt x="18683" y="1607"/>
                </a:lnTo>
                <a:cubicBezTo>
                  <a:pt x="18695" y="1640"/>
                  <a:pt x="18702" y="1649"/>
                  <a:pt x="18709" y="1649"/>
                </a:cubicBezTo>
                <a:cubicBezTo>
                  <a:pt x="18711" y="1649"/>
                  <a:pt x="18711" y="1649"/>
                  <a:pt x="18714" y="1647"/>
                </a:cubicBezTo>
                <a:cubicBezTo>
                  <a:pt x="18721" y="1652"/>
                  <a:pt x="18740" y="1666"/>
                  <a:pt x="18740" y="1666"/>
                </a:cubicBezTo>
                <a:cubicBezTo>
                  <a:pt x="18740" y="1645"/>
                  <a:pt x="18740" y="1627"/>
                  <a:pt x="18769" y="1627"/>
                </a:cubicBezTo>
                <a:lnTo>
                  <a:pt x="18740" y="1566"/>
                </a:lnTo>
                <a:cubicBezTo>
                  <a:pt x="18714" y="1524"/>
                  <a:pt x="18707" y="1509"/>
                  <a:pt x="18709" y="1509"/>
                </a:cubicBezTo>
                <a:cubicBezTo>
                  <a:pt x="18716" y="1509"/>
                  <a:pt x="18786" y="1598"/>
                  <a:pt x="18827" y="1627"/>
                </a:cubicBezTo>
                <a:lnTo>
                  <a:pt x="18769" y="1607"/>
                </a:lnTo>
                <a:cubicBezTo>
                  <a:pt x="18769" y="1607"/>
                  <a:pt x="18769" y="1607"/>
                  <a:pt x="18769" y="1627"/>
                </a:cubicBezTo>
                <a:cubicBezTo>
                  <a:pt x="18769" y="1645"/>
                  <a:pt x="18769" y="1645"/>
                  <a:pt x="18740" y="1666"/>
                </a:cubicBezTo>
                <a:cubicBezTo>
                  <a:pt x="18769" y="1666"/>
                  <a:pt x="18798" y="1686"/>
                  <a:pt x="18798" y="1686"/>
                </a:cubicBezTo>
                <a:cubicBezTo>
                  <a:pt x="18774" y="1681"/>
                  <a:pt x="18760" y="1679"/>
                  <a:pt x="18750" y="1679"/>
                </a:cubicBezTo>
                <a:cubicBezTo>
                  <a:pt x="18726" y="1679"/>
                  <a:pt x="18740" y="1698"/>
                  <a:pt x="18740" y="1726"/>
                </a:cubicBezTo>
                <a:lnTo>
                  <a:pt x="18711" y="1726"/>
                </a:lnTo>
                <a:cubicBezTo>
                  <a:pt x="18567" y="1787"/>
                  <a:pt x="18512" y="1886"/>
                  <a:pt x="18454" y="1967"/>
                </a:cubicBezTo>
                <a:cubicBezTo>
                  <a:pt x="18396" y="1967"/>
                  <a:pt x="18367" y="1988"/>
                  <a:pt x="18396" y="2008"/>
                </a:cubicBezTo>
                <a:lnTo>
                  <a:pt x="18367" y="2028"/>
                </a:lnTo>
                <a:lnTo>
                  <a:pt x="18310" y="2008"/>
                </a:lnTo>
                <a:lnTo>
                  <a:pt x="18367" y="2048"/>
                </a:lnTo>
                <a:cubicBezTo>
                  <a:pt x="18339" y="2048"/>
                  <a:pt x="18339" y="2048"/>
                  <a:pt x="18339" y="2068"/>
                </a:cubicBezTo>
                <a:cubicBezTo>
                  <a:pt x="18310" y="2087"/>
                  <a:pt x="18281" y="2107"/>
                  <a:pt x="18254" y="2127"/>
                </a:cubicBezTo>
                <a:cubicBezTo>
                  <a:pt x="18235" y="2133"/>
                  <a:pt x="18223" y="2136"/>
                  <a:pt x="18213" y="2136"/>
                </a:cubicBezTo>
                <a:cubicBezTo>
                  <a:pt x="18156" y="2136"/>
                  <a:pt x="18302" y="2025"/>
                  <a:pt x="18254" y="2008"/>
                </a:cubicBezTo>
                <a:lnTo>
                  <a:pt x="18110" y="2107"/>
                </a:lnTo>
                <a:cubicBezTo>
                  <a:pt x="18110" y="2087"/>
                  <a:pt x="18110" y="2068"/>
                  <a:pt x="18110" y="2068"/>
                </a:cubicBezTo>
                <a:cubicBezTo>
                  <a:pt x="18088" y="2045"/>
                  <a:pt x="18079" y="2036"/>
                  <a:pt x="18076" y="2036"/>
                </a:cubicBezTo>
                <a:cubicBezTo>
                  <a:pt x="18072" y="2036"/>
                  <a:pt x="18081" y="2055"/>
                  <a:pt x="18081" y="2068"/>
                </a:cubicBezTo>
                <a:cubicBezTo>
                  <a:pt x="18081" y="2068"/>
                  <a:pt x="18081" y="2068"/>
                  <a:pt x="18081" y="2087"/>
                </a:cubicBezTo>
                <a:cubicBezTo>
                  <a:pt x="18081" y="2087"/>
                  <a:pt x="18081" y="2087"/>
                  <a:pt x="18052" y="2068"/>
                </a:cubicBezTo>
                <a:cubicBezTo>
                  <a:pt x="17995" y="1988"/>
                  <a:pt x="18052" y="2008"/>
                  <a:pt x="18023" y="1947"/>
                </a:cubicBezTo>
                <a:cubicBezTo>
                  <a:pt x="18031" y="1957"/>
                  <a:pt x="18035" y="1961"/>
                  <a:pt x="18035" y="1961"/>
                </a:cubicBezTo>
                <a:cubicBezTo>
                  <a:pt x="18043" y="1961"/>
                  <a:pt x="18031" y="1927"/>
                  <a:pt x="18052" y="1927"/>
                </a:cubicBezTo>
                <a:cubicBezTo>
                  <a:pt x="18069" y="1939"/>
                  <a:pt x="18081" y="1942"/>
                  <a:pt x="18093" y="1942"/>
                </a:cubicBezTo>
                <a:cubicBezTo>
                  <a:pt x="18103" y="1942"/>
                  <a:pt x="18112" y="1939"/>
                  <a:pt x="18127" y="1939"/>
                </a:cubicBezTo>
                <a:cubicBezTo>
                  <a:pt x="18141" y="1939"/>
                  <a:pt x="18163" y="1944"/>
                  <a:pt x="18197" y="1967"/>
                </a:cubicBezTo>
                <a:cubicBezTo>
                  <a:pt x="18197" y="1927"/>
                  <a:pt x="18139" y="1848"/>
                  <a:pt x="18168" y="1827"/>
                </a:cubicBezTo>
                <a:cubicBezTo>
                  <a:pt x="18225" y="1886"/>
                  <a:pt x="18197" y="1886"/>
                  <a:pt x="18254" y="1907"/>
                </a:cubicBezTo>
                <a:lnTo>
                  <a:pt x="18225" y="1848"/>
                </a:lnTo>
                <a:cubicBezTo>
                  <a:pt x="18254" y="1848"/>
                  <a:pt x="18254" y="1866"/>
                  <a:pt x="18281" y="1886"/>
                </a:cubicBezTo>
                <a:cubicBezTo>
                  <a:pt x="18307" y="1886"/>
                  <a:pt x="18264" y="1824"/>
                  <a:pt x="18295" y="1824"/>
                </a:cubicBezTo>
                <a:cubicBezTo>
                  <a:pt x="18300" y="1824"/>
                  <a:pt x="18305" y="1824"/>
                  <a:pt x="18310" y="1827"/>
                </a:cubicBezTo>
                <a:lnTo>
                  <a:pt x="18310" y="1886"/>
                </a:lnTo>
                <a:cubicBezTo>
                  <a:pt x="18339" y="1866"/>
                  <a:pt x="18339" y="1866"/>
                  <a:pt x="18367" y="1866"/>
                </a:cubicBezTo>
                <a:cubicBezTo>
                  <a:pt x="18396" y="1886"/>
                  <a:pt x="18396" y="1886"/>
                  <a:pt x="18367" y="1886"/>
                </a:cubicBezTo>
                <a:cubicBezTo>
                  <a:pt x="18387" y="1902"/>
                  <a:pt x="18399" y="1907"/>
                  <a:pt x="18404" y="1907"/>
                </a:cubicBezTo>
                <a:cubicBezTo>
                  <a:pt x="18420" y="1907"/>
                  <a:pt x="18375" y="1848"/>
                  <a:pt x="18396" y="1848"/>
                </a:cubicBezTo>
                <a:cubicBezTo>
                  <a:pt x="18367" y="1827"/>
                  <a:pt x="18339" y="1827"/>
                  <a:pt x="18310" y="1767"/>
                </a:cubicBezTo>
                <a:cubicBezTo>
                  <a:pt x="18331" y="1767"/>
                  <a:pt x="18322" y="1725"/>
                  <a:pt x="18336" y="1725"/>
                </a:cubicBezTo>
                <a:cubicBezTo>
                  <a:pt x="18341" y="1725"/>
                  <a:pt x="18348" y="1728"/>
                  <a:pt x="18360" y="1740"/>
                </a:cubicBezTo>
                <a:cubicBezTo>
                  <a:pt x="18363" y="1730"/>
                  <a:pt x="18372" y="1726"/>
                  <a:pt x="18396" y="1726"/>
                </a:cubicBezTo>
                <a:cubicBezTo>
                  <a:pt x="18396" y="1743"/>
                  <a:pt x="18413" y="1746"/>
                  <a:pt x="18423" y="1757"/>
                </a:cubicBezTo>
                <a:cubicBezTo>
                  <a:pt x="18413" y="1725"/>
                  <a:pt x="18428" y="1716"/>
                  <a:pt x="18447" y="1716"/>
                </a:cubicBezTo>
                <a:cubicBezTo>
                  <a:pt x="18468" y="1716"/>
                  <a:pt x="18497" y="1726"/>
                  <a:pt x="18512" y="1726"/>
                </a:cubicBezTo>
                <a:cubicBezTo>
                  <a:pt x="18512" y="1706"/>
                  <a:pt x="18483" y="1666"/>
                  <a:pt x="18512" y="1666"/>
                </a:cubicBezTo>
                <a:cubicBezTo>
                  <a:pt x="18454" y="1645"/>
                  <a:pt x="18454" y="1645"/>
                  <a:pt x="18425" y="1586"/>
                </a:cubicBezTo>
                <a:cubicBezTo>
                  <a:pt x="18442" y="1601"/>
                  <a:pt x="18449" y="1607"/>
                  <a:pt x="18452" y="1607"/>
                </a:cubicBezTo>
                <a:cubicBezTo>
                  <a:pt x="18466" y="1607"/>
                  <a:pt x="18394" y="1504"/>
                  <a:pt x="18442" y="1504"/>
                </a:cubicBezTo>
                <a:close/>
                <a:moveTo>
                  <a:pt x="20400" y="2208"/>
                </a:moveTo>
                <a:cubicBezTo>
                  <a:pt x="20316" y="2208"/>
                  <a:pt x="20482" y="2247"/>
                  <a:pt x="20350" y="2249"/>
                </a:cubicBezTo>
                <a:cubicBezTo>
                  <a:pt x="20345" y="2247"/>
                  <a:pt x="20343" y="2245"/>
                  <a:pt x="20338" y="2245"/>
                </a:cubicBezTo>
                <a:lnTo>
                  <a:pt x="20345" y="2249"/>
                </a:lnTo>
                <a:cubicBezTo>
                  <a:pt x="20345" y="2249"/>
                  <a:pt x="20347" y="2249"/>
                  <a:pt x="20350" y="2249"/>
                </a:cubicBezTo>
                <a:cubicBezTo>
                  <a:pt x="20374" y="2254"/>
                  <a:pt x="20400" y="2261"/>
                  <a:pt x="20429" y="2269"/>
                </a:cubicBezTo>
                <a:cubicBezTo>
                  <a:pt x="20400" y="2249"/>
                  <a:pt x="20487" y="2249"/>
                  <a:pt x="20400" y="2208"/>
                </a:cubicBezTo>
                <a:close/>
                <a:moveTo>
                  <a:pt x="20167" y="2338"/>
                </a:moveTo>
                <a:cubicBezTo>
                  <a:pt x="20177" y="2342"/>
                  <a:pt x="20186" y="2345"/>
                  <a:pt x="20201" y="2348"/>
                </a:cubicBezTo>
                <a:cubicBezTo>
                  <a:pt x="20186" y="2343"/>
                  <a:pt x="20177" y="2342"/>
                  <a:pt x="20167" y="2338"/>
                </a:cubicBezTo>
                <a:close/>
                <a:moveTo>
                  <a:pt x="19883" y="2358"/>
                </a:moveTo>
                <a:cubicBezTo>
                  <a:pt x="19883" y="2360"/>
                  <a:pt x="19883" y="2362"/>
                  <a:pt x="19883" y="2365"/>
                </a:cubicBezTo>
                <a:cubicBezTo>
                  <a:pt x="19890" y="2363"/>
                  <a:pt x="19890" y="2360"/>
                  <a:pt x="19883" y="2358"/>
                </a:cubicBezTo>
                <a:close/>
                <a:moveTo>
                  <a:pt x="20126" y="2461"/>
                </a:moveTo>
                <a:lnTo>
                  <a:pt x="20143" y="2470"/>
                </a:lnTo>
                <a:cubicBezTo>
                  <a:pt x="20136" y="2463"/>
                  <a:pt x="20129" y="2461"/>
                  <a:pt x="20126" y="2461"/>
                </a:cubicBezTo>
                <a:close/>
                <a:moveTo>
                  <a:pt x="19883" y="2365"/>
                </a:moveTo>
                <a:cubicBezTo>
                  <a:pt x="19878" y="2367"/>
                  <a:pt x="19871" y="2369"/>
                  <a:pt x="19857" y="2369"/>
                </a:cubicBezTo>
                <a:cubicBezTo>
                  <a:pt x="19972" y="2409"/>
                  <a:pt x="20088" y="2449"/>
                  <a:pt x="20143" y="2490"/>
                </a:cubicBezTo>
                <a:cubicBezTo>
                  <a:pt x="20124" y="2475"/>
                  <a:pt x="20117" y="2461"/>
                  <a:pt x="20126" y="2461"/>
                </a:cubicBezTo>
                <a:lnTo>
                  <a:pt x="20059" y="2429"/>
                </a:lnTo>
                <a:cubicBezTo>
                  <a:pt x="20059" y="2429"/>
                  <a:pt x="20059" y="2409"/>
                  <a:pt x="20059" y="2409"/>
                </a:cubicBezTo>
                <a:cubicBezTo>
                  <a:pt x="20001" y="2389"/>
                  <a:pt x="19943" y="2389"/>
                  <a:pt x="19886" y="2369"/>
                </a:cubicBezTo>
                <a:cubicBezTo>
                  <a:pt x="19886" y="2369"/>
                  <a:pt x="19886" y="2367"/>
                  <a:pt x="19883" y="2365"/>
                </a:cubicBezTo>
                <a:close/>
                <a:moveTo>
                  <a:pt x="19970" y="2549"/>
                </a:moveTo>
                <a:cubicBezTo>
                  <a:pt x="19972" y="2557"/>
                  <a:pt x="19996" y="2567"/>
                  <a:pt x="20030" y="2589"/>
                </a:cubicBezTo>
                <a:lnTo>
                  <a:pt x="19972" y="2549"/>
                </a:lnTo>
                <a:cubicBezTo>
                  <a:pt x="19972" y="2549"/>
                  <a:pt x="19970" y="2549"/>
                  <a:pt x="19970" y="2549"/>
                </a:cubicBezTo>
                <a:close/>
                <a:moveTo>
                  <a:pt x="16837" y="2552"/>
                </a:moveTo>
                <a:cubicBezTo>
                  <a:pt x="16849" y="2552"/>
                  <a:pt x="16861" y="2561"/>
                  <a:pt x="16878" y="2571"/>
                </a:cubicBezTo>
                <a:cubicBezTo>
                  <a:pt x="16849" y="2589"/>
                  <a:pt x="16849" y="2589"/>
                  <a:pt x="16849" y="2610"/>
                </a:cubicBezTo>
                <a:cubicBezTo>
                  <a:pt x="16820" y="2610"/>
                  <a:pt x="16820" y="2610"/>
                  <a:pt x="16820" y="2589"/>
                </a:cubicBezTo>
                <a:cubicBezTo>
                  <a:pt x="16820" y="2561"/>
                  <a:pt x="16828" y="2552"/>
                  <a:pt x="16837" y="2552"/>
                </a:cubicBezTo>
                <a:close/>
                <a:moveTo>
                  <a:pt x="16936" y="2569"/>
                </a:moveTo>
                <a:lnTo>
                  <a:pt x="16965" y="2610"/>
                </a:lnTo>
                <a:cubicBezTo>
                  <a:pt x="16907" y="2610"/>
                  <a:pt x="16907" y="2610"/>
                  <a:pt x="16881" y="2573"/>
                </a:cubicBezTo>
                <a:cubicBezTo>
                  <a:pt x="16893" y="2579"/>
                  <a:pt x="16905" y="2584"/>
                  <a:pt x="16914" y="2584"/>
                </a:cubicBezTo>
                <a:cubicBezTo>
                  <a:pt x="16921" y="2584"/>
                  <a:pt x="16931" y="2581"/>
                  <a:pt x="16936" y="2569"/>
                </a:cubicBezTo>
                <a:close/>
                <a:moveTo>
                  <a:pt x="17023" y="2529"/>
                </a:moveTo>
                <a:cubicBezTo>
                  <a:pt x="17049" y="2549"/>
                  <a:pt x="17049" y="2549"/>
                  <a:pt x="17078" y="2549"/>
                </a:cubicBezTo>
                <a:cubicBezTo>
                  <a:pt x="17078" y="2549"/>
                  <a:pt x="17049" y="2549"/>
                  <a:pt x="17049" y="2569"/>
                </a:cubicBezTo>
                <a:cubicBezTo>
                  <a:pt x="17023" y="2569"/>
                  <a:pt x="17023" y="2589"/>
                  <a:pt x="17023" y="2589"/>
                </a:cubicBezTo>
                <a:cubicBezTo>
                  <a:pt x="17023" y="2569"/>
                  <a:pt x="17023" y="2569"/>
                  <a:pt x="16994" y="2569"/>
                </a:cubicBezTo>
                <a:cubicBezTo>
                  <a:pt x="16994" y="2589"/>
                  <a:pt x="16994" y="2589"/>
                  <a:pt x="16994" y="2589"/>
                </a:cubicBezTo>
                <a:cubicBezTo>
                  <a:pt x="16994" y="2610"/>
                  <a:pt x="16965" y="2610"/>
                  <a:pt x="16965" y="2610"/>
                </a:cubicBezTo>
                <a:cubicBezTo>
                  <a:pt x="16943" y="2581"/>
                  <a:pt x="16938" y="2552"/>
                  <a:pt x="16958" y="2552"/>
                </a:cubicBezTo>
                <a:cubicBezTo>
                  <a:pt x="16965" y="2552"/>
                  <a:pt x="16977" y="2557"/>
                  <a:pt x="16994" y="2569"/>
                </a:cubicBezTo>
                <a:cubicBezTo>
                  <a:pt x="17008" y="2559"/>
                  <a:pt x="17015" y="2554"/>
                  <a:pt x="17023" y="2554"/>
                </a:cubicBezTo>
                <a:cubicBezTo>
                  <a:pt x="17030" y="2554"/>
                  <a:pt x="17035" y="2559"/>
                  <a:pt x="17049" y="2569"/>
                </a:cubicBezTo>
                <a:cubicBezTo>
                  <a:pt x="17049" y="2549"/>
                  <a:pt x="17023" y="2549"/>
                  <a:pt x="17023" y="2529"/>
                </a:cubicBezTo>
                <a:close/>
                <a:moveTo>
                  <a:pt x="16298" y="2778"/>
                </a:moveTo>
                <a:cubicBezTo>
                  <a:pt x="16296" y="2778"/>
                  <a:pt x="16301" y="2790"/>
                  <a:pt x="16303" y="2802"/>
                </a:cubicBezTo>
                <a:cubicBezTo>
                  <a:pt x="16306" y="2802"/>
                  <a:pt x="16308" y="2800"/>
                  <a:pt x="16310" y="2800"/>
                </a:cubicBezTo>
                <a:cubicBezTo>
                  <a:pt x="16318" y="2800"/>
                  <a:pt x="16325" y="2803"/>
                  <a:pt x="16334" y="2810"/>
                </a:cubicBezTo>
                <a:cubicBezTo>
                  <a:pt x="16310" y="2787"/>
                  <a:pt x="16303" y="2778"/>
                  <a:pt x="16298" y="2778"/>
                </a:cubicBezTo>
                <a:close/>
                <a:moveTo>
                  <a:pt x="20114" y="2911"/>
                </a:moveTo>
                <a:cubicBezTo>
                  <a:pt x="20109" y="2913"/>
                  <a:pt x="20104" y="2915"/>
                  <a:pt x="20100" y="2918"/>
                </a:cubicBezTo>
                <a:cubicBezTo>
                  <a:pt x="20104" y="2921"/>
                  <a:pt x="20109" y="2927"/>
                  <a:pt x="20114" y="2930"/>
                </a:cubicBezTo>
                <a:lnTo>
                  <a:pt x="20114" y="2911"/>
                </a:lnTo>
                <a:close/>
                <a:moveTo>
                  <a:pt x="12064" y="2954"/>
                </a:moveTo>
                <a:cubicBezTo>
                  <a:pt x="12064" y="2960"/>
                  <a:pt x="12066" y="2967"/>
                  <a:pt x="12066" y="2970"/>
                </a:cubicBezTo>
                <a:cubicBezTo>
                  <a:pt x="12066" y="2965"/>
                  <a:pt x="12064" y="2959"/>
                  <a:pt x="12064" y="2954"/>
                </a:cubicBezTo>
                <a:close/>
                <a:moveTo>
                  <a:pt x="12047" y="2979"/>
                </a:moveTo>
                <a:lnTo>
                  <a:pt x="12066" y="3011"/>
                </a:lnTo>
                <a:cubicBezTo>
                  <a:pt x="12059" y="2989"/>
                  <a:pt x="12052" y="2980"/>
                  <a:pt x="12047" y="2979"/>
                </a:cubicBezTo>
                <a:close/>
                <a:moveTo>
                  <a:pt x="15875" y="3031"/>
                </a:moveTo>
                <a:cubicBezTo>
                  <a:pt x="15868" y="3041"/>
                  <a:pt x="15858" y="3053"/>
                  <a:pt x="15853" y="3063"/>
                </a:cubicBezTo>
                <a:lnTo>
                  <a:pt x="15875" y="3031"/>
                </a:lnTo>
                <a:close/>
                <a:moveTo>
                  <a:pt x="17650" y="3151"/>
                </a:moveTo>
                <a:cubicBezTo>
                  <a:pt x="17660" y="3157"/>
                  <a:pt x="17667" y="3161"/>
                  <a:pt x="17675" y="3164"/>
                </a:cubicBezTo>
                <a:cubicBezTo>
                  <a:pt x="17670" y="3161"/>
                  <a:pt x="17663" y="3156"/>
                  <a:pt x="17650" y="3151"/>
                </a:cubicBezTo>
                <a:close/>
                <a:moveTo>
                  <a:pt x="20059" y="3191"/>
                </a:moveTo>
                <a:lnTo>
                  <a:pt x="20100" y="3201"/>
                </a:lnTo>
                <a:cubicBezTo>
                  <a:pt x="20092" y="3196"/>
                  <a:pt x="20088" y="3191"/>
                  <a:pt x="20059" y="3191"/>
                </a:cubicBezTo>
                <a:close/>
                <a:moveTo>
                  <a:pt x="20100" y="3201"/>
                </a:moveTo>
                <a:cubicBezTo>
                  <a:pt x="20107" y="3206"/>
                  <a:pt x="20114" y="3211"/>
                  <a:pt x="20143" y="3211"/>
                </a:cubicBezTo>
                <a:lnTo>
                  <a:pt x="20100" y="3201"/>
                </a:lnTo>
                <a:close/>
                <a:moveTo>
                  <a:pt x="13741" y="3417"/>
                </a:moveTo>
                <a:cubicBezTo>
                  <a:pt x="13748" y="3431"/>
                  <a:pt x="13758" y="3444"/>
                  <a:pt x="13767" y="3444"/>
                </a:cubicBezTo>
                <a:cubicBezTo>
                  <a:pt x="13772" y="3444"/>
                  <a:pt x="13779" y="3441"/>
                  <a:pt x="13784" y="3432"/>
                </a:cubicBezTo>
                <a:cubicBezTo>
                  <a:pt x="13767" y="3432"/>
                  <a:pt x="13751" y="3426"/>
                  <a:pt x="13741" y="3417"/>
                </a:cubicBezTo>
                <a:close/>
                <a:moveTo>
                  <a:pt x="15704" y="4095"/>
                </a:moveTo>
                <a:cubicBezTo>
                  <a:pt x="15702" y="4095"/>
                  <a:pt x="15699" y="4095"/>
                  <a:pt x="15697" y="4096"/>
                </a:cubicBezTo>
                <a:cubicBezTo>
                  <a:pt x="15699" y="4095"/>
                  <a:pt x="15702" y="4095"/>
                  <a:pt x="15704" y="4095"/>
                </a:cubicBezTo>
                <a:close/>
                <a:moveTo>
                  <a:pt x="17280" y="4135"/>
                </a:moveTo>
                <a:lnTo>
                  <a:pt x="17222" y="4196"/>
                </a:lnTo>
                <a:lnTo>
                  <a:pt x="17309" y="4155"/>
                </a:lnTo>
                <a:lnTo>
                  <a:pt x="17280" y="4135"/>
                </a:lnTo>
                <a:close/>
                <a:moveTo>
                  <a:pt x="14973" y="4757"/>
                </a:moveTo>
                <a:cubicBezTo>
                  <a:pt x="14975" y="4757"/>
                  <a:pt x="14978" y="4757"/>
                  <a:pt x="14980" y="4757"/>
                </a:cubicBezTo>
                <a:cubicBezTo>
                  <a:pt x="14982" y="4757"/>
                  <a:pt x="14985" y="4757"/>
                  <a:pt x="14987" y="4757"/>
                </a:cubicBezTo>
                <a:cubicBezTo>
                  <a:pt x="14982" y="4757"/>
                  <a:pt x="14978" y="4757"/>
                  <a:pt x="14973" y="4757"/>
                </a:cubicBezTo>
                <a:close/>
                <a:moveTo>
                  <a:pt x="16907" y="5179"/>
                </a:moveTo>
                <a:cubicBezTo>
                  <a:pt x="16919" y="5182"/>
                  <a:pt x="16931" y="5184"/>
                  <a:pt x="16941" y="5185"/>
                </a:cubicBezTo>
                <a:cubicBezTo>
                  <a:pt x="16934" y="5184"/>
                  <a:pt x="16921" y="5180"/>
                  <a:pt x="16907" y="5179"/>
                </a:cubicBezTo>
                <a:close/>
                <a:moveTo>
                  <a:pt x="18998" y="5781"/>
                </a:moveTo>
                <a:cubicBezTo>
                  <a:pt x="18971" y="5781"/>
                  <a:pt x="18945" y="5797"/>
                  <a:pt x="18918" y="5801"/>
                </a:cubicBezTo>
                <a:cubicBezTo>
                  <a:pt x="18962" y="5799"/>
                  <a:pt x="19019" y="5796"/>
                  <a:pt x="18998" y="5781"/>
                </a:cubicBezTo>
                <a:close/>
                <a:moveTo>
                  <a:pt x="18918" y="5801"/>
                </a:moveTo>
                <a:cubicBezTo>
                  <a:pt x="18916" y="5801"/>
                  <a:pt x="18914" y="5801"/>
                  <a:pt x="18914" y="5801"/>
                </a:cubicBezTo>
                <a:cubicBezTo>
                  <a:pt x="18914" y="5801"/>
                  <a:pt x="18911" y="5801"/>
                  <a:pt x="18911" y="5801"/>
                </a:cubicBezTo>
                <a:cubicBezTo>
                  <a:pt x="18914" y="5801"/>
                  <a:pt x="18916" y="5801"/>
                  <a:pt x="18918" y="5801"/>
                </a:cubicBezTo>
                <a:close/>
                <a:moveTo>
                  <a:pt x="17814" y="6578"/>
                </a:moveTo>
                <a:cubicBezTo>
                  <a:pt x="17812" y="6578"/>
                  <a:pt x="17807" y="6580"/>
                  <a:pt x="17795" y="6583"/>
                </a:cubicBezTo>
                <a:cubicBezTo>
                  <a:pt x="17795" y="6585"/>
                  <a:pt x="17795" y="6585"/>
                  <a:pt x="17795" y="6585"/>
                </a:cubicBezTo>
                <a:cubicBezTo>
                  <a:pt x="17807" y="6581"/>
                  <a:pt x="17816" y="6578"/>
                  <a:pt x="17814" y="6578"/>
                </a:cubicBezTo>
                <a:close/>
                <a:moveTo>
                  <a:pt x="17737" y="6585"/>
                </a:moveTo>
                <a:cubicBezTo>
                  <a:pt x="17744" y="6588"/>
                  <a:pt x="17752" y="6590"/>
                  <a:pt x="17759" y="6590"/>
                </a:cubicBezTo>
                <a:cubicBezTo>
                  <a:pt x="17752" y="6588"/>
                  <a:pt x="17744" y="6586"/>
                  <a:pt x="17737" y="6585"/>
                </a:cubicBezTo>
                <a:close/>
                <a:moveTo>
                  <a:pt x="17795" y="6585"/>
                </a:moveTo>
                <a:cubicBezTo>
                  <a:pt x="17785" y="6586"/>
                  <a:pt x="17773" y="6590"/>
                  <a:pt x="17761" y="6590"/>
                </a:cubicBezTo>
                <a:cubicBezTo>
                  <a:pt x="17761" y="6590"/>
                  <a:pt x="17761" y="6590"/>
                  <a:pt x="17759" y="6590"/>
                </a:cubicBezTo>
                <a:cubicBezTo>
                  <a:pt x="17768" y="6591"/>
                  <a:pt x="17778" y="6591"/>
                  <a:pt x="17785" y="6591"/>
                </a:cubicBezTo>
                <a:cubicBezTo>
                  <a:pt x="17797" y="6591"/>
                  <a:pt x="17802" y="6590"/>
                  <a:pt x="17795" y="6585"/>
                </a:cubicBezTo>
                <a:close/>
                <a:moveTo>
                  <a:pt x="17708" y="6664"/>
                </a:moveTo>
                <a:lnTo>
                  <a:pt x="17715" y="6669"/>
                </a:lnTo>
                <a:cubicBezTo>
                  <a:pt x="17718" y="6666"/>
                  <a:pt x="17732" y="6664"/>
                  <a:pt x="17766" y="6664"/>
                </a:cubicBezTo>
                <a:close/>
                <a:moveTo>
                  <a:pt x="17715" y="6669"/>
                </a:moveTo>
                <a:cubicBezTo>
                  <a:pt x="17711" y="6671"/>
                  <a:pt x="17720" y="6674"/>
                  <a:pt x="17727" y="6677"/>
                </a:cubicBezTo>
                <a:lnTo>
                  <a:pt x="17715" y="6669"/>
                </a:lnTo>
                <a:close/>
                <a:moveTo>
                  <a:pt x="17727" y="6677"/>
                </a:moveTo>
                <a:lnTo>
                  <a:pt x="17737" y="6684"/>
                </a:lnTo>
                <a:cubicBezTo>
                  <a:pt x="17749" y="6684"/>
                  <a:pt x="17737" y="6681"/>
                  <a:pt x="17727" y="6677"/>
                </a:cubicBezTo>
                <a:close/>
                <a:moveTo>
                  <a:pt x="11549" y="6824"/>
                </a:moveTo>
                <a:cubicBezTo>
                  <a:pt x="11547" y="6829"/>
                  <a:pt x="11544" y="6834"/>
                  <a:pt x="11544" y="6836"/>
                </a:cubicBezTo>
                <a:cubicBezTo>
                  <a:pt x="11547" y="6832"/>
                  <a:pt x="11549" y="6829"/>
                  <a:pt x="11549" y="6824"/>
                </a:cubicBezTo>
                <a:close/>
                <a:moveTo>
                  <a:pt x="14152" y="12119"/>
                </a:moveTo>
                <a:cubicBezTo>
                  <a:pt x="14152" y="12121"/>
                  <a:pt x="14155" y="12123"/>
                  <a:pt x="14157" y="12124"/>
                </a:cubicBezTo>
                <a:cubicBezTo>
                  <a:pt x="14167" y="12128"/>
                  <a:pt x="14179" y="12129"/>
                  <a:pt x="14188" y="12131"/>
                </a:cubicBezTo>
                <a:cubicBezTo>
                  <a:pt x="14176" y="12126"/>
                  <a:pt x="14164" y="12123"/>
                  <a:pt x="14152" y="12119"/>
                </a:cubicBezTo>
                <a:close/>
                <a:moveTo>
                  <a:pt x="1926" y="12163"/>
                </a:moveTo>
                <a:cubicBezTo>
                  <a:pt x="1930" y="12168"/>
                  <a:pt x="1935" y="12171"/>
                  <a:pt x="1940" y="12175"/>
                </a:cubicBezTo>
                <a:cubicBezTo>
                  <a:pt x="1938" y="12171"/>
                  <a:pt x="1933" y="12166"/>
                  <a:pt x="1926" y="12163"/>
                </a:cubicBezTo>
                <a:close/>
                <a:moveTo>
                  <a:pt x="14188" y="12131"/>
                </a:moveTo>
                <a:cubicBezTo>
                  <a:pt x="14239" y="12149"/>
                  <a:pt x="14282" y="12171"/>
                  <a:pt x="14299" y="12203"/>
                </a:cubicBezTo>
                <a:cubicBezTo>
                  <a:pt x="14299" y="12138"/>
                  <a:pt x="14241" y="12139"/>
                  <a:pt x="14188" y="12131"/>
                </a:cubicBezTo>
                <a:close/>
                <a:moveTo>
                  <a:pt x="10462" y="12404"/>
                </a:moveTo>
                <a:cubicBezTo>
                  <a:pt x="10462" y="12404"/>
                  <a:pt x="10462" y="12404"/>
                  <a:pt x="10462" y="12404"/>
                </a:cubicBezTo>
                <a:cubicBezTo>
                  <a:pt x="10462" y="12404"/>
                  <a:pt x="10462" y="12404"/>
                  <a:pt x="10462" y="12404"/>
                </a:cubicBezTo>
                <a:close/>
                <a:moveTo>
                  <a:pt x="10673" y="13748"/>
                </a:moveTo>
                <a:cubicBezTo>
                  <a:pt x="10669" y="13748"/>
                  <a:pt x="10664" y="13749"/>
                  <a:pt x="10659" y="13749"/>
                </a:cubicBezTo>
                <a:cubicBezTo>
                  <a:pt x="10664" y="13753"/>
                  <a:pt x="10669" y="13754"/>
                  <a:pt x="10676" y="13754"/>
                </a:cubicBezTo>
                <a:cubicBezTo>
                  <a:pt x="10681" y="13754"/>
                  <a:pt x="10685" y="13753"/>
                  <a:pt x="10690" y="13749"/>
                </a:cubicBezTo>
                <a:cubicBezTo>
                  <a:pt x="10685" y="13748"/>
                  <a:pt x="10678" y="13748"/>
                  <a:pt x="10673" y="13748"/>
                </a:cubicBezTo>
                <a:close/>
                <a:moveTo>
                  <a:pt x="19041" y="14557"/>
                </a:moveTo>
                <a:cubicBezTo>
                  <a:pt x="19046" y="14562"/>
                  <a:pt x="19051" y="14567"/>
                  <a:pt x="19056" y="14572"/>
                </a:cubicBezTo>
                <a:cubicBezTo>
                  <a:pt x="19048" y="14564"/>
                  <a:pt x="19043" y="14558"/>
                  <a:pt x="19041" y="14557"/>
                </a:cubicBezTo>
                <a:close/>
                <a:moveTo>
                  <a:pt x="10433" y="11000"/>
                </a:moveTo>
                <a:cubicBezTo>
                  <a:pt x="10404" y="11099"/>
                  <a:pt x="10863" y="11060"/>
                  <a:pt x="10977" y="11119"/>
                </a:cubicBezTo>
                <a:cubicBezTo>
                  <a:pt x="11008" y="11116"/>
                  <a:pt x="11042" y="11114"/>
                  <a:pt x="11082" y="11114"/>
                </a:cubicBezTo>
                <a:cubicBezTo>
                  <a:pt x="11275" y="11114"/>
                  <a:pt x="11571" y="11153"/>
                  <a:pt x="11809" y="11221"/>
                </a:cubicBezTo>
                <a:cubicBezTo>
                  <a:pt x="11809" y="11241"/>
                  <a:pt x="11922" y="11280"/>
                  <a:pt x="12038" y="11320"/>
                </a:cubicBezTo>
                <a:cubicBezTo>
                  <a:pt x="12124" y="11361"/>
                  <a:pt x="12266" y="11401"/>
                  <a:pt x="12353" y="11441"/>
                </a:cubicBezTo>
                <a:cubicBezTo>
                  <a:pt x="12581" y="11500"/>
                  <a:pt x="12810" y="11561"/>
                  <a:pt x="13067" y="11662"/>
                </a:cubicBezTo>
                <a:cubicBezTo>
                  <a:pt x="13327" y="11742"/>
                  <a:pt x="13585" y="11843"/>
                  <a:pt x="13784" y="11983"/>
                </a:cubicBezTo>
                <a:lnTo>
                  <a:pt x="13842" y="11922"/>
                </a:lnTo>
                <a:lnTo>
                  <a:pt x="13984" y="11962"/>
                </a:lnTo>
                <a:cubicBezTo>
                  <a:pt x="13957" y="11983"/>
                  <a:pt x="13957" y="12003"/>
                  <a:pt x="13929" y="12003"/>
                </a:cubicBezTo>
                <a:cubicBezTo>
                  <a:pt x="13945" y="12063"/>
                  <a:pt x="14054" y="12087"/>
                  <a:pt x="14152" y="12119"/>
                </a:cubicBezTo>
                <a:cubicBezTo>
                  <a:pt x="14114" y="12079"/>
                  <a:pt x="14140" y="12055"/>
                  <a:pt x="14186" y="12055"/>
                </a:cubicBezTo>
                <a:cubicBezTo>
                  <a:pt x="14229" y="12055"/>
                  <a:pt x="14287" y="12075"/>
                  <a:pt x="14328" y="12124"/>
                </a:cubicBezTo>
                <a:lnTo>
                  <a:pt x="14328" y="12143"/>
                </a:lnTo>
                <a:lnTo>
                  <a:pt x="14443" y="12163"/>
                </a:lnTo>
                <a:cubicBezTo>
                  <a:pt x="14386" y="12224"/>
                  <a:pt x="14443" y="12284"/>
                  <a:pt x="14415" y="12325"/>
                </a:cubicBezTo>
                <a:cubicBezTo>
                  <a:pt x="14787" y="12546"/>
                  <a:pt x="15160" y="12645"/>
                  <a:pt x="15476" y="12947"/>
                </a:cubicBezTo>
                <a:cubicBezTo>
                  <a:pt x="15360" y="12947"/>
                  <a:pt x="15733" y="13127"/>
                  <a:pt x="15531" y="13147"/>
                </a:cubicBezTo>
                <a:cubicBezTo>
                  <a:pt x="15591" y="13174"/>
                  <a:pt x="15630" y="13186"/>
                  <a:pt x="15651" y="13186"/>
                </a:cubicBezTo>
                <a:cubicBezTo>
                  <a:pt x="15723" y="13186"/>
                  <a:pt x="15666" y="13085"/>
                  <a:pt x="15767" y="13085"/>
                </a:cubicBezTo>
                <a:cubicBezTo>
                  <a:pt x="15774" y="13085"/>
                  <a:pt x="15781" y="13085"/>
                  <a:pt x="15791" y="13087"/>
                </a:cubicBezTo>
                <a:cubicBezTo>
                  <a:pt x="15846" y="13127"/>
                  <a:pt x="15933" y="13168"/>
                  <a:pt x="15875" y="13188"/>
                </a:cubicBezTo>
                <a:cubicBezTo>
                  <a:pt x="15851" y="13188"/>
                  <a:pt x="15848" y="13250"/>
                  <a:pt x="15808" y="13250"/>
                </a:cubicBezTo>
                <a:cubicBezTo>
                  <a:pt x="15803" y="13250"/>
                  <a:pt x="15796" y="13250"/>
                  <a:pt x="15791" y="13247"/>
                </a:cubicBezTo>
                <a:lnTo>
                  <a:pt x="15933" y="13348"/>
                </a:lnTo>
                <a:cubicBezTo>
                  <a:pt x="15933" y="13355"/>
                  <a:pt x="15925" y="13356"/>
                  <a:pt x="15918" y="13356"/>
                </a:cubicBezTo>
                <a:cubicBezTo>
                  <a:pt x="15901" y="13356"/>
                  <a:pt x="15875" y="13348"/>
                  <a:pt x="15875" y="13348"/>
                </a:cubicBezTo>
                <a:cubicBezTo>
                  <a:pt x="16190" y="13528"/>
                  <a:pt x="16161" y="13790"/>
                  <a:pt x="16392" y="13970"/>
                </a:cubicBezTo>
                <a:cubicBezTo>
                  <a:pt x="16448" y="13970"/>
                  <a:pt x="16363" y="13869"/>
                  <a:pt x="16421" y="13869"/>
                </a:cubicBezTo>
                <a:cubicBezTo>
                  <a:pt x="16650" y="14070"/>
                  <a:pt x="16476" y="14090"/>
                  <a:pt x="16650" y="14272"/>
                </a:cubicBezTo>
                <a:lnTo>
                  <a:pt x="16563" y="14252"/>
                </a:lnTo>
                <a:cubicBezTo>
                  <a:pt x="16621" y="14311"/>
                  <a:pt x="16707" y="14331"/>
                  <a:pt x="16707" y="14452"/>
                </a:cubicBezTo>
                <a:cubicBezTo>
                  <a:pt x="16698" y="14454"/>
                  <a:pt x="16691" y="14454"/>
                  <a:pt x="16686" y="14454"/>
                </a:cubicBezTo>
                <a:cubicBezTo>
                  <a:pt x="16616" y="14454"/>
                  <a:pt x="16587" y="14368"/>
                  <a:pt x="16534" y="14331"/>
                </a:cubicBezTo>
                <a:cubicBezTo>
                  <a:pt x="16558" y="14383"/>
                  <a:pt x="16626" y="14525"/>
                  <a:pt x="16681" y="14525"/>
                </a:cubicBezTo>
                <a:cubicBezTo>
                  <a:pt x="16691" y="14525"/>
                  <a:pt x="16698" y="14520"/>
                  <a:pt x="16707" y="14511"/>
                </a:cubicBezTo>
                <a:cubicBezTo>
                  <a:pt x="16763" y="14592"/>
                  <a:pt x="16707" y="14633"/>
                  <a:pt x="16678" y="14693"/>
                </a:cubicBezTo>
                <a:cubicBezTo>
                  <a:pt x="16700" y="14693"/>
                  <a:pt x="16722" y="14633"/>
                  <a:pt x="16758" y="14633"/>
                </a:cubicBezTo>
                <a:cubicBezTo>
                  <a:pt x="16768" y="14633"/>
                  <a:pt x="16780" y="14638"/>
                  <a:pt x="16792" y="14653"/>
                </a:cubicBezTo>
                <a:cubicBezTo>
                  <a:pt x="16763" y="14773"/>
                  <a:pt x="16792" y="14953"/>
                  <a:pt x="16792" y="15095"/>
                </a:cubicBezTo>
                <a:lnTo>
                  <a:pt x="16707" y="15095"/>
                </a:lnTo>
                <a:cubicBezTo>
                  <a:pt x="16849" y="15214"/>
                  <a:pt x="16621" y="15174"/>
                  <a:pt x="16621" y="15336"/>
                </a:cubicBezTo>
                <a:cubicBezTo>
                  <a:pt x="16592" y="15516"/>
                  <a:pt x="16534" y="15737"/>
                  <a:pt x="16392" y="15917"/>
                </a:cubicBezTo>
                <a:cubicBezTo>
                  <a:pt x="16248" y="16118"/>
                  <a:pt x="16019" y="16278"/>
                  <a:pt x="15791" y="16379"/>
                </a:cubicBezTo>
                <a:cubicBezTo>
                  <a:pt x="15791" y="16438"/>
                  <a:pt x="15733" y="16479"/>
                  <a:pt x="15675" y="16519"/>
                </a:cubicBezTo>
                <a:cubicBezTo>
                  <a:pt x="15589" y="16559"/>
                  <a:pt x="15531" y="16600"/>
                  <a:pt x="15447" y="16620"/>
                </a:cubicBezTo>
                <a:lnTo>
                  <a:pt x="15360" y="16519"/>
                </a:lnTo>
                <a:cubicBezTo>
                  <a:pt x="15360" y="16519"/>
                  <a:pt x="15269" y="16583"/>
                  <a:pt x="15249" y="16583"/>
                </a:cubicBezTo>
                <a:cubicBezTo>
                  <a:pt x="15247" y="16583"/>
                  <a:pt x="15245" y="16581"/>
                  <a:pt x="15245" y="16580"/>
                </a:cubicBezTo>
                <a:cubicBezTo>
                  <a:pt x="15189" y="16559"/>
                  <a:pt x="15331" y="16539"/>
                  <a:pt x="15216" y="16519"/>
                </a:cubicBezTo>
                <a:lnTo>
                  <a:pt x="15189" y="16600"/>
                </a:lnTo>
                <a:cubicBezTo>
                  <a:pt x="15189" y="16559"/>
                  <a:pt x="14845" y="16620"/>
                  <a:pt x="15045" y="16519"/>
                </a:cubicBezTo>
                <a:cubicBezTo>
                  <a:pt x="15045" y="16519"/>
                  <a:pt x="14901" y="16519"/>
                  <a:pt x="14787" y="16539"/>
                </a:cubicBezTo>
                <a:lnTo>
                  <a:pt x="14530" y="16539"/>
                </a:lnTo>
                <a:cubicBezTo>
                  <a:pt x="14516" y="16538"/>
                  <a:pt x="14504" y="16536"/>
                  <a:pt x="14494" y="16536"/>
                </a:cubicBezTo>
                <a:cubicBezTo>
                  <a:pt x="14415" y="16536"/>
                  <a:pt x="14422" y="16588"/>
                  <a:pt x="14357" y="16588"/>
                </a:cubicBezTo>
                <a:cubicBezTo>
                  <a:pt x="14342" y="16588"/>
                  <a:pt x="14326" y="16586"/>
                  <a:pt x="14299" y="16580"/>
                </a:cubicBezTo>
                <a:cubicBezTo>
                  <a:pt x="14273" y="16539"/>
                  <a:pt x="14357" y="16559"/>
                  <a:pt x="14357" y="16519"/>
                </a:cubicBezTo>
                <a:cubicBezTo>
                  <a:pt x="14277" y="16489"/>
                  <a:pt x="14203" y="16479"/>
                  <a:pt x="14135" y="16479"/>
                </a:cubicBezTo>
                <a:cubicBezTo>
                  <a:pt x="13979" y="16479"/>
                  <a:pt x="13847" y="16534"/>
                  <a:pt x="13695" y="16534"/>
                </a:cubicBezTo>
                <a:cubicBezTo>
                  <a:pt x="13609" y="16534"/>
                  <a:pt x="13517" y="16516"/>
                  <a:pt x="13411" y="16458"/>
                </a:cubicBezTo>
                <a:lnTo>
                  <a:pt x="13469" y="16458"/>
                </a:lnTo>
                <a:cubicBezTo>
                  <a:pt x="13382" y="16458"/>
                  <a:pt x="13240" y="16418"/>
                  <a:pt x="13240" y="16418"/>
                </a:cubicBezTo>
                <a:cubicBezTo>
                  <a:pt x="13221" y="16460"/>
                  <a:pt x="13228" y="16470"/>
                  <a:pt x="13248" y="16470"/>
                </a:cubicBezTo>
                <a:cubicBezTo>
                  <a:pt x="13269" y="16470"/>
                  <a:pt x="13303" y="16460"/>
                  <a:pt x="13337" y="16460"/>
                </a:cubicBezTo>
                <a:cubicBezTo>
                  <a:pt x="13366" y="16460"/>
                  <a:pt x="13394" y="16468"/>
                  <a:pt x="13411" y="16499"/>
                </a:cubicBezTo>
                <a:cubicBezTo>
                  <a:pt x="13392" y="16526"/>
                  <a:pt x="13368" y="16533"/>
                  <a:pt x="13339" y="16533"/>
                </a:cubicBezTo>
                <a:cubicBezTo>
                  <a:pt x="13313" y="16533"/>
                  <a:pt x="13284" y="16526"/>
                  <a:pt x="13255" y="16526"/>
                </a:cubicBezTo>
                <a:cubicBezTo>
                  <a:pt x="13228" y="16526"/>
                  <a:pt x="13202" y="16533"/>
                  <a:pt x="13183" y="16559"/>
                </a:cubicBezTo>
                <a:cubicBezTo>
                  <a:pt x="13096" y="16479"/>
                  <a:pt x="13012" y="16499"/>
                  <a:pt x="12925" y="16458"/>
                </a:cubicBezTo>
                <a:cubicBezTo>
                  <a:pt x="12839" y="16359"/>
                  <a:pt x="12610" y="16258"/>
                  <a:pt x="12581" y="16138"/>
                </a:cubicBezTo>
                <a:cubicBezTo>
                  <a:pt x="12495" y="16138"/>
                  <a:pt x="12353" y="16138"/>
                  <a:pt x="12208" y="16057"/>
                </a:cubicBezTo>
                <a:cubicBezTo>
                  <a:pt x="12179" y="15937"/>
                  <a:pt x="12295" y="16017"/>
                  <a:pt x="12208" y="15897"/>
                </a:cubicBezTo>
                <a:lnTo>
                  <a:pt x="12124" y="15917"/>
                </a:lnTo>
                <a:cubicBezTo>
                  <a:pt x="12038" y="15836"/>
                  <a:pt x="12066" y="15836"/>
                  <a:pt x="12124" y="15816"/>
                </a:cubicBezTo>
                <a:cubicBezTo>
                  <a:pt x="12009" y="15737"/>
                  <a:pt x="11951" y="15796"/>
                  <a:pt x="11864" y="15656"/>
                </a:cubicBezTo>
                <a:lnTo>
                  <a:pt x="11980" y="15696"/>
                </a:lnTo>
                <a:cubicBezTo>
                  <a:pt x="11864" y="15615"/>
                  <a:pt x="11838" y="15575"/>
                  <a:pt x="11751" y="15455"/>
                </a:cubicBezTo>
                <a:cubicBezTo>
                  <a:pt x="11754" y="15452"/>
                  <a:pt x="11758" y="15452"/>
                  <a:pt x="11763" y="15452"/>
                </a:cubicBezTo>
                <a:cubicBezTo>
                  <a:pt x="11795" y="15452"/>
                  <a:pt x="11838" y="15501"/>
                  <a:pt x="11838" y="15536"/>
                </a:cubicBezTo>
                <a:cubicBezTo>
                  <a:pt x="11893" y="15415"/>
                  <a:pt x="11694" y="15435"/>
                  <a:pt x="11665" y="15395"/>
                </a:cubicBezTo>
                <a:cubicBezTo>
                  <a:pt x="11665" y="15413"/>
                  <a:pt x="11713" y="15497"/>
                  <a:pt x="11633" y="15497"/>
                </a:cubicBezTo>
                <a:cubicBezTo>
                  <a:pt x="11626" y="15497"/>
                  <a:pt x="11619" y="15497"/>
                  <a:pt x="11607" y="15496"/>
                </a:cubicBezTo>
                <a:cubicBezTo>
                  <a:pt x="11578" y="15415"/>
                  <a:pt x="11407" y="15395"/>
                  <a:pt x="11436" y="15315"/>
                </a:cubicBezTo>
                <a:lnTo>
                  <a:pt x="11578" y="15354"/>
                </a:lnTo>
                <a:cubicBezTo>
                  <a:pt x="11407" y="15234"/>
                  <a:pt x="11407" y="15315"/>
                  <a:pt x="11321" y="15154"/>
                </a:cubicBezTo>
                <a:cubicBezTo>
                  <a:pt x="11349" y="15154"/>
                  <a:pt x="11349" y="15133"/>
                  <a:pt x="11378" y="15133"/>
                </a:cubicBezTo>
                <a:cubicBezTo>
                  <a:pt x="11208" y="15074"/>
                  <a:pt x="11179" y="14914"/>
                  <a:pt x="11092" y="14752"/>
                </a:cubicBezTo>
                <a:cubicBezTo>
                  <a:pt x="11034" y="14712"/>
                  <a:pt x="10977" y="14693"/>
                  <a:pt x="10977" y="14653"/>
                </a:cubicBezTo>
                <a:cubicBezTo>
                  <a:pt x="10977" y="14752"/>
                  <a:pt x="10948" y="14752"/>
                  <a:pt x="10892" y="14773"/>
                </a:cubicBezTo>
                <a:cubicBezTo>
                  <a:pt x="10948" y="14612"/>
                  <a:pt x="10633" y="14633"/>
                  <a:pt x="10606" y="14392"/>
                </a:cubicBezTo>
                <a:cubicBezTo>
                  <a:pt x="10633" y="14392"/>
                  <a:pt x="10719" y="14432"/>
                  <a:pt x="10719" y="14491"/>
                </a:cubicBezTo>
                <a:cubicBezTo>
                  <a:pt x="10863" y="14531"/>
                  <a:pt x="10977" y="14511"/>
                  <a:pt x="11092" y="14612"/>
                </a:cubicBezTo>
                <a:cubicBezTo>
                  <a:pt x="11034" y="14552"/>
                  <a:pt x="10977" y="14472"/>
                  <a:pt x="11034" y="14472"/>
                </a:cubicBezTo>
                <a:lnTo>
                  <a:pt x="10892" y="14472"/>
                </a:lnTo>
                <a:cubicBezTo>
                  <a:pt x="10863" y="14432"/>
                  <a:pt x="10863" y="14392"/>
                  <a:pt x="10835" y="14351"/>
                </a:cubicBezTo>
                <a:cubicBezTo>
                  <a:pt x="10770" y="14351"/>
                  <a:pt x="10770" y="14427"/>
                  <a:pt x="10729" y="14427"/>
                </a:cubicBezTo>
                <a:cubicBezTo>
                  <a:pt x="10712" y="14427"/>
                  <a:pt x="10693" y="14419"/>
                  <a:pt x="10661" y="14392"/>
                </a:cubicBezTo>
                <a:cubicBezTo>
                  <a:pt x="10604" y="14311"/>
                  <a:pt x="10664" y="14294"/>
                  <a:pt x="10690" y="14290"/>
                </a:cubicBezTo>
                <a:cubicBezTo>
                  <a:pt x="10690" y="14290"/>
                  <a:pt x="10690" y="14290"/>
                  <a:pt x="10690" y="14290"/>
                </a:cubicBezTo>
                <a:cubicBezTo>
                  <a:pt x="10705" y="14290"/>
                  <a:pt x="10705" y="14290"/>
                  <a:pt x="10697" y="14290"/>
                </a:cubicBezTo>
                <a:cubicBezTo>
                  <a:pt x="10697" y="14290"/>
                  <a:pt x="10693" y="14290"/>
                  <a:pt x="10690" y="14290"/>
                </a:cubicBezTo>
                <a:cubicBezTo>
                  <a:pt x="10577" y="14130"/>
                  <a:pt x="10519" y="14250"/>
                  <a:pt x="10491" y="14070"/>
                </a:cubicBezTo>
                <a:cubicBezTo>
                  <a:pt x="10519" y="14090"/>
                  <a:pt x="10548" y="14110"/>
                  <a:pt x="10548" y="14130"/>
                </a:cubicBezTo>
                <a:cubicBezTo>
                  <a:pt x="10548" y="14011"/>
                  <a:pt x="10433" y="13849"/>
                  <a:pt x="10548" y="13790"/>
                </a:cubicBezTo>
                <a:cubicBezTo>
                  <a:pt x="10606" y="13790"/>
                  <a:pt x="10633" y="13790"/>
                  <a:pt x="10633" y="13849"/>
                </a:cubicBezTo>
                <a:lnTo>
                  <a:pt x="10606" y="13849"/>
                </a:lnTo>
                <a:cubicBezTo>
                  <a:pt x="10637" y="13869"/>
                  <a:pt x="10654" y="13876"/>
                  <a:pt x="10664" y="13876"/>
                </a:cubicBezTo>
                <a:cubicBezTo>
                  <a:pt x="10700" y="13876"/>
                  <a:pt x="10601" y="13764"/>
                  <a:pt x="10659" y="13749"/>
                </a:cubicBezTo>
                <a:cubicBezTo>
                  <a:pt x="10623" y="13721"/>
                  <a:pt x="10599" y="13593"/>
                  <a:pt x="10577" y="13528"/>
                </a:cubicBezTo>
                <a:lnTo>
                  <a:pt x="10491" y="13569"/>
                </a:lnTo>
                <a:cubicBezTo>
                  <a:pt x="10147" y="13348"/>
                  <a:pt x="10661" y="13569"/>
                  <a:pt x="10577" y="13328"/>
                </a:cubicBezTo>
                <a:cubicBezTo>
                  <a:pt x="10551" y="13282"/>
                  <a:pt x="10539" y="13267"/>
                  <a:pt x="10531" y="13267"/>
                </a:cubicBezTo>
                <a:cubicBezTo>
                  <a:pt x="10519" y="13267"/>
                  <a:pt x="10524" y="13314"/>
                  <a:pt x="10512" y="13314"/>
                </a:cubicBezTo>
                <a:cubicBezTo>
                  <a:pt x="10510" y="13314"/>
                  <a:pt x="10503" y="13308"/>
                  <a:pt x="10491" y="13287"/>
                </a:cubicBezTo>
                <a:cubicBezTo>
                  <a:pt x="10491" y="13188"/>
                  <a:pt x="10577" y="13127"/>
                  <a:pt x="10519" y="12987"/>
                </a:cubicBezTo>
                <a:cubicBezTo>
                  <a:pt x="10548" y="12927"/>
                  <a:pt x="10577" y="12846"/>
                  <a:pt x="10690" y="12825"/>
                </a:cubicBezTo>
                <a:cubicBezTo>
                  <a:pt x="10633" y="12746"/>
                  <a:pt x="10690" y="12546"/>
                  <a:pt x="10606" y="12485"/>
                </a:cubicBezTo>
                <a:cubicBezTo>
                  <a:pt x="10491" y="12665"/>
                  <a:pt x="10719" y="12645"/>
                  <a:pt x="10606" y="12846"/>
                </a:cubicBezTo>
                <a:lnTo>
                  <a:pt x="10491" y="12805"/>
                </a:lnTo>
                <a:cubicBezTo>
                  <a:pt x="10491" y="12726"/>
                  <a:pt x="10462" y="12645"/>
                  <a:pt x="10462" y="12584"/>
                </a:cubicBezTo>
                <a:cubicBezTo>
                  <a:pt x="10462" y="12505"/>
                  <a:pt x="10462" y="12444"/>
                  <a:pt x="10462" y="12404"/>
                </a:cubicBezTo>
                <a:cubicBezTo>
                  <a:pt x="10462" y="12424"/>
                  <a:pt x="10433" y="12424"/>
                  <a:pt x="10404" y="12424"/>
                </a:cubicBezTo>
                <a:cubicBezTo>
                  <a:pt x="10375" y="12224"/>
                  <a:pt x="10291" y="12163"/>
                  <a:pt x="10317" y="11983"/>
                </a:cubicBezTo>
                <a:cubicBezTo>
                  <a:pt x="10327" y="11981"/>
                  <a:pt x="10332" y="11981"/>
                  <a:pt x="10339" y="11981"/>
                </a:cubicBezTo>
                <a:cubicBezTo>
                  <a:pt x="10404" y="11981"/>
                  <a:pt x="10404" y="12070"/>
                  <a:pt x="10404" y="12143"/>
                </a:cubicBezTo>
                <a:cubicBezTo>
                  <a:pt x="10491" y="12023"/>
                  <a:pt x="10404" y="12023"/>
                  <a:pt x="10462" y="11822"/>
                </a:cubicBezTo>
                <a:cubicBezTo>
                  <a:pt x="10519" y="11822"/>
                  <a:pt x="10433" y="11962"/>
                  <a:pt x="10519" y="11983"/>
                </a:cubicBezTo>
                <a:lnTo>
                  <a:pt x="10491" y="11782"/>
                </a:lnTo>
                <a:lnTo>
                  <a:pt x="10519" y="11782"/>
                </a:lnTo>
                <a:cubicBezTo>
                  <a:pt x="10404" y="11742"/>
                  <a:pt x="10577" y="11622"/>
                  <a:pt x="10548" y="11482"/>
                </a:cubicBezTo>
                <a:cubicBezTo>
                  <a:pt x="10606" y="11241"/>
                  <a:pt x="10491" y="11140"/>
                  <a:pt x="10404" y="11000"/>
                </a:cubicBezTo>
                <a:close/>
                <a:moveTo>
                  <a:pt x="10892" y="16940"/>
                </a:moveTo>
                <a:lnTo>
                  <a:pt x="10914" y="16949"/>
                </a:lnTo>
                <a:cubicBezTo>
                  <a:pt x="10907" y="16946"/>
                  <a:pt x="10900" y="16942"/>
                  <a:pt x="10892" y="16940"/>
                </a:cubicBezTo>
                <a:close/>
                <a:moveTo>
                  <a:pt x="2614" y="19887"/>
                </a:moveTo>
                <a:cubicBezTo>
                  <a:pt x="2614" y="19889"/>
                  <a:pt x="2614" y="19889"/>
                  <a:pt x="2614" y="19891"/>
                </a:cubicBezTo>
                <a:cubicBezTo>
                  <a:pt x="2623" y="19897"/>
                  <a:pt x="2628" y="19901"/>
                  <a:pt x="2628" y="19901"/>
                </a:cubicBezTo>
                <a:cubicBezTo>
                  <a:pt x="2631" y="19901"/>
                  <a:pt x="2623" y="19894"/>
                  <a:pt x="2614" y="19887"/>
                </a:cubicBezTo>
                <a:close/>
                <a:moveTo>
                  <a:pt x="2953" y="20850"/>
                </a:moveTo>
                <a:cubicBezTo>
                  <a:pt x="2955" y="20852"/>
                  <a:pt x="2955" y="20853"/>
                  <a:pt x="2958" y="20855"/>
                </a:cubicBezTo>
                <a:cubicBezTo>
                  <a:pt x="2967" y="20863"/>
                  <a:pt x="2977" y="20870"/>
                  <a:pt x="2984" y="20875"/>
                </a:cubicBezTo>
                <a:cubicBezTo>
                  <a:pt x="2972" y="20867"/>
                  <a:pt x="2963" y="20858"/>
                  <a:pt x="2953" y="20850"/>
                </a:cubicBezTo>
                <a:close/>
                <a:moveTo>
                  <a:pt x="3030" y="20841"/>
                </a:moveTo>
                <a:cubicBezTo>
                  <a:pt x="3023" y="20841"/>
                  <a:pt x="3028" y="20882"/>
                  <a:pt x="3006" y="20882"/>
                </a:cubicBezTo>
                <a:cubicBezTo>
                  <a:pt x="2999" y="20882"/>
                  <a:pt x="2991" y="20880"/>
                  <a:pt x="2984" y="20875"/>
                </a:cubicBezTo>
                <a:cubicBezTo>
                  <a:pt x="3030" y="20909"/>
                  <a:pt x="3078" y="20932"/>
                  <a:pt x="3088" y="20932"/>
                </a:cubicBezTo>
                <a:cubicBezTo>
                  <a:pt x="3092" y="20932"/>
                  <a:pt x="3090" y="20927"/>
                  <a:pt x="3071" y="20914"/>
                </a:cubicBezTo>
                <a:cubicBezTo>
                  <a:pt x="3044" y="20858"/>
                  <a:pt x="3035" y="20841"/>
                  <a:pt x="3030" y="20841"/>
                </a:cubicBezTo>
                <a:close/>
                <a:moveTo>
                  <a:pt x="3444" y="21356"/>
                </a:moveTo>
                <a:cubicBezTo>
                  <a:pt x="3434" y="21357"/>
                  <a:pt x="3427" y="21361"/>
                  <a:pt x="3422" y="21362"/>
                </a:cubicBezTo>
                <a:lnTo>
                  <a:pt x="3444" y="21356"/>
                </a:lnTo>
                <a:close/>
                <a:moveTo>
                  <a:pt x="3463" y="21421"/>
                </a:moveTo>
                <a:lnTo>
                  <a:pt x="3501" y="21457"/>
                </a:lnTo>
                <a:cubicBezTo>
                  <a:pt x="3526" y="21457"/>
                  <a:pt x="3497" y="21442"/>
                  <a:pt x="3463" y="21421"/>
                </a:cubicBezTo>
                <a:close/>
                <a:moveTo>
                  <a:pt x="20316" y="0"/>
                </a:moveTo>
                <a:lnTo>
                  <a:pt x="20316" y="40"/>
                </a:lnTo>
                <a:lnTo>
                  <a:pt x="20345" y="81"/>
                </a:lnTo>
                <a:cubicBezTo>
                  <a:pt x="20287" y="61"/>
                  <a:pt x="20258" y="20"/>
                  <a:pt x="20230" y="20"/>
                </a:cubicBezTo>
                <a:lnTo>
                  <a:pt x="20287" y="81"/>
                </a:lnTo>
                <a:lnTo>
                  <a:pt x="20230" y="61"/>
                </a:lnTo>
                <a:cubicBezTo>
                  <a:pt x="20258" y="81"/>
                  <a:pt x="20258" y="101"/>
                  <a:pt x="20258" y="101"/>
                </a:cubicBezTo>
                <a:lnTo>
                  <a:pt x="20230" y="121"/>
                </a:lnTo>
                <a:cubicBezTo>
                  <a:pt x="20230" y="61"/>
                  <a:pt x="20201" y="101"/>
                  <a:pt x="20172" y="61"/>
                </a:cubicBezTo>
                <a:cubicBezTo>
                  <a:pt x="20172" y="61"/>
                  <a:pt x="20172" y="61"/>
                  <a:pt x="20143" y="101"/>
                </a:cubicBezTo>
                <a:lnTo>
                  <a:pt x="20201" y="121"/>
                </a:lnTo>
                <a:cubicBezTo>
                  <a:pt x="20193" y="135"/>
                  <a:pt x="20186" y="140"/>
                  <a:pt x="20177" y="140"/>
                </a:cubicBezTo>
                <a:cubicBezTo>
                  <a:pt x="20165" y="140"/>
                  <a:pt x="20150" y="130"/>
                  <a:pt x="20136" y="116"/>
                </a:cubicBezTo>
                <a:cubicBezTo>
                  <a:pt x="20138" y="118"/>
                  <a:pt x="20141" y="120"/>
                  <a:pt x="20143" y="121"/>
                </a:cubicBezTo>
                <a:lnTo>
                  <a:pt x="20129" y="111"/>
                </a:lnTo>
                <a:cubicBezTo>
                  <a:pt x="20131" y="113"/>
                  <a:pt x="20133" y="115"/>
                  <a:pt x="20136" y="116"/>
                </a:cubicBezTo>
                <a:cubicBezTo>
                  <a:pt x="20119" y="110"/>
                  <a:pt x="20107" y="106"/>
                  <a:pt x="20100" y="106"/>
                </a:cubicBezTo>
                <a:cubicBezTo>
                  <a:pt x="20059" y="106"/>
                  <a:pt x="20092" y="184"/>
                  <a:pt x="20044" y="184"/>
                </a:cubicBezTo>
                <a:cubicBezTo>
                  <a:pt x="20040" y="184"/>
                  <a:pt x="20035" y="182"/>
                  <a:pt x="20030" y="180"/>
                </a:cubicBezTo>
                <a:cubicBezTo>
                  <a:pt x="20030" y="169"/>
                  <a:pt x="20008" y="143"/>
                  <a:pt x="19999" y="128"/>
                </a:cubicBezTo>
                <a:cubicBezTo>
                  <a:pt x="19989" y="147"/>
                  <a:pt x="19946" y="169"/>
                  <a:pt x="19972" y="221"/>
                </a:cubicBezTo>
                <a:cubicBezTo>
                  <a:pt x="19886" y="160"/>
                  <a:pt x="19857" y="142"/>
                  <a:pt x="19799" y="121"/>
                </a:cubicBezTo>
                <a:cubicBezTo>
                  <a:pt x="19799" y="142"/>
                  <a:pt x="19799" y="142"/>
                  <a:pt x="19828" y="180"/>
                </a:cubicBezTo>
                <a:cubicBezTo>
                  <a:pt x="19789" y="180"/>
                  <a:pt x="19777" y="199"/>
                  <a:pt x="19756" y="199"/>
                </a:cubicBezTo>
                <a:cubicBezTo>
                  <a:pt x="19746" y="199"/>
                  <a:pt x="19734" y="194"/>
                  <a:pt x="19715" y="180"/>
                </a:cubicBezTo>
                <a:cubicBezTo>
                  <a:pt x="19744" y="201"/>
                  <a:pt x="19744" y="201"/>
                  <a:pt x="19736" y="201"/>
                </a:cubicBezTo>
                <a:cubicBezTo>
                  <a:pt x="19732" y="201"/>
                  <a:pt x="19722" y="201"/>
                  <a:pt x="19717" y="207"/>
                </a:cubicBezTo>
                <a:lnTo>
                  <a:pt x="19715" y="201"/>
                </a:lnTo>
                <a:lnTo>
                  <a:pt x="19715" y="221"/>
                </a:lnTo>
                <a:cubicBezTo>
                  <a:pt x="19715" y="214"/>
                  <a:pt x="19715" y="209"/>
                  <a:pt x="19717" y="207"/>
                </a:cubicBezTo>
                <a:lnTo>
                  <a:pt x="19744" y="241"/>
                </a:lnTo>
                <a:cubicBezTo>
                  <a:pt x="19715" y="226"/>
                  <a:pt x="19698" y="221"/>
                  <a:pt x="19688" y="221"/>
                </a:cubicBezTo>
                <a:cubicBezTo>
                  <a:pt x="19655" y="221"/>
                  <a:pt x="19691" y="282"/>
                  <a:pt x="19669" y="282"/>
                </a:cubicBezTo>
                <a:cubicBezTo>
                  <a:pt x="19662" y="282"/>
                  <a:pt x="19650" y="276"/>
                  <a:pt x="19628" y="261"/>
                </a:cubicBezTo>
                <a:lnTo>
                  <a:pt x="19599" y="241"/>
                </a:lnTo>
                <a:lnTo>
                  <a:pt x="19599" y="261"/>
                </a:lnTo>
                <a:cubicBezTo>
                  <a:pt x="19599" y="241"/>
                  <a:pt x="19570" y="241"/>
                  <a:pt x="19570" y="201"/>
                </a:cubicBezTo>
                <a:lnTo>
                  <a:pt x="19484" y="221"/>
                </a:lnTo>
                <a:lnTo>
                  <a:pt x="19513" y="261"/>
                </a:lnTo>
                <a:cubicBezTo>
                  <a:pt x="19513" y="261"/>
                  <a:pt x="19534" y="305"/>
                  <a:pt x="19522" y="305"/>
                </a:cubicBezTo>
                <a:cubicBezTo>
                  <a:pt x="19520" y="305"/>
                  <a:pt x="19517" y="303"/>
                  <a:pt x="19513" y="302"/>
                </a:cubicBezTo>
                <a:cubicBezTo>
                  <a:pt x="19493" y="271"/>
                  <a:pt x="19484" y="265"/>
                  <a:pt x="19477" y="265"/>
                </a:cubicBezTo>
                <a:cubicBezTo>
                  <a:pt x="19469" y="265"/>
                  <a:pt x="19467" y="273"/>
                  <a:pt x="19455" y="273"/>
                </a:cubicBezTo>
                <a:cubicBezTo>
                  <a:pt x="19450" y="273"/>
                  <a:pt x="19443" y="271"/>
                  <a:pt x="19433" y="265"/>
                </a:cubicBezTo>
                <a:cubicBezTo>
                  <a:pt x="19438" y="270"/>
                  <a:pt x="19448" y="275"/>
                  <a:pt x="19457" y="282"/>
                </a:cubicBezTo>
                <a:cubicBezTo>
                  <a:pt x="19452" y="287"/>
                  <a:pt x="19448" y="290"/>
                  <a:pt x="19440" y="290"/>
                </a:cubicBezTo>
                <a:cubicBezTo>
                  <a:pt x="19433" y="290"/>
                  <a:pt x="19426" y="287"/>
                  <a:pt x="19416" y="282"/>
                </a:cubicBezTo>
                <a:cubicBezTo>
                  <a:pt x="19428" y="302"/>
                  <a:pt x="19428" y="327"/>
                  <a:pt x="19428" y="342"/>
                </a:cubicBezTo>
                <a:cubicBezTo>
                  <a:pt x="19428" y="322"/>
                  <a:pt x="19400" y="322"/>
                  <a:pt x="19400" y="302"/>
                </a:cubicBezTo>
                <a:cubicBezTo>
                  <a:pt x="19400" y="322"/>
                  <a:pt x="19342" y="322"/>
                  <a:pt x="19342" y="342"/>
                </a:cubicBezTo>
                <a:cubicBezTo>
                  <a:pt x="19313" y="342"/>
                  <a:pt x="19284" y="302"/>
                  <a:pt x="19284" y="282"/>
                </a:cubicBezTo>
                <a:cubicBezTo>
                  <a:pt x="19284" y="312"/>
                  <a:pt x="19277" y="312"/>
                  <a:pt x="19270" y="312"/>
                </a:cubicBezTo>
                <a:cubicBezTo>
                  <a:pt x="19262" y="312"/>
                  <a:pt x="19255" y="312"/>
                  <a:pt x="19255" y="342"/>
                </a:cubicBezTo>
                <a:lnTo>
                  <a:pt x="19226" y="322"/>
                </a:lnTo>
                <a:lnTo>
                  <a:pt x="19226" y="361"/>
                </a:lnTo>
                <a:lnTo>
                  <a:pt x="19171" y="302"/>
                </a:lnTo>
                <a:lnTo>
                  <a:pt x="19197" y="342"/>
                </a:lnTo>
                <a:cubicBezTo>
                  <a:pt x="19197" y="342"/>
                  <a:pt x="19197" y="368"/>
                  <a:pt x="19183" y="368"/>
                </a:cubicBezTo>
                <a:cubicBezTo>
                  <a:pt x="19181" y="368"/>
                  <a:pt x="19176" y="366"/>
                  <a:pt x="19171" y="361"/>
                </a:cubicBezTo>
                <a:lnTo>
                  <a:pt x="19142" y="322"/>
                </a:lnTo>
                <a:cubicBezTo>
                  <a:pt x="19135" y="330"/>
                  <a:pt x="19125" y="334"/>
                  <a:pt x="19116" y="334"/>
                </a:cubicBezTo>
                <a:cubicBezTo>
                  <a:pt x="19094" y="334"/>
                  <a:pt x="19065" y="319"/>
                  <a:pt x="19046" y="319"/>
                </a:cubicBezTo>
                <a:cubicBezTo>
                  <a:pt x="19034" y="319"/>
                  <a:pt x="19027" y="324"/>
                  <a:pt x="19027" y="342"/>
                </a:cubicBezTo>
                <a:cubicBezTo>
                  <a:pt x="19027" y="342"/>
                  <a:pt x="19027" y="322"/>
                  <a:pt x="19027" y="322"/>
                </a:cubicBezTo>
                <a:cubicBezTo>
                  <a:pt x="19027" y="341"/>
                  <a:pt x="19022" y="347"/>
                  <a:pt x="19015" y="347"/>
                </a:cubicBezTo>
                <a:cubicBezTo>
                  <a:pt x="19000" y="347"/>
                  <a:pt x="18979" y="324"/>
                  <a:pt x="18969" y="324"/>
                </a:cubicBezTo>
                <a:cubicBezTo>
                  <a:pt x="18962" y="324"/>
                  <a:pt x="18962" y="332"/>
                  <a:pt x="18969" y="361"/>
                </a:cubicBezTo>
                <a:cubicBezTo>
                  <a:pt x="18940" y="342"/>
                  <a:pt x="18940" y="322"/>
                  <a:pt x="18911" y="322"/>
                </a:cubicBezTo>
                <a:lnTo>
                  <a:pt x="18882" y="302"/>
                </a:lnTo>
                <a:lnTo>
                  <a:pt x="18940" y="381"/>
                </a:lnTo>
                <a:lnTo>
                  <a:pt x="18882" y="322"/>
                </a:lnTo>
                <a:lnTo>
                  <a:pt x="18882" y="361"/>
                </a:lnTo>
                <a:cubicBezTo>
                  <a:pt x="18841" y="312"/>
                  <a:pt x="18827" y="307"/>
                  <a:pt x="18813" y="307"/>
                </a:cubicBezTo>
                <a:cubicBezTo>
                  <a:pt x="18808" y="307"/>
                  <a:pt x="18805" y="307"/>
                  <a:pt x="18800" y="307"/>
                </a:cubicBezTo>
                <a:cubicBezTo>
                  <a:pt x="18788" y="307"/>
                  <a:pt x="18772" y="303"/>
                  <a:pt x="18740" y="282"/>
                </a:cubicBezTo>
                <a:lnTo>
                  <a:pt x="18798" y="342"/>
                </a:lnTo>
                <a:cubicBezTo>
                  <a:pt x="18817" y="403"/>
                  <a:pt x="18800" y="420"/>
                  <a:pt x="18767" y="420"/>
                </a:cubicBezTo>
                <a:cubicBezTo>
                  <a:pt x="18726" y="420"/>
                  <a:pt x="18661" y="393"/>
                  <a:pt x="18615" y="393"/>
                </a:cubicBezTo>
                <a:cubicBezTo>
                  <a:pt x="18594" y="393"/>
                  <a:pt x="18574" y="400"/>
                  <a:pt x="18567" y="421"/>
                </a:cubicBezTo>
                <a:lnTo>
                  <a:pt x="18512" y="381"/>
                </a:lnTo>
                <a:lnTo>
                  <a:pt x="18541" y="462"/>
                </a:lnTo>
                <a:cubicBezTo>
                  <a:pt x="18483" y="421"/>
                  <a:pt x="18512" y="401"/>
                  <a:pt x="18483" y="381"/>
                </a:cubicBezTo>
                <a:cubicBezTo>
                  <a:pt x="18483" y="421"/>
                  <a:pt x="18541" y="462"/>
                  <a:pt x="18512" y="502"/>
                </a:cubicBezTo>
                <a:cubicBezTo>
                  <a:pt x="18454" y="462"/>
                  <a:pt x="18483" y="462"/>
                  <a:pt x="18483" y="421"/>
                </a:cubicBezTo>
                <a:cubicBezTo>
                  <a:pt x="18459" y="472"/>
                  <a:pt x="18435" y="507"/>
                  <a:pt x="18396" y="507"/>
                </a:cubicBezTo>
                <a:cubicBezTo>
                  <a:pt x="18394" y="507"/>
                  <a:pt x="18389" y="507"/>
                  <a:pt x="18387" y="507"/>
                </a:cubicBezTo>
                <a:cubicBezTo>
                  <a:pt x="18396" y="512"/>
                  <a:pt x="18396" y="523"/>
                  <a:pt x="18396" y="523"/>
                </a:cubicBezTo>
                <a:cubicBezTo>
                  <a:pt x="18396" y="563"/>
                  <a:pt x="18339" y="543"/>
                  <a:pt x="18310" y="563"/>
                </a:cubicBezTo>
                <a:cubicBezTo>
                  <a:pt x="18281" y="543"/>
                  <a:pt x="18281" y="523"/>
                  <a:pt x="18310" y="523"/>
                </a:cubicBezTo>
                <a:cubicBezTo>
                  <a:pt x="18295" y="523"/>
                  <a:pt x="18281" y="518"/>
                  <a:pt x="18274" y="518"/>
                </a:cubicBezTo>
                <a:cubicBezTo>
                  <a:pt x="18274" y="518"/>
                  <a:pt x="18271" y="518"/>
                  <a:pt x="18271" y="519"/>
                </a:cubicBezTo>
                <a:lnTo>
                  <a:pt x="18254" y="482"/>
                </a:lnTo>
                <a:cubicBezTo>
                  <a:pt x="18216" y="482"/>
                  <a:pt x="18201" y="509"/>
                  <a:pt x="18189" y="509"/>
                </a:cubicBezTo>
                <a:cubicBezTo>
                  <a:pt x="18182" y="509"/>
                  <a:pt x="18177" y="502"/>
                  <a:pt x="18168" y="482"/>
                </a:cubicBezTo>
                <a:cubicBezTo>
                  <a:pt x="18168" y="502"/>
                  <a:pt x="18197" y="543"/>
                  <a:pt x="18197" y="563"/>
                </a:cubicBezTo>
                <a:cubicBezTo>
                  <a:pt x="18175" y="541"/>
                  <a:pt x="18161" y="534"/>
                  <a:pt x="18153" y="534"/>
                </a:cubicBezTo>
                <a:cubicBezTo>
                  <a:pt x="18134" y="534"/>
                  <a:pt x="18148" y="585"/>
                  <a:pt x="18122" y="585"/>
                </a:cubicBezTo>
                <a:cubicBezTo>
                  <a:pt x="18117" y="585"/>
                  <a:pt x="18115" y="583"/>
                  <a:pt x="18110" y="582"/>
                </a:cubicBezTo>
                <a:cubicBezTo>
                  <a:pt x="18081" y="563"/>
                  <a:pt x="18110" y="543"/>
                  <a:pt x="18110" y="543"/>
                </a:cubicBezTo>
                <a:cubicBezTo>
                  <a:pt x="18103" y="539"/>
                  <a:pt x="18096" y="538"/>
                  <a:pt x="18091" y="538"/>
                </a:cubicBezTo>
                <a:cubicBezTo>
                  <a:pt x="18059" y="538"/>
                  <a:pt x="18081" y="585"/>
                  <a:pt x="18081" y="602"/>
                </a:cubicBezTo>
                <a:lnTo>
                  <a:pt x="18052" y="563"/>
                </a:lnTo>
                <a:lnTo>
                  <a:pt x="18023" y="642"/>
                </a:lnTo>
                <a:cubicBezTo>
                  <a:pt x="18009" y="620"/>
                  <a:pt x="17997" y="614"/>
                  <a:pt x="17990" y="614"/>
                </a:cubicBezTo>
                <a:cubicBezTo>
                  <a:pt x="17975" y="614"/>
                  <a:pt x="17966" y="632"/>
                  <a:pt x="17958" y="639"/>
                </a:cubicBezTo>
                <a:cubicBezTo>
                  <a:pt x="17954" y="636"/>
                  <a:pt x="17946" y="632"/>
                  <a:pt x="17942" y="630"/>
                </a:cubicBezTo>
                <a:cubicBezTo>
                  <a:pt x="17946" y="637"/>
                  <a:pt x="17951" y="641"/>
                  <a:pt x="17954" y="641"/>
                </a:cubicBezTo>
                <a:cubicBezTo>
                  <a:pt x="17956" y="641"/>
                  <a:pt x="17956" y="639"/>
                  <a:pt x="17958" y="639"/>
                </a:cubicBezTo>
                <a:cubicBezTo>
                  <a:pt x="17970" y="646"/>
                  <a:pt x="17980" y="654"/>
                  <a:pt x="17966" y="663"/>
                </a:cubicBezTo>
                <a:cubicBezTo>
                  <a:pt x="17963" y="659"/>
                  <a:pt x="17958" y="659"/>
                  <a:pt x="17956" y="659"/>
                </a:cubicBezTo>
                <a:cubicBezTo>
                  <a:pt x="17944" y="659"/>
                  <a:pt x="17939" y="671"/>
                  <a:pt x="17932" y="671"/>
                </a:cubicBezTo>
                <a:cubicBezTo>
                  <a:pt x="17927" y="671"/>
                  <a:pt x="17920" y="664"/>
                  <a:pt x="17910" y="642"/>
                </a:cubicBezTo>
                <a:lnTo>
                  <a:pt x="17881" y="642"/>
                </a:lnTo>
                <a:lnTo>
                  <a:pt x="17853" y="582"/>
                </a:lnTo>
                <a:cubicBezTo>
                  <a:pt x="17853" y="602"/>
                  <a:pt x="17881" y="663"/>
                  <a:pt x="17910" y="703"/>
                </a:cubicBezTo>
                <a:cubicBezTo>
                  <a:pt x="17896" y="698"/>
                  <a:pt x="17884" y="696"/>
                  <a:pt x="17877" y="696"/>
                </a:cubicBezTo>
                <a:cubicBezTo>
                  <a:pt x="17867" y="696"/>
                  <a:pt x="17862" y="698"/>
                  <a:pt x="17855" y="698"/>
                </a:cubicBezTo>
                <a:cubicBezTo>
                  <a:pt x="17845" y="698"/>
                  <a:pt x="17838" y="693"/>
                  <a:pt x="17824" y="663"/>
                </a:cubicBezTo>
                <a:lnTo>
                  <a:pt x="17795" y="663"/>
                </a:lnTo>
                <a:cubicBezTo>
                  <a:pt x="17792" y="668"/>
                  <a:pt x="17785" y="669"/>
                  <a:pt x="17780" y="669"/>
                </a:cubicBezTo>
                <a:cubicBezTo>
                  <a:pt x="17744" y="669"/>
                  <a:pt x="17667" y="609"/>
                  <a:pt x="17646" y="609"/>
                </a:cubicBezTo>
                <a:cubicBezTo>
                  <a:pt x="17638" y="609"/>
                  <a:pt x="17638" y="619"/>
                  <a:pt x="17650" y="642"/>
                </a:cubicBezTo>
                <a:cubicBezTo>
                  <a:pt x="17624" y="642"/>
                  <a:pt x="17624" y="622"/>
                  <a:pt x="17624" y="622"/>
                </a:cubicBezTo>
                <a:lnTo>
                  <a:pt x="17595" y="622"/>
                </a:lnTo>
                <a:lnTo>
                  <a:pt x="17566" y="582"/>
                </a:lnTo>
                <a:lnTo>
                  <a:pt x="17566" y="663"/>
                </a:lnTo>
                <a:lnTo>
                  <a:pt x="17537" y="642"/>
                </a:lnTo>
                <a:cubicBezTo>
                  <a:pt x="17509" y="642"/>
                  <a:pt x="17451" y="683"/>
                  <a:pt x="17422" y="703"/>
                </a:cubicBezTo>
                <a:lnTo>
                  <a:pt x="17422" y="683"/>
                </a:lnTo>
                <a:cubicBezTo>
                  <a:pt x="17412" y="706"/>
                  <a:pt x="17400" y="711"/>
                  <a:pt x="17388" y="711"/>
                </a:cubicBezTo>
                <a:cubicBezTo>
                  <a:pt x="17381" y="711"/>
                  <a:pt x="17371" y="708"/>
                  <a:pt x="17362" y="708"/>
                </a:cubicBezTo>
                <a:cubicBezTo>
                  <a:pt x="17355" y="708"/>
                  <a:pt x="17345" y="711"/>
                  <a:pt x="17338" y="723"/>
                </a:cubicBezTo>
                <a:cubicBezTo>
                  <a:pt x="17338" y="723"/>
                  <a:pt x="17338" y="723"/>
                  <a:pt x="17338" y="703"/>
                </a:cubicBezTo>
                <a:lnTo>
                  <a:pt x="17309" y="723"/>
                </a:lnTo>
                <a:lnTo>
                  <a:pt x="17309" y="703"/>
                </a:lnTo>
                <a:cubicBezTo>
                  <a:pt x="17309" y="715"/>
                  <a:pt x="17302" y="720"/>
                  <a:pt x="17292" y="720"/>
                </a:cubicBezTo>
                <a:cubicBezTo>
                  <a:pt x="17273" y="720"/>
                  <a:pt x="17241" y="700"/>
                  <a:pt x="17222" y="686"/>
                </a:cubicBezTo>
                <a:cubicBezTo>
                  <a:pt x="17222" y="725"/>
                  <a:pt x="17222" y="764"/>
                  <a:pt x="17251" y="802"/>
                </a:cubicBezTo>
                <a:cubicBezTo>
                  <a:pt x="17222" y="802"/>
                  <a:pt x="17222" y="764"/>
                  <a:pt x="17164" y="743"/>
                </a:cubicBezTo>
                <a:cubicBezTo>
                  <a:pt x="17164" y="759"/>
                  <a:pt x="17184" y="789"/>
                  <a:pt x="17160" y="789"/>
                </a:cubicBezTo>
                <a:cubicBezTo>
                  <a:pt x="17155" y="789"/>
                  <a:pt x="17148" y="787"/>
                  <a:pt x="17136" y="784"/>
                </a:cubicBezTo>
                <a:lnTo>
                  <a:pt x="17107" y="764"/>
                </a:lnTo>
                <a:cubicBezTo>
                  <a:pt x="17107" y="764"/>
                  <a:pt x="17107" y="802"/>
                  <a:pt x="17078" y="802"/>
                </a:cubicBezTo>
                <a:lnTo>
                  <a:pt x="17078" y="784"/>
                </a:lnTo>
                <a:cubicBezTo>
                  <a:pt x="17078" y="804"/>
                  <a:pt x="17071" y="809"/>
                  <a:pt x="17061" y="809"/>
                </a:cubicBezTo>
                <a:cubicBezTo>
                  <a:pt x="17047" y="809"/>
                  <a:pt x="17030" y="797"/>
                  <a:pt x="17023" y="797"/>
                </a:cubicBezTo>
                <a:cubicBezTo>
                  <a:pt x="17013" y="797"/>
                  <a:pt x="17018" y="811"/>
                  <a:pt x="17049" y="863"/>
                </a:cubicBezTo>
                <a:cubicBezTo>
                  <a:pt x="16994" y="843"/>
                  <a:pt x="16994" y="863"/>
                  <a:pt x="16936" y="802"/>
                </a:cubicBezTo>
                <a:cubicBezTo>
                  <a:pt x="16936" y="863"/>
                  <a:pt x="16907" y="904"/>
                  <a:pt x="16878" y="924"/>
                </a:cubicBezTo>
                <a:cubicBezTo>
                  <a:pt x="16852" y="899"/>
                  <a:pt x="16842" y="892"/>
                  <a:pt x="16840" y="892"/>
                </a:cubicBezTo>
                <a:cubicBezTo>
                  <a:pt x="16832" y="892"/>
                  <a:pt x="16847" y="914"/>
                  <a:pt x="16840" y="914"/>
                </a:cubicBezTo>
                <a:cubicBezTo>
                  <a:pt x="16837" y="914"/>
                  <a:pt x="16830" y="910"/>
                  <a:pt x="16820" y="904"/>
                </a:cubicBezTo>
                <a:lnTo>
                  <a:pt x="16849" y="944"/>
                </a:lnTo>
                <a:cubicBezTo>
                  <a:pt x="16840" y="951"/>
                  <a:pt x="16825" y="954"/>
                  <a:pt x="16811" y="954"/>
                </a:cubicBezTo>
                <a:cubicBezTo>
                  <a:pt x="16751" y="954"/>
                  <a:pt x="16662" y="914"/>
                  <a:pt x="16602" y="914"/>
                </a:cubicBezTo>
                <a:cubicBezTo>
                  <a:pt x="16587" y="914"/>
                  <a:pt x="16573" y="917"/>
                  <a:pt x="16563" y="924"/>
                </a:cubicBezTo>
                <a:lnTo>
                  <a:pt x="16534" y="883"/>
                </a:lnTo>
                <a:lnTo>
                  <a:pt x="16563" y="944"/>
                </a:lnTo>
                <a:cubicBezTo>
                  <a:pt x="16476" y="944"/>
                  <a:pt x="16363" y="944"/>
                  <a:pt x="16306" y="964"/>
                </a:cubicBezTo>
                <a:cubicBezTo>
                  <a:pt x="16306" y="1000"/>
                  <a:pt x="16306" y="1067"/>
                  <a:pt x="16265" y="1067"/>
                </a:cubicBezTo>
                <a:cubicBezTo>
                  <a:pt x="16260" y="1067"/>
                  <a:pt x="16255" y="1067"/>
                  <a:pt x="16248" y="1064"/>
                </a:cubicBezTo>
                <a:cubicBezTo>
                  <a:pt x="16219" y="1104"/>
                  <a:pt x="16190" y="1145"/>
                  <a:pt x="16106" y="1145"/>
                </a:cubicBezTo>
                <a:cubicBezTo>
                  <a:pt x="16106" y="1131"/>
                  <a:pt x="16091" y="1118"/>
                  <a:pt x="16084" y="1104"/>
                </a:cubicBezTo>
                <a:cubicBezTo>
                  <a:pt x="16084" y="1114"/>
                  <a:pt x="16082" y="1118"/>
                  <a:pt x="16075" y="1118"/>
                </a:cubicBezTo>
                <a:cubicBezTo>
                  <a:pt x="16060" y="1118"/>
                  <a:pt x="16036" y="1104"/>
                  <a:pt x="16019" y="1104"/>
                </a:cubicBezTo>
                <a:lnTo>
                  <a:pt x="16077" y="1145"/>
                </a:lnTo>
                <a:cubicBezTo>
                  <a:pt x="16077" y="1167"/>
                  <a:pt x="16067" y="1175"/>
                  <a:pt x="16058" y="1175"/>
                </a:cubicBezTo>
                <a:cubicBezTo>
                  <a:pt x="16039" y="1175"/>
                  <a:pt x="16007" y="1150"/>
                  <a:pt x="15990" y="1124"/>
                </a:cubicBezTo>
                <a:lnTo>
                  <a:pt x="16019" y="1185"/>
                </a:lnTo>
                <a:cubicBezTo>
                  <a:pt x="15990" y="1185"/>
                  <a:pt x="15990" y="1185"/>
                  <a:pt x="15990" y="1165"/>
                </a:cubicBezTo>
                <a:lnTo>
                  <a:pt x="15990" y="1205"/>
                </a:lnTo>
                <a:lnTo>
                  <a:pt x="15933" y="1145"/>
                </a:lnTo>
                <a:cubicBezTo>
                  <a:pt x="15933" y="1145"/>
                  <a:pt x="15904" y="1185"/>
                  <a:pt x="15962" y="1244"/>
                </a:cubicBezTo>
                <a:cubicBezTo>
                  <a:pt x="15933" y="1224"/>
                  <a:pt x="15904" y="1224"/>
                  <a:pt x="15904" y="1205"/>
                </a:cubicBezTo>
                <a:lnTo>
                  <a:pt x="15791" y="1205"/>
                </a:lnTo>
                <a:lnTo>
                  <a:pt x="15817" y="1224"/>
                </a:lnTo>
                <a:cubicBezTo>
                  <a:pt x="15865" y="1274"/>
                  <a:pt x="15853" y="1310"/>
                  <a:pt x="15834" y="1310"/>
                </a:cubicBezTo>
                <a:cubicBezTo>
                  <a:pt x="15829" y="1310"/>
                  <a:pt x="15824" y="1308"/>
                  <a:pt x="15817" y="1305"/>
                </a:cubicBezTo>
                <a:cubicBezTo>
                  <a:pt x="15817" y="1264"/>
                  <a:pt x="15762" y="1224"/>
                  <a:pt x="15733" y="1205"/>
                </a:cubicBezTo>
                <a:cubicBezTo>
                  <a:pt x="15733" y="1224"/>
                  <a:pt x="15791" y="1244"/>
                  <a:pt x="15791" y="1264"/>
                </a:cubicBezTo>
                <a:cubicBezTo>
                  <a:pt x="15791" y="1298"/>
                  <a:pt x="15791" y="1330"/>
                  <a:pt x="15774" y="1330"/>
                </a:cubicBezTo>
                <a:cubicBezTo>
                  <a:pt x="15771" y="1330"/>
                  <a:pt x="15767" y="1328"/>
                  <a:pt x="15762" y="1325"/>
                </a:cubicBezTo>
                <a:lnTo>
                  <a:pt x="15762" y="1285"/>
                </a:lnTo>
                <a:cubicBezTo>
                  <a:pt x="15757" y="1291"/>
                  <a:pt x="15750" y="1295"/>
                  <a:pt x="15745" y="1295"/>
                </a:cubicBezTo>
                <a:cubicBezTo>
                  <a:pt x="15716" y="1295"/>
                  <a:pt x="15680" y="1242"/>
                  <a:pt x="15656" y="1242"/>
                </a:cubicBezTo>
                <a:cubicBezTo>
                  <a:pt x="15651" y="1242"/>
                  <a:pt x="15649" y="1242"/>
                  <a:pt x="15646" y="1244"/>
                </a:cubicBezTo>
                <a:cubicBezTo>
                  <a:pt x="15646" y="1285"/>
                  <a:pt x="15618" y="1264"/>
                  <a:pt x="15675" y="1345"/>
                </a:cubicBezTo>
                <a:cubicBezTo>
                  <a:pt x="15673" y="1347"/>
                  <a:pt x="15668" y="1349"/>
                  <a:pt x="15666" y="1349"/>
                </a:cubicBezTo>
                <a:cubicBezTo>
                  <a:pt x="15642" y="1349"/>
                  <a:pt x="15618" y="1285"/>
                  <a:pt x="15618" y="1285"/>
                </a:cubicBezTo>
                <a:cubicBezTo>
                  <a:pt x="15618" y="1305"/>
                  <a:pt x="15603" y="1315"/>
                  <a:pt x="15586" y="1315"/>
                </a:cubicBezTo>
                <a:cubicBezTo>
                  <a:pt x="15567" y="1315"/>
                  <a:pt x="15545" y="1305"/>
                  <a:pt x="15531" y="1285"/>
                </a:cubicBezTo>
                <a:cubicBezTo>
                  <a:pt x="15553" y="1327"/>
                  <a:pt x="15543" y="1337"/>
                  <a:pt x="15528" y="1337"/>
                </a:cubicBezTo>
                <a:cubicBezTo>
                  <a:pt x="15512" y="1337"/>
                  <a:pt x="15488" y="1327"/>
                  <a:pt x="15473" y="1327"/>
                </a:cubicBezTo>
                <a:cubicBezTo>
                  <a:pt x="15461" y="1327"/>
                  <a:pt x="15456" y="1335"/>
                  <a:pt x="15476" y="1365"/>
                </a:cubicBezTo>
                <a:lnTo>
                  <a:pt x="15418" y="1305"/>
                </a:lnTo>
                <a:cubicBezTo>
                  <a:pt x="15447" y="1345"/>
                  <a:pt x="15476" y="1406"/>
                  <a:pt x="15476" y="1426"/>
                </a:cubicBezTo>
                <a:cubicBezTo>
                  <a:pt x="15418" y="1406"/>
                  <a:pt x="15389" y="1345"/>
                  <a:pt x="15360" y="1325"/>
                </a:cubicBezTo>
                <a:lnTo>
                  <a:pt x="15447" y="1426"/>
                </a:lnTo>
                <a:cubicBezTo>
                  <a:pt x="15394" y="1404"/>
                  <a:pt x="15348" y="1398"/>
                  <a:pt x="15310" y="1398"/>
                </a:cubicBezTo>
                <a:cubicBezTo>
                  <a:pt x="15218" y="1398"/>
                  <a:pt x="15148" y="1435"/>
                  <a:pt x="15059" y="1435"/>
                </a:cubicBezTo>
                <a:cubicBezTo>
                  <a:pt x="15038" y="1435"/>
                  <a:pt x="15014" y="1431"/>
                  <a:pt x="14987" y="1426"/>
                </a:cubicBezTo>
                <a:cubicBezTo>
                  <a:pt x="14929" y="1465"/>
                  <a:pt x="14901" y="1526"/>
                  <a:pt x="14845" y="1526"/>
                </a:cubicBezTo>
                <a:lnTo>
                  <a:pt x="14759" y="1505"/>
                </a:lnTo>
                <a:lnTo>
                  <a:pt x="14845" y="1546"/>
                </a:lnTo>
                <a:cubicBezTo>
                  <a:pt x="14816" y="1566"/>
                  <a:pt x="14845" y="1586"/>
                  <a:pt x="14816" y="1586"/>
                </a:cubicBezTo>
                <a:cubicBezTo>
                  <a:pt x="14768" y="1575"/>
                  <a:pt x="14706" y="1558"/>
                  <a:pt x="14650" y="1558"/>
                </a:cubicBezTo>
                <a:cubicBezTo>
                  <a:pt x="14607" y="1558"/>
                  <a:pt x="14571" y="1569"/>
                  <a:pt x="14559" y="1607"/>
                </a:cubicBezTo>
                <a:cubicBezTo>
                  <a:pt x="14564" y="1640"/>
                  <a:pt x="14561" y="1652"/>
                  <a:pt x="14554" y="1652"/>
                </a:cubicBezTo>
                <a:cubicBezTo>
                  <a:pt x="14532" y="1652"/>
                  <a:pt x="14484" y="1591"/>
                  <a:pt x="14460" y="1591"/>
                </a:cubicBezTo>
                <a:cubicBezTo>
                  <a:pt x="14451" y="1591"/>
                  <a:pt x="14443" y="1600"/>
                  <a:pt x="14443" y="1627"/>
                </a:cubicBezTo>
                <a:cubicBezTo>
                  <a:pt x="14443" y="1607"/>
                  <a:pt x="14443" y="1586"/>
                  <a:pt x="14443" y="1566"/>
                </a:cubicBezTo>
                <a:cubicBezTo>
                  <a:pt x="14415" y="1627"/>
                  <a:pt x="14386" y="1666"/>
                  <a:pt x="14386" y="1746"/>
                </a:cubicBezTo>
                <a:cubicBezTo>
                  <a:pt x="14359" y="1708"/>
                  <a:pt x="14342" y="1696"/>
                  <a:pt x="14333" y="1696"/>
                </a:cubicBezTo>
                <a:cubicBezTo>
                  <a:pt x="14318" y="1696"/>
                  <a:pt x="14318" y="1723"/>
                  <a:pt x="14311" y="1723"/>
                </a:cubicBezTo>
                <a:cubicBezTo>
                  <a:pt x="14311" y="1723"/>
                  <a:pt x="14311" y="1723"/>
                  <a:pt x="14311" y="1723"/>
                </a:cubicBezTo>
                <a:lnTo>
                  <a:pt x="14328" y="1746"/>
                </a:lnTo>
                <a:cubicBezTo>
                  <a:pt x="14299" y="1726"/>
                  <a:pt x="14273" y="1726"/>
                  <a:pt x="14244" y="1686"/>
                </a:cubicBezTo>
                <a:lnTo>
                  <a:pt x="14273" y="1746"/>
                </a:lnTo>
                <a:lnTo>
                  <a:pt x="14215" y="1706"/>
                </a:lnTo>
                <a:cubicBezTo>
                  <a:pt x="14198" y="1706"/>
                  <a:pt x="14184" y="1725"/>
                  <a:pt x="14157" y="1725"/>
                </a:cubicBezTo>
                <a:cubicBezTo>
                  <a:pt x="14138" y="1725"/>
                  <a:pt x="14109" y="1711"/>
                  <a:pt x="14071" y="1666"/>
                </a:cubicBezTo>
                <a:cubicBezTo>
                  <a:pt x="14042" y="1767"/>
                  <a:pt x="13900" y="1787"/>
                  <a:pt x="13784" y="1807"/>
                </a:cubicBezTo>
                <a:cubicBezTo>
                  <a:pt x="13784" y="1848"/>
                  <a:pt x="13755" y="1866"/>
                  <a:pt x="13755" y="1866"/>
                </a:cubicBezTo>
                <a:lnTo>
                  <a:pt x="13698" y="1827"/>
                </a:lnTo>
                <a:cubicBezTo>
                  <a:pt x="13676" y="1843"/>
                  <a:pt x="13690" y="1898"/>
                  <a:pt x="13666" y="1898"/>
                </a:cubicBezTo>
                <a:cubicBezTo>
                  <a:pt x="13662" y="1898"/>
                  <a:pt x="13652" y="1895"/>
                  <a:pt x="13642" y="1886"/>
                </a:cubicBezTo>
                <a:cubicBezTo>
                  <a:pt x="13635" y="1891"/>
                  <a:pt x="13628" y="1893"/>
                  <a:pt x="13621" y="1893"/>
                </a:cubicBezTo>
                <a:cubicBezTo>
                  <a:pt x="13613" y="1893"/>
                  <a:pt x="13606" y="1891"/>
                  <a:pt x="13601" y="1891"/>
                </a:cubicBezTo>
                <a:cubicBezTo>
                  <a:pt x="13592" y="1891"/>
                  <a:pt x="13585" y="1897"/>
                  <a:pt x="13585" y="1927"/>
                </a:cubicBezTo>
                <a:cubicBezTo>
                  <a:pt x="13580" y="1930"/>
                  <a:pt x="13575" y="1932"/>
                  <a:pt x="13568" y="1932"/>
                </a:cubicBezTo>
                <a:cubicBezTo>
                  <a:pt x="13546" y="1932"/>
                  <a:pt x="13522" y="1897"/>
                  <a:pt x="13498" y="1848"/>
                </a:cubicBezTo>
                <a:cubicBezTo>
                  <a:pt x="13517" y="1886"/>
                  <a:pt x="13517" y="1900"/>
                  <a:pt x="13508" y="1900"/>
                </a:cubicBezTo>
                <a:cubicBezTo>
                  <a:pt x="13491" y="1900"/>
                  <a:pt x="13440" y="1848"/>
                  <a:pt x="13440" y="1848"/>
                </a:cubicBezTo>
                <a:cubicBezTo>
                  <a:pt x="13440" y="1848"/>
                  <a:pt x="13067" y="1886"/>
                  <a:pt x="12697" y="2008"/>
                </a:cubicBezTo>
                <a:cubicBezTo>
                  <a:pt x="12295" y="2107"/>
                  <a:pt x="11922" y="2288"/>
                  <a:pt x="11922" y="2630"/>
                </a:cubicBezTo>
                <a:cubicBezTo>
                  <a:pt x="11922" y="2691"/>
                  <a:pt x="11922" y="2729"/>
                  <a:pt x="11951" y="2790"/>
                </a:cubicBezTo>
                <a:cubicBezTo>
                  <a:pt x="11951" y="2792"/>
                  <a:pt x="11951" y="2793"/>
                  <a:pt x="11951" y="2793"/>
                </a:cubicBezTo>
                <a:cubicBezTo>
                  <a:pt x="11944" y="2793"/>
                  <a:pt x="11915" y="2751"/>
                  <a:pt x="11903" y="2751"/>
                </a:cubicBezTo>
                <a:cubicBezTo>
                  <a:pt x="11898" y="2751"/>
                  <a:pt x="11893" y="2756"/>
                  <a:pt x="11893" y="2770"/>
                </a:cubicBezTo>
                <a:cubicBezTo>
                  <a:pt x="11951" y="2790"/>
                  <a:pt x="11951" y="2911"/>
                  <a:pt x="12038" y="2970"/>
                </a:cubicBezTo>
                <a:lnTo>
                  <a:pt x="12009" y="2991"/>
                </a:lnTo>
                <a:cubicBezTo>
                  <a:pt x="12013" y="2997"/>
                  <a:pt x="12018" y="3001"/>
                  <a:pt x="12021" y="3001"/>
                </a:cubicBezTo>
                <a:cubicBezTo>
                  <a:pt x="12033" y="3001"/>
                  <a:pt x="12038" y="2979"/>
                  <a:pt x="12047" y="2979"/>
                </a:cubicBezTo>
                <a:cubicBezTo>
                  <a:pt x="12047" y="2979"/>
                  <a:pt x="12047" y="2979"/>
                  <a:pt x="12047" y="2979"/>
                </a:cubicBezTo>
                <a:lnTo>
                  <a:pt x="12009" y="2911"/>
                </a:lnTo>
                <a:cubicBezTo>
                  <a:pt x="12033" y="2911"/>
                  <a:pt x="12057" y="2925"/>
                  <a:pt x="12064" y="2954"/>
                </a:cubicBezTo>
                <a:cubicBezTo>
                  <a:pt x="12057" y="2908"/>
                  <a:pt x="12028" y="2824"/>
                  <a:pt x="12069" y="2824"/>
                </a:cubicBezTo>
                <a:cubicBezTo>
                  <a:pt x="12076" y="2824"/>
                  <a:pt x="12083" y="2825"/>
                  <a:pt x="12095" y="2830"/>
                </a:cubicBezTo>
                <a:lnTo>
                  <a:pt x="12066" y="2851"/>
                </a:lnTo>
                <a:cubicBezTo>
                  <a:pt x="12069" y="2847"/>
                  <a:pt x="12074" y="2846"/>
                  <a:pt x="12078" y="2846"/>
                </a:cubicBezTo>
                <a:cubicBezTo>
                  <a:pt x="12103" y="2846"/>
                  <a:pt x="12127" y="2893"/>
                  <a:pt x="12151" y="2911"/>
                </a:cubicBezTo>
                <a:lnTo>
                  <a:pt x="12124" y="2911"/>
                </a:lnTo>
                <a:lnTo>
                  <a:pt x="12179" y="2950"/>
                </a:lnTo>
                <a:cubicBezTo>
                  <a:pt x="12177" y="2948"/>
                  <a:pt x="12175" y="2947"/>
                  <a:pt x="12172" y="2947"/>
                </a:cubicBezTo>
                <a:cubicBezTo>
                  <a:pt x="12153" y="2947"/>
                  <a:pt x="12155" y="3011"/>
                  <a:pt x="12179" y="3011"/>
                </a:cubicBezTo>
                <a:cubicBezTo>
                  <a:pt x="12187" y="3014"/>
                  <a:pt x="12189" y="3016"/>
                  <a:pt x="12189" y="3016"/>
                </a:cubicBezTo>
                <a:cubicBezTo>
                  <a:pt x="12189" y="3016"/>
                  <a:pt x="12158" y="2987"/>
                  <a:pt x="12179" y="2970"/>
                </a:cubicBezTo>
                <a:cubicBezTo>
                  <a:pt x="12179" y="2969"/>
                  <a:pt x="12182" y="2967"/>
                  <a:pt x="12182" y="2967"/>
                </a:cubicBezTo>
                <a:cubicBezTo>
                  <a:pt x="12187" y="2967"/>
                  <a:pt x="12208" y="3014"/>
                  <a:pt x="12208" y="3031"/>
                </a:cubicBezTo>
                <a:lnTo>
                  <a:pt x="12237" y="3031"/>
                </a:lnTo>
                <a:cubicBezTo>
                  <a:pt x="12252" y="3051"/>
                  <a:pt x="12252" y="3051"/>
                  <a:pt x="12252" y="3051"/>
                </a:cubicBezTo>
                <a:cubicBezTo>
                  <a:pt x="12252" y="3051"/>
                  <a:pt x="12252" y="3051"/>
                  <a:pt x="12266" y="3072"/>
                </a:cubicBezTo>
                <a:lnTo>
                  <a:pt x="12266" y="3011"/>
                </a:lnTo>
                <a:cubicBezTo>
                  <a:pt x="12290" y="3043"/>
                  <a:pt x="12302" y="3055"/>
                  <a:pt x="12309" y="3055"/>
                </a:cubicBezTo>
                <a:cubicBezTo>
                  <a:pt x="12324" y="3055"/>
                  <a:pt x="12319" y="3019"/>
                  <a:pt x="12326" y="3019"/>
                </a:cubicBezTo>
                <a:cubicBezTo>
                  <a:pt x="12331" y="3019"/>
                  <a:pt x="12338" y="3028"/>
                  <a:pt x="12353" y="3051"/>
                </a:cubicBezTo>
                <a:cubicBezTo>
                  <a:pt x="12353" y="3092"/>
                  <a:pt x="12382" y="3092"/>
                  <a:pt x="12410" y="3132"/>
                </a:cubicBezTo>
                <a:lnTo>
                  <a:pt x="12466" y="3112"/>
                </a:lnTo>
                <a:cubicBezTo>
                  <a:pt x="12487" y="3112"/>
                  <a:pt x="12478" y="3134"/>
                  <a:pt x="12471" y="3137"/>
                </a:cubicBezTo>
                <a:cubicBezTo>
                  <a:pt x="12471" y="3136"/>
                  <a:pt x="12468" y="3134"/>
                  <a:pt x="12466" y="3132"/>
                </a:cubicBezTo>
                <a:cubicBezTo>
                  <a:pt x="12466" y="3136"/>
                  <a:pt x="12468" y="3137"/>
                  <a:pt x="12471" y="3137"/>
                </a:cubicBezTo>
                <a:cubicBezTo>
                  <a:pt x="12471" y="3137"/>
                  <a:pt x="12471" y="3137"/>
                  <a:pt x="12471" y="3137"/>
                </a:cubicBezTo>
                <a:cubicBezTo>
                  <a:pt x="12475" y="3142"/>
                  <a:pt x="12480" y="3146"/>
                  <a:pt x="12483" y="3146"/>
                </a:cubicBezTo>
                <a:cubicBezTo>
                  <a:pt x="12495" y="3146"/>
                  <a:pt x="12495" y="3107"/>
                  <a:pt x="12495" y="3092"/>
                </a:cubicBezTo>
                <a:cubicBezTo>
                  <a:pt x="12524" y="3132"/>
                  <a:pt x="12552" y="3092"/>
                  <a:pt x="12581" y="3171"/>
                </a:cubicBezTo>
                <a:cubicBezTo>
                  <a:pt x="12586" y="3173"/>
                  <a:pt x="12588" y="3174"/>
                  <a:pt x="12591" y="3174"/>
                </a:cubicBezTo>
                <a:cubicBezTo>
                  <a:pt x="12622" y="3174"/>
                  <a:pt x="12574" y="3083"/>
                  <a:pt x="12596" y="3083"/>
                </a:cubicBezTo>
                <a:cubicBezTo>
                  <a:pt x="12598" y="3083"/>
                  <a:pt x="12603" y="3087"/>
                  <a:pt x="12610" y="3092"/>
                </a:cubicBezTo>
                <a:cubicBezTo>
                  <a:pt x="12639" y="3132"/>
                  <a:pt x="12581" y="3112"/>
                  <a:pt x="12639" y="3151"/>
                </a:cubicBezTo>
                <a:lnTo>
                  <a:pt x="12668" y="3132"/>
                </a:lnTo>
                <a:cubicBezTo>
                  <a:pt x="12668" y="3147"/>
                  <a:pt x="12685" y="3188"/>
                  <a:pt x="12680" y="3195"/>
                </a:cubicBezTo>
                <a:cubicBezTo>
                  <a:pt x="12675" y="3193"/>
                  <a:pt x="12670" y="3193"/>
                  <a:pt x="12668" y="3191"/>
                </a:cubicBezTo>
                <a:cubicBezTo>
                  <a:pt x="12670" y="3195"/>
                  <a:pt x="12675" y="3196"/>
                  <a:pt x="12675" y="3196"/>
                </a:cubicBezTo>
                <a:cubicBezTo>
                  <a:pt x="12678" y="3196"/>
                  <a:pt x="12678" y="3195"/>
                  <a:pt x="12680" y="3195"/>
                </a:cubicBezTo>
                <a:cubicBezTo>
                  <a:pt x="12815" y="3233"/>
                  <a:pt x="12952" y="3378"/>
                  <a:pt x="13043" y="3378"/>
                </a:cubicBezTo>
                <a:cubicBezTo>
                  <a:pt x="13062" y="3378"/>
                  <a:pt x="13082" y="3370"/>
                  <a:pt x="13096" y="3353"/>
                </a:cubicBezTo>
                <a:cubicBezTo>
                  <a:pt x="13154" y="3412"/>
                  <a:pt x="13125" y="3392"/>
                  <a:pt x="13125" y="3432"/>
                </a:cubicBezTo>
                <a:cubicBezTo>
                  <a:pt x="13132" y="3410"/>
                  <a:pt x="13144" y="3402"/>
                  <a:pt x="13159" y="3402"/>
                </a:cubicBezTo>
                <a:cubicBezTo>
                  <a:pt x="13209" y="3402"/>
                  <a:pt x="13298" y="3495"/>
                  <a:pt x="13344" y="3495"/>
                </a:cubicBezTo>
                <a:cubicBezTo>
                  <a:pt x="13349" y="3495"/>
                  <a:pt x="13351" y="3495"/>
                  <a:pt x="13356" y="3493"/>
                </a:cubicBezTo>
                <a:lnTo>
                  <a:pt x="13356" y="3452"/>
                </a:lnTo>
                <a:cubicBezTo>
                  <a:pt x="13414" y="3495"/>
                  <a:pt x="13459" y="3506"/>
                  <a:pt x="13500" y="3506"/>
                </a:cubicBezTo>
                <a:cubicBezTo>
                  <a:pt x="13568" y="3506"/>
                  <a:pt x="13618" y="3471"/>
                  <a:pt x="13695" y="3471"/>
                </a:cubicBezTo>
                <a:cubicBezTo>
                  <a:pt x="13705" y="3471"/>
                  <a:pt x="13717" y="3471"/>
                  <a:pt x="13726" y="3473"/>
                </a:cubicBezTo>
                <a:lnTo>
                  <a:pt x="13698" y="3452"/>
                </a:lnTo>
                <a:cubicBezTo>
                  <a:pt x="13698" y="3392"/>
                  <a:pt x="13698" y="3392"/>
                  <a:pt x="13726" y="3372"/>
                </a:cubicBezTo>
                <a:cubicBezTo>
                  <a:pt x="13726" y="3377"/>
                  <a:pt x="13729" y="3385"/>
                  <a:pt x="13731" y="3395"/>
                </a:cubicBezTo>
                <a:cubicBezTo>
                  <a:pt x="13731" y="3393"/>
                  <a:pt x="13729" y="3393"/>
                  <a:pt x="13726" y="3392"/>
                </a:cubicBezTo>
                <a:cubicBezTo>
                  <a:pt x="13726" y="3400"/>
                  <a:pt x="13731" y="3409"/>
                  <a:pt x="13741" y="3417"/>
                </a:cubicBezTo>
                <a:cubicBezTo>
                  <a:pt x="13736" y="3409"/>
                  <a:pt x="13734" y="3402"/>
                  <a:pt x="13731" y="3395"/>
                </a:cubicBezTo>
                <a:cubicBezTo>
                  <a:pt x="13789" y="3420"/>
                  <a:pt x="13849" y="3429"/>
                  <a:pt x="13909" y="3429"/>
                </a:cubicBezTo>
                <a:cubicBezTo>
                  <a:pt x="14001" y="3429"/>
                  <a:pt x="14097" y="3409"/>
                  <a:pt x="14200" y="3409"/>
                </a:cubicBezTo>
                <a:cubicBezTo>
                  <a:pt x="14224" y="3409"/>
                  <a:pt x="14249" y="3410"/>
                  <a:pt x="14273" y="3412"/>
                </a:cubicBezTo>
                <a:cubicBezTo>
                  <a:pt x="14443" y="3313"/>
                  <a:pt x="14730" y="3333"/>
                  <a:pt x="14901" y="3252"/>
                </a:cubicBezTo>
                <a:cubicBezTo>
                  <a:pt x="14874" y="3252"/>
                  <a:pt x="14816" y="3151"/>
                  <a:pt x="14874" y="3151"/>
                </a:cubicBezTo>
                <a:cubicBezTo>
                  <a:pt x="14925" y="3205"/>
                  <a:pt x="14951" y="3222"/>
                  <a:pt x="14970" y="3222"/>
                </a:cubicBezTo>
                <a:cubicBezTo>
                  <a:pt x="15002" y="3222"/>
                  <a:pt x="15004" y="3176"/>
                  <a:pt x="15035" y="3176"/>
                </a:cubicBezTo>
                <a:cubicBezTo>
                  <a:pt x="15050" y="3176"/>
                  <a:pt x="15071" y="3186"/>
                  <a:pt x="15103" y="3211"/>
                </a:cubicBezTo>
                <a:cubicBezTo>
                  <a:pt x="15189" y="3112"/>
                  <a:pt x="15389" y="3232"/>
                  <a:pt x="15418" y="3072"/>
                </a:cubicBezTo>
                <a:lnTo>
                  <a:pt x="15447" y="3112"/>
                </a:lnTo>
                <a:cubicBezTo>
                  <a:pt x="15451" y="3115"/>
                  <a:pt x="15456" y="3117"/>
                  <a:pt x="15456" y="3117"/>
                </a:cubicBezTo>
                <a:cubicBezTo>
                  <a:pt x="15466" y="3117"/>
                  <a:pt x="15451" y="3092"/>
                  <a:pt x="15476" y="3092"/>
                </a:cubicBezTo>
                <a:cubicBezTo>
                  <a:pt x="15480" y="3093"/>
                  <a:pt x="15488" y="3095"/>
                  <a:pt x="15492" y="3095"/>
                </a:cubicBezTo>
                <a:cubicBezTo>
                  <a:pt x="15533" y="3095"/>
                  <a:pt x="15557" y="3048"/>
                  <a:pt x="15579" y="3048"/>
                </a:cubicBezTo>
                <a:cubicBezTo>
                  <a:pt x="15584" y="3048"/>
                  <a:pt x="15586" y="3050"/>
                  <a:pt x="15589" y="3051"/>
                </a:cubicBezTo>
                <a:lnTo>
                  <a:pt x="15560" y="2991"/>
                </a:lnTo>
                <a:cubicBezTo>
                  <a:pt x="15560" y="2991"/>
                  <a:pt x="15574" y="3009"/>
                  <a:pt x="15581" y="3009"/>
                </a:cubicBezTo>
                <a:cubicBezTo>
                  <a:pt x="15586" y="3009"/>
                  <a:pt x="15589" y="3004"/>
                  <a:pt x="15589" y="2991"/>
                </a:cubicBezTo>
                <a:lnTo>
                  <a:pt x="15618" y="3031"/>
                </a:lnTo>
                <a:lnTo>
                  <a:pt x="15618" y="2970"/>
                </a:lnTo>
                <a:cubicBezTo>
                  <a:pt x="15637" y="3002"/>
                  <a:pt x="15649" y="3013"/>
                  <a:pt x="15658" y="3013"/>
                </a:cubicBezTo>
                <a:cubicBezTo>
                  <a:pt x="15675" y="3013"/>
                  <a:pt x="15687" y="2982"/>
                  <a:pt x="15709" y="2982"/>
                </a:cubicBezTo>
                <a:cubicBezTo>
                  <a:pt x="15716" y="2982"/>
                  <a:pt x="15723" y="2986"/>
                  <a:pt x="15733" y="2991"/>
                </a:cubicBezTo>
                <a:cubicBezTo>
                  <a:pt x="15757" y="2974"/>
                  <a:pt x="15784" y="2908"/>
                  <a:pt x="15829" y="2908"/>
                </a:cubicBezTo>
                <a:cubicBezTo>
                  <a:pt x="15834" y="2908"/>
                  <a:pt x="15841" y="2908"/>
                  <a:pt x="15846" y="2911"/>
                </a:cubicBezTo>
                <a:cubicBezTo>
                  <a:pt x="15875" y="2950"/>
                  <a:pt x="15933" y="2930"/>
                  <a:pt x="15990" y="2950"/>
                </a:cubicBezTo>
                <a:cubicBezTo>
                  <a:pt x="16048" y="2911"/>
                  <a:pt x="16161" y="2871"/>
                  <a:pt x="16248" y="2851"/>
                </a:cubicBezTo>
                <a:lnTo>
                  <a:pt x="16219" y="2790"/>
                </a:lnTo>
                <a:lnTo>
                  <a:pt x="16219" y="2770"/>
                </a:lnTo>
                <a:cubicBezTo>
                  <a:pt x="16248" y="2790"/>
                  <a:pt x="16248" y="2790"/>
                  <a:pt x="16248" y="2810"/>
                </a:cubicBezTo>
                <a:cubicBezTo>
                  <a:pt x="16262" y="2825"/>
                  <a:pt x="16272" y="2830"/>
                  <a:pt x="16277" y="2830"/>
                </a:cubicBezTo>
                <a:cubicBezTo>
                  <a:pt x="16289" y="2830"/>
                  <a:pt x="16291" y="2814"/>
                  <a:pt x="16298" y="2805"/>
                </a:cubicBezTo>
                <a:cubicBezTo>
                  <a:pt x="16301" y="2807"/>
                  <a:pt x="16303" y="2809"/>
                  <a:pt x="16306" y="2810"/>
                </a:cubicBezTo>
                <a:cubicBezTo>
                  <a:pt x="16306" y="2809"/>
                  <a:pt x="16306" y="2805"/>
                  <a:pt x="16303" y="2802"/>
                </a:cubicBezTo>
                <a:cubicBezTo>
                  <a:pt x="16303" y="2803"/>
                  <a:pt x="16301" y="2803"/>
                  <a:pt x="16298" y="2805"/>
                </a:cubicBezTo>
                <a:cubicBezTo>
                  <a:pt x="16255" y="2771"/>
                  <a:pt x="16250" y="2726"/>
                  <a:pt x="16267" y="2726"/>
                </a:cubicBezTo>
                <a:cubicBezTo>
                  <a:pt x="16269" y="2726"/>
                  <a:pt x="16272" y="2728"/>
                  <a:pt x="16277" y="2729"/>
                </a:cubicBezTo>
                <a:lnTo>
                  <a:pt x="16306" y="2750"/>
                </a:lnTo>
                <a:lnTo>
                  <a:pt x="16277" y="2711"/>
                </a:lnTo>
                <a:cubicBezTo>
                  <a:pt x="16334" y="2750"/>
                  <a:pt x="16363" y="2770"/>
                  <a:pt x="16392" y="2830"/>
                </a:cubicBezTo>
                <a:cubicBezTo>
                  <a:pt x="16448" y="2790"/>
                  <a:pt x="16448" y="2691"/>
                  <a:pt x="16563" y="2691"/>
                </a:cubicBezTo>
                <a:cubicBezTo>
                  <a:pt x="16570" y="2706"/>
                  <a:pt x="16577" y="2711"/>
                  <a:pt x="16582" y="2711"/>
                </a:cubicBezTo>
                <a:cubicBezTo>
                  <a:pt x="16589" y="2711"/>
                  <a:pt x="16594" y="2702"/>
                  <a:pt x="16604" y="2702"/>
                </a:cubicBezTo>
                <a:cubicBezTo>
                  <a:pt x="16614" y="2702"/>
                  <a:pt x="16628" y="2712"/>
                  <a:pt x="16650" y="2750"/>
                </a:cubicBezTo>
                <a:cubicBezTo>
                  <a:pt x="16678" y="2691"/>
                  <a:pt x="16592" y="2670"/>
                  <a:pt x="16563" y="2589"/>
                </a:cubicBezTo>
                <a:cubicBezTo>
                  <a:pt x="16582" y="2589"/>
                  <a:pt x="16575" y="2581"/>
                  <a:pt x="16577" y="2581"/>
                </a:cubicBezTo>
                <a:cubicBezTo>
                  <a:pt x="16580" y="2581"/>
                  <a:pt x="16582" y="2583"/>
                  <a:pt x="16592" y="2589"/>
                </a:cubicBezTo>
                <a:cubicBezTo>
                  <a:pt x="16621" y="2630"/>
                  <a:pt x="16650" y="2650"/>
                  <a:pt x="16650" y="2670"/>
                </a:cubicBezTo>
                <a:lnTo>
                  <a:pt x="16678" y="2650"/>
                </a:lnTo>
                <a:cubicBezTo>
                  <a:pt x="16678" y="2650"/>
                  <a:pt x="16678" y="2670"/>
                  <a:pt x="16678" y="2670"/>
                </a:cubicBezTo>
                <a:cubicBezTo>
                  <a:pt x="16693" y="2650"/>
                  <a:pt x="16715" y="2645"/>
                  <a:pt x="16734" y="2645"/>
                </a:cubicBezTo>
                <a:cubicBezTo>
                  <a:pt x="16755" y="2645"/>
                  <a:pt x="16777" y="2650"/>
                  <a:pt x="16792" y="2650"/>
                </a:cubicBezTo>
                <a:cubicBezTo>
                  <a:pt x="16650" y="2790"/>
                  <a:pt x="16534" y="2851"/>
                  <a:pt x="16334" y="3031"/>
                </a:cubicBezTo>
                <a:cubicBezTo>
                  <a:pt x="16373" y="2977"/>
                  <a:pt x="16363" y="2959"/>
                  <a:pt x="16332" y="2959"/>
                </a:cubicBezTo>
                <a:cubicBezTo>
                  <a:pt x="16279" y="2959"/>
                  <a:pt x="16164" y="3011"/>
                  <a:pt x="16137" y="3011"/>
                </a:cubicBezTo>
                <a:cubicBezTo>
                  <a:pt x="16123" y="3011"/>
                  <a:pt x="16132" y="2996"/>
                  <a:pt x="16190" y="2950"/>
                </a:cubicBezTo>
                <a:cubicBezTo>
                  <a:pt x="16019" y="3011"/>
                  <a:pt x="16048" y="3092"/>
                  <a:pt x="15962" y="3171"/>
                </a:cubicBezTo>
                <a:cubicBezTo>
                  <a:pt x="15937" y="3184"/>
                  <a:pt x="15916" y="3190"/>
                  <a:pt x="15899" y="3190"/>
                </a:cubicBezTo>
                <a:cubicBezTo>
                  <a:pt x="15839" y="3190"/>
                  <a:pt x="15815" y="3131"/>
                  <a:pt x="15853" y="3063"/>
                </a:cubicBezTo>
                <a:lnTo>
                  <a:pt x="15791" y="3151"/>
                </a:lnTo>
                <a:lnTo>
                  <a:pt x="15762" y="3132"/>
                </a:lnTo>
                <a:lnTo>
                  <a:pt x="15704" y="3252"/>
                </a:lnTo>
                <a:cubicBezTo>
                  <a:pt x="15666" y="3267"/>
                  <a:pt x="15644" y="3272"/>
                  <a:pt x="15627" y="3272"/>
                </a:cubicBezTo>
                <a:cubicBezTo>
                  <a:pt x="15598" y="3272"/>
                  <a:pt x="15586" y="3259"/>
                  <a:pt x="15562" y="3259"/>
                </a:cubicBezTo>
                <a:cubicBezTo>
                  <a:pt x="15545" y="3259"/>
                  <a:pt x="15519" y="3267"/>
                  <a:pt x="15476" y="3292"/>
                </a:cubicBezTo>
                <a:lnTo>
                  <a:pt x="15531" y="3353"/>
                </a:lnTo>
                <a:lnTo>
                  <a:pt x="15389" y="3392"/>
                </a:lnTo>
                <a:cubicBezTo>
                  <a:pt x="15476" y="3392"/>
                  <a:pt x="15418" y="3452"/>
                  <a:pt x="15331" y="3513"/>
                </a:cubicBezTo>
                <a:lnTo>
                  <a:pt x="15302" y="3493"/>
                </a:lnTo>
                <a:lnTo>
                  <a:pt x="15216" y="3592"/>
                </a:lnTo>
                <a:cubicBezTo>
                  <a:pt x="15233" y="3567"/>
                  <a:pt x="15230" y="3559"/>
                  <a:pt x="15223" y="3559"/>
                </a:cubicBezTo>
                <a:cubicBezTo>
                  <a:pt x="15204" y="3559"/>
                  <a:pt x="15151" y="3596"/>
                  <a:pt x="15122" y="3596"/>
                </a:cubicBezTo>
                <a:cubicBezTo>
                  <a:pt x="15110" y="3596"/>
                  <a:pt x="15103" y="3591"/>
                  <a:pt x="15103" y="3572"/>
                </a:cubicBezTo>
                <a:cubicBezTo>
                  <a:pt x="15016" y="3633"/>
                  <a:pt x="15016" y="3653"/>
                  <a:pt x="14874" y="3774"/>
                </a:cubicBezTo>
                <a:lnTo>
                  <a:pt x="14958" y="3793"/>
                </a:lnTo>
                <a:cubicBezTo>
                  <a:pt x="14908" y="3849"/>
                  <a:pt x="14879" y="3864"/>
                  <a:pt x="14860" y="3864"/>
                </a:cubicBezTo>
                <a:cubicBezTo>
                  <a:pt x="14831" y="3864"/>
                  <a:pt x="14824" y="3828"/>
                  <a:pt x="14790" y="3828"/>
                </a:cubicBezTo>
                <a:cubicBezTo>
                  <a:pt x="14771" y="3828"/>
                  <a:pt x="14744" y="3839"/>
                  <a:pt x="14701" y="3874"/>
                </a:cubicBezTo>
                <a:lnTo>
                  <a:pt x="14759" y="3894"/>
                </a:lnTo>
                <a:cubicBezTo>
                  <a:pt x="14443" y="4034"/>
                  <a:pt x="14415" y="4255"/>
                  <a:pt x="14186" y="4356"/>
                </a:cubicBezTo>
                <a:cubicBezTo>
                  <a:pt x="14253" y="4279"/>
                  <a:pt x="14215" y="4248"/>
                  <a:pt x="14196" y="4248"/>
                </a:cubicBezTo>
                <a:cubicBezTo>
                  <a:pt x="14191" y="4248"/>
                  <a:pt x="14186" y="4252"/>
                  <a:pt x="14186" y="4255"/>
                </a:cubicBezTo>
                <a:cubicBezTo>
                  <a:pt x="14071" y="4397"/>
                  <a:pt x="13842" y="4577"/>
                  <a:pt x="13755" y="4757"/>
                </a:cubicBezTo>
                <a:cubicBezTo>
                  <a:pt x="13719" y="4757"/>
                  <a:pt x="13690" y="4756"/>
                  <a:pt x="13666" y="4756"/>
                </a:cubicBezTo>
                <a:cubicBezTo>
                  <a:pt x="13587" y="4756"/>
                  <a:pt x="13534" y="4767"/>
                  <a:pt x="13382" y="4857"/>
                </a:cubicBezTo>
                <a:cubicBezTo>
                  <a:pt x="13298" y="4958"/>
                  <a:pt x="13298" y="4978"/>
                  <a:pt x="13298" y="5039"/>
                </a:cubicBezTo>
                <a:cubicBezTo>
                  <a:pt x="13188" y="5115"/>
                  <a:pt x="13053" y="5300"/>
                  <a:pt x="12966" y="5300"/>
                </a:cubicBezTo>
                <a:cubicBezTo>
                  <a:pt x="12961" y="5300"/>
                  <a:pt x="12959" y="5300"/>
                  <a:pt x="12954" y="5298"/>
                </a:cubicBezTo>
                <a:cubicBezTo>
                  <a:pt x="13012" y="5339"/>
                  <a:pt x="12868" y="5379"/>
                  <a:pt x="12868" y="5460"/>
                </a:cubicBezTo>
                <a:lnTo>
                  <a:pt x="12810" y="5440"/>
                </a:lnTo>
                <a:lnTo>
                  <a:pt x="12896" y="5480"/>
                </a:lnTo>
                <a:cubicBezTo>
                  <a:pt x="12581" y="5580"/>
                  <a:pt x="12697" y="5801"/>
                  <a:pt x="12410" y="5922"/>
                </a:cubicBezTo>
                <a:lnTo>
                  <a:pt x="12410" y="5882"/>
                </a:lnTo>
                <a:lnTo>
                  <a:pt x="12353" y="5961"/>
                </a:lnTo>
                <a:cubicBezTo>
                  <a:pt x="12324" y="5961"/>
                  <a:pt x="12324" y="5922"/>
                  <a:pt x="12295" y="5902"/>
                </a:cubicBezTo>
                <a:lnTo>
                  <a:pt x="11980" y="6263"/>
                </a:lnTo>
                <a:lnTo>
                  <a:pt x="12095" y="6202"/>
                </a:lnTo>
                <a:cubicBezTo>
                  <a:pt x="12038" y="6283"/>
                  <a:pt x="12038" y="6362"/>
                  <a:pt x="11922" y="6423"/>
                </a:cubicBezTo>
                <a:cubicBezTo>
                  <a:pt x="11929" y="6381"/>
                  <a:pt x="11927" y="6366"/>
                  <a:pt x="11917" y="6366"/>
                </a:cubicBezTo>
                <a:cubicBezTo>
                  <a:pt x="11888" y="6366"/>
                  <a:pt x="11787" y="6544"/>
                  <a:pt x="11722" y="6544"/>
                </a:cubicBezTo>
                <a:lnTo>
                  <a:pt x="11751" y="6443"/>
                </a:lnTo>
                <a:cubicBezTo>
                  <a:pt x="11694" y="6564"/>
                  <a:pt x="11694" y="6564"/>
                  <a:pt x="11751" y="6583"/>
                </a:cubicBezTo>
                <a:cubicBezTo>
                  <a:pt x="11665" y="6725"/>
                  <a:pt x="11549" y="6623"/>
                  <a:pt x="11523" y="6784"/>
                </a:cubicBezTo>
                <a:lnTo>
                  <a:pt x="11607" y="6684"/>
                </a:lnTo>
                <a:cubicBezTo>
                  <a:pt x="11665" y="6684"/>
                  <a:pt x="11665" y="6765"/>
                  <a:pt x="11607" y="6824"/>
                </a:cubicBezTo>
                <a:cubicBezTo>
                  <a:pt x="11588" y="6824"/>
                  <a:pt x="11556" y="6843"/>
                  <a:pt x="11547" y="6843"/>
                </a:cubicBezTo>
                <a:cubicBezTo>
                  <a:pt x="11542" y="6843"/>
                  <a:pt x="11542" y="6841"/>
                  <a:pt x="11544" y="6836"/>
                </a:cubicBezTo>
                <a:cubicBezTo>
                  <a:pt x="11479" y="6937"/>
                  <a:pt x="11321" y="7087"/>
                  <a:pt x="11321" y="7146"/>
                </a:cubicBezTo>
                <a:cubicBezTo>
                  <a:pt x="11294" y="7158"/>
                  <a:pt x="11272" y="7163"/>
                  <a:pt x="11256" y="7163"/>
                </a:cubicBezTo>
                <a:cubicBezTo>
                  <a:pt x="11220" y="7163"/>
                  <a:pt x="11208" y="7139"/>
                  <a:pt x="11208" y="7126"/>
                </a:cubicBezTo>
                <a:cubicBezTo>
                  <a:pt x="11092" y="7367"/>
                  <a:pt x="11121" y="7225"/>
                  <a:pt x="11005" y="7487"/>
                </a:cubicBezTo>
                <a:lnTo>
                  <a:pt x="10977" y="7466"/>
                </a:lnTo>
                <a:lnTo>
                  <a:pt x="10977" y="7568"/>
                </a:lnTo>
                <a:lnTo>
                  <a:pt x="10806" y="7647"/>
                </a:lnTo>
                <a:lnTo>
                  <a:pt x="10892" y="7628"/>
                </a:lnTo>
                <a:cubicBezTo>
                  <a:pt x="10835" y="7707"/>
                  <a:pt x="10835" y="7768"/>
                  <a:pt x="10748" y="7849"/>
                </a:cubicBezTo>
                <a:lnTo>
                  <a:pt x="10719" y="7788"/>
                </a:lnTo>
                <a:cubicBezTo>
                  <a:pt x="10577" y="8029"/>
                  <a:pt x="10404" y="8009"/>
                  <a:pt x="10375" y="8270"/>
                </a:cubicBezTo>
                <a:cubicBezTo>
                  <a:pt x="10346" y="8270"/>
                  <a:pt x="10346" y="8230"/>
                  <a:pt x="10346" y="8210"/>
                </a:cubicBezTo>
                <a:cubicBezTo>
                  <a:pt x="10346" y="8451"/>
                  <a:pt x="10147" y="8329"/>
                  <a:pt x="10147" y="8571"/>
                </a:cubicBezTo>
                <a:cubicBezTo>
                  <a:pt x="10147" y="8564"/>
                  <a:pt x="10144" y="8562"/>
                  <a:pt x="10139" y="8562"/>
                </a:cubicBezTo>
                <a:cubicBezTo>
                  <a:pt x="10127" y="8562"/>
                  <a:pt x="10108" y="8571"/>
                  <a:pt x="10089" y="8571"/>
                </a:cubicBezTo>
                <a:lnTo>
                  <a:pt x="10089" y="8672"/>
                </a:lnTo>
                <a:lnTo>
                  <a:pt x="10005" y="8631"/>
                </a:lnTo>
                <a:lnTo>
                  <a:pt x="10089" y="8751"/>
                </a:lnTo>
                <a:lnTo>
                  <a:pt x="9947" y="8791"/>
                </a:lnTo>
                <a:lnTo>
                  <a:pt x="9976" y="8832"/>
                </a:lnTo>
                <a:cubicBezTo>
                  <a:pt x="9745" y="8893"/>
                  <a:pt x="9802" y="9073"/>
                  <a:pt x="9632" y="9172"/>
                </a:cubicBezTo>
                <a:lnTo>
                  <a:pt x="9745" y="9172"/>
                </a:lnTo>
                <a:cubicBezTo>
                  <a:pt x="9745" y="9253"/>
                  <a:pt x="9745" y="9334"/>
                  <a:pt x="9716" y="9413"/>
                </a:cubicBezTo>
                <a:cubicBezTo>
                  <a:pt x="9545" y="9413"/>
                  <a:pt x="9401" y="9413"/>
                  <a:pt x="9259" y="9434"/>
                </a:cubicBezTo>
                <a:cubicBezTo>
                  <a:pt x="9158" y="9472"/>
                  <a:pt x="9086" y="9486"/>
                  <a:pt x="9030" y="9486"/>
                </a:cubicBezTo>
                <a:cubicBezTo>
                  <a:pt x="8903" y="9486"/>
                  <a:pt x="8864" y="9413"/>
                  <a:pt x="8739" y="9413"/>
                </a:cubicBezTo>
                <a:cubicBezTo>
                  <a:pt x="8691" y="9413"/>
                  <a:pt x="8628" y="9424"/>
                  <a:pt x="8542" y="9454"/>
                </a:cubicBezTo>
                <a:cubicBezTo>
                  <a:pt x="8571" y="9434"/>
                  <a:pt x="8571" y="9413"/>
                  <a:pt x="8600" y="9393"/>
                </a:cubicBezTo>
                <a:cubicBezTo>
                  <a:pt x="8142" y="9494"/>
                  <a:pt x="7911" y="9535"/>
                  <a:pt x="7483" y="9695"/>
                </a:cubicBezTo>
                <a:cubicBezTo>
                  <a:pt x="7483" y="9656"/>
                  <a:pt x="7462" y="9643"/>
                  <a:pt x="7430" y="9643"/>
                </a:cubicBezTo>
                <a:cubicBezTo>
                  <a:pt x="7368" y="9643"/>
                  <a:pt x="7267" y="9695"/>
                  <a:pt x="7221" y="9695"/>
                </a:cubicBezTo>
                <a:cubicBezTo>
                  <a:pt x="7204" y="9695"/>
                  <a:pt x="7197" y="9688"/>
                  <a:pt x="7197" y="9675"/>
                </a:cubicBezTo>
                <a:lnTo>
                  <a:pt x="7197" y="9735"/>
                </a:lnTo>
                <a:cubicBezTo>
                  <a:pt x="7170" y="9730"/>
                  <a:pt x="7137" y="9729"/>
                  <a:pt x="7101" y="9729"/>
                </a:cubicBezTo>
                <a:cubicBezTo>
                  <a:pt x="7038" y="9729"/>
                  <a:pt x="6966" y="9734"/>
                  <a:pt x="6915" y="9734"/>
                </a:cubicBezTo>
                <a:cubicBezTo>
                  <a:pt x="6870" y="9734"/>
                  <a:pt x="6841" y="9730"/>
                  <a:pt x="6853" y="9715"/>
                </a:cubicBezTo>
                <a:lnTo>
                  <a:pt x="6680" y="9815"/>
                </a:lnTo>
                <a:lnTo>
                  <a:pt x="6624" y="9756"/>
                </a:lnTo>
                <a:cubicBezTo>
                  <a:pt x="6405" y="9806"/>
                  <a:pt x="5999" y="9973"/>
                  <a:pt x="5761" y="9973"/>
                </a:cubicBezTo>
                <a:cubicBezTo>
                  <a:pt x="5717" y="9973"/>
                  <a:pt x="5679" y="9968"/>
                  <a:pt x="5650" y="9956"/>
                </a:cubicBezTo>
                <a:cubicBezTo>
                  <a:pt x="5364" y="10096"/>
                  <a:pt x="5020" y="10277"/>
                  <a:pt x="4589" y="10418"/>
                </a:cubicBezTo>
                <a:cubicBezTo>
                  <a:pt x="4245" y="10619"/>
                  <a:pt x="3817" y="10799"/>
                  <a:pt x="3501" y="11000"/>
                </a:cubicBezTo>
                <a:cubicBezTo>
                  <a:pt x="3444" y="11079"/>
                  <a:pt x="3273" y="11200"/>
                  <a:pt x="3129" y="11300"/>
                </a:cubicBezTo>
                <a:lnTo>
                  <a:pt x="2929" y="11340"/>
                </a:lnTo>
                <a:cubicBezTo>
                  <a:pt x="2785" y="11462"/>
                  <a:pt x="2756" y="11642"/>
                  <a:pt x="2585" y="11703"/>
                </a:cubicBezTo>
                <a:cubicBezTo>
                  <a:pt x="2585" y="11703"/>
                  <a:pt x="2585" y="11683"/>
                  <a:pt x="2585" y="11683"/>
                </a:cubicBezTo>
                <a:cubicBezTo>
                  <a:pt x="2469" y="11802"/>
                  <a:pt x="2299" y="11863"/>
                  <a:pt x="2270" y="12003"/>
                </a:cubicBezTo>
                <a:cubicBezTo>
                  <a:pt x="2157" y="12099"/>
                  <a:pt x="2041" y="12182"/>
                  <a:pt x="1971" y="12182"/>
                </a:cubicBezTo>
                <a:cubicBezTo>
                  <a:pt x="1959" y="12182"/>
                  <a:pt x="1950" y="12180"/>
                  <a:pt x="1940" y="12175"/>
                </a:cubicBezTo>
                <a:cubicBezTo>
                  <a:pt x="2000" y="12244"/>
                  <a:pt x="1668" y="12404"/>
                  <a:pt x="1668" y="12404"/>
                </a:cubicBezTo>
                <a:cubicBezTo>
                  <a:pt x="1668" y="12404"/>
                  <a:pt x="1553" y="12505"/>
                  <a:pt x="1382" y="12686"/>
                </a:cubicBezTo>
                <a:cubicBezTo>
                  <a:pt x="1209" y="12886"/>
                  <a:pt x="951" y="13147"/>
                  <a:pt x="752" y="13528"/>
                </a:cubicBezTo>
                <a:cubicBezTo>
                  <a:pt x="292" y="14252"/>
                  <a:pt x="-52" y="15315"/>
                  <a:pt x="6" y="16418"/>
                </a:cubicBezTo>
                <a:cubicBezTo>
                  <a:pt x="35" y="17502"/>
                  <a:pt x="408" y="18626"/>
                  <a:pt x="980" y="19510"/>
                </a:cubicBezTo>
                <a:cubicBezTo>
                  <a:pt x="1524" y="20413"/>
                  <a:pt x="2241" y="21076"/>
                  <a:pt x="2785" y="21376"/>
                </a:cubicBezTo>
                <a:cubicBezTo>
                  <a:pt x="2869" y="21391"/>
                  <a:pt x="2979" y="21447"/>
                  <a:pt x="3047" y="21447"/>
                </a:cubicBezTo>
                <a:cubicBezTo>
                  <a:pt x="3073" y="21447"/>
                  <a:pt x="3092" y="21438"/>
                  <a:pt x="3100" y="21416"/>
                </a:cubicBezTo>
                <a:cubicBezTo>
                  <a:pt x="3230" y="21507"/>
                  <a:pt x="3169" y="21600"/>
                  <a:pt x="3225" y="21600"/>
                </a:cubicBezTo>
                <a:cubicBezTo>
                  <a:pt x="3230" y="21600"/>
                  <a:pt x="3237" y="21598"/>
                  <a:pt x="3244" y="21597"/>
                </a:cubicBezTo>
                <a:cubicBezTo>
                  <a:pt x="3160" y="21440"/>
                  <a:pt x="3432" y="21553"/>
                  <a:pt x="3417" y="21388"/>
                </a:cubicBezTo>
                <a:cubicBezTo>
                  <a:pt x="3424" y="21398"/>
                  <a:pt x="3444" y="21411"/>
                  <a:pt x="3463" y="21421"/>
                </a:cubicBezTo>
                <a:lnTo>
                  <a:pt x="3415" y="21376"/>
                </a:lnTo>
                <a:cubicBezTo>
                  <a:pt x="3415" y="21379"/>
                  <a:pt x="3415" y="21384"/>
                  <a:pt x="3417" y="21388"/>
                </a:cubicBezTo>
                <a:cubicBezTo>
                  <a:pt x="3408" y="21377"/>
                  <a:pt x="3408" y="21369"/>
                  <a:pt x="3422" y="21362"/>
                </a:cubicBezTo>
                <a:lnTo>
                  <a:pt x="3299" y="21396"/>
                </a:lnTo>
                <a:cubicBezTo>
                  <a:pt x="3244" y="21317"/>
                  <a:pt x="3244" y="21256"/>
                  <a:pt x="3244" y="21216"/>
                </a:cubicBezTo>
                <a:cubicBezTo>
                  <a:pt x="3129" y="21155"/>
                  <a:pt x="2929" y="21195"/>
                  <a:pt x="2842" y="20995"/>
                </a:cubicBezTo>
                <a:lnTo>
                  <a:pt x="2900" y="21035"/>
                </a:lnTo>
                <a:cubicBezTo>
                  <a:pt x="2785" y="20914"/>
                  <a:pt x="2900" y="20914"/>
                  <a:pt x="2900" y="20895"/>
                </a:cubicBezTo>
                <a:lnTo>
                  <a:pt x="2929" y="20914"/>
                </a:lnTo>
                <a:lnTo>
                  <a:pt x="2900" y="20774"/>
                </a:lnTo>
                <a:cubicBezTo>
                  <a:pt x="2907" y="20801"/>
                  <a:pt x="2929" y="20826"/>
                  <a:pt x="2953" y="20850"/>
                </a:cubicBezTo>
                <a:cubicBezTo>
                  <a:pt x="2902" y="20774"/>
                  <a:pt x="2987" y="20774"/>
                  <a:pt x="3013" y="20754"/>
                </a:cubicBezTo>
                <a:lnTo>
                  <a:pt x="2900" y="20634"/>
                </a:lnTo>
                <a:cubicBezTo>
                  <a:pt x="2905" y="20632"/>
                  <a:pt x="2910" y="20631"/>
                  <a:pt x="2914" y="20631"/>
                </a:cubicBezTo>
                <a:cubicBezTo>
                  <a:pt x="2946" y="20631"/>
                  <a:pt x="2967" y="20666"/>
                  <a:pt x="2977" y="20666"/>
                </a:cubicBezTo>
                <a:cubicBezTo>
                  <a:pt x="2982" y="20666"/>
                  <a:pt x="2984" y="20658"/>
                  <a:pt x="2984" y="20634"/>
                </a:cubicBezTo>
                <a:lnTo>
                  <a:pt x="2785" y="20492"/>
                </a:lnTo>
                <a:cubicBezTo>
                  <a:pt x="2929" y="20393"/>
                  <a:pt x="2585" y="20332"/>
                  <a:pt x="2671" y="20192"/>
                </a:cubicBezTo>
                <a:cubicBezTo>
                  <a:pt x="2705" y="20228"/>
                  <a:pt x="2722" y="20241"/>
                  <a:pt x="2729" y="20241"/>
                </a:cubicBezTo>
                <a:cubicBezTo>
                  <a:pt x="2748" y="20241"/>
                  <a:pt x="2724" y="20172"/>
                  <a:pt x="2785" y="20172"/>
                </a:cubicBezTo>
                <a:cubicBezTo>
                  <a:pt x="2785" y="20172"/>
                  <a:pt x="2727" y="20091"/>
                  <a:pt x="2671" y="20012"/>
                </a:cubicBezTo>
                <a:cubicBezTo>
                  <a:pt x="2614" y="19951"/>
                  <a:pt x="2556" y="19870"/>
                  <a:pt x="2556" y="19870"/>
                </a:cubicBezTo>
                <a:cubicBezTo>
                  <a:pt x="2556" y="19864"/>
                  <a:pt x="2558" y="19862"/>
                  <a:pt x="2566" y="19862"/>
                </a:cubicBezTo>
                <a:cubicBezTo>
                  <a:pt x="2578" y="19862"/>
                  <a:pt x="2599" y="19875"/>
                  <a:pt x="2614" y="19887"/>
                </a:cubicBezTo>
                <a:cubicBezTo>
                  <a:pt x="2638" y="19811"/>
                  <a:pt x="2527" y="19810"/>
                  <a:pt x="2498" y="19771"/>
                </a:cubicBezTo>
                <a:cubicBezTo>
                  <a:pt x="2527" y="19730"/>
                  <a:pt x="2356" y="19550"/>
                  <a:pt x="2469" y="19510"/>
                </a:cubicBezTo>
                <a:cubicBezTo>
                  <a:pt x="2412" y="19289"/>
                  <a:pt x="2299" y="19469"/>
                  <a:pt x="2241" y="19248"/>
                </a:cubicBezTo>
                <a:cubicBezTo>
                  <a:pt x="2246" y="19245"/>
                  <a:pt x="2250" y="19243"/>
                  <a:pt x="2255" y="19243"/>
                </a:cubicBezTo>
                <a:cubicBezTo>
                  <a:pt x="2291" y="19243"/>
                  <a:pt x="2315" y="19328"/>
                  <a:pt x="2335" y="19328"/>
                </a:cubicBezTo>
                <a:cubicBezTo>
                  <a:pt x="2342" y="19328"/>
                  <a:pt x="2349" y="19317"/>
                  <a:pt x="2356" y="19289"/>
                </a:cubicBezTo>
                <a:lnTo>
                  <a:pt x="2241" y="19088"/>
                </a:lnTo>
                <a:cubicBezTo>
                  <a:pt x="2270" y="19108"/>
                  <a:pt x="2356" y="19108"/>
                  <a:pt x="2383" y="19189"/>
                </a:cubicBezTo>
                <a:cubicBezTo>
                  <a:pt x="2183" y="18606"/>
                  <a:pt x="2440" y="18245"/>
                  <a:pt x="2183" y="17743"/>
                </a:cubicBezTo>
                <a:cubicBezTo>
                  <a:pt x="2197" y="17724"/>
                  <a:pt x="2207" y="17716"/>
                  <a:pt x="2217" y="17716"/>
                </a:cubicBezTo>
                <a:cubicBezTo>
                  <a:pt x="2246" y="17716"/>
                  <a:pt x="2260" y="17793"/>
                  <a:pt x="2327" y="17824"/>
                </a:cubicBezTo>
                <a:cubicBezTo>
                  <a:pt x="2096" y="17483"/>
                  <a:pt x="2356" y="17281"/>
                  <a:pt x="2299" y="16981"/>
                </a:cubicBezTo>
                <a:lnTo>
                  <a:pt x="2241" y="16981"/>
                </a:lnTo>
                <a:cubicBezTo>
                  <a:pt x="2356" y="16519"/>
                  <a:pt x="2241" y="16017"/>
                  <a:pt x="2383" y="15536"/>
                </a:cubicBezTo>
                <a:lnTo>
                  <a:pt x="2327" y="15595"/>
                </a:lnTo>
                <a:cubicBezTo>
                  <a:pt x="2299" y="15516"/>
                  <a:pt x="2299" y="15415"/>
                  <a:pt x="2270" y="15336"/>
                </a:cubicBezTo>
                <a:cubicBezTo>
                  <a:pt x="2277" y="15332"/>
                  <a:pt x="2284" y="15331"/>
                  <a:pt x="2291" y="15331"/>
                </a:cubicBezTo>
                <a:cubicBezTo>
                  <a:pt x="2315" y="15331"/>
                  <a:pt x="2342" y="15341"/>
                  <a:pt x="2364" y="15341"/>
                </a:cubicBezTo>
                <a:cubicBezTo>
                  <a:pt x="2390" y="15341"/>
                  <a:pt x="2412" y="15325"/>
                  <a:pt x="2412" y="15255"/>
                </a:cubicBezTo>
                <a:cubicBezTo>
                  <a:pt x="2388" y="15272"/>
                  <a:pt x="2364" y="15319"/>
                  <a:pt x="2339" y="15319"/>
                </a:cubicBezTo>
                <a:cubicBezTo>
                  <a:pt x="2335" y="15319"/>
                  <a:pt x="2330" y="15317"/>
                  <a:pt x="2327" y="15315"/>
                </a:cubicBezTo>
                <a:cubicBezTo>
                  <a:pt x="2556" y="14914"/>
                  <a:pt x="2813" y="14090"/>
                  <a:pt x="3386" y="13569"/>
                </a:cubicBezTo>
                <a:cubicBezTo>
                  <a:pt x="3987" y="12746"/>
                  <a:pt x="5077" y="12124"/>
                  <a:pt x="6136" y="11683"/>
                </a:cubicBezTo>
                <a:cubicBezTo>
                  <a:pt x="6102" y="11694"/>
                  <a:pt x="6076" y="11698"/>
                  <a:pt x="6057" y="11698"/>
                </a:cubicBezTo>
                <a:cubicBezTo>
                  <a:pt x="5970" y="11698"/>
                  <a:pt x="5992" y="11613"/>
                  <a:pt x="6107" y="11581"/>
                </a:cubicBezTo>
                <a:cubicBezTo>
                  <a:pt x="6150" y="11590"/>
                  <a:pt x="6191" y="11591"/>
                  <a:pt x="6227" y="11591"/>
                </a:cubicBezTo>
                <a:cubicBezTo>
                  <a:pt x="6391" y="11591"/>
                  <a:pt x="6506" y="11531"/>
                  <a:pt x="6624" y="11482"/>
                </a:cubicBezTo>
                <a:cubicBezTo>
                  <a:pt x="6766" y="11421"/>
                  <a:pt x="6911" y="11361"/>
                  <a:pt x="7139" y="11361"/>
                </a:cubicBezTo>
                <a:cubicBezTo>
                  <a:pt x="7454" y="11241"/>
                  <a:pt x="7798" y="11221"/>
                  <a:pt x="8114" y="11160"/>
                </a:cubicBezTo>
                <a:cubicBezTo>
                  <a:pt x="8429" y="11160"/>
                  <a:pt x="8715" y="11099"/>
                  <a:pt x="9030" y="11020"/>
                </a:cubicBezTo>
                <a:cubicBezTo>
                  <a:pt x="9001" y="11200"/>
                  <a:pt x="8972" y="11401"/>
                  <a:pt x="8915" y="11500"/>
                </a:cubicBezTo>
                <a:cubicBezTo>
                  <a:pt x="8934" y="11500"/>
                  <a:pt x="8941" y="11511"/>
                  <a:pt x="8951" y="11511"/>
                </a:cubicBezTo>
                <a:cubicBezTo>
                  <a:pt x="8956" y="11511"/>
                  <a:pt x="8963" y="11507"/>
                  <a:pt x="8972" y="11500"/>
                </a:cubicBezTo>
                <a:cubicBezTo>
                  <a:pt x="8972" y="11662"/>
                  <a:pt x="8915" y="11863"/>
                  <a:pt x="8915" y="12023"/>
                </a:cubicBezTo>
                <a:cubicBezTo>
                  <a:pt x="8857" y="12003"/>
                  <a:pt x="8857" y="11962"/>
                  <a:pt x="8857" y="11922"/>
                </a:cubicBezTo>
                <a:cubicBezTo>
                  <a:pt x="8857" y="11983"/>
                  <a:pt x="8828" y="12063"/>
                  <a:pt x="8857" y="12124"/>
                </a:cubicBezTo>
                <a:lnTo>
                  <a:pt x="8773" y="12063"/>
                </a:lnTo>
                <a:cubicBezTo>
                  <a:pt x="8773" y="12183"/>
                  <a:pt x="8828" y="12424"/>
                  <a:pt x="8715" y="12465"/>
                </a:cubicBezTo>
                <a:cubicBezTo>
                  <a:pt x="8732" y="12460"/>
                  <a:pt x="8749" y="12455"/>
                  <a:pt x="8763" y="12455"/>
                </a:cubicBezTo>
                <a:cubicBezTo>
                  <a:pt x="8799" y="12455"/>
                  <a:pt x="8828" y="12480"/>
                  <a:pt x="8828" y="12564"/>
                </a:cubicBezTo>
                <a:cubicBezTo>
                  <a:pt x="8657" y="12625"/>
                  <a:pt x="8915" y="12866"/>
                  <a:pt x="8857" y="13026"/>
                </a:cubicBezTo>
                <a:cubicBezTo>
                  <a:pt x="8809" y="13009"/>
                  <a:pt x="8802" y="12918"/>
                  <a:pt x="8802" y="12918"/>
                </a:cubicBezTo>
                <a:cubicBezTo>
                  <a:pt x="8799" y="12918"/>
                  <a:pt x="8799" y="12920"/>
                  <a:pt x="8799" y="12927"/>
                </a:cubicBezTo>
                <a:cubicBezTo>
                  <a:pt x="8773" y="13006"/>
                  <a:pt x="8828" y="13087"/>
                  <a:pt x="8886" y="13168"/>
                </a:cubicBezTo>
                <a:lnTo>
                  <a:pt x="8828" y="13147"/>
                </a:lnTo>
                <a:cubicBezTo>
                  <a:pt x="8828" y="13147"/>
                  <a:pt x="8857" y="13247"/>
                  <a:pt x="8886" y="13348"/>
                </a:cubicBezTo>
                <a:cubicBezTo>
                  <a:pt x="8915" y="13448"/>
                  <a:pt x="8972" y="13549"/>
                  <a:pt x="8972" y="13549"/>
                </a:cubicBezTo>
                <a:cubicBezTo>
                  <a:pt x="8828" y="13630"/>
                  <a:pt x="9088" y="13930"/>
                  <a:pt x="9001" y="13930"/>
                </a:cubicBezTo>
                <a:cubicBezTo>
                  <a:pt x="9006" y="13960"/>
                  <a:pt x="9011" y="13970"/>
                  <a:pt x="9013" y="13970"/>
                </a:cubicBezTo>
                <a:cubicBezTo>
                  <a:pt x="9018" y="13970"/>
                  <a:pt x="9021" y="13908"/>
                  <a:pt x="9040" y="13908"/>
                </a:cubicBezTo>
                <a:cubicBezTo>
                  <a:pt x="9049" y="13908"/>
                  <a:pt x="9064" y="13923"/>
                  <a:pt x="9088" y="13970"/>
                </a:cubicBezTo>
                <a:cubicBezTo>
                  <a:pt x="9059" y="14031"/>
                  <a:pt x="9172" y="14130"/>
                  <a:pt x="9088" y="14130"/>
                </a:cubicBezTo>
                <a:lnTo>
                  <a:pt x="9059" y="14130"/>
                </a:lnTo>
                <a:lnTo>
                  <a:pt x="9114" y="14252"/>
                </a:lnTo>
                <a:lnTo>
                  <a:pt x="9001" y="14191"/>
                </a:lnTo>
                <a:cubicBezTo>
                  <a:pt x="9059" y="14290"/>
                  <a:pt x="9172" y="14351"/>
                  <a:pt x="9230" y="14351"/>
                </a:cubicBezTo>
                <a:cubicBezTo>
                  <a:pt x="9201" y="14472"/>
                  <a:pt x="9345" y="14592"/>
                  <a:pt x="9288" y="14653"/>
                </a:cubicBezTo>
                <a:lnTo>
                  <a:pt x="9230" y="14633"/>
                </a:lnTo>
                <a:cubicBezTo>
                  <a:pt x="9430" y="14914"/>
                  <a:pt x="9259" y="15174"/>
                  <a:pt x="9545" y="15354"/>
                </a:cubicBezTo>
                <a:cubicBezTo>
                  <a:pt x="9545" y="15364"/>
                  <a:pt x="9538" y="15369"/>
                  <a:pt x="9528" y="15369"/>
                </a:cubicBezTo>
                <a:cubicBezTo>
                  <a:pt x="9516" y="15369"/>
                  <a:pt x="9502" y="15364"/>
                  <a:pt x="9487" y="15354"/>
                </a:cubicBezTo>
                <a:lnTo>
                  <a:pt x="9603" y="15516"/>
                </a:lnTo>
                <a:lnTo>
                  <a:pt x="9516" y="15496"/>
                </a:lnTo>
                <a:lnTo>
                  <a:pt x="9802" y="15737"/>
                </a:lnTo>
                <a:lnTo>
                  <a:pt x="9774" y="15757"/>
                </a:lnTo>
                <a:cubicBezTo>
                  <a:pt x="9889" y="15937"/>
                  <a:pt x="10147" y="16217"/>
                  <a:pt x="10404" y="16438"/>
                </a:cubicBezTo>
                <a:lnTo>
                  <a:pt x="10346" y="16418"/>
                </a:lnTo>
                <a:cubicBezTo>
                  <a:pt x="10661" y="16620"/>
                  <a:pt x="10548" y="16659"/>
                  <a:pt x="10806" y="16821"/>
                </a:cubicBezTo>
                <a:cubicBezTo>
                  <a:pt x="10777" y="16821"/>
                  <a:pt x="10777" y="16801"/>
                  <a:pt x="10748" y="16801"/>
                </a:cubicBezTo>
                <a:lnTo>
                  <a:pt x="10948" y="16961"/>
                </a:lnTo>
                <a:lnTo>
                  <a:pt x="10914" y="16949"/>
                </a:lnTo>
                <a:cubicBezTo>
                  <a:pt x="11073" y="17011"/>
                  <a:pt x="11188" y="17229"/>
                  <a:pt x="11191" y="17229"/>
                </a:cubicBezTo>
                <a:cubicBezTo>
                  <a:pt x="11191" y="17229"/>
                  <a:pt x="11186" y="17220"/>
                  <a:pt x="11179" y="17202"/>
                </a:cubicBezTo>
                <a:cubicBezTo>
                  <a:pt x="11306" y="17237"/>
                  <a:pt x="11455" y="17305"/>
                  <a:pt x="11549" y="17305"/>
                </a:cubicBezTo>
                <a:cubicBezTo>
                  <a:pt x="11559" y="17305"/>
                  <a:pt x="11568" y="17305"/>
                  <a:pt x="11578" y="17301"/>
                </a:cubicBezTo>
                <a:cubicBezTo>
                  <a:pt x="11809" y="17443"/>
                  <a:pt x="11578" y="17362"/>
                  <a:pt x="11722" y="17483"/>
                </a:cubicBezTo>
                <a:cubicBezTo>
                  <a:pt x="11922" y="17583"/>
                  <a:pt x="11980" y="17563"/>
                  <a:pt x="12237" y="17702"/>
                </a:cubicBezTo>
                <a:lnTo>
                  <a:pt x="12208" y="17723"/>
                </a:lnTo>
                <a:cubicBezTo>
                  <a:pt x="12353" y="17763"/>
                  <a:pt x="12466" y="17783"/>
                  <a:pt x="12639" y="17844"/>
                </a:cubicBezTo>
                <a:lnTo>
                  <a:pt x="12581" y="17844"/>
                </a:lnTo>
                <a:cubicBezTo>
                  <a:pt x="12877" y="17878"/>
                  <a:pt x="12918" y="18016"/>
                  <a:pt x="13142" y="18016"/>
                </a:cubicBezTo>
                <a:cubicBezTo>
                  <a:pt x="13178" y="18016"/>
                  <a:pt x="13221" y="18013"/>
                  <a:pt x="13269" y="18004"/>
                </a:cubicBezTo>
                <a:cubicBezTo>
                  <a:pt x="13411" y="18045"/>
                  <a:pt x="13671" y="18085"/>
                  <a:pt x="13642" y="18144"/>
                </a:cubicBezTo>
                <a:cubicBezTo>
                  <a:pt x="13832" y="18153"/>
                  <a:pt x="14006" y="18158"/>
                  <a:pt x="14176" y="18158"/>
                </a:cubicBezTo>
                <a:cubicBezTo>
                  <a:pt x="14417" y="18158"/>
                  <a:pt x="14650" y="18148"/>
                  <a:pt x="14901" y="18126"/>
                </a:cubicBezTo>
                <a:cubicBezTo>
                  <a:pt x="14932" y="18161"/>
                  <a:pt x="14953" y="18171"/>
                  <a:pt x="14978" y="18171"/>
                </a:cubicBezTo>
                <a:cubicBezTo>
                  <a:pt x="15011" y="18171"/>
                  <a:pt x="15055" y="18154"/>
                  <a:pt x="15144" y="18154"/>
                </a:cubicBezTo>
                <a:cubicBezTo>
                  <a:pt x="15177" y="18154"/>
                  <a:pt x="15221" y="18158"/>
                  <a:pt x="15273" y="18164"/>
                </a:cubicBezTo>
                <a:lnTo>
                  <a:pt x="15245" y="18105"/>
                </a:lnTo>
                <a:cubicBezTo>
                  <a:pt x="15875" y="18045"/>
                  <a:pt x="16650" y="17984"/>
                  <a:pt x="17222" y="17664"/>
                </a:cubicBezTo>
                <a:lnTo>
                  <a:pt x="17309" y="17702"/>
                </a:lnTo>
                <a:cubicBezTo>
                  <a:pt x="17309" y="17702"/>
                  <a:pt x="17364" y="17603"/>
                  <a:pt x="17364" y="17603"/>
                </a:cubicBezTo>
                <a:cubicBezTo>
                  <a:pt x="18023" y="17281"/>
                  <a:pt x="18625" y="16699"/>
                  <a:pt x="18827" y="16278"/>
                </a:cubicBezTo>
                <a:cubicBezTo>
                  <a:pt x="18882" y="16138"/>
                  <a:pt x="18882" y="15917"/>
                  <a:pt x="18969" y="15717"/>
                </a:cubicBezTo>
                <a:lnTo>
                  <a:pt x="18969" y="15737"/>
                </a:lnTo>
                <a:cubicBezTo>
                  <a:pt x="19027" y="15354"/>
                  <a:pt x="19027" y="14953"/>
                  <a:pt x="18998" y="14552"/>
                </a:cubicBezTo>
                <a:cubicBezTo>
                  <a:pt x="19005" y="14557"/>
                  <a:pt x="19010" y="14558"/>
                  <a:pt x="19015" y="14558"/>
                </a:cubicBezTo>
                <a:cubicBezTo>
                  <a:pt x="19022" y="14558"/>
                  <a:pt x="19027" y="14553"/>
                  <a:pt x="19031" y="14553"/>
                </a:cubicBezTo>
                <a:cubicBezTo>
                  <a:pt x="19034" y="14553"/>
                  <a:pt x="19039" y="14553"/>
                  <a:pt x="19041" y="14557"/>
                </a:cubicBezTo>
                <a:cubicBezTo>
                  <a:pt x="18976" y="14474"/>
                  <a:pt x="19024" y="14346"/>
                  <a:pt x="18998" y="14272"/>
                </a:cubicBezTo>
                <a:lnTo>
                  <a:pt x="18969" y="14371"/>
                </a:lnTo>
                <a:cubicBezTo>
                  <a:pt x="18856" y="14272"/>
                  <a:pt x="18882" y="14110"/>
                  <a:pt x="18911" y="14031"/>
                </a:cubicBezTo>
                <a:cubicBezTo>
                  <a:pt x="18911" y="14031"/>
                  <a:pt x="18740" y="13889"/>
                  <a:pt x="18740" y="13889"/>
                </a:cubicBezTo>
                <a:cubicBezTo>
                  <a:pt x="18769" y="13869"/>
                  <a:pt x="18769" y="13849"/>
                  <a:pt x="18769" y="13849"/>
                </a:cubicBezTo>
                <a:lnTo>
                  <a:pt x="18711" y="13830"/>
                </a:lnTo>
                <a:lnTo>
                  <a:pt x="18769" y="13709"/>
                </a:lnTo>
                <a:cubicBezTo>
                  <a:pt x="18740" y="13689"/>
                  <a:pt x="18596" y="13468"/>
                  <a:pt x="18454" y="13448"/>
                </a:cubicBezTo>
                <a:cubicBezTo>
                  <a:pt x="18476" y="13419"/>
                  <a:pt x="18432" y="13333"/>
                  <a:pt x="18444" y="13333"/>
                </a:cubicBezTo>
                <a:cubicBezTo>
                  <a:pt x="18449" y="13333"/>
                  <a:pt x="18461" y="13343"/>
                  <a:pt x="18483" y="13368"/>
                </a:cubicBezTo>
                <a:cubicBezTo>
                  <a:pt x="18483" y="13368"/>
                  <a:pt x="18425" y="13227"/>
                  <a:pt x="18310" y="13087"/>
                </a:cubicBezTo>
                <a:cubicBezTo>
                  <a:pt x="18225" y="12947"/>
                  <a:pt x="18110" y="12825"/>
                  <a:pt x="18110" y="12825"/>
                </a:cubicBezTo>
                <a:lnTo>
                  <a:pt x="18139" y="12906"/>
                </a:lnTo>
                <a:cubicBezTo>
                  <a:pt x="18132" y="12911"/>
                  <a:pt x="18122" y="12913"/>
                  <a:pt x="18112" y="12913"/>
                </a:cubicBezTo>
                <a:cubicBezTo>
                  <a:pt x="18043" y="12913"/>
                  <a:pt x="17905" y="12797"/>
                  <a:pt x="17881" y="12726"/>
                </a:cubicBezTo>
                <a:cubicBezTo>
                  <a:pt x="17915" y="12745"/>
                  <a:pt x="17937" y="12753"/>
                  <a:pt x="17954" y="12753"/>
                </a:cubicBezTo>
                <a:cubicBezTo>
                  <a:pt x="18002" y="12753"/>
                  <a:pt x="17973" y="12670"/>
                  <a:pt x="17995" y="12625"/>
                </a:cubicBezTo>
                <a:cubicBezTo>
                  <a:pt x="17975" y="12615"/>
                  <a:pt x="17961" y="12610"/>
                  <a:pt x="17954" y="12610"/>
                </a:cubicBezTo>
                <a:cubicBezTo>
                  <a:pt x="17918" y="12610"/>
                  <a:pt x="17970" y="12687"/>
                  <a:pt x="17925" y="12687"/>
                </a:cubicBezTo>
                <a:cubicBezTo>
                  <a:pt x="17920" y="12687"/>
                  <a:pt x="17915" y="12687"/>
                  <a:pt x="17910" y="12686"/>
                </a:cubicBezTo>
                <a:cubicBezTo>
                  <a:pt x="17766" y="12625"/>
                  <a:pt x="17595" y="12465"/>
                  <a:pt x="17566" y="12404"/>
                </a:cubicBezTo>
                <a:lnTo>
                  <a:pt x="17650" y="12444"/>
                </a:lnTo>
                <a:cubicBezTo>
                  <a:pt x="17509" y="12345"/>
                  <a:pt x="17566" y="12224"/>
                  <a:pt x="17422" y="12124"/>
                </a:cubicBezTo>
                <a:cubicBezTo>
                  <a:pt x="17323" y="12082"/>
                  <a:pt x="17266" y="12021"/>
                  <a:pt x="17210" y="12021"/>
                </a:cubicBezTo>
                <a:cubicBezTo>
                  <a:pt x="17186" y="12021"/>
                  <a:pt x="17162" y="12033"/>
                  <a:pt x="17136" y="12063"/>
                </a:cubicBezTo>
                <a:cubicBezTo>
                  <a:pt x="16965" y="11942"/>
                  <a:pt x="17164" y="11962"/>
                  <a:pt x="17107" y="11903"/>
                </a:cubicBezTo>
                <a:cubicBezTo>
                  <a:pt x="16994" y="11863"/>
                  <a:pt x="16792" y="11683"/>
                  <a:pt x="16792" y="11642"/>
                </a:cubicBezTo>
                <a:cubicBezTo>
                  <a:pt x="16787" y="11642"/>
                  <a:pt x="16780" y="11642"/>
                  <a:pt x="16775" y="11642"/>
                </a:cubicBezTo>
                <a:cubicBezTo>
                  <a:pt x="16570" y="11642"/>
                  <a:pt x="16411" y="11334"/>
                  <a:pt x="16257" y="11334"/>
                </a:cubicBezTo>
                <a:cubicBezTo>
                  <a:pt x="16245" y="11334"/>
                  <a:pt x="16231" y="11337"/>
                  <a:pt x="16219" y="11340"/>
                </a:cubicBezTo>
                <a:lnTo>
                  <a:pt x="16161" y="11200"/>
                </a:lnTo>
                <a:cubicBezTo>
                  <a:pt x="16130" y="11210"/>
                  <a:pt x="16091" y="11227"/>
                  <a:pt x="16039" y="11227"/>
                </a:cubicBezTo>
                <a:cubicBezTo>
                  <a:pt x="15993" y="11227"/>
                  <a:pt x="15940" y="11217"/>
                  <a:pt x="15875" y="11180"/>
                </a:cubicBezTo>
                <a:cubicBezTo>
                  <a:pt x="15791" y="11079"/>
                  <a:pt x="15875" y="11060"/>
                  <a:pt x="15875" y="11020"/>
                </a:cubicBezTo>
                <a:lnTo>
                  <a:pt x="15675" y="11060"/>
                </a:lnTo>
                <a:cubicBezTo>
                  <a:pt x="15103" y="10558"/>
                  <a:pt x="14013" y="10177"/>
                  <a:pt x="13154" y="9835"/>
                </a:cubicBezTo>
                <a:cubicBezTo>
                  <a:pt x="12925" y="9794"/>
                  <a:pt x="12697" y="9756"/>
                  <a:pt x="12439" y="9715"/>
                </a:cubicBezTo>
                <a:cubicBezTo>
                  <a:pt x="12179" y="9695"/>
                  <a:pt x="11922" y="9634"/>
                  <a:pt x="11665" y="9594"/>
                </a:cubicBezTo>
                <a:lnTo>
                  <a:pt x="11722" y="9574"/>
                </a:lnTo>
                <a:lnTo>
                  <a:pt x="11208" y="9494"/>
                </a:lnTo>
                <a:lnTo>
                  <a:pt x="11578" y="9594"/>
                </a:lnTo>
                <a:cubicBezTo>
                  <a:pt x="11465" y="9594"/>
                  <a:pt x="11378" y="9594"/>
                  <a:pt x="11263" y="9574"/>
                </a:cubicBezTo>
                <a:cubicBezTo>
                  <a:pt x="11179" y="9574"/>
                  <a:pt x="11092" y="9555"/>
                  <a:pt x="11005" y="9535"/>
                </a:cubicBezTo>
                <a:cubicBezTo>
                  <a:pt x="11034" y="9494"/>
                  <a:pt x="11063" y="9474"/>
                  <a:pt x="11092" y="9474"/>
                </a:cubicBezTo>
                <a:cubicBezTo>
                  <a:pt x="11106" y="9444"/>
                  <a:pt x="11092" y="9439"/>
                  <a:pt x="11070" y="9439"/>
                </a:cubicBezTo>
                <a:cubicBezTo>
                  <a:pt x="11061" y="9439"/>
                  <a:pt x="11046" y="9440"/>
                  <a:pt x="11037" y="9440"/>
                </a:cubicBezTo>
                <a:cubicBezTo>
                  <a:pt x="11025" y="9440"/>
                  <a:pt x="11013" y="9439"/>
                  <a:pt x="11005" y="9434"/>
                </a:cubicBezTo>
                <a:cubicBezTo>
                  <a:pt x="11005" y="9434"/>
                  <a:pt x="11121" y="9213"/>
                  <a:pt x="11121" y="9213"/>
                </a:cubicBezTo>
                <a:cubicBezTo>
                  <a:pt x="11179" y="9213"/>
                  <a:pt x="11349" y="9233"/>
                  <a:pt x="11349" y="9274"/>
                </a:cubicBezTo>
                <a:cubicBezTo>
                  <a:pt x="11349" y="9172"/>
                  <a:pt x="11208" y="9193"/>
                  <a:pt x="11292" y="9093"/>
                </a:cubicBezTo>
                <a:cubicBezTo>
                  <a:pt x="11301" y="9105"/>
                  <a:pt x="11313" y="9110"/>
                  <a:pt x="11323" y="9110"/>
                </a:cubicBezTo>
                <a:cubicBezTo>
                  <a:pt x="11369" y="9110"/>
                  <a:pt x="11429" y="9036"/>
                  <a:pt x="11477" y="9036"/>
                </a:cubicBezTo>
                <a:cubicBezTo>
                  <a:pt x="11494" y="9036"/>
                  <a:pt x="11508" y="9046"/>
                  <a:pt x="11523" y="9073"/>
                </a:cubicBezTo>
                <a:cubicBezTo>
                  <a:pt x="11636" y="9032"/>
                  <a:pt x="11751" y="8832"/>
                  <a:pt x="11780" y="8710"/>
                </a:cubicBezTo>
                <a:cubicBezTo>
                  <a:pt x="11775" y="8697"/>
                  <a:pt x="11768" y="8692"/>
                  <a:pt x="11761" y="8692"/>
                </a:cubicBezTo>
                <a:cubicBezTo>
                  <a:pt x="11725" y="8692"/>
                  <a:pt x="11665" y="8796"/>
                  <a:pt x="11602" y="8796"/>
                </a:cubicBezTo>
                <a:cubicBezTo>
                  <a:pt x="11595" y="8796"/>
                  <a:pt x="11588" y="8795"/>
                  <a:pt x="11578" y="8791"/>
                </a:cubicBezTo>
                <a:cubicBezTo>
                  <a:pt x="11722" y="8471"/>
                  <a:pt x="11523" y="8390"/>
                  <a:pt x="11722" y="8169"/>
                </a:cubicBezTo>
                <a:lnTo>
                  <a:pt x="11665" y="8230"/>
                </a:lnTo>
                <a:cubicBezTo>
                  <a:pt x="11694" y="8068"/>
                  <a:pt x="11694" y="8088"/>
                  <a:pt x="11694" y="7989"/>
                </a:cubicBezTo>
                <a:cubicBezTo>
                  <a:pt x="11710" y="8004"/>
                  <a:pt x="11734" y="8011"/>
                  <a:pt x="11763" y="8011"/>
                </a:cubicBezTo>
                <a:cubicBezTo>
                  <a:pt x="11884" y="8011"/>
                  <a:pt x="12093" y="7883"/>
                  <a:pt x="12208" y="7687"/>
                </a:cubicBezTo>
                <a:cubicBezTo>
                  <a:pt x="12206" y="7686"/>
                  <a:pt x="12204" y="7686"/>
                  <a:pt x="12199" y="7686"/>
                </a:cubicBezTo>
                <a:cubicBezTo>
                  <a:pt x="12165" y="7686"/>
                  <a:pt x="12066" y="7745"/>
                  <a:pt x="12013" y="7745"/>
                </a:cubicBezTo>
                <a:cubicBezTo>
                  <a:pt x="11997" y="7745"/>
                  <a:pt x="11985" y="7739"/>
                  <a:pt x="11980" y="7728"/>
                </a:cubicBezTo>
                <a:lnTo>
                  <a:pt x="12066" y="7568"/>
                </a:lnTo>
                <a:cubicBezTo>
                  <a:pt x="12066" y="7568"/>
                  <a:pt x="12066" y="7588"/>
                  <a:pt x="12066" y="7608"/>
                </a:cubicBezTo>
                <a:cubicBezTo>
                  <a:pt x="12151" y="7466"/>
                  <a:pt x="12410" y="7407"/>
                  <a:pt x="12324" y="7326"/>
                </a:cubicBezTo>
                <a:lnTo>
                  <a:pt x="12463" y="7278"/>
                </a:lnTo>
                <a:cubicBezTo>
                  <a:pt x="12463" y="7281"/>
                  <a:pt x="12466" y="7284"/>
                  <a:pt x="12466" y="7286"/>
                </a:cubicBezTo>
                <a:lnTo>
                  <a:pt x="12552" y="7246"/>
                </a:lnTo>
                <a:lnTo>
                  <a:pt x="12463" y="7278"/>
                </a:lnTo>
                <a:cubicBezTo>
                  <a:pt x="12449" y="7227"/>
                  <a:pt x="12524" y="7084"/>
                  <a:pt x="12524" y="7045"/>
                </a:cubicBezTo>
                <a:cubicBezTo>
                  <a:pt x="12610" y="6885"/>
                  <a:pt x="12697" y="6844"/>
                  <a:pt x="12810" y="6784"/>
                </a:cubicBezTo>
                <a:cubicBezTo>
                  <a:pt x="12788" y="6784"/>
                  <a:pt x="12752" y="6790"/>
                  <a:pt x="12721" y="6790"/>
                </a:cubicBezTo>
                <a:cubicBezTo>
                  <a:pt x="12675" y="6790"/>
                  <a:pt x="12644" y="6777"/>
                  <a:pt x="12697" y="6704"/>
                </a:cubicBezTo>
                <a:cubicBezTo>
                  <a:pt x="12709" y="6709"/>
                  <a:pt x="12723" y="6713"/>
                  <a:pt x="12738" y="6713"/>
                </a:cubicBezTo>
                <a:cubicBezTo>
                  <a:pt x="12858" y="6713"/>
                  <a:pt x="12971" y="6519"/>
                  <a:pt x="13026" y="6519"/>
                </a:cubicBezTo>
                <a:cubicBezTo>
                  <a:pt x="13031" y="6519"/>
                  <a:pt x="13036" y="6521"/>
                  <a:pt x="13041" y="6524"/>
                </a:cubicBezTo>
                <a:cubicBezTo>
                  <a:pt x="13096" y="6484"/>
                  <a:pt x="13212" y="6423"/>
                  <a:pt x="13154" y="6382"/>
                </a:cubicBezTo>
                <a:lnTo>
                  <a:pt x="13240" y="6423"/>
                </a:lnTo>
                <a:cubicBezTo>
                  <a:pt x="13125" y="6362"/>
                  <a:pt x="13269" y="6202"/>
                  <a:pt x="13382" y="6062"/>
                </a:cubicBezTo>
                <a:cubicBezTo>
                  <a:pt x="13406" y="6079"/>
                  <a:pt x="13426" y="6086"/>
                  <a:pt x="13443" y="6086"/>
                </a:cubicBezTo>
                <a:cubicBezTo>
                  <a:pt x="13517" y="6086"/>
                  <a:pt x="13529" y="5937"/>
                  <a:pt x="13659" y="5937"/>
                </a:cubicBezTo>
                <a:cubicBezTo>
                  <a:pt x="13671" y="5937"/>
                  <a:pt x="13683" y="5939"/>
                  <a:pt x="13698" y="5941"/>
                </a:cubicBezTo>
                <a:cubicBezTo>
                  <a:pt x="13613" y="5861"/>
                  <a:pt x="13900" y="5681"/>
                  <a:pt x="13813" y="5620"/>
                </a:cubicBezTo>
                <a:cubicBezTo>
                  <a:pt x="13852" y="5575"/>
                  <a:pt x="13897" y="5561"/>
                  <a:pt x="13941" y="5561"/>
                </a:cubicBezTo>
                <a:cubicBezTo>
                  <a:pt x="13991" y="5561"/>
                  <a:pt x="14039" y="5580"/>
                  <a:pt x="14071" y="5580"/>
                </a:cubicBezTo>
                <a:lnTo>
                  <a:pt x="14071" y="5519"/>
                </a:lnTo>
                <a:cubicBezTo>
                  <a:pt x="14157" y="5499"/>
                  <a:pt x="14357" y="5319"/>
                  <a:pt x="14501" y="5239"/>
                </a:cubicBezTo>
                <a:lnTo>
                  <a:pt x="14530" y="5078"/>
                </a:lnTo>
                <a:lnTo>
                  <a:pt x="14614" y="5078"/>
                </a:lnTo>
                <a:cubicBezTo>
                  <a:pt x="14590" y="5062"/>
                  <a:pt x="14648" y="4988"/>
                  <a:pt x="14617" y="4988"/>
                </a:cubicBezTo>
                <a:cubicBezTo>
                  <a:pt x="14609" y="4988"/>
                  <a:pt x="14600" y="4992"/>
                  <a:pt x="14588" y="4998"/>
                </a:cubicBezTo>
                <a:lnTo>
                  <a:pt x="14643" y="4938"/>
                </a:lnTo>
                <a:cubicBezTo>
                  <a:pt x="14530" y="4877"/>
                  <a:pt x="14701" y="4857"/>
                  <a:pt x="14759" y="4717"/>
                </a:cubicBezTo>
                <a:cubicBezTo>
                  <a:pt x="14768" y="4713"/>
                  <a:pt x="14778" y="4712"/>
                  <a:pt x="14785" y="4712"/>
                </a:cubicBezTo>
                <a:cubicBezTo>
                  <a:pt x="14816" y="4712"/>
                  <a:pt x="14816" y="4740"/>
                  <a:pt x="14816" y="4757"/>
                </a:cubicBezTo>
                <a:cubicBezTo>
                  <a:pt x="14836" y="4744"/>
                  <a:pt x="14850" y="4739"/>
                  <a:pt x="14867" y="4739"/>
                </a:cubicBezTo>
                <a:cubicBezTo>
                  <a:pt x="14896" y="4739"/>
                  <a:pt x="14925" y="4754"/>
                  <a:pt x="14973" y="4757"/>
                </a:cubicBezTo>
                <a:cubicBezTo>
                  <a:pt x="14920" y="4739"/>
                  <a:pt x="14958" y="4536"/>
                  <a:pt x="14855" y="4536"/>
                </a:cubicBezTo>
                <a:cubicBezTo>
                  <a:pt x="14836" y="4536"/>
                  <a:pt x="14814" y="4543"/>
                  <a:pt x="14787" y="4557"/>
                </a:cubicBezTo>
                <a:cubicBezTo>
                  <a:pt x="14730" y="4557"/>
                  <a:pt x="14787" y="4456"/>
                  <a:pt x="14874" y="4417"/>
                </a:cubicBezTo>
                <a:lnTo>
                  <a:pt x="15016" y="4435"/>
                </a:lnTo>
                <a:lnTo>
                  <a:pt x="14987" y="4316"/>
                </a:lnTo>
                <a:cubicBezTo>
                  <a:pt x="15074" y="4235"/>
                  <a:pt x="15160" y="4235"/>
                  <a:pt x="15245" y="4196"/>
                </a:cubicBezTo>
                <a:cubicBezTo>
                  <a:pt x="15206" y="4238"/>
                  <a:pt x="15235" y="4341"/>
                  <a:pt x="15329" y="4341"/>
                </a:cubicBezTo>
                <a:cubicBezTo>
                  <a:pt x="15367" y="4341"/>
                  <a:pt x="15415" y="4322"/>
                  <a:pt x="15476" y="4275"/>
                </a:cubicBezTo>
                <a:cubicBezTo>
                  <a:pt x="15360" y="4376"/>
                  <a:pt x="15360" y="4435"/>
                  <a:pt x="15331" y="4496"/>
                </a:cubicBezTo>
                <a:cubicBezTo>
                  <a:pt x="15358" y="4488"/>
                  <a:pt x="15377" y="4479"/>
                  <a:pt x="15389" y="4479"/>
                </a:cubicBezTo>
                <a:cubicBezTo>
                  <a:pt x="15403" y="4479"/>
                  <a:pt x="15403" y="4493"/>
                  <a:pt x="15389" y="4536"/>
                </a:cubicBezTo>
                <a:cubicBezTo>
                  <a:pt x="15504" y="4397"/>
                  <a:pt x="15389" y="4456"/>
                  <a:pt x="15531" y="4316"/>
                </a:cubicBezTo>
                <a:cubicBezTo>
                  <a:pt x="15555" y="4339"/>
                  <a:pt x="15581" y="4351"/>
                  <a:pt x="15618" y="4351"/>
                </a:cubicBezTo>
                <a:cubicBezTo>
                  <a:pt x="15670" y="4351"/>
                  <a:pt x="15743" y="4324"/>
                  <a:pt x="15846" y="4275"/>
                </a:cubicBezTo>
                <a:lnTo>
                  <a:pt x="15675" y="4316"/>
                </a:lnTo>
                <a:cubicBezTo>
                  <a:pt x="15675" y="4316"/>
                  <a:pt x="15675" y="4295"/>
                  <a:pt x="15675" y="4295"/>
                </a:cubicBezTo>
                <a:cubicBezTo>
                  <a:pt x="15646" y="4306"/>
                  <a:pt x="15625" y="4311"/>
                  <a:pt x="15608" y="4311"/>
                </a:cubicBezTo>
                <a:cubicBezTo>
                  <a:pt x="15589" y="4311"/>
                  <a:pt x="15574" y="4306"/>
                  <a:pt x="15560" y="4295"/>
                </a:cubicBezTo>
                <a:cubicBezTo>
                  <a:pt x="15589" y="4277"/>
                  <a:pt x="15642" y="4110"/>
                  <a:pt x="15697" y="4096"/>
                </a:cubicBezTo>
                <a:cubicBezTo>
                  <a:pt x="15682" y="4098"/>
                  <a:pt x="15670" y="4098"/>
                  <a:pt x="15661" y="4098"/>
                </a:cubicBezTo>
                <a:cubicBezTo>
                  <a:pt x="15485" y="4098"/>
                  <a:pt x="15841" y="3850"/>
                  <a:pt x="15733" y="3850"/>
                </a:cubicBezTo>
                <a:cubicBezTo>
                  <a:pt x="15726" y="3850"/>
                  <a:pt x="15716" y="3852"/>
                  <a:pt x="15704" y="3854"/>
                </a:cubicBezTo>
                <a:cubicBezTo>
                  <a:pt x="15704" y="3818"/>
                  <a:pt x="15796" y="3751"/>
                  <a:pt x="15856" y="3751"/>
                </a:cubicBezTo>
                <a:cubicBezTo>
                  <a:pt x="15863" y="3751"/>
                  <a:pt x="15870" y="3751"/>
                  <a:pt x="15875" y="3754"/>
                </a:cubicBezTo>
                <a:cubicBezTo>
                  <a:pt x="15848" y="3800"/>
                  <a:pt x="15858" y="3813"/>
                  <a:pt x="15887" y="3813"/>
                </a:cubicBezTo>
                <a:cubicBezTo>
                  <a:pt x="15933" y="3813"/>
                  <a:pt x="16022" y="3780"/>
                  <a:pt x="16070" y="3780"/>
                </a:cubicBezTo>
                <a:cubicBezTo>
                  <a:pt x="16087" y="3780"/>
                  <a:pt x="16101" y="3783"/>
                  <a:pt x="16106" y="3793"/>
                </a:cubicBezTo>
                <a:cubicBezTo>
                  <a:pt x="16113" y="3778"/>
                  <a:pt x="16103" y="3773"/>
                  <a:pt x="16089" y="3773"/>
                </a:cubicBezTo>
                <a:cubicBezTo>
                  <a:pt x="16065" y="3773"/>
                  <a:pt x="16022" y="3786"/>
                  <a:pt x="15998" y="3786"/>
                </a:cubicBezTo>
                <a:cubicBezTo>
                  <a:pt x="15981" y="3786"/>
                  <a:pt x="15971" y="3780"/>
                  <a:pt x="15990" y="3754"/>
                </a:cubicBezTo>
                <a:cubicBezTo>
                  <a:pt x="16048" y="3694"/>
                  <a:pt x="16161" y="3694"/>
                  <a:pt x="16248" y="3673"/>
                </a:cubicBezTo>
                <a:lnTo>
                  <a:pt x="16219" y="3714"/>
                </a:lnTo>
                <a:lnTo>
                  <a:pt x="16392" y="3633"/>
                </a:lnTo>
                <a:cubicBezTo>
                  <a:pt x="16385" y="3624"/>
                  <a:pt x="16371" y="3621"/>
                  <a:pt x="16351" y="3621"/>
                </a:cubicBezTo>
                <a:cubicBezTo>
                  <a:pt x="16327" y="3621"/>
                  <a:pt x="16298" y="3626"/>
                  <a:pt x="16279" y="3626"/>
                </a:cubicBezTo>
                <a:cubicBezTo>
                  <a:pt x="16250" y="3626"/>
                  <a:pt x="16238" y="3616"/>
                  <a:pt x="16277" y="3572"/>
                </a:cubicBezTo>
                <a:cubicBezTo>
                  <a:pt x="16330" y="3572"/>
                  <a:pt x="16428" y="3490"/>
                  <a:pt x="16467" y="3490"/>
                </a:cubicBezTo>
                <a:cubicBezTo>
                  <a:pt x="16472" y="3490"/>
                  <a:pt x="16474" y="3491"/>
                  <a:pt x="16476" y="3493"/>
                </a:cubicBezTo>
                <a:cubicBezTo>
                  <a:pt x="16448" y="3572"/>
                  <a:pt x="16563" y="3592"/>
                  <a:pt x="16476" y="3673"/>
                </a:cubicBezTo>
                <a:cubicBezTo>
                  <a:pt x="16558" y="3616"/>
                  <a:pt x="16794" y="3451"/>
                  <a:pt x="16674" y="3451"/>
                </a:cubicBezTo>
                <a:cubicBezTo>
                  <a:pt x="16666" y="3451"/>
                  <a:pt x="16657" y="3451"/>
                  <a:pt x="16650" y="3452"/>
                </a:cubicBezTo>
                <a:lnTo>
                  <a:pt x="16763" y="3392"/>
                </a:lnTo>
                <a:cubicBezTo>
                  <a:pt x="16703" y="3392"/>
                  <a:pt x="16609" y="3415"/>
                  <a:pt x="16565" y="3415"/>
                </a:cubicBezTo>
                <a:cubicBezTo>
                  <a:pt x="16527" y="3415"/>
                  <a:pt x="16527" y="3399"/>
                  <a:pt x="16621" y="3333"/>
                </a:cubicBezTo>
                <a:lnTo>
                  <a:pt x="16621" y="3353"/>
                </a:lnTo>
                <a:lnTo>
                  <a:pt x="16707" y="3211"/>
                </a:lnTo>
                <a:lnTo>
                  <a:pt x="16820" y="3191"/>
                </a:lnTo>
                <a:cubicBezTo>
                  <a:pt x="16792" y="3191"/>
                  <a:pt x="16792" y="3151"/>
                  <a:pt x="16849" y="3132"/>
                </a:cubicBezTo>
                <a:cubicBezTo>
                  <a:pt x="16869" y="3132"/>
                  <a:pt x="16914" y="3122"/>
                  <a:pt x="16941" y="3122"/>
                </a:cubicBezTo>
                <a:cubicBezTo>
                  <a:pt x="16955" y="3122"/>
                  <a:pt x="16965" y="3125"/>
                  <a:pt x="16965" y="3132"/>
                </a:cubicBezTo>
                <a:cubicBezTo>
                  <a:pt x="17136" y="3031"/>
                  <a:pt x="17078" y="3011"/>
                  <a:pt x="17078" y="2970"/>
                </a:cubicBezTo>
                <a:cubicBezTo>
                  <a:pt x="17121" y="2940"/>
                  <a:pt x="17157" y="2927"/>
                  <a:pt x="17184" y="2927"/>
                </a:cubicBezTo>
                <a:cubicBezTo>
                  <a:pt x="17208" y="2927"/>
                  <a:pt x="17222" y="2940"/>
                  <a:pt x="17222" y="2970"/>
                </a:cubicBezTo>
                <a:cubicBezTo>
                  <a:pt x="17338" y="2911"/>
                  <a:pt x="17566" y="2770"/>
                  <a:pt x="17679" y="2750"/>
                </a:cubicBezTo>
                <a:cubicBezTo>
                  <a:pt x="17737" y="2694"/>
                  <a:pt x="17744" y="2684"/>
                  <a:pt x="17737" y="2684"/>
                </a:cubicBezTo>
                <a:cubicBezTo>
                  <a:pt x="17730" y="2684"/>
                  <a:pt x="17715" y="2689"/>
                  <a:pt x="17706" y="2689"/>
                </a:cubicBezTo>
                <a:cubicBezTo>
                  <a:pt x="17696" y="2689"/>
                  <a:pt x="17691" y="2682"/>
                  <a:pt x="17708" y="2650"/>
                </a:cubicBezTo>
                <a:cubicBezTo>
                  <a:pt x="17725" y="2652"/>
                  <a:pt x="17739" y="2653"/>
                  <a:pt x="17754" y="2653"/>
                </a:cubicBezTo>
                <a:cubicBezTo>
                  <a:pt x="17855" y="2653"/>
                  <a:pt x="17954" y="2601"/>
                  <a:pt x="18052" y="2549"/>
                </a:cubicBezTo>
                <a:cubicBezTo>
                  <a:pt x="18081" y="2569"/>
                  <a:pt x="18081" y="2589"/>
                  <a:pt x="18081" y="2610"/>
                </a:cubicBezTo>
                <a:cubicBezTo>
                  <a:pt x="18052" y="2606"/>
                  <a:pt x="18035" y="2605"/>
                  <a:pt x="18026" y="2605"/>
                </a:cubicBezTo>
                <a:cubicBezTo>
                  <a:pt x="17987" y="2605"/>
                  <a:pt x="18064" y="2630"/>
                  <a:pt x="17995" y="2630"/>
                </a:cubicBezTo>
                <a:lnTo>
                  <a:pt x="18081" y="2650"/>
                </a:lnTo>
                <a:cubicBezTo>
                  <a:pt x="18052" y="2691"/>
                  <a:pt x="17853" y="2711"/>
                  <a:pt x="17853" y="2770"/>
                </a:cubicBezTo>
                <a:lnTo>
                  <a:pt x="17766" y="2750"/>
                </a:lnTo>
                <a:lnTo>
                  <a:pt x="17853" y="2790"/>
                </a:lnTo>
                <a:cubicBezTo>
                  <a:pt x="17795" y="2830"/>
                  <a:pt x="17708" y="2911"/>
                  <a:pt x="17708" y="2950"/>
                </a:cubicBezTo>
                <a:cubicBezTo>
                  <a:pt x="17737" y="2970"/>
                  <a:pt x="17824" y="3031"/>
                  <a:pt x="17766" y="3031"/>
                </a:cubicBezTo>
                <a:cubicBezTo>
                  <a:pt x="17795" y="3092"/>
                  <a:pt x="17795" y="3132"/>
                  <a:pt x="17737" y="3171"/>
                </a:cubicBezTo>
                <a:cubicBezTo>
                  <a:pt x="17715" y="3171"/>
                  <a:pt x="17696" y="3171"/>
                  <a:pt x="17675" y="3164"/>
                </a:cubicBezTo>
                <a:cubicBezTo>
                  <a:pt x="17720" y="3191"/>
                  <a:pt x="17650" y="3191"/>
                  <a:pt x="17650" y="3191"/>
                </a:cubicBezTo>
                <a:lnTo>
                  <a:pt x="17708" y="3191"/>
                </a:lnTo>
                <a:cubicBezTo>
                  <a:pt x="17766" y="3232"/>
                  <a:pt x="17708" y="3232"/>
                  <a:pt x="17624" y="3232"/>
                </a:cubicBezTo>
                <a:lnTo>
                  <a:pt x="17708" y="3272"/>
                </a:lnTo>
                <a:lnTo>
                  <a:pt x="17595" y="3252"/>
                </a:lnTo>
                <a:cubicBezTo>
                  <a:pt x="17624" y="3272"/>
                  <a:pt x="17650" y="3313"/>
                  <a:pt x="17737" y="3333"/>
                </a:cubicBezTo>
                <a:cubicBezTo>
                  <a:pt x="17718" y="3333"/>
                  <a:pt x="17687" y="3341"/>
                  <a:pt x="17667" y="3341"/>
                </a:cubicBezTo>
                <a:cubicBezTo>
                  <a:pt x="17658" y="3341"/>
                  <a:pt x="17650" y="3340"/>
                  <a:pt x="17650" y="3333"/>
                </a:cubicBezTo>
                <a:lnTo>
                  <a:pt x="17595" y="3392"/>
                </a:lnTo>
                <a:lnTo>
                  <a:pt x="17624" y="3392"/>
                </a:lnTo>
                <a:cubicBezTo>
                  <a:pt x="17708" y="3412"/>
                  <a:pt x="17737" y="3432"/>
                  <a:pt x="17708" y="3452"/>
                </a:cubicBezTo>
                <a:cubicBezTo>
                  <a:pt x="17650" y="3412"/>
                  <a:pt x="17595" y="3412"/>
                  <a:pt x="17537" y="3412"/>
                </a:cubicBezTo>
                <a:cubicBezTo>
                  <a:pt x="17552" y="3422"/>
                  <a:pt x="17566" y="3422"/>
                  <a:pt x="17583" y="3422"/>
                </a:cubicBezTo>
                <a:cubicBezTo>
                  <a:pt x="17602" y="3422"/>
                  <a:pt x="17624" y="3422"/>
                  <a:pt x="17650" y="3432"/>
                </a:cubicBezTo>
                <a:cubicBezTo>
                  <a:pt x="17679" y="3452"/>
                  <a:pt x="17708" y="3493"/>
                  <a:pt x="17679" y="3493"/>
                </a:cubicBezTo>
                <a:lnTo>
                  <a:pt x="17650" y="3473"/>
                </a:lnTo>
                <a:cubicBezTo>
                  <a:pt x="17650" y="3483"/>
                  <a:pt x="17624" y="3483"/>
                  <a:pt x="17595" y="3483"/>
                </a:cubicBezTo>
                <a:cubicBezTo>
                  <a:pt x="17566" y="3483"/>
                  <a:pt x="17537" y="3483"/>
                  <a:pt x="17537" y="3493"/>
                </a:cubicBezTo>
                <a:cubicBezTo>
                  <a:pt x="17595" y="3533"/>
                  <a:pt x="17509" y="3533"/>
                  <a:pt x="17650" y="3554"/>
                </a:cubicBezTo>
                <a:cubicBezTo>
                  <a:pt x="17660" y="3560"/>
                  <a:pt x="17655" y="3562"/>
                  <a:pt x="17641" y="3562"/>
                </a:cubicBezTo>
                <a:cubicBezTo>
                  <a:pt x="17614" y="3562"/>
                  <a:pt x="17557" y="3554"/>
                  <a:pt x="17537" y="3554"/>
                </a:cubicBezTo>
                <a:cubicBezTo>
                  <a:pt x="17595" y="3572"/>
                  <a:pt x="17537" y="3592"/>
                  <a:pt x="17480" y="3592"/>
                </a:cubicBezTo>
                <a:cubicBezTo>
                  <a:pt x="17679" y="3633"/>
                  <a:pt x="17393" y="3633"/>
                  <a:pt x="17537" y="3673"/>
                </a:cubicBezTo>
                <a:lnTo>
                  <a:pt x="17451" y="3673"/>
                </a:lnTo>
                <a:cubicBezTo>
                  <a:pt x="17480" y="3673"/>
                  <a:pt x="17595" y="3714"/>
                  <a:pt x="17595" y="3714"/>
                </a:cubicBezTo>
                <a:cubicBezTo>
                  <a:pt x="17576" y="3721"/>
                  <a:pt x="17557" y="3722"/>
                  <a:pt x="17537" y="3722"/>
                </a:cubicBezTo>
                <a:cubicBezTo>
                  <a:pt x="17499" y="3722"/>
                  <a:pt x="17460" y="3714"/>
                  <a:pt x="17422" y="3714"/>
                </a:cubicBezTo>
                <a:lnTo>
                  <a:pt x="17566" y="3754"/>
                </a:lnTo>
                <a:cubicBezTo>
                  <a:pt x="17364" y="3793"/>
                  <a:pt x="17451" y="3935"/>
                  <a:pt x="17280" y="3995"/>
                </a:cubicBezTo>
                <a:cubicBezTo>
                  <a:pt x="17280" y="4034"/>
                  <a:pt x="17338" y="4115"/>
                  <a:pt x="17309" y="4155"/>
                </a:cubicBezTo>
                <a:cubicBezTo>
                  <a:pt x="17338" y="4176"/>
                  <a:pt x="17364" y="4196"/>
                  <a:pt x="17338" y="4196"/>
                </a:cubicBezTo>
                <a:cubicBezTo>
                  <a:pt x="17251" y="4235"/>
                  <a:pt x="17164" y="4295"/>
                  <a:pt x="17222" y="4376"/>
                </a:cubicBezTo>
                <a:cubicBezTo>
                  <a:pt x="17290" y="4408"/>
                  <a:pt x="17278" y="4415"/>
                  <a:pt x="17244" y="4415"/>
                </a:cubicBezTo>
                <a:cubicBezTo>
                  <a:pt x="17220" y="4415"/>
                  <a:pt x="17189" y="4412"/>
                  <a:pt x="17167" y="4412"/>
                </a:cubicBezTo>
                <a:cubicBezTo>
                  <a:pt x="17138" y="4412"/>
                  <a:pt x="17126" y="4417"/>
                  <a:pt x="17164" y="4435"/>
                </a:cubicBezTo>
                <a:cubicBezTo>
                  <a:pt x="17136" y="4435"/>
                  <a:pt x="17136" y="4435"/>
                  <a:pt x="17107" y="4417"/>
                </a:cubicBezTo>
                <a:cubicBezTo>
                  <a:pt x="17164" y="4476"/>
                  <a:pt x="17164" y="4516"/>
                  <a:pt x="17280" y="4557"/>
                </a:cubicBezTo>
                <a:cubicBezTo>
                  <a:pt x="17249" y="4553"/>
                  <a:pt x="17229" y="4552"/>
                  <a:pt x="17215" y="4552"/>
                </a:cubicBezTo>
                <a:cubicBezTo>
                  <a:pt x="17145" y="4552"/>
                  <a:pt x="17225" y="4580"/>
                  <a:pt x="17196" y="4580"/>
                </a:cubicBezTo>
                <a:cubicBezTo>
                  <a:pt x="17191" y="4580"/>
                  <a:pt x="17181" y="4580"/>
                  <a:pt x="17164" y="4577"/>
                </a:cubicBezTo>
                <a:lnTo>
                  <a:pt x="17251" y="4597"/>
                </a:lnTo>
                <a:cubicBezTo>
                  <a:pt x="17213" y="4597"/>
                  <a:pt x="17186" y="4606"/>
                  <a:pt x="17157" y="4606"/>
                </a:cubicBezTo>
                <a:cubicBezTo>
                  <a:pt x="17143" y="4606"/>
                  <a:pt x="17126" y="4604"/>
                  <a:pt x="17107" y="4597"/>
                </a:cubicBezTo>
                <a:lnTo>
                  <a:pt x="17222" y="4638"/>
                </a:lnTo>
                <a:lnTo>
                  <a:pt x="17136" y="4617"/>
                </a:lnTo>
                <a:cubicBezTo>
                  <a:pt x="17107" y="4656"/>
                  <a:pt x="17164" y="4717"/>
                  <a:pt x="16994" y="4717"/>
                </a:cubicBezTo>
                <a:cubicBezTo>
                  <a:pt x="17107" y="4798"/>
                  <a:pt x="17049" y="4877"/>
                  <a:pt x="16994" y="4958"/>
                </a:cubicBezTo>
                <a:cubicBezTo>
                  <a:pt x="17049" y="4978"/>
                  <a:pt x="17049" y="4998"/>
                  <a:pt x="17049" y="5019"/>
                </a:cubicBezTo>
                <a:lnTo>
                  <a:pt x="16965" y="5039"/>
                </a:lnTo>
                <a:cubicBezTo>
                  <a:pt x="16965" y="5059"/>
                  <a:pt x="17078" y="5098"/>
                  <a:pt x="17023" y="5098"/>
                </a:cubicBezTo>
                <a:lnTo>
                  <a:pt x="16994" y="5098"/>
                </a:lnTo>
                <a:cubicBezTo>
                  <a:pt x="17023" y="5118"/>
                  <a:pt x="16965" y="5138"/>
                  <a:pt x="17049" y="5159"/>
                </a:cubicBezTo>
                <a:cubicBezTo>
                  <a:pt x="17030" y="5174"/>
                  <a:pt x="17011" y="5187"/>
                  <a:pt x="16970" y="5187"/>
                </a:cubicBezTo>
                <a:cubicBezTo>
                  <a:pt x="16960" y="5187"/>
                  <a:pt x="16953" y="5187"/>
                  <a:pt x="16941" y="5185"/>
                </a:cubicBezTo>
                <a:cubicBezTo>
                  <a:pt x="17008" y="5202"/>
                  <a:pt x="16849" y="5219"/>
                  <a:pt x="16849" y="5219"/>
                </a:cubicBezTo>
                <a:cubicBezTo>
                  <a:pt x="16849" y="5219"/>
                  <a:pt x="16707" y="5480"/>
                  <a:pt x="16678" y="5801"/>
                </a:cubicBezTo>
                <a:cubicBezTo>
                  <a:pt x="16621" y="6123"/>
                  <a:pt x="16763" y="6544"/>
                  <a:pt x="17222" y="6664"/>
                </a:cubicBezTo>
                <a:cubicBezTo>
                  <a:pt x="17280" y="6664"/>
                  <a:pt x="17338" y="6684"/>
                  <a:pt x="17422" y="6684"/>
                </a:cubicBezTo>
                <a:cubicBezTo>
                  <a:pt x="17451" y="6684"/>
                  <a:pt x="17338" y="6704"/>
                  <a:pt x="17393" y="6704"/>
                </a:cubicBezTo>
                <a:cubicBezTo>
                  <a:pt x="17451" y="6684"/>
                  <a:pt x="17595" y="6704"/>
                  <a:pt x="17708" y="6664"/>
                </a:cubicBezTo>
                <a:lnTo>
                  <a:pt x="17624" y="6664"/>
                </a:lnTo>
                <a:cubicBezTo>
                  <a:pt x="17624" y="6664"/>
                  <a:pt x="17650" y="6644"/>
                  <a:pt x="17708" y="6644"/>
                </a:cubicBezTo>
                <a:cubicBezTo>
                  <a:pt x="17650" y="6623"/>
                  <a:pt x="17451" y="6623"/>
                  <a:pt x="17537" y="6603"/>
                </a:cubicBezTo>
                <a:cubicBezTo>
                  <a:pt x="17537" y="6583"/>
                  <a:pt x="17650" y="6583"/>
                  <a:pt x="17679" y="6583"/>
                </a:cubicBezTo>
                <a:lnTo>
                  <a:pt x="17737" y="6564"/>
                </a:lnTo>
                <a:cubicBezTo>
                  <a:pt x="17715" y="6571"/>
                  <a:pt x="17723" y="6578"/>
                  <a:pt x="17737" y="6585"/>
                </a:cubicBezTo>
                <a:cubicBezTo>
                  <a:pt x="17737" y="6585"/>
                  <a:pt x="17737" y="6585"/>
                  <a:pt x="17737" y="6583"/>
                </a:cubicBezTo>
                <a:cubicBezTo>
                  <a:pt x="17737" y="6564"/>
                  <a:pt x="17824" y="6564"/>
                  <a:pt x="17853" y="6564"/>
                </a:cubicBezTo>
                <a:lnTo>
                  <a:pt x="17853" y="6544"/>
                </a:lnTo>
                <a:cubicBezTo>
                  <a:pt x="17891" y="6544"/>
                  <a:pt x="17877" y="6553"/>
                  <a:pt x="17881" y="6553"/>
                </a:cubicBezTo>
                <a:cubicBezTo>
                  <a:pt x="17884" y="6553"/>
                  <a:pt x="17891" y="6551"/>
                  <a:pt x="17910" y="6544"/>
                </a:cubicBezTo>
                <a:lnTo>
                  <a:pt x="17853" y="6524"/>
                </a:lnTo>
                <a:cubicBezTo>
                  <a:pt x="18023" y="6504"/>
                  <a:pt x="17766" y="6484"/>
                  <a:pt x="17939" y="6463"/>
                </a:cubicBezTo>
                <a:cubicBezTo>
                  <a:pt x="17949" y="6470"/>
                  <a:pt x="17956" y="6472"/>
                  <a:pt x="17968" y="6472"/>
                </a:cubicBezTo>
                <a:cubicBezTo>
                  <a:pt x="17990" y="6472"/>
                  <a:pt x="18014" y="6463"/>
                  <a:pt x="18052" y="6463"/>
                </a:cubicBezTo>
                <a:lnTo>
                  <a:pt x="18023" y="6423"/>
                </a:lnTo>
                <a:lnTo>
                  <a:pt x="18081" y="6423"/>
                </a:lnTo>
                <a:cubicBezTo>
                  <a:pt x="18110" y="6423"/>
                  <a:pt x="18023" y="6403"/>
                  <a:pt x="18023" y="6403"/>
                </a:cubicBezTo>
                <a:cubicBezTo>
                  <a:pt x="18081" y="6403"/>
                  <a:pt x="18023" y="6362"/>
                  <a:pt x="18139" y="6362"/>
                </a:cubicBezTo>
                <a:cubicBezTo>
                  <a:pt x="18225" y="6344"/>
                  <a:pt x="17995" y="6362"/>
                  <a:pt x="18052" y="6323"/>
                </a:cubicBezTo>
                <a:cubicBezTo>
                  <a:pt x="18139" y="6323"/>
                  <a:pt x="18081" y="6344"/>
                  <a:pt x="18139" y="6344"/>
                </a:cubicBezTo>
                <a:lnTo>
                  <a:pt x="18110" y="6303"/>
                </a:lnTo>
                <a:cubicBezTo>
                  <a:pt x="18168" y="6303"/>
                  <a:pt x="18225" y="6303"/>
                  <a:pt x="18225" y="6323"/>
                </a:cubicBezTo>
                <a:cubicBezTo>
                  <a:pt x="18310" y="6242"/>
                  <a:pt x="18683" y="6202"/>
                  <a:pt x="18596" y="6123"/>
                </a:cubicBezTo>
                <a:cubicBezTo>
                  <a:pt x="18683" y="6123"/>
                  <a:pt x="18654" y="6141"/>
                  <a:pt x="18711" y="6141"/>
                </a:cubicBezTo>
                <a:cubicBezTo>
                  <a:pt x="18596" y="6082"/>
                  <a:pt x="18882" y="6082"/>
                  <a:pt x="18882" y="6042"/>
                </a:cubicBezTo>
                <a:lnTo>
                  <a:pt x="18827" y="6022"/>
                </a:lnTo>
                <a:cubicBezTo>
                  <a:pt x="19027" y="5981"/>
                  <a:pt x="18911" y="5902"/>
                  <a:pt x="19027" y="5821"/>
                </a:cubicBezTo>
                <a:lnTo>
                  <a:pt x="18969" y="5841"/>
                </a:lnTo>
                <a:cubicBezTo>
                  <a:pt x="18911" y="5821"/>
                  <a:pt x="18911" y="5801"/>
                  <a:pt x="18882" y="5801"/>
                </a:cubicBezTo>
                <a:cubicBezTo>
                  <a:pt x="18890" y="5801"/>
                  <a:pt x="18899" y="5801"/>
                  <a:pt x="18914" y="5801"/>
                </a:cubicBezTo>
                <a:cubicBezTo>
                  <a:pt x="19084" y="5740"/>
                  <a:pt x="19084" y="5620"/>
                  <a:pt x="19171" y="5519"/>
                </a:cubicBezTo>
                <a:cubicBezTo>
                  <a:pt x="19142" y="5379"/>
                  <a:pt x="19342" y="5239"/>
                  <a:pt x="19313" y="5098"/>
                </a:cubicBezTo>
                <a:cubicBezTo>
                  <a:pt x="19313" y="5105"/>
                  <a:pt x="19301" y="5106"/>
                  <a:pt x="19284" y="5106"/>
                </a:cubicBezTo>
                <a:cubicBezTo>
                  <a:pt x="19243" y="5106"/>
                  <a:pt x="19178" y="5093"/>
                  <a:pt x="19197" y="5078"/>
                </a:cubicBezTo>
                <a:cubicBezTo>
                  <a:pt x="19484" y="5078"/>
                  <a:pt x="19171" y="4998"/>
                  <a:pt x="19371" y="4978"/>
                </a:cubicBezTo>
                <a:cubicBezTo>
                  <a:pt x="19313" y="4897"/>
                  <a:pt x="19570" y="4857"/>
                  <a:pt x="19400" y="4757"/>
                </a:cubicBezTo>
                <a:lnTo>
                  <a:pt x="19457" y="4757"/>
                </a:lnTo>
                <a:cubicBezTo>
                  <a:pt x="19513" y="4757"/>
                  <a:pt x="19457" y="4757"/>
                  <a:pt x="19457" y="4737"/>
                </a:cubicBezTo>
                <a:lnTo>
                  <a:pt x="19484" y="4737"/>
                </a:lnTo>
                <a:cubicBezTo>
                  <a:pt x="19513" y="4717"/>
                  <a:pt x="19428" y="4676"/>
                  <a:pt x="19484" y="4656"/>
                </a:cubicBezTo>
                <a:lnTo>
                  <a:pt x="19400" y="4656"/>
                </a:lnTo>
                <a:cubicBezTo>
                  <a:pt x="19400" y="4638"/>
                  <a:pt x="19457" y="4656"/>
                  <a:pt x="19428" y="4617"/>
                </a:cubicBezTo>
                <a:lnTo>
                  <a:pt x="19400" y="4597"/>
                </a:lnTo>
                <a:cubicBezTo>
                  <a:pt x="19419" y="4599"/>
                  <a:pt x="19436" y="4601"/>
                  <a:pt x="19445" y="4601"/>
                </a:cubicBezTo>
                <a:cubicBezTo>
                  <a:pt x="19513" y="4601"/>
                  <a:pt x="19436" y="4557"/>
                  <a:pt x="19484" y="4557"/>
                </a:cubicBezTo>
                <a:cubicBezTo>
                  <a:pt x="19457" y="4536"/>
                  <a:pt x="19428" y="4476"/>
                  <a:pt x="19457" y="4456"/>
                </a:cubicBezTo>
                <a:cubicBezTo>
                  <a:pt x="19541" y="4456"/>
                  <a:pt x="19541" y="4417"/>
                  <a:pt x="19599" y="4397"/>
                </a:cubicBezTo>
                <a:cubicBezTo>
                  <a:pt x="19599" y="4356"/>
                  <a:pt x="19599" y="4275"/>
                  <a:pt x="19657" y="4214"/>
                </a:cubicBezTo>
                <a:lnTo>
                  <a:pt x="19541" y="4214"/>
                </a:lnTo>
                <a:lnTo>
                  <a:pt x="19541" y="4196"/>
                </a:lnTo>
                <a:lnTo>
                  <a:pt x="19599" y="4196"/>
                </a:lnTo>
                <a:cubicBezTo>
                  <a:pt x="19616" y="4198"/>
                  <a:pt x="19628" y="4199"/>
                  <a:pt x="19635" y="4199"/>
                </a:cubicBezTo>
                <a:cubicBezTo>
                  <a:pt x="19679" y="4199"/>
                  <a:pt x="19582" y="4155"/>
                  <a:pt x="19657" y="4155"/>
                </a:cubicBezTo>
                <a:cubicBezTo>
                  <a:pt x="19631" y="4149"/>
                  <a:pt x="19618" y="4147"/>
                  <a:pt x="19614" y="4147"/>
                </a:cubicBezTo>
                <a:cubicBezTo>
                  <a:pt x="19599" y="4147"/>
                  <a:pt x="19628" y="4161"/>
                  <a:pt x="19628" y="4176"/>
                </a:cubicBezTo>
                <a:cubicBezTo>
                  <a:pt x="19570" y="4176"/>
                  <a:pt x="19484" y="4135"/>
                  <a:pt x="19541" y="4135"/>
                </a:cubicBezTo>
                <a:lnTo>
                  <a:pt x="19570" y="4135"/>
                </a:lnTo>
                <a:lnTo>
                  <a:pt x="19513" y="4115"/>
                </a:lnTo>
                <a:cubicBezTo>
                  <a:pt x="19599" y="4135"/>
                  <a:pt x="19628" y="4135"/>
                  <a:pt x="19715" y="4135"/>
                </a:cubicBezTo>
                <a:cubicBezTo>
                  <a:pt x="19715" y="4095"/>
                  <a:pt x="19599" y="4014"/>
                  <a:pt x="19657" y="3975"/>
                </a:cubicBezTo>
                <a:cubicBezTo>
                  <a:pt x="19669" y="3977"/>
                  <a:pt x="19679" y="3978"/>
                  <a:pt x="19686" y="3978"/>
                </a:cubicBezTo>
                <a:cubicBezTo>
                  <a:pt x="19710" y="3978"/>
                  <a:pt x="19698" y="3960"/>
                  <a:pt x="19727" y="3960"/>
                </a:cubicBezTo>
                <a:cubicBezTo>
                  <a:pt x="19741" y="3960"/>
                  <a:pt x="19763" y="3963"/>
                  <a:pt x="19799" y="3975"/>
                </a:cubicBezTo>
                <a:cubicBezTo>
                  <a:pt x="19744" y="3935"/>
                  <a:pt x="19657" y="3955"/>
                  <a:pt x="19570" y="3914"/>
                </a:cubicBezTo>
                <a:cubicBezTo>
                  <a:pt x="19570" y="3914"/>
                  <a:pt x="19541" y="3894"/>
                  <a:pt x="19599" y="3894"/>
                </a:cubicBezTo>
                <a:cubicBezTo>
                  <a:pt x="19628" y="3914"/>
                  <a:pt x="19686" y="3914"/>
                  <a:pt x="19686" y="3914"/>
                </a:cubicBezTo>
                <a:lnTo>
                  <a:pt x="19686" y="3894"/>
                </a:lnTo>
                <a:cubicBezTo>
                  <a:pt x="19715" y="3894"/>
                  <a:pt x="19744" y="3914"/>
                  <a:pt x="19744" y="3914"/>
                </a:cubicBezTo>
                <a:cubicBezTo>
                  <a:pt x="19657" y="3854"/>
                  <a:pt x="19857" y="3854"/>
                  <a:pt x="19799" y="3793"/>
                </a:cubicBezTo>
                <a:cubicBezTo>
                  <a:pt x="19787" y="3790"/>
                  <a:pt x="19780" y="3788"/>
                  <a:pt x="19772" y="3788"/>
                </a:cubicBezTo>
                <a:cubicBezTo>
                  <a:pt x="19758" y="3788"/>
                  <a:pt x="19758" y="3800"/>
                  <a:pt x="19741" y="3800"/>
                </a:cubicBezTo>
                <a:cubicBezTo>
                  <a:pt x="19734" y="3800"/>
                  <a:pt x="19727" y="3798"/>
                  <a:pt x="19715" y="3793"/>
                </a:cubicBezTo>
                <a:cubicBezTo>
                  <a:pt x="19628" y="3734"/>
                  <a:pt x="19828" y="3774"/>
                  <a:pt x="19772" y="3734"/>
                </a:cubicBezTo>
                <a:lnTo>
                  <a:pt x="19857" y="3754"/>
                </a:lnTo>
                <a:cubicBezTo>
                  <a:pt x="19799" y="3734"/>
                  <a:pt x="19744" y="3714"/>
                  <a:pt x="19799" y="3714"/>
                </a:cubicBezTo>
                <a:cubicBezTo>
                  <a:pt x="19886" y="3714"/>
                  <a:pt x="19857" y="3734"/>
                  <a:pt x="19914" y="3754"/>
                </a:cubicBezTo>
                <a:cubicBezTo>
                  <a:pt x="19914" y="3734"/>
                  <a:pt x="19914" y="3694"/>
                  <a:pt x="19828" y="3694"/>
                </a:cubicBezTo>
                <a:cubicBezTo>
                  <a:pt x="19813" y="3683"/>
                  <a:pt x="19828" y="3683"/>
                  <a:pt x="19849" y="3683"/>
                </a:cubicBezTo>
                <a:cubicBezTo>
                  <a:pt x="19871" y="3683"/>
                  <a:pt x="19900" y="3683"/>
                  <a:pt x="19914" y="3673"/>
                </a:cubicBezTo>
                <a:lnTo>
                  <a:pt x="19799" y="3673"/>
                </a:lnTo>
                <a:cubicBezTo>
                  <a:pt x="19857" y="3653"/>
                  <a:pt x="19886" y="3613"/>
                  <a:pt x="19914" y="3592"/>
                </a:cubicBezTo>
                <a:cubicBezTo>
                  <a:pt x="19914" y="3592"/>
                  <a:pt x="19943" y="3613"/>
                  <a:pt x="19972" y="3613"/>
                </a:cubicBezTo>
                <a:cubicBezTo>
                  <a:pt x="19926" y="3589"/>
                  <a:pt x="19931" y="3584"/>
                  <a:pt x="19950" y="3584"/>
                </a:cubicBezTo>
                <a:cubicBezTo>
                  <a:pt x="19967" y="3584"/>
                  <a:pt x="19996" y="3587"/>
                  <a:pt x="20018" y="3587"/>
                </a:cubicBezTo>
                <a:cubicBezTo>
                  <a:pt x="20040" y="3587"/>
                  <a:pt x="20059" y="3586"/>
                  <a:pt x="20059" y="3572"/>
                </a:cubicBezTo>
                <a:cubicBezTo>
                  <a:pt x="20059" y="3493"/>
                  <a:pt x="20001" y="3353"/>
                  <a:pt x="20059" y="3292"/>
                </a:cubicBezTo>
                <a:cubicBezTo>
                  <a:pt x="19943" y="3252"/>
                  <a:pt x="19972" y="3211"/>
                  <a:pt x="19943" y="3191"/>
                </a:cubicBezTo>
                <a:lnTo>
                  <a:pt x="20088" y="3232"/>
                </a:lnTo>
                <a:lnTo>
                  <a:pt x="20059" y="3191"/>
                </a:lnTo>
                <a:cubicBezTo>
                  <a:pt x="20095" y="3191"/>
                  <a:pt x="20109" y="3164"/>
                  <a:pt x="20138" y="3164"/>
                </a:cubicBezTo>
                <a:cubicBezTo>
                  <a:pt x="20153" y="3164"/>
                  <a:pt x="20172" y="3171"/>
                  <a:pt x="20201" y="3191"/>
                </a:cubicBezTo>
                <a:lnTo>
                  <a:pt x="20258" y="3132"/>
                </a:lnTo>
                <a:cubicBezTo>
                  <a:pt x="20258" y="3112"/>
                  <a:pt x="20143" y="3072"/>
                  <a:pt x="20172" y="3072"/>
                </a:cubicBezTo>
                <a:cubicBezTo>
                  <a:pt x="20230" y="3072"/>
                  <a:pt x="20201" y="3092"/>
                  <a:pt x="20258" y="3092"/>
                </a:cubicBezTo>
                <a:cubicBezTo>
                  <a:pt x="20393" y="3073"/>
                  <a:pt x="20044" y="2964"/>
                  <a:pt x="20100" y="2918"/>
                </a:cubicBezTo>
                <a:cubicBezTo>
                  <a:pt x="20088" y="2903"/>
                  <a:pt x="20088" y="2891"/>
                  <a:pt x="20088" y="2891"/>
                </a:cubicBezTo>
                <a:cubicBezTo>
                  <a:pt x="20044" y="2881"/>
                  <a:pt x="20025" y="2876"/>
                  <a:pt x="20023" y="2876"/>
                </a:cubicBezTo>
                <a:cubicBezTo>
                  <a:pt x="20011" y="2876"/>
                  <a:pt x="20121" y="2911"/>
                  <a:pt x="20059" y="2911"/>
                </a:cubicBezTo>
                <a:cubicBezTo>
                  <a:pt x="19943" y="2871"/>
                  <a:pt x="20001" y="2871"/>
                  <a:pt x="19914" y="2851"/>
                </a:cubicBezTo>
                <a:cubicBezTo>
                  <a:pt x="19943" y="2851"/>
                  <a:pt x="19886" y="2810"/>
                  <a:pt x="19886" y="2810"/>
                </a:cubicBezTo>
                <a:cubicBezTo>
                  <a:pt x="19972" y="2810"/>
                  <a:pt x="19943" y="2770"/>
                  <a:pt x="20030" y="2770"/>
                </a:cubicBezTo>
                <a:cubicBezTo>
                  <a:pt x="20001" y="2750"/>
                  <a:pt x="19886" y="2711"/>
                  <a:pt x="19886" y="2691"/>
                </a:cubicBezTo>
                <a:cubicBezTo>
                  <a:pt x="19967" y="2704"/>
                  <a:pt x="19991" y="2717"/>
                  <a:pt x="20008" y="2717"/>
                </a:cubicBezTo>
                <a:cubicBezTo>
                  <a:pt x="20015" y="2717"/>
                  <a:pt x="20020" y="2716"/>
                  <a:pt x="20030" y="2711"/>
                </a:cubicBezTo>
                <a:lnTo>
                  <a:pt x="19972" y="2691"/>
                </a:lnTo>
                <a:cubicBezTo>
                  <a:pt x="19972" y="2684"/>
                  <a:pt x="19975" y="2680"/>
                  <a:pt x="19979" y="2680"/>
                </a:cubicBezTo>
                <a:cubicBezTo>
                  <a:pt x="19991" y="2680"/>
                  <a:pt x="20011" y="2691"/>
                  <a:pt x="20030" y="2691"/>
                </a:cubicBezTo>
                <a:cubicBezTo>
                  <a:pt x="20059" y="2670"/>
                  <a:pt x="19943" y="2650"/>
                  <a:pt x="20001" y="2650"/>
                </a:cubicBezTo>
                <a:lnTo>
                  <a:pt x="20059" y="2670"/>
                </a:lnTo>
                <a:cubicBezTo>
                  <a:pt x="20059" y="2650"/>
                  <a:pt x="20059" y="2650"/>
                  <a:pt x="20088" y="2630"/>
                </a:cubicBezTo>
                <a:cubicBezTo>
                  <a:pt x="20114" y="2650"/>
                  <a:pt x="20114" y="2650"/>
                  <a:pt x="20114" y="2650"/>
                </a:cubicBezTo>
                <a:cubicBezTo>
                  <a:pt x="20131" y="2653"/>
                  <a:pt x="20143" y="2653"/>
                  <a:pt x="20148" y="2653"/>
                </a:cubicBezTo>
                <a:cubicBezTo>
                  <a:pt x="20184" y="2653"/>
                  <a:pt x="20061" y="2610"/>
                  <a:pt x="20088" y="2610"/>
                </a:cubicBezTo>
                <a:cubicBezTo>
                  <a:pt x="20059" y="2610"/>
                  <a:pt x="20030" y="2610"/>
                  <a:pt x="19943" y="2589"/>
                </a:cubicBezTo>
                <a:cubicBezTo>
                  <a:pt x="19967" y="2589"/>
                  <a:pt x="19907" y="2546"/>
                  <a:pt x="19946" y="2546"/>
                </a:cubicBezTo>
                <a:cubicBezTo>
                  <a:pt x="19950" y="2546"/>
                  <a:pt x="19958" y="2546"/>
                  <a:pt x="19970" y="2549"/>
                </a:cubicBezTo>
                <a:cubicBezTo>
                  <a:pt x="19967" y="2544"/>
                  <a:pt x="19975" y="2539"/>
                  <a:pt x="19996" y="2530"/>
                </a:cubicBezTo>
                <a:cubicBezTo>
                  <a:pt x="20003" y="2535"/>
                  <a:pt x="20013" y="2542"/>
                  <a:pt x="20030" y="2549"/>
                </a:cubicBezTo>
                <a:cubicBezTo>
                  <a:pt x="20001" y="2529"/>
                  <a:pt x="20001" y="2529"/>
                  <a:pt x="20001" y="2529"/>
                </a:cubicBezTo>
                <a:cubicBezTo>
                  <a:pt x="19999" y="2530"/>
                  <a:pt x="19999" y="2530"/>
                  <a:pt x="19996" y="2530"/>
                </a:cubicBezTo>
                <a:cubicBezTo>
                  <a:pt x="19975" y="2508"/>
                  <a:pt x="20035" y="2505"/>
                  <a:pt x="20059" y="2490"/>
                </a:cubicBezTo>
                <a:cubicBezTo>
                  <a:pt x="20030" y="2470"/>
                  <a:pt x="20001" y="2449"/>
                  <a:pt x="20001" y="2449"/>
                </a:cubicBezTo>
                <a:cubicBezTo>
                  <a:pt x="19943" y="2449"/>
                  <a:pt x="19943" y="2429"/>
                  <a:pt x="19857" y="2409"/>
                </a:cubicBezTo>
                <a:cubicBezTo>
                  <a:pt x="19874" y="2411"/>
                  <a:pt x="19883" y="2412"/>
                  <a:pt x="19890" y="2412"/>
                </a:cubicBezTo>
                <a:cubicBezTo>
                  <a:pt x="19948" y="2412"/>
                  <a:pt x="19753" y="2348"/>
                  <a:pt x="19828" y="2348"/>
                </a:cubicBezTo>
                <a:cubicBezTo>
                  <a:pt x="19854" y="2348"/>
                  <a:pt x="19876" y="2353"/>
                  <a:pt x="19883" y="2358"/>
                </a:cubicBezTo>
                <a:cubicBezTo>
                  <a:pt x="19886" y="2355"/>
                  <a:pt x="19890" y="2355"/>
                  <a:pt x="19898" y="2355"/>
                </a:cubicBezTo>
                <a:cubicBezTo>
                  <a:pt x="19924" y="2355"/>
                  <a:pt x="19982" y="2374"/>
                  <a:pt x="19984" y="2374"/>
                </a:cubicBezTo>
                <a:cubicBezTo>
                  <a:pt x="19984" y="2374"/>
                  <a:pt x="19979" y="2372"/>
                  <a:pt x="19972" y="2369"/>
                </a:cubicBezTo>
                <a:cubicBezTo>
                  <a:pt x="19943" y="2328"/>
                  <a:pt x="19857" y="2328"/>
                  <a:pt x="19914" y="2308"/>
                </a:cubicBezTo>
                <a:cubicBezTo>
                  <a:pt x="19914" y="2308"/>
                  <a:pt x="19914" y="2328"/>
                  <a:pt x="19914" y="2328"/>
                </a:cubicBezTo>
                <a:cubicBezTo>
                  <a:pt x="19953" y="2315"/>
                  <a:pt x="19938" y="2291"/>
                  <a:pt x="19972" y="2291"/>
                </a:cubicBezTo>
                <a:cubicBezTo>
                  <a:pt x="19989" y="2291"/>
                  <a:pt x="20013" y="2296"/>
                  <a:pt x="20059" y="2308"/>
                </a:cubicBezTo>
                <a:cubicBezTo>
                  <a:pt x="20088" y="2328"/>
                  <a:pt x="20143" y="2328"/>
                  <a:pt x="20114" y="2328"/>
                </a:cubicBezTo>
                <a:lnTo>
                  <a:pt x="20088" y="2328"/>
                </a:lnTo>
                <a:cubicBezTo>
                  <a:pt x="20112" y="2347"/>
                  <a:pt x="20121" y="2352"/>
                  <a:pt x="20126" y="2352"/>
                </a:cubicBezTo>
                <a:cubicBezTo>
                  <a:pt x="20136" y="2352"/>
                  <a:pt x="20129" y="2337"/>
                  <a:pt x="20150" y="2337"/>
                </a:cubicBezTo>
                <a:cubicBezTo>
                  <a:pt x="20155" y="2337"/>
                  <a:pt x="20160" y="2338"/>
                  <a:pt x="20167" y="2338"/>
                </a:cubicBezTo>
                <a:cubicBezTo>
                  <a:pt x="20124" y="2323"/>
                  <a:pt x="20148" y="2308"/>
                  <a:pt x="20172" y="2308"/>
                </a:cubicBezTo>
                <a:lnTo>
                  <a:pt x="20088" y="2288"/>
                </a:lnTo>
                <a:cubicBezTo>
                  <a:pt x="20023" y="2254"/>
                  <a:pt x="20008" y="2242"/>
                  <a:pt x="20020" y="2242"/>
                </a:cubicBezTo>
                <a:cubicBezTo>
                  <a:pt x="20044" y="2242"/>
                  <a:pt x="20189" y="2294"/>
                  <a:pt x="20225" y="2294"/>
                </a:cubicBezTo>
                <a:cubicBezTo>
                  <a:pt x="20230" y="2294"/>
                  <a:pt x="20232" y="2293"/>
                  <a:pt x="20230" y="2288"/>
                </a:cubicBezTo>
                <a:cubicBezTo>
                  <a:pt x="20220" y="2274"/>
                  <a:pt x="20213" y="2269"/>
                  <a:pt x="20208" y="2269"/>
                </a:cubicBezTo>
                <a:cubicBezTo>
                  <a:pt x="20201" y="2269"/>
                  <a:pt x="20196" y="2274"/>
                  <a:pt x="20189" y="2274"/>
                </a:cubicBezTo>
                <a:cubicBezTo>
                  <a:pt x="20184" y="2274"/>
                  <a:pt x="20179" y="2272"/>
                  <a:pt x="20172" y="2269"/>
                </a:cubicBezTo>
                <a:cubicBezTo>
                  <a:pt x="20201" y="2249"/>
                  <a:pt x="20258" y="2269"/>
                  <a:pt x="20230" y="2229"/>
                </a:cubicBezTo>
                <a:cubicBezTo>
                  <a:pt x="20263" y="2229"/>
                  <a:pt x="20297" y="2235"/>
                  <a:pt x="20338" y="2245"/>
                </a:cubicBezTo>
                <a:lnTo>
                  <a:pt x="20258" y="2208"/>
                </a:lnTo>
                <a:cubicBezTo>
                  <a:pt x="20287" y="2188"/>
                  <a:pt x="20258" y="2148"/>
                  <a:pt x="20287" y="2148"/>
                </a:cubicBezTo>
                <a:cubicBezTo>
                  <a:pt x="20287" y="2148"/>
                  <a:pt x="20258" y="2148"/>
                  <a:pt x="20230" y="2127"/>
                </a:cubicBezTo>
                <a:cubicBezTo>
                  <a:pt x="20230" y="2087"/>
                  <a:pt x="20143" y="2068"/>
                  <a:pt x="20172" y="2048"/>
                </a:cubicBezTo>
                <a:cubicBezTo>
                  <a:pt x="20258" y="2068"/>
                  <a:pt x="20230" y="2087"/>
                  <a:pt x="20230" y="2087"/>
                </a:cubicBezTo>
                <a:cubicBezTo>
                  <a:pt x="20316" y="2087"/>
                  <a:pt x="20258" y="2068"/>
                  <a:pt x="20287" y="2068"/>
                </a:cubicBezTo>
                <a:cubicBezTo>
                  <a:pt x="20374" y="2087"/>
                  <a:pt x="20287" y="2068"/>
                  <a:pt x="20345" y="2107"/>
                </a:cubicBezTo>
                <a:lnTo>
                  <a:pt x="20345" y="2068"/>
                </a:lnTo>
                <a:lnTo>
                  <a:pt x="20374" y="2068"/>
                </a:lnTo>
                <a:cubicBezTo>
                  <a:pt x="20230" y="2028"/>
                  <a:pt x="20374" y="2048"/>
                  <a:pt x="20374" y="2028"/>
                </a:cubicBezTo>
                <a:cubicBezTo>
                  <a:pt x="20400" y="1988"/>
                  <a:pt x="20230" y="1927"/>
                  <a:pt x="20143" y="1866"/>
                </a:cubicBezTo>
                <a:cubicBezTo>
                  <a:pt x="20201" y="1866"/>
                  <a:pt x="20230" y="1886"/>
                  <a:pt x="20258" y="1886"/>
                </a:cubicBezTo>
                <a:cubicBezTo>
                  <a:pt x="20201" y="1886"/>
                  <a:pt x="20230" y="1907"/>
                  <a:pt x="20258" y="1907"/>
                </a:cubicBezTo>
                <a:cubicBezTo>
                  <a:pt x="20258" y="1903"/>
                  <a:pt x="20263" y="1902"/>
                  <a:pt x="20273" y="1902"/>
                </a:cubicBezTo>
                <a:cubicBezTo>
                  <a:pt x="20309" y="1902"/>
                  <a:pt x="20412" y="1930"/>
                  <a:pt x="20458" y="1947"/>
                </a:cubicBezTo>
                <a:cubicBezTo>
                  <a:pt x="20429" y="1907"/>
                  <a:pt x="20374" y="1927"/>
                  <a:pt x="20345" y="1907"/>
                </a:cubicBezTo>
                <a:lnTo>
                  <a:pt x="20374" y="1886"/>
                </a:lnTo>
                <a:cubicBezTo>
                  <a:pt x="20316" y="1866"/>
                  <a:pt x="20287" y="1866"/>
                  <a:pt x="20258" y="1827"/>
                </a:cubicBezTo>
                <a:cubicBezTo>
                  <a:pt x="20258" y="1827"/>
                  <a:pt x="20258" y="1807"/>
                  <a:pt x="20287" y="1807"/>
                </a:cubicBezTo>
                <a:cubicBezTo>
                  <a:pt x="20316" y="1807"/>
                  <a:pt x="20374" y="1827"/>
                  <a:pt x="20374" y="1848"/>
                </a:cubicBezTo>
                <a:cubicBezTo>
                  <a:pt x="20400" y="1848"/>
                  <a:pt x="20400" y="1827"/>
                  <a:pt x="20345" y="1807"/>
                </a:cubicBezTo>
                <a:cubicBezTo>
                  <a:pt x="20287" y="1807"/>
                  <a:pt x="20316" y="1746"/>
                  <a:pt x="20201" y="1726"/>
                </a:cubicBezTo>
                <a:lnTo>
                  <a:pt x="20287" y="1726"/>
                </a:lnTo>
                <a:cubicBezTo>
                  <a:pt x="20307" y="1726"/>
                  <a:pt x="20311" y="1718"/>
                  <a:pt x="20331" y="1718"/>
                </a:cubicBezTo>
                <a:cubicBezTo>
                  <a:pt x="20340" y="1718"/>
                  <a:pt x="20355" y="1720"/>
                  <a:pt x="20374" y="1726"/>
                </a:cubicBezTo>
                <a:cubicBezTo>
                  <a:pt x="20352" y="1713"/>
                  <a:pt x="20362" y="1698"/>
                  <a:pt x="20388" y="1698"/>
                </a:cubicBezTo>
                <a:cubicBezTo>
                  <a:pt x="20398" y="1698"/>
                  <a:pt x="20412" y="1701"/>
                  <a:pt x="20429" y="1706"/>
                </a:cubicBezTo>
                <a:cubicBezTo>
                  <a:pt x="20400" y="1686"/>
                  <a:pt x="20374" y="1686"/>
                  <a:pt x="20345" y="1666"/>
                </a:cubicBezTo>
                <a:lnTo>
                  <a:pt x="20374" y="1645"/>
                </a:lnTo>
                <a:cubicBezTo>
                  <a:pt x="20400" y="1655"/>
                  <a:pt x="20451" y="1671"/>
                  <a:pt x="20494" y="1686"/>
                </a:cubicBezTo>
                <a:cubicBezTo>
                  <a:pt x="20465" y="1671"/>
                  <a:pt x="20444" y="1655"/>
                  <a:pt x="20458" y="1645"/>
                </a:cubicBezTo>
                <a:cubicBezTo>
                  <a:pt x="20545" y="1706"/>
                  <a:pt x="20545" y="1666"/>
                  <a:pt x="20660" y="1726"/>
                </a:cubicBezTo>
                <a:cubicBezTo>
                  <a:pt x="20716" y="1726"/>
                  <a:pt x="20744" y="1706"/>
                  <a:pt x="20716" y="1686"/>
                </a:cubicBezTo>
                <a:cubicBezTo>
                  <a:pt x="20689" y="1666"/>
                  <a:pt x="20682" y="1666"/>
                  <a:pt x="20670" y="1666"/>
                </a:cubicBezTo>
                <a:cubicBezTo>
                  <a:pt x="20660" y="1666"/>
                  <a:pt x="20646" y="1666"/>
                  <a:pt x="20602" y="1645"/>
                </a:cubicBezTo>
                <a:cubicBezTo>
                  <a:pt x="20602" y="1607"/>
                  <a:pt x="20374" y="1505"/>
                  <a:pt x="20429" y="1505"/>
                </a:cubicBezTo>
                <a:lnTo>
                  <a:pt x="20400" y="1485"/>
                </a:lnTo>
                <a:cubicBezTo>
                  <a:pt x="20374" y="1465"/>
                  <a:pt x="20400" y="1465"/>
                  <a:pt x="20345" y="1426"/>
                </a:cubicBezTo>
                <a:cubicBezTo>
                  <a:pt x="20405" y="1453"/>
                  <a:pt x="20509" y="1482"/>
                  <a:pt x="20574" y="1482"/>
                </a:cubicBezTo>
                <a:cubicBezTo>
                  <a:pt x="20602" y="1482"/>
                  <a:pt x="20622" y="1477"/>
                  <a:pt x="20631" y="1465"/>
                </a:cubicBezTo>
                <a:cubicBezTo>
                  <a:pt x="20574" y="1445"/>
                  <a:pt x="20516" y="1445"/>
                  <a:pt x="20429" y="1406"/>
                </a:cubicBezTo>
                <a:lnTo>
                  <a:pt x="20429" y="1386"/>
                </a:lnTo>
                <a:cubicBezTo>
                  <a:pt x="20458" y="1386"/>
                  <a:pt x="20458" y="1406"/>
                  <a:pt x="20458" y="1406"/>
                </a:cubicBezTo>
                <a:cubicBezTo>
                  <a:pt x="20458" y="1394"/>
                  <a:pt x="20475" y="1391"/>
                  <a:pt x="20492" y="1391"/>
                </a:cubicBezTo>
                <a:cubicBezTo>
                  <a:pt x="20511" y="1391"/>
                  <a:pt x="20535" y="1394"/>
                  <a:pt x="20547" y="1394"/>
                </a:cubicBezTo>
                <a:cubicBezTo>
                  <a:pt x="20562" y="1394"/>
                  <a:pt x="20562" y="1389"/>
                  <a:pt x="20516" y="1365"/>
                </a:cubicBezTo>
                <a:lnTo>
                  <a:pt x="20602" y="1386"/>
                </a:lnTo>
                <a:cubicBezTo>
                  <a:pt x="20574" y="1365"/>
                  <a:pt x="20574" y="1345"/>
                  <a:pt x="20545" y="1325"/>
                </a:cubicBezTo>
                <a:cubicBezTo>
                  <a:pt x="20530" y="1305"/>
                  <a:pt x="20538" y="1300"/>
                  <a:pt x="20554" y="1300"/>
                </a:cubicBezTo>
                <a:cubicBezTo>
                  <a:pt x="20574" y="1300"/>
                  <a:pt x="20602" y="1305"/>
                  <a:pt x="20631" y="1305"/>
                </a:cubicBezTo>
                <a:cubicBezTo>
                  <a:pt x="20602" y="1305"/>
                  <a:pt x="20487" y="1264"/>
                  <a:pt x="20487" y="1244"/>
                </a:cubicBezTo>
                <a:cubicBezTo>
                  <a:pt x="20550" y="1266"/>
                  <a:pt x="20576" y="1273"/>
                  <a:pt x="20593" y="1273"/>
                </a:cubicBezTo>
                <a:cubicBezTo>
                  <a:pt x="20615" y="1273"/>
                  <a:pt x="20610" y="1261"/>
                  <a:pt x="20631" y="1261"/>
                </a:cubicBezTo>
                <a:cubicBezTo>
                  <a:pt x="20636" y="1261"/>
                  <a:pt x="20646" y="1261"/>
                  <a:pt x="20660" y="1264"/>
                </a:cubicBezTo>
                <a:cubicBezTo>
                  <a:pt x="20660" y="1264"/>
                  <a:pt x="20694" y="1264"/>
                  <a:pt x="20682" y="1256"/>
                </a:cubicBezTo>
                <a:lnTo>
                  <a:pt x="20744" y="1285"/>
                </a:lnTo>
                <a:cubicBezTo>
                  <a:pt x="20631" y="1224"/>
                  <a:pt x="20660" y="1205"/>
                  <a:pt x="20631" y="1185"/>
                </a:cubicBezTo>
                <a:cubicBezTo>
                  <a:pt x="20687" y="1207"/>
                  <a:pt x="20713" y="1214"/>
                  <a:pt x="20728" y="1214"/>
                </a:cubicBezTo>
                <a:cubicBezTo>
                  <a:pt x="20749" y="1214"/>
                  <a:pt x="20735" y="1195"/>
                  <a:pt x="20752" y="1195"/>
                </a:cubicBezTo>
                <a:cubicBezTo>
                  <a:pt x="20759" y="1195"/>
                  <a:pt x="20773" y="1200"/>
                  <a:pt x="20802" y="1212"/>
                </a:cubicBezTo>
                <a:cubicBezTo>
                  <a:pt x="20706" y="1165"/>
                  <a:pt x="20793" y="1160"/>
                  <a:pt x="20689" y="1104"/>
                </a:cubicBezTo>
                <a:cubicBezTo>
                  <a:pt x="20716" y="1104"/>
                  <a:pt x="20802" y="1145"/>
                  <a:pt x="20860" y="1165"/>
                </a:cubicBezTo>
                <a:lnTo>
                  <a:pt x="20831" y="1145"/>
                </a:lnTo>
                <a:cubicBezTo>
                  <a:pt x="20843" y="1148"/>
                  <a:pt x="20855" y="1150"/>
                  <a:pt x="20865" y="1150"/>
                </a:cubicBezTo>
                <a:cubicBezTo>
                  <a:pt x="20891" y="1150"/>
                  <a:pt x="20913" y="1138"/>
                  <a:pt x="20942" y="1138"/>
                </a:cubicBezTo>
                <a:cubicBezTo>
                  <a:pt x="20951" y="1138"/>
                  <a:pt x="20963" y="1140"/>
                  <a:pt x="20975" y="1145"/>
                </a:cubicBezTo>
                <a:lnTo>
                  <a:pt x="20860" y="1064"/>
                </a:lnTo>
                <a:lnTo>
                  <a:pt x="20918" y="1084"/>
                </a:lnTo>
                <a:cubicBezTo>
                  <a:pt x="20889" y="1064"/>
                  <a:pt x="20889" y="1064"/>
                  <a:pt x="20860" y="1044"/>
                </a:cubicBezTo>
                <a:cubicBezTo>
                  <a:pt x="20744" y="984"/>
                  <a:pt x="20831" y="1003"/>
                  <a:pt x="20802" y="964"/>
                </a:cubicBezTo>
                <a:cubicBezTo>
                  <a:pt x="20831" y="984"/>
                  <a:pt x="20860" y="984"/>
                  <a:pt x="20860" y="1003"/>
                </a:cubicBezTo>
                <a:cubicBezTo>
                  <a:pt x="20889" y="1003"/>
                  <a:pt x="20947" y="1023"/>
                  <a:pt x="20975" y="1044"/>
                </a:cubicBezTo>
                <a:cubicBezTo>
                  <a:pt x="20947" y="1023"/>
                  <a:pt x="20802" y="924"/>
                  <a:pt x="20716" y="904"/>
                </a:cubicBezTo>
                <a:cubicBezTo>
                  <a:pt x="20660" y="883"/>
                  <a:pt x="20660" y="863"/>
                  <a:pt x="20689" y="863"/>
                </a:cubicBezTo>
                <a:lnTo>
                  <a:pt x="20773" y="904"/>
                </a:lnTo>
                <a:lnTo>
                  <a:pt x="20689" y="843"/>
                </a:lnTo>
                <a:cubicBezTo>
                  <a:pt x="20689" y="840"/>
                  <a:pt x="20692" y="838"/>
                  <a:pt x="20694" y="838"/>
                </a:cubicBezTo>
                <a:cubicBezTo>
                  <a:pt x="20706" y="838"/>
                  <a:pt x="20732" y="850"/>
                  <a:pt x="20752" y="850"/>
                </a:cubicBezTo>
                <a:cubicBezTo>
                  <a:pt x="20761" y="850"/>
                  <a:pt x="20768" y="848"/>
                  <a:pt x="20773" y="843"/>
                </a:cubicBezTo>
                <a:cubicBezTo>
                  <a:pt x="20773" y="861"/>
                  <a:pt x="20915" y="946"/>
                  <a:pt x="20963" y="946"/>
                </a:cubicBezTo>
                <a:cubicBezTo>
                  <a:pt x="20968" y="946"/>
                  <a:pt x="20973" y="946"/>
                  <a:pt x="20975" y="944"/>
                </a:cubicBezTo>
                <a:cubicBezTo>
                  <a:pt x="20975" y="964"/>
                  <a:pt x="21031" y="1003"/>
                  <a:pt x="21031" y="1023"/>
                </a:cubicBezTo>
                <a:cubicBezTo>
                  <a:pt x="21040" y="1018"/>
                  <a:pt x="21045" y="1015"/>
                  <a:pt x="21050" y="1015"/>
                </a:cubicBezTo>
                <a:cubicBezTo>
                  <a:pt x="21062" y="1015"/>
                  <a:pt x="21069" y="1030"/>
                  <a:pt x="21088" y="1044"/>
                </a:cubicBezTo>
                <a:cubicBezTo>
                  <a:pt x="21088" y="1003"/>
                  <a:pt x="21031" y="1003"/>
                  <a:pt x="21060" y="984"/>
                </a:cubicBezTo>
                <a:cubicBezTo>
                  <a:pt x="21060" y="984"/>
                  <a:pt x="20992" y="920"/>
                  <a:pt x="21019" y="920"/>
                </a:cubicBezTo>
                <a:cubicBezTo>
                  <a:pt x="21021" y="920"/>
                  <a:pt x="21026" y="922"/>
                  <a:pt x="21031" y="924"/>
                </a:cubicBezTo>
                <a:cubicBezTo>
                  <a:pt x="20860" y="863"/>
                  <a:pt x="20947" y="843"/>
                  <a:pt x="20860" y="802"/>
                </a:cubicBezTo>
                <a:cubicBezTo>
                  <a:pt x="20845" y="792"/>
                  <a:pt x="20838" y="789"/>
                  <a:pt x="20843" y="789"/>
                </a:cubicBezTo>
                <a:cubicBezTo>
                  <a:pt x="20845" y="789"/>
                  <a:pt x="20860" y="792"/>
                  <a:pt x="20889" y="802"/>
                </a:cubicBezTo>
                <a:cubicBezTo>
                  <a:pt x="20920" y="824"/>
                  <a:pt x="20951" y="834"/>
                  <a:pt x="20983" y="843"/>
                </a:cubicBezTo>
                <a:cubicBezTo>
                  <a:pt x="20968" y="836"/>
                  <a:pt x="20956" y="829"/>
                  <a:pt x="20947" y="823"/>
                </a:cubicBezTo>
                <a:cubicBezTo>
                  <a:pt x="20947" y="819"/>
                  <a:pt x="20949" y="818"/>
                  <a:pt x="20951" y="818"/>
                </a:cubicBezTo>
                <a:cubicBezTo>
                  <a:pt x="20968" y="818"/>
                  <a:pt x="21014" y="843"/>
                  <a:pt x="21060" y="843"/>
                </a:cubicBezTo>
                <a:lnTo>
                  <a:pt x="21060" y="863"/>
                </a:lnTo>
                <a:lnTo>
                  <a:pt x="21117" y="863"/>
                </a:lnTo>
                <a:cubicBezTo>
                  <a:pt x="21091" y="845"/>
                  <a:pt x="21038" y="843"/>
                  <a:pt x="21033" y="809"/>
                </a:cubicBezTo>
                <a:cubicBezTo>
                  <a:pt x="21033" y="807"/>
                  <a:pt x="21036" y="797"/>
                  <a:pt x="21045" y="797"/>
                </a:cubicBezTo>
                <a:cubicBezTo>
                  <a:pt x="21050" y="797"/>
                  <a:pt x="21055" y="799"/>
                  <a:pt x="21060" y="802"/>
                </a:cubicBezTo>
                <a:cubicBezTo>
                  <a:pt x="21117" y="843"/>
                  <a:pt x="21204" y="883"/>
                  <a:pt x="21204" y="904"/>
                </a:cubicBezTo>
                <a:cubicBezTo>
                  <a:pt x="21204" y="904"/>
                  <a:pt x="21233" y="863"/>
                  <a:pt x="21146" y="823"/>
                </a:cubicBezTo>
                <a:cubicBezTo>
                  <a:pt x="21117" y="802"/>
                  <a:pt x="21031" y="784"/>
                  <a:pt x="21031" y="764"/>
                </a:cubicBezTo>
                <a:lnTo>
                  <a:pt x="21060" y="764"/>
                </a:lnTo>
                <a:lnTo>
                  <a:pt x="21004" y="723"/>
                </a:lnTo>
                <a:lnTo>
                  <a:pt x="21060" y="743"/>
                </a:lnTo>
                <a:cubicBezTo>
                  <a:pt x="21031" y="723"/>
                  <a:pt x="21004" y="703"/>
                  <a:pt x="21031" y="703"/>
                </a:cubicBezTo>
                <a:cubicBezTo>
                  <a:pt x="21060" y="723"/>
                  <a:pt x="21060" y="723"/>
                  <a:pt x="21088" y="743"/>
                </a:cubicBezTo>
                <a:cubicBezTo>
                  <a:pt x="21117" y="723"/>
                  <a:pt x="21060" y="703"/>
                  <a:pt x="21031" y="683"/>
                </a:cubicBezTo>
                <a:cubicBezTo>
                  <a:pt x="21031" y="678"/>
                  <a:pt x="21033" y="674"/>
                  <a:pt x="21038" y="674"/>
                </a:cubicBezTo>
                <a:cubicBezTo>
                  <a:pt x="21050" y="674"/>
                  <a:pt x="21076" y="688"/>
                  <a:pt x="21117" y="703"/>
                </a:cubicBezTo>
                <a:cubicBezTo>
                  <a:pt x="21146" y="703"/>
                  <a:pt x="21146" y="683"/>
                  <a:pt x="21204" y="683"/>
                </a:cubicBezTo>
                <a:cubicBezTo>
                  <a:pt x="21204" y="663"/>
                  <a:pt x="21175" y="683"/>
                  <a:pt x="21146" y="642"/>
                </a:cubicBezTo>
                <a:cubicBezTo>
                  <a:pt x="21192" y="664"/>
                  <a:pt x="21223" y="673"/>
                  <a:pt x="21242" y="673"/>
                </a:cubicBezTo>
                <a:cubicBezTo>
                  <a:pt x="21293" y="673"/>
                  <a:pt x="21269" y="612"/>
                  <a:pt x="21291" y="582"/>
                </a:cubicBezTo>
                <a:cubicBezTo>
                  <a:pt x="21146" y="523"/>
                  <a:pt x="21262" y="582"/>
                  <a:pt x="21175" y="502"/>
                </a:cubicBezTo>
                <a:cubicBezTo>
                  <a:pt x="21204" y="523"/>
                  <a:pt x="21291" y="543"/>
                  <a:pt x="21291" y="582"/>
                </a:cubicBezTo>
                <a:lnTo>
                  <a:pt x="21317" y="563"/>
                </a:lnTo>
                <a:cubicBezTo>
                  <a:pt x="21375" y="582"/>
                  <a:pt x="21317" y="602"/>
                  <a:pt x="21433" y="663"/>
                </a:cubicBezTo>
                <a:cubicBezTo>
                  <a:pt x="21459" y="644"/>
                  <a:pt x="21343" y="560"/>
                  <a:pt x="21387" y="560"/>
                </a:cubicBezTo>
                <a:cubicBezTo>
                  <a:pt x="21392" y="560"/>
                  <a:pt x="21396" y="560"/>
                  <a:pt x="21404" y="563"/>
                </a:cubicBezTo>
                <a:cubicBezTo>
                  <a:pt x="21425" y="577"/>
                  <a:pt x="21435" y="582"/>
                  <a:pt x="21437" y="582"/>
                </a:cubicBezTo>
                <a:cubicBezTo>
                  <a:pt x="21445" y="582"/>
                  <a:pt x="21428" y="563"/>
                  <a:pt x="21440" y="563"/>
                </a:cubicBezTo>
                <a:cubicBezTo>
                  <a:pt x="21445" y="563"/>
                  <a:pt x="21452" y="565"/>
                  <a:pt x="21464" y="570"/>
                </a:cubicBezTo>
                <a:cubicBezTo>
                  <a:pt x="21433" y="548"/>
                  <a:pt x="21396" y="526"/>
                  <a:pt x="21375" y="502"/>
                </a:cubicBezTo>
                <a:cubicBezTo>
                  <a:pt x="21382" y="492"/>
                  <a:pt x="21389" y="489"/>
                  <a:pt x="21399" y="489"/>
                </a:cubicBezTo>
                <a:cubicBezTo>
                  <a:pt x="21430" y="489"/>
                  <a:pt x="21476" y="531"/>
                  <a:pt x="21519" y="563"/>
                </a:cubicBezTo>
                <a:cubicBezTo>
                  <a:pt x="21548" y="563"/>
                  <a:pt x="21548" y="543"/>
                  <a:pt x="21519" y="523"/>
                </a:cubicBezTo>
                <a:cubicBezTo>
                  <a:pt x="21526" y="531"/>
                  <a:pt x="21524" y="536"/>
                  <a:pt x="21519" y="536"/>
                </a:cubicBezTo>
                <a:cubicBezTo>
                  <a:pt x="21500" y="536"/>
                  <a:pt x="21425" y="492"/>
                  <a:pt x="21404" y="462"/>
                </a:cubicBezTo>
                <a:cubicBezTo>
                  <a:pt x="21425" y="477"/>
                  <a:pt x="21440" y="484"/>
                  <a:pt x="21445" y="484"/>
                </a:cubicBezTo>
                <a:cubicBezTo>
                  <a:pt x="21461" y="484"/>
                  <a:pt x="21425" y="432"/>
                  <a:pt x="21404" y="401"/>
                </a:cubicBezTo>
                <a:cubicBezTo>
                  <a:pt x="21375" y="394"/>
                  <a:pt x="21356" y="393"/>
                  <a:pt x="21343" y="393"/>
                </a:cubicBezTo>
                <a:cubicBezTo>
                  <a:pt x="21317" y="393"/>
                  <a:pt x="21317" y="401"/>
                  <a:pt x="21317" y="401"/>
                </a:cubicBezTo>
                <a:cubicBezTo>
                  <a:pt x="21317" y="366"/>
                  <a:pt x="21247" y="278"/>
                  <a:pt x="21279" y="278"/>
                </a:cubicBezTo>
                <a:cubicBezTo>
                  <a:pt x="21281" y="278"/>
                  <a:pt x="21283" y="280"/>
                  <a:pt x="21291" y="282"/>
                </a:cubicBezTo>
                <a:cubicBezTo>
                  <a:pt x="21317" y="308"/>
                  <a:pt x="21331" y="315"/>
                  <a:pt x="21336" y="315"/>
                </a:cubicBezTo>
                <a:cubicBezTo>
                  <a:pt x="21343" y="315"/>
                  <a:pt x="21343" y="308"/>
                  <a:pt x="21346" y="308"/>
                </a:cubicBezTo>
                <a:cubicBezTo>
                  <a:pt x="21351" y="308"/>
                  <a:pt x="21356" y="315"/>
                  <a:pt x="21375" y="342"/>
                </a:cubicBezTo>
                <a:cubicBezTo>
                  <a:pt x="21404" y="361"/>
                  <a:pt x="21375" y="361"/>
                  <a:pt x="21375" y="361"/>
                </a:cubicBezTo>
                <a:lnTo>
                  <a:pt x="21404" y="381"/>
                </a:lnTo>
                <a:cubicBezTo>
                  <a:pt x="21490" y="361"/>
                  <a:pt x="21317" y="282"/>
                  <a:pt x="21317" y="221"/>
                </a:cubicBezTo>
                <a:cubicBezTo>
                  <a:pt x="21322" y="219"/>
                  <a:pt x="21327" y="217"/>
                  <a:pt x="21331" y="217"/>
                </a:cubicBezTo>
                <a:cubicBezTo>
                  <a:pt x="21334" y="217"/>
                  <a:pt x="21339" y="217"/>
                  <a:pt x="21343" y="219"/>
                </a:cubicBezTo>
                <a:cubicBezTo>
                  <a:pt x="21334" y="212"/>
                  <a:pt x="21327" y="206"/>
                  <a:pt x="21317" y="201"/>
                </a:cubicBezTo>
                <a:cubicBezTo>
                  <a:pt x="21348" y="216"/>
                  <a:pt x="21365" y="223"/>
                  <a:pt x="21377" y="223"/>
                </a:cubicBezTo>
                <a:cubicBezTo>
                  <a:pt x="21406" y="223"/>
                  <a:pt x="21375" y="170"/>
                  <a:pt x="21375" y="142"/>
                </a:cubicBezTo>
                <a:cubicBezTo>
                  <a:pt x="21305" y="111"/>
                  <a:pt x="21291" y="111"/>
                  <a:pt x="21276" y="111"/>
                </a:cubicBezTo>
                <a:cubicBezTo>
                  <a:pt x="21262" y="111"/>
                  <a:pt x="21247" y="111"/>
                  <a:pt x="21175" y="81"/>
                </a:cubicBezTo>
                <a:cubicBezTo>
                  <a:pt x="21199" y="115"/>
                  <a:pt x="21267" y="165"/>
                  <a:pt x="21230" y="165"/>
                </a:cubicBezTo>
                <a:cubicBezTo>
                  <a:pt x="21223" y="165"/>
                  <a:pt x="21216" y="164"/>
                  <a:pt x="21204" y="160"/>
                </a:cubicBezTo>
                <a:cubicBezTo>
                  <a:pt x="21204" y="121"/>
                  <a:pt x="21175" y="121"/>
                  <a:pt x="21146" y="121"/>
                </a:cubicBezTo>
                <a:cubicBezTo>
                  <a:pt x="21204" y="160"/>
                  <a:pt x="21146" y="142"/>
                  <a:pt x="21175" y="160"/>
                </a:cubicBezTo>
                <a:cubicBezTo>
                  <a:pt x="21117" y="142"/>
                  <a:pt x="21088" y="61"/>
                  <a:pt x="21031" y="61"/>
                </a:cubicBezTo>
                <a:lnTo>
                  <a:pt x="21117" y="160"/>
                </a:lnTo>
                <a:cubicBezTo>
                  <a:pt x="21093" y="160"/>
                  <a:pt x="21069" y="116"/>
                  <a:pt x="21062" y="116"/>
                </a:cubicBezTo>
                <a:cubicBezTo>
                  <a:pt x="21062" y="116"/>
                  <a:pt x="21060" y="118"/>
                  <a:pt x="21060" y="121"/>
                </a:cubicBezTo>
                <a:cubicBezTo>
                  <a:pt x="21004" y="61"/>
                  <a:pt x="20975" y="61"/>
                  <a:pt x="20975" y="20"/>
                </a:cubicBezTo>
                <a:cubicBezTo>
                  <a:pt x="20954" y="10"/>
                  <a:pt x="20942" y="5"/>
                  <a:pt x="20935" y="5"/>
                </a:cubicBezTo>
                <a:cubicBezTo>
                  <a:pt x="20896" y="5"/>
                  <a:pt x="20975" y="108"/>
                  <a:pt x="20975" y="142"/>
                </a:cubicBezTo>
                <a:cubicBezTo>
                  <a:pt x="20975" y="140"/>
                  <a:pt x="20975" y="121"/>
                  <a:pt x="20947" y="121"/>
                </a:cubicBezTo>
                <a:cubicBezTo>
                  <a:pt x="20975" y="142"/>
                  <a:pt x="20975" y="142"/>
                  <a:pt x="20975" y="160"/>
                </a:cubicBezTo>
                <a:cubicBezTo>
                  <a:pt x="20918" y="142"/>
                  <a:pt x="20947" y="101"/>
                  <a:pt x="20889" y="81"/>
                </a:cubicBezTo>
                <a:lnTo>
                  <a:pt x="20860" y="101"/>
                </a:lnTo>
                <a:cubicBezTo>
                  <a:pt x="20860" y="111"/>
                  <a:pt x="20860" y="116"/>
                  <a:pt x="20855" y="116"/>
                </a:cubicBezTo>
                <a:cubicBezTo>
                  <a:pt x="20853" y="116"/>
                  <a:pt x="20845" y="111"/>
                  <a:pt x="20831" y="101"/>
                </a:cubicBezTo>
                <a:cubicBezTo>
                  <a:pt x="20817" y="81"/>
                  <a:pt x="20802" y="66"/>
                  <a:pt x="20793" y="51"/>
                </a:cubicBezTo>
                <a:lnTo>
                  <a:pt x="20802" y="81"/>
                </a:lnTo>
                <a:cubicBezTo>
                  <a:pt x="20773" y="61"/>
                  <a:pt x="20716" y="40"/>
                  <a:pt x="20716" y="20"/>
                </a:cubicBezTo>
                <a:lnTo>
                  <a:pt x="20689" y="61"/>
                </a:lnTo>
                <a:lnTo>
                  <a:pt x="20631" y="20"/>
                </a:lnTo>
                <a:cubicBezTo>
                  <a:pt x="20610" y="20"/>
                  <a:pt x="20646" y="98"/>
                  <a:pt x="20631" y="98"/>
                </a:cubicBezTo>
                <a:cubicBezTo>
                  <a:pt x="20624" y="98"/>
                  <a:pt x="20607" y="83"/>
                  <a:pt x="20574" y="40"/>
                </a:cubicBezTo>
                <a:cubicBezTo>
                  <a:pt x="20574" y="121"/>
                  <a:pt x="20545" y="101"/>
                  <a:pt x="20516" y="160"/>
                </a:cubicBezTo>
                <a:cubicBezTo>
                  <a:pt x="20516" y="81"/>
                  <a:pt x="20400" y="101"/>
                  <a:pt x="20429" y="61"/>
                </a:cubicBezTo>
                <a:cubicBezTo>
                  <a:pt x="20422" y="57"/>
                  <a:pt x="20417" y="57"/>
                  <a:pt x="20412" y="57"/>
                </a:cubicBezTo>
                <a:cubicBezTo>
                  <a:pt x="20388" y="57"/>
                  <a:pt x="20429" y="103"/>
                  <a:pt x="20429" y="121"/>
                </a:cubicBezTo>
                <a:cubicBezTo>
                  <a:pt x="20374" y="101"/>
                  <a:pt x="20316" y="40"/>
                  <a:pt x="2031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00" name="Google Shape;1399;p26"/>
          <p:cNvSpPr/>
          <p:nvPr/>
        </p:nvSpPr>
        <p:spPr>
          <a:xfrm rot="12600130">
            <a:off x="7222589" y="3790691"/>
            <a:ext cx="995121" cy="30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10098" y="3745"/>
                </a:moveTo>
                <a:cubicBezTo>
                  <a:pt x="10081" y="3764"/>
                  <a:pt x="10073" y="3785"/>
                  <a:pt x="10065" y="3807"/>
                </a:cubicBezTo>
                <a:cubicBezTo>
                  <a:pt x="10066" y="3807"/>
                  <a:pt x="10066" y="3807"/>
                  <a:pt x="10067" y="3804"/>
                </a:cubicBezTo>
                <a:cubicBezTo>
                  <a:pt x="10078" y="3785"/>
                  <a:pt x="10089" y="3766"/>
                  <a:pt x="10098" y="3745"/>
                </a:cubicBezTo>
                <a:close/>
                <a:moveTo>
                  <a:pt x="10065" y="3807"/>
                </a:moveTo>
                <a:cubicBezTo>
                  <a:pt x="10027" y="3868"/>
                  <a:pt x="9999" y="3900"/>
                  <a:pt x="9999" y="3900"/>
                </a:cubicBezTo>
                <a:cubicBezTo>
                  <a:pt x="10041" y="3873"/>
                  <a:pt x="10054" y="3839"/>
                  <a:pt x="10065" y="3807"/>
                </a:cubicBezTo>
                <a:close/>
                <a:moveTo>
                  <a:pt x="17966" y="3997"/>
                </a:moveTo>
                <a:cubicBezTo>
                  <a:pt x="17963" y="4007"/>
                  <a:pt x="17961" y="4021"/>
                  <a:pt x="17960" y="4037"/>
                </a:cubicBezTo>
                <a:cubicBezTo>
                  <a:pt x="17962" y="4026"/>
                  <a:pt x="17964" y="4013"/>
                  <a:pt x="17966" y="3997"/>
                </a:cubicBezTo>
                <a:close/>
                <a:moveTo>
                  <a:pt x="9898" y="4114"/>
                </a:moveTo>
                <a:cubicBezTo>
                  <a:pt x="9895" y="4117"/>
                  <a:pt x="9890" y="4120"/>
                  <a:pt x="9883" y="4122"/>
                </a:cubicBezTo>
                <a:cubicBezTo>
                  <a:pt x="9888" y="4120"/>
                  <a:pt x="9893" y="4117"/>
                  <a:pt x="9898" y="4114"/>
                </a:cubicBezTo>
                <a:close/>
                <a:moveTo>
                  <a:pt x="17203" y="4251"/>
                </a:moveTo>
                <a:cubicBezTo>
                  <a:pt x="17202" y="4275"/>
                  <a:pt x="17201" y="4296"/>
                  <a:pt x="17201" y="4318"/>
                </a:cubicBezTo>
                <a:cubicBezTo>
                  <a:pt x="17202" y="4291"/>
                  <a:pt x="17203" y="4270"/>
                  <a:pt x="17203" y="4251"/>
                </a:cubicBezTo>
                <a:close/>
                <a:moveTo>
                  <a:pt x="5541" y="4342"/>
                </a:moveTo>
                <a:cubicBezTo>
                  <a:pt x="5541" y="4342"/>
                  <a:pt x="5542" y="4345"/>
                  <a:pt x="5542" y="4347"/>
                </a:cubicBezTo>
                <a:cubicBezTo>
                  <a:pt x="5543" y="4345"/>
                  <a:pt x="5543" y="4342"/>
                  <a:pt x="5541" y="4342"/>
                </a:cubicBezTo>
                <a:close/>
                <a:moveTo>
                  <a:pt x="4920" y="4521"/>
                </a:moveTo>
                <a:cubicBezTo>
                  <a:pt x="4936" y="4521"/>
                  <a:pt x="4946" y="4561"/>
                  <a:pt x="4952" y="4602"/>
                </a:cubicBezTo>
                <a:cubicBezTo>
                  <a:pt x="4933" y="4634"/>
                  <a:pt x="4923" y="4666"/>
                  <a:pt x="4894" y="4730"/>
                </a:cubicBezTo>
                <a:cubicBezTo>
                  <a:pt x="4894" y="4762"/>
                  <a:pt x="4894" y="4762"/>
                  <a:pt x="4894" y="4792"/>
                </a:cubicBezTo>
                <a:cubicBezTo>
                  <a:pt x="4894" y="4698"/>
                  <a:pt x="4884" y="4634"/>
                  <a:pt x="4884" y="4569"/>
                </a:cubicBezTo>
                <a:cubicBezTo>
                  <a:pt x="4899" y="4535"/>
                  <a:pt x="4910" y="4521"/>
                  <a:pt x="4920" y="4521"/>
                </a:cubicBezTo>
                <a:close/>
                <a:moveTo>
                  <a:pt x="15533" y="5581"/>
                </a:moveTo>
                <a:cubicBezTo>
                  <a:pt x="15535" y="5605"/>
                  <a:pt x="15537" y="5622"/>
                  <a:pt x="15539" y="5622"/>
                </a:cubicBezTo>
                <a:lnTo>
                  <a:pt x="15533" y="5581"/>
                </a:lnTo>
                <a:close/>
                <a:moveTo>
                  <a:pt x="15864" y="6122"/>
                </a:moveTo>
                <a:cubicBezTo>
                  <a:pt x="15864" y="6130"/>
                  <a:pt x="15865" y="6138"/>
                  <a:pt x="15866" y="6146"/>
                </a:cubicBezTo>
                <a:cubicBezTo>
                  <a:pt x="15865" y="6135"/>
                  <a:pt x="15864" y="6127"/>
                  <a:pt x="15864" y="6122"/>
                </a:cubicBezTo>
                <a:close/>
                <a:moveTo>
                  <a:pt x="15866" y="6146"/>
                </a:moveTo>
                <a:cubicBezTo>
                  <a:pt x="15870" y="6197"/>
                  <a:pt x="15874" y="6283"/>
                  <a:pt x="15878" y="6419"/>
                </a:cubicBezTo>
                <a:cubicBezTo>
                  <a:pt x="15878" y="6261"/>
                  <a:pt x="15871" y="6197"/>
                  <a:pt x="15866" y="6146"/>
                </a:cubicBezTo>
                <a:close/>
                <a:moveTo>
                  <a:pt x="5561" y="6355"/>
                </a:moveTo>
                <a:cubicBezTo>
                  <a:pt x="5552" y="6451"/>
                  <a:pt x="5619" y="6451"/>
                  <a:pt x="5658" y="6545"/>
                </a:cubicBezTo>
                <a:cubicBezTo>
                  <a:pt x="5629" y="6545"/>
                  <a:pt x="5599" y="6577"/>
                  <a:pt x="5561" y="6641"/>
                </a:cubicBezTo>
                <a:cubicBezTo>
                  <a:pt x="5542" y="6513"/>
                  <a:pt x="5532" y="6387"/>
                  <a:pt x="5561" y="6355"/>
                </a:cubicBezTo>
                <a:close/>
                <a:moveTo>
                  <a:pt x="17257" y="6676"/>
                </a:moveTo>
                <a:cubicBezTo>
                  <a:pt x="17256" y="6682"/>
                  <a:pt x="17255" y="6687"/>
                  <a:pt x="17255" y="6695"/>
                </a:cubicBezTo>
                <a:cubicBezTo>
                  <a:pt x="17255" y="6690"/>
                  <a:pt x="17256" y="6684"/>
                  <a:pt x="17257" y="6676"/>
                </a:cubicBezTo>
                <a:close/>
                <a:moveTo>
                  <a:pt x="20896" y="6738"/>
                </a:moveTo>
                <a:cubicBezTo>
                  <a:pt x="20896" y="6738"/>
                  <a:pt x="20896" y="6738"/>
                  <a:pt x="20896" y="6738"/>
                </a:cubicBezTo>
                <a:cubicBezTo>
                  <a:pt x="20896" y="6738"/>
                  <a:pt x="20896" y="6738"/>
                  <a:pt x="20896" y="6738"/>
                </a:cubicBezTo>
                <a:close/>
                <a:moveTo>
                  <a:pt x="17255" y="6695"/>
                </a:moveTo>
                <a:cubicBezTo>
                  <a:pt x="17251" y="6740"/>
                  <a:pt x="17245" y="6730"/>
                  <a:pt x="17251" y="6770"/>
                </a:cubicBezTo>
                <a:cubicBezTo>
                  <a:pt x="17252" y="6738"/>
                  <a:pt x="17254" y="6714"/>
                  <a:pt x="17255" y="6695"/>
                </a:cubicBezTo>
                <a:close/>
                <a:moveTo>
                  <a:pt x="5435" y="6831"/>
                </a:moveTo>
                <a:cubicBezTo>
                  <a:pt x="5416" y="6864"/>
                  <a:pt x="5396" y="6896"/>
                  <a:pt x="5377" y="6928"/>
                </a:cubicBezTo>
                <a:cubicBezTo>
                  <a:pt x="5396" y="6896"/>
                  <a:pt x="5406" y="6864"/>
                  <a:pt x="5435" y="6831"/>
                </a:cubicBezTo>
                <a:close/>
                <a:moveTo>
                  <a:pt x="21230" y="6955"/>
                </a:moveTo>
                <a:cubicBezTo>
                  <a:pt x="21220" y="6955"/>
                  <a:pt x="21203" y="7022"/>
                  <a:pt x="21183" y="7118"/>
                </a:cubicBezTo>
                <a:cubicBezTo>
                  <a:pt x="21207" y="7024"/>
                  <a:pt x="21235" y="6960"/>
                  <a:pt x="21235" y="6960"/>
                </a:cubicBezTo>
                <a:cubicBezTo>
                  <a:pt x="21233" y="6957"/>
                  <a:pt x="21231" y="6955"/>
                  <a:pt x="21230" y="6955"/>
                </a:cubicBezTo>
                <a:close/>
                <a:moveTo>
                  <a:pt x="20461" y="6896"/>
                </a:moveTo>
                <a:cubicBezTo>
                  <a:pt x="20461" y="6928"/>
                  <a:pt x="20471" y="6928"/>
                  <a:pt x="20480" y="6960"/>
                </a:cubicBezTo>
                <a:cubicBezTo>
                  <a:pt x="20463" y="7075"/>
                  <a:pt x="20445" y="7188"/>
                  <a:pt x="20442" y="7188"/>
                </a:cubicBezTo>
                <a:cubicBezTo>
                  <a:pt x="20442" y="7188"/>
                  <a:pt x="20441" y="7188"/>
                  <a:pt x="20441" y="7182"/>
                </a:cubicBezTo>
                <a:cubicBezTo>
                  <a:pt x="20451" y="7121"/>
                  <a:pt x="20451" y="7024"/>
                  <a:pt x="20461" y="6896"/>
                </a:cubicBezTo>
                <a:close/>
                <a:moveTo>
                  <a:pt x="21183" y="7118"/>
                </a:moveTo>
                <a:cubicBezTo>
                  <a:pt x="21172" y="7158"/>
                  <a:pt x="21162" y="7204"/>
                  <a:pt x="21154" y="7254"/>
                </a:cubicBezTo>
                <a:cubicBezTo>
                  <a:pt x="21164" y="7206"/>
                  <a:pt x="21174" y="7161"/>
                  <a:pt x="21183" y="7118"/>
                </a:cubicBezTo>
                <a:close/>
                <a:moveTo>
                  <a:pt x="20898" y="7493"/>
                </a:moveTo>
                <a:cubicBezTo>
                  <a:pt x="20898" y="7495"/>
                  <a:pt x="20897" y="7498"/>
                  <a:pt x="20896" y="7501"/>
                </a:cubicBezTo>
                <a:cubicBezTo>
                  <a:pt x="20897" y="7498"/>
                  <a:pt x="20898" y="7495"/>
                  <a:pt x="20898" y="7493"/>
                </a:cubicBezTo>
                <a:close/>
                <a:moveTo>
                  <a:pt x="17118" y="7589"/>
                </a:moveTo>
                <a:cubicBezTo>
                  <a:pt x="17117" y="7592"/>
                  <a:pt x="17117" y="7594"/>
                  <a:pt x="17116" y="7597"/>
                </a:cubicBezTo>
                <a:cubicBezTo>
                  <a:pt x="17117" y="7594"/>
                  <a:pt x="17117" y="7592"/>
                  <a:pt x="17118" y="7589"/>
                </a:cubicBezTo>
                <a:close/>
                <a:moveTo>
                  <a:pt x="17087" y="7758"/>
                </a:moveTo>
                <a:lnTo>
                  <a:pt x="17067" y="7884"/>
                </a:lnTo>
                <a:cubicBezTo>
                  <a:pt x="17077" y="7822"/>
                  <a:pt x="17087" y="7822"/>
                  <a:pt x="17087" y="7822"/>
                </a:cubicBezTo>
                <a:lnTo>
                  <a:pt x="17087" y="7758"/>
                </a:lnTo>
                <a:close/>
                <a:moveTo>
                  <a:pt x="20780" y="8012"/>
                </a:moveTo>
                <a:cubicBezTo>
                  <a:pt x="20780" y="8012"/>
                  <a:pt x="20790" y="8044"/>
                  <a:pt x="20790" y="8044"/>
                </a:cubicBezTo>
                <a:cubicBezTo>
                  <a:pt x="20790" y="8012"/>
                  <a:pt x="20790" y="8012"/>
                  <a:pt x="20780" y="8012"/>
                </a:cubicBezTo>
                <a:close/>
                <a:moveTo>
                  <a:pt x="21505" y="8459"/>
                </a:moveTo>
                <a:cubicBezTo>
                  <a:pt x="21499" y="8464"/>
                  <a:pt x="21495" y="8472"/>
                  <a:pt x="21489" y="8480"/>
                </a:cubicBezTo>
                <a:cubicBezTo>
                  <a:pt x="21494" y="8475"/>
                  <a:pt x="21499" y="8467"/>
                  <a:pt x="21505" y="8459"/>
                </a:cubicBezTo>
                <a:close/>
                <a:moveTo>
                  <a:pt x="20474" y="8863"/>
                </a:moveTo>
                <a:cubicBezTo>
                  <a:pt x="20477" y="8863"/>
                  <a:pt x="20469" y="8917"/>
                  <a:pt x="20461" y="8968"/>
                </a:cubicBezTo>
                <a:cubicBezTo>
                  <a:pt x="20461" y="8968"/>
                  <a:pt x="20461" y="8968"/>
                  <a:pt x="20451" y="8936"/>
                </a:cubicBezTo>
                <a:cubicBezTo>
                  <a:pt x="20461" y="8903"/>
                  <a:pt x="20461" y="8903"/>
                  <a:pt x="20471" y="8871"/>
                </a:cubicBezTo>
                <a:cubicBezTo>
                  <a:pt x="20472" y="8866"/>
                  <a:pt x="20474" y="8863"/>
                  <a:pt x="20474" y="8863"/>
                </a:cubicBezTo>
                <a:close/>
                <a:moveTo>
                  <a:pt x="20287" y="9000"/>
                </a:moveTo>
                <a:cubicBezTo>
                  <a:pt x="20287" y="9000"/>
                  <a:pt x="20287" y="9000"/>
                  <a:pt x="20287" y="9000"/>
                </a:cubicBezTo>
                <a:cubicBezTo>
                  <a:pt x="20287" y="9000"/>
                  <a:pt x="20287" y="9000"/>
                  <a:pt x="20287" y="9000"/>
                </a:cubicBezTo>
                <a:close/>
                <a:moveTo>
                  <a:pt x="20287" y="8936"/>
                </a:moveTo>
                <a:lnTo>
                  <a:pt x="20277" y="9032"/>
                </a:lnTo>
                <a:cubicBezTo>
                  <a:pt x="20287" y="9000"/>
                  <a:pt x="20287" y="8968"/>
                  <a:pt x="20287" y="8936"/>
                </a:cubicBezTo>
                <a:close/>
                <a:moveTo>
                  <a:pt x="20500" y="9032"/>
                </a:moveTo>
                <a:cubicBezTo>
                  <a:pt x="20500" y="9064"/>
                  <a:pt x="20500" y="9064"/>
                  <a:pt x="20509" y="9096"/>
                </a:cubicBezTo>
                <a:cubicBezTo>
                  <a:pt x="20500" y="9096"/>
                  <a:pt x="20500" y="9128"/>
                  <a:pt x="20490" y="9160"/>
                </a:cubicBezTo>
                <a:cubicBezTo>
                  <a:pt x="20490" y="9128"/>
                  <a:pt x="20490" y="9128"/>
                  <a:pt x="20480" y="9096"/>
                </a:cubicBezTo>
                <a:cubicBezTo>
                  <a:pt x="20490" y="9096"/>
                  <a:pt x="20490" y="9064"/>
                  <a:pt x="20500" y="9032"/>
                </a:cubicBezTo>
                <a:close/>
                <a:moveTo>
                  <a:pt x="20432" y="9032"/>
                </a:moveTo>
                <a:cubicBezTo>
                  <a:pt x="20441" y="9064"/>
                  <a:pt x="20441" y="9096"/>
                  <a:pt x="20441" y="9096"/>
                </a:cubicBezTo>
                <a:cubicBezTo>
                  <a:pt x="20441" y="9128"/>
                  <a:pt x="20432" y="9160"/>
                  <a:pt x="20432" y="9190"/>
                </a:cubicBezTo>
                <a:lnTo>
                  <a:pt x="20423" y="9096"/>
                </a:lnTo>
                <a:cubicBezTo>
                  <a:pt x="20423" y="9064"/>
                  <a:pt x="20432" y="9064"/>
                  <a:pt x="20432" y="9032"/>
                </a:cubicBezTo>
                <a:close/>
                <a:moveTo>
                  <a:pt x="20384" y="8395"/>
                </a:moveTo>
                <a:cubicBezTo>
                  <a:pt x="20364" y="8585"/>
                  <a:pt x="20354" y="8713"/>
                  <a:pt x="20335" y="8842"/>
                </a:cubicBezTo>
                <a:cubicBezTo>
                  <a:pt x="20335" y="8842"/>
                  <a:pt x="20335" y="8871"/>
                  <a:pt x="20335" y="8871"/>
                </a:cubicBezTo>
                <a:cubicBezTo>
                  <a:pt x="20325" y="9000"/>
                  <a:pt x="20316" y="9096"/>
                  <a:pt x="20306" y="9222"/>
                </a:cubicBezTo>
                <a:cubicBezTo>
                  <a:pt x="20297" y="9160"/>
                  <a:pt x="20287" y="9128"/>
                  <a:pt x="20287" y="9096"/>
                </a:cubicBezTo>
                <a:cubicBezTo>
                  <a:pt x="20287" y="9064"/>
                  <a:pt x="20287" y="9032"/>
                  <a:pt x="20287" y="9000"/>
                </a:cubicBezTo>
                <a:cubicBezTo>
                  <a:pt x="20287" y="9032"/>
                  <a:pt x="20287" y="9032"/>
                  <a:pt x="20277" y="9064"/>
                </a:cubicBezTo>
                <a:cubicBezTo>
                  <a:pt x="20277" y="9032"/>
                  <a:pt x="20277" y="9032"/>
                  <a:pt x="20277" y="9032"/>
                </a:cubicBezTo>
                <a:cubicBezTo>
                  <a:pt x="20277" y="9032"/>
                  <a:pt x="20277" y="9032"/>
                  <a:pt x="20267" y="9000"/>
                </a:cubicBezTo>
                <a:cubicBezTo>
                  <a:pt x="20267" y="9032"/>
                  <a:pt x="20267" y="9032"/>
                  <a:pt x="20267" y="9064"/>
                </a:cubicBezTo>
                <a:lnTo>
                  <a:pt x="20248" y="9064"/>
                </a:lnTo>
                <a:cubicBezTo>
                  <a:pt x="20267" y="8938"/>
                  <a:pt x="20286" y="8842"/>
                  <a:pt x="20292" y="8842"/>
                </a:cubicBezTo>
                <a:cubicBezTo>
                  <a:pt x="20294" y="8842"/>
                  <a:pt x="20293" y="8869"/>
                  <a:pt x="20287" y="8936"/>
                </a:cubicBezTo>
                <a:cubicBezTo>
                  <a:pt x="20325" y="8745"/>
                  <a:pt x="20364" y="8491"/>
                  <a:pt x="20384" y="8395"/>
                </a:cubicBezTo>
                <a:close/>
                <a:moveTo>
                  <a:pt x="20413" y="9128"/>
                </a:moveTo>
                <a:cubicBezTo>
                  <a:pt x="20413" y="9190"/>
                  <a:pt x="20413" y="9190"/>
                  <a:pt x="20423" y="9222"/>
                </a:cubicBezTo>
                <a:cubicBezTo>
                  <a:pt x="20413" y="9222"/>
                  <a:pt x="20413" y="9254"/>
                  <a:pt x="20413" y="9254"/>
                </a:cubicBezTo>
                <a:lnTo>
                  <a:pt x="20423" y="9254"/>
                </a:lnTo>
                <a:cubicBezTo>
                  <a:pt x="20423" y="9270"/>
                  <a:pt x="20423" y="9278"/>
                  <a:pt x="20421" y="9278"/>
                </a:cubicBezTo>
                <a:cubicBezTo>
                  <a:pt x="20420" y="9278"/>
                  <a:pt x="20418" y="9270"/>
                  <a:pt x="20413" y="9254"/>
                </a:cubicBezTo>
                <a:cubicBezTo>
                  <a:pt x="20403" y="9254"/>
                  <a:pt x="20403" y="9222"/>
                  <a:pt x="20403" y="9222"/>
                </a:cubicBezTo>
                <a:cubicBezTo>
                  <a:pt x="20403" y="9190"/>
                  <a:pt x="20403" y="9190"/>
                  <a:pt x="20393" y="9190"/>
                </a:cubicBezTo>
                <a:cubicBezTo>
                  <a:pt x="20403" y="9254"/>
                  <a:pt x="20403" y="9286"/>
                  <a:pt x="20403" y="9286"/>
                </a:cubicBezTo>
                <a:lnTo>
                  <a:pt x="20393" y="9222"/>
                </a:lnTo>
                <a:cubicBezTo>
                  <a:pt x="20393" y="9222"/>
                  <a:pt x="20393" y="9222"/>
                  <a:pt x="20393" y="9190"/>
                </a:cubicBezTo>
                <a:cubicBezTo>
                  <a:pt x="20403" y="9190"/>
                  <a:pt x="20403" y="9160"/>
                  <a:pt x="20413" y="9128"/>
                </a:cubicBezTo>
                <a:close/>
                <a:moveTo>
                  <a:pt x="20451" y="9190"/>
                </a:moveTo>
                <a:cubicBezTo>
                  <a:pt x="20463" y="9292"/>
                  <a:pt x="20468" y="9356"/>
                  <a:pt x="20462" y="9356"/>
                </a:cubicBezTo>
                <a:cubicBezTo>
                  <a:pt x="20459" y="9356"/>
                  <a:pt x="20452" y="9334"/>
                  <a:pt x="20441" y="9286"/>
                </a:cubicBezTo>
                <a:lnTo>
                  <a:pt x="20441" y="9222"/>
                </a:lnTo>
                <a:cubicBezTo>
                  <a:pt x="20441" y="9222"/>
                  <a:pt x="20451" y="9222"/>
                  <a:pt x="20451" y="9190"/>
                </a:cubicBezTo>
                <a:close/>
                <a:moveTo>
                  <a:pt x="20161" y="9254"/>
                </a:moveTo>
                <a:cubicBezTo>
                  <a:pt x="20161" y="9286"/>
                  <a:pt x="20171" y="9350"/>
                  <a:pt x="20171" y="9383"/>
                </a:cubicBezTo>
                <a:cubicBezTo>
                  <a:pt x="20171" y="9388"/>
                  <a:pt x="20171" y="9391"/>
                  <a:pt x="20170" y="9391"/>
                </a:cubicBezTo>
                <a:cubicBezTo>
                  <a:pt x="20168" y="9391"/>
                  <a:pt x="20159" y="9340"/>
                  <a:pt x="20151" y="9286"/>
                </a:cubicBezTo>
                <a:cubicBezTo>
                  <a:pt x="20151" y="9254"/>
                  <a:pt x="20161" y="9254"/>
                  <a:pt x="20161" y="9254"/>
                </a:cubicBezTo>
                <a:close/>
                <a:moveTo>
                  <a:pt x="20587" y="9254"/>
                </a:moveTo>
                <a:cubicBezTo>
                  <a:pt x="20595" y="9358"/>
                  <a:pt x="20602" y="9463"/>
                  <a:pt x="20595" y="9463"/>
                </a:cubicBezTo>
                <a:cubicBezTo>
                  <a:pt x="20592" y="9463"/>
                  <a:pt x="20590" y="9458"/>
                  <a:pt x="20587" y="9447"/>
                </a:cubicBezTo>
                <a:cubicBezTo>
                  <a:pt x="20577" y="9383"/>
                  <a:pt x="20577" y="9350"/>
                  <a:pt x="20567" y="9318"/>
                </a:cubicBezTo>
                <a:cubicBezTo>
                  <a:pt x="20577" y="9286"/>
                  <a:pt x="20587" y="9254"/>
                  <a:pt x="20587" y="9254"/>
                </a:cubicBezTo>
                <a:close/>
                <a:moveTo>
                  <a:pt x="3542" y="9436"/>
                </a:moveTo>
                <a:cubicBezTo>
                  <a:pt x="3548" y="9463"/>
                  <a:pt x="3554" y="9487"/>
                  <a:pt x="3560" y="9511"/>
                </a:cubicBezTo>
                <a:cubicBezTo>
                  <a:pt x="3560" y="9484"/>
                  <a:pt x="3554" y="9460"/>
                  <a:pt x="3542" y="9436"/>
                </a:cubicBezTo>
                <a:close/>
                <a:moveTo>
                  <a:pt x="20606" y="9190"/>
                </a:moveTo>
                <a:cubicBezTo>
                  <a:pt x="20616" y="9254"/>
                  <a:pt x="20626" y="9318"/>
                  <a:pt x="20635" y="9383"/>
                </a:cubicBezTo>
                <a:cubicBezTo>
                  <a:pt x="20635" y="9409"/>
                  <a:pt x="20635" y="9415"/>
                  <a:pt x="20635" y="9436"/>
                </a:cubicBezTo>
                <a:cubicBezTo>
                  <a:pt x="20631" y="9407"/>
                  <a:pt x="20628" y="9377"/>
                  <a:pt x="20626" y="9350"/>
                </a:cubicBezTo>
                <a:lnTo>
                  <a:pt x="20635" y="9511"/>
                </a:lnTo>
                <a:cubicBezTo>
                  <a:pt x="20596" y="9286"/>
                  <a:pt x="20596" y="9254"/>
                  <a:pt x="20596" y="9222"/>
                </a:cubicBezTo>
                <a:cubicBezTo>
                  <a:pt x="20596" y="9222"/>
                  <a:pt x="20606" y="9190"/>
                  <a:pt x="20606" y="9190"/>
                </a:cubicBezTo>
                <a:close/>
                <a:moveTo>
                  <a:pt x="20345" y="9511"/>
                </a:moveTo>
                <a:cubicBezTo>
                  <a:pt x="20345" y="9511"/>
                  <a:pt x="20345" y="9511"/>
                  <a:pt x="20345" y="9541"/>
                </a:cubicBezTo>
                <a:lnTo>
                  <a:pt x="20335" y="9541"/>
                </a:lnTo>
                <a:cubicBezTo>
                  <a:pt x="20345" y="9511"/>
                  <a:pt x="20345" y="9511"/>
                  <a:pt x="20345" y="9511"/>
                </a:cubicBezTo>
                <a:close/>
                <a:moveTo>
                  <a:pt x="20142" y="9318"/>
                </a:moveTo>
                <a:cubicBezTo>
                  <a:pt x="20142" y="9479"/>
                  <a:pt x="20137" y="9607"/>
                  <a:pt x="20120" y="9607"/>
                </a:cubicBezTo>
                <a:cubicBezTo>
                  <a:pt x="20113" y="9607"/>
                  <a:pt x="20104" y="9586"/>
                  <a:pt x="20094" y="9541"/>
                </a:cubicBezTo>
                <a:cubicBezTo>
                  <a:pt x="20113" y="9479"/>
                  <a:pt x="20122" y="9383"/>
                  <a:pt x="20142" y="9318"/>
                </a:cubicBezTo>
                <a:close/>
                <a:moveTo>
                  <a:pt x="20644" y="9415"/>
                </a:moveTo>
                <a:cubicBezTo>
                  <a:pt x="20644" y="9447"/>
                  <a:pt x="20654" y="9511"/>
                  <a:pt x="20664" y="9573"/>
                </a:cubicBezTo>
                <a:cubicBezTo>
                  <a:pt x="20657" y="9573"/>
                  <a:pt x="20673" y="9701"/>
                  <a:pt x="20669" y="9701"/>
                </a:cubicBezTo>
                <a:cubicBezTo>
                  <a:pt x="20667" y="9701"/>
                  <a:pt x="20661" y="9669"/>
                  <a:pt x="20644" y="9573"/>
                </a:cubicBezTo>
                <a:cubicBezTo>
                  <a:pt x="20652" y="9573"/>
                  <a:pt x="20643" y="9508"/>
                  <a:pt x="20635" y="9436"/>
                </a:cubicBezTo>
                <a:cubicBezTo>
                  <a:pt x="20635" y="9415"/>
                  <a:pt x="20636" y="9415"/>
                  <a:pt x="20644" y="9415"/>
                </a:cubicBezTo>
                <a:close/>
                <a:moveTo>
                  <a:pt x="20325" y="9573"/>
                </a:moveTo>
                <a:cubicBezTo>
                  <a:pt x="20345" y="9701"/>
                  <a:pt x="20354" y="9830"/>
                  <a:pt x="20354" y="9830"/>
                </a:cubicBezTo>
                <a:cubicBezTo>
                  <a:pt x="20345" y="9733"/>
                  <a:pt x="20325" y="9701"/>
                  <a:pt x="20306" y="9573"/>
                </a:cubicBezTo>
                <a:cubicBezTo>
                  <a:pt x="20311" y="9589"/>
                  <a:pt x="20314" y="9597"/>
                  <a:pt x="20316" y="9597"/>
                </a:cubicBezTo>
                <a:cubicBezTo>
                  <a:pt x="20319" y="9597"/>
                  <a:pt x="20321" y="9589"/>
                  <a:pt x="20325" y="9573"/>
                </a:cubicBezTo>
                <a:close/>
                <a:moveTo>
                  <a:pt x="16574" y="9797"/>
                </a:moveTo>
                <a:cubicBezTo>
                  <a:pt x="16569" y="9808"/>
                  <a:pt x="16565" y="9824"/>
                  <a:pt x="16563" y="9843"/>
                </a:cubicBezTo>
                <a:cubicBezTo>
                  <a:pt x="16568" y="9824"/>
                  <a:pt x="16572" y="9806"/>
                  <a:pt x="16574" y="9797"/>
                </a:cubicBezTo>
                <a:close/>
                <a:moveTo>
                  <a:pt x="19658" y="9573"/>
                </a:moveTo>
                <a:cubicBezTo>
                  <a:pt x="19668" y="9669"/>
                  <a:pt x="19688" y="9797"/>
                  <a:pt x="19697" y="9862"/>
                </a:cubicBezTo>
                <a:cubicBezTo>
                  <a:pt x="19675" y="9739"/>
                  <a:pt x="19660" y="9693"/>
                  <a:pt x="19649" y="9693"/>
                </a:cubicBezTo>
                <a:cubicBezTo>
                  <a:pt x="19640" y="9693"/>
                  <a:pt x="19634" y="9723"/>
                  <a:pt x="19629" y="9765"/>
                </a:cubicBezTo>
                <a:lnTo>
                  <a:pt x="19619" y="9701"/>
                </a:lnTo>
                <a:cubicBezTo>
                  <a:pt x="19629" y="9637"/>
                  <a:pt x="19639" y="9605"/>
                  <a:pt x="19658" y="9573"/>
                </a:cubicBezTo>
                <a:close/>
                <a:moveTo>
                  <a:pt x="19572" y="10180"/>
                </a:moveTo>
                <a:lnTo>
                  <a:pt x="19593" y="10341"/>
                </a:lnTo>
                <a:cubicBezTo>
                  <a:pt x="19585" y="10255"/>
                  <a:pt x="19578" y="10226"/>
                  <a:pt x="19572" y="10180"/>
                </a:cubicBezTo>
                <a:close/>
                <a:moveTo>
                  <a:pt x="19581" y="10180"/>
                </a:moveTo>
                <a:cubicBezTo>
                  <a:pt x="19591" y="10274"/>
                  <a:pt x="19601" y="10370"/>
                  <a:pt x="19601" y="10402"/>
                </a:cubicBezTo>
                <a:lnTo>
                  <a:pt x="19593" y="10341"/>
                </a:lnTo>
                <a:cubicBezTo>
                  <a:pt x="19595" y="10373"/>
                  <a:pt x="19598" y="10413"/>
                  <a:pt x="19601" y="10467"/>
                </a:cubicBezTo>
                <a:cubicBezTo>
                  <a:pt x="19591" y="10435"/>
                  <a:pt x="19581" y="10306"/>
                  <a:pt x="19562" y="10180"/>
                </a:cubicBezTo>
                <a:close/>
                <a:moveTo>
                  <a:pt x="19272" y="10593"/>
                </a:moveTo>
                <a:lnTo>
                  <a:pt x="19272" y="10625"/>
                </a:lnTo>
                <a:cubicBezTo>
                  <a:pt x="19272" y="10627"/>
                  <a:pt x="19273" y="10630"/>
                  <a:pt x="19273" y="10635"/>
                </a:cubicBezTo>
                <a:cubicBezTo>
                  <a:pt x="19273" y="10622"/>
                  <a:pt x="19272" y="10609"/>
                  <a:pt x="19272" y="10593"/>
                </a:cubicBezTo>
                <a:close/>
                <a:moveTo>
                  <a:pt x="20906" y="10689"/>
                </a:moveTo>
                <a:cubicBezTo>
                  <a:pt x="20906" y="10721"/>
                  <a:pt x="20916" y="10753"/>
                  <a:pt x="20925" y="10785"/>
                </a:cubicBezTo>
                <a:cubicBezTo>
                  <a:pt x="20916" y="10753"/>
                  <a:pt x="20916" y="10721"/>
                  <a:pt x="20906" y="10689"/>
                </a:cubicBezTo>
                <a:close/>
                <a:moveTo>
                  <a:pt x="18643" y="10116"/>
                </a:moveTo>
                <a:cubicBezTo>
                  <a:pt x="18726" y="10116"/>
                  <a:pt x="18817" y="10378"/>
                  <a:pt x="18923" y="10402"/>
                </a:cubicBezTo>
                <a:cubicBezTo>
                  <a:pt x="18912" y="10459"/>
                  <a:pt x="18904" y="10547"/>
                  <a:pt x="18888" y="10547"/>
                </a:cubicBezTo>
                <a:cubicBezTo>
                  <a:pt x="18876" y="10547"/>
                  <a:pt x="18861" y="10502"/>
                  <a:pt x="18837" y="10370"/>
                </a:cubicBezTo>
                <a:lnTo>
                  <a:pt x="18866" y="10593"/>
                </a:lnTo>
                <a:cubicBezTo>
                  <a:pt x="18871" y="10657"/>
                  <a:pt x="18871" y="10681"/>
                  <a:pt x="18871" y="10681"/>
                </a:cubicBezTo>
                <a:cubicBezTo>
                  <a:pt x="18867" y="10681"/>
                  <a:pt x="18841" y="10459"/>
                  <a:pt x="18827" y="10435"/>
                </a:cubicBezTo>
                <a:cubicBezTo>
                  <a:pt x="18856" y="10625"/>
                  <a:pt x="18866" y="10625"/>
                  <a:pt x="18876" y="10753"/>
                </a:cubicBezTo>
                <a:cubicBezTo>
                  <a:pt x="18867" y="10855"/>
                  <a:pt x="18852" y="10892"/>
                  <a:pt x="18831" y="10892"/>
                </a:cubicBezTo>
                <a:cubicBezTo>
                  <a:pt x="18773" y="10892"/>
                  <a:pt x="18676" y="10593"/>
                  <a:pt x="18604" y="10499"/>
                </a:cubicBezTo>
                <a:cubicBezTo>
                  <a:pt x="18585" y="10435"/>
                  <a:pt x="18556" y="10338"/>
                  <a:pt x="18556" y="10242"/>
                </a:cubicBezTo>
                <a:cubicBezTo>
                  <a:pt x="18584" y="10151"/>
                  <a:pt x="18613" y="10116"/>
                  <a:pt x="18643" y="10116"/>
                </a:cubicBezTo>
                <a:close/>
                <a:moveTo>
                  <a:pt x="19485" y="9511"/>
                </a:moveTo>
                <a:cubicBezTo>
                  <a:pt x="19494" y="9573"/>
                  <a:pt x="19494" y="9637"/>
                  <a:pt x="19494" y="9701"/>
                </a:cubicBezTo>
                <a:cubicBezTo>
                  <a:pt x="19482" y="9645"/>
                  <a:pt x="19464" y="9543"/>
                  <a:pt x="19457" y="9543"/>
                </a:cubicBezTo>
                <a:cubicBezTo>
                  <a:pt x="19453" y="9543"/>
                  <a:pt x="19453" y="9591"/>
                  <a:pt x="19465" y="9733"/>
                </a:cubicBezTo>
                <a:lnTo>
                  <a:pt x="19446" y="9605"/>
                </a:lnTo>
                <a:cubicBezTo>
                  <a:pt x="19416" y="9637"/>
                  <a:pt x="19416" y="9797"/>
                  <a:pt x="19397" y="9862"/>
                </a:cubicBezTo>
                <a:cubicBezTo>
                  <a:pt x="19436" y="10210"/>
                  <a:pt x="19416" y="10148"/>
                  <a:pt x="19446" y="10467"/>
                </a:cubicBezTo>
                <a:cubicBezTo>
                  <a:pt x="19411" y="10381"/>
                  <a:pt x="19368" y="10137"/>
                  <a:pt x="19346" y="10137"/>
                </a:cubicBezTo>
                <a:cubicBezTo>
                  <a:pt x="19343" y="10137"/>
                  <a:pt x="19341" y="10140"/>
                  <a:pt x="19339" y="10148"/>
                </a:cubicBezTo>
                <a:cubicBezTo>
                  <a:pt x="19339" y="10317"/>
                  <a:pt x="19362" y="10437"/>
                  <a:pt x="19374" y="10598"/>
                </a:cubicBezTo>
                <a:cubicBezTo>
                  <a:pt x="19347" y="10402"/>
                  <a:pt x="19329" y="10392"/>
                  <a:pt x="19310" y="10180"/>
                </a:cubicBezTo>
                <a:cubicBezTo>
                  <a:pt x="19291" y="10274"/>
                  <a:pt x="19282" y="10274"/>
                  <a:pt x="19282" y="10593"/>
                </a:cubicBezTo>
                <a:cubicBezTo>
                  <a:pt x="19300" y="10721"/>
                  <a:pt x="19310" y="10785"/>
                  <a:pt x="19320" y="10911"/>
                </a:cubicBezTo>
                <a:cubicBezTo>
                  <a:pt x="19320" y="10922"/>
                  <a:pt x="19320" y="10924"/>
                  <a:pt x="19318" y="10924"/>
                </a:cubicBezTo>
                <a:cubicBezTo>
                  <a:pt x="19312" y="10924"/>
                  <a:pt x="19290" y="10769"/>
                  <a:pt x="19273" y="10635"/>
                </a:cubicBezTo>
                <a:cubicBezTo>
                  <a:pt x="19273" y="10697"/>
                  <a:pt x="19270" y="10721"/>
                  <a:pt x="19263" y="10721"/>
                </a:cubicBezTo>
                <a:cubicBezTo>
                  <a:pt x="19234" y="10721"/>
                  <a:pt x="19146" y="10250"/>
                  <a:pt x="19118" y="10250"/>
                </a:cubicBezTo>
                <a:cubicBezTo>
                  <a:pt x="19109" y="10250"/>
                  <a:pt x="19106" y="10306"/>
                  <a:pt x="19117" y="10467"/>
                </a:cubicBezTo>
                <a:lnTo>
                  <a:pt x="19117" y="10435"/>
                </a:lnTo>
                <a:lnTo>
                  <a:pt x="19126" y="10817"/>
                </a:lnTo>
                <a:cubicBezTo>
                  <a:pt x="19107" y="10785"/>
                  <a:pt x="19107" y="10560"/>
                  <a:pt x="19069" y="10370"/>
                </a:cubicBezTo>
                <a:cubicBezTo>
                  <a:pt x="19080" y="10606"/>
                  <a:pt x="19072" y="10659"/>
                  <a:pt x="19059" y="10659"/>
                </a:cubicBezTo>
                <a:cubicBezTo>
                  <a:pt x="19049" y="10659"/>
                  <a:pt x="19037" y="10627"/>
                  <a:pt x="19028" y="10627"/>
                </a:cubicBezTo>
                <a:cubicBezTo>
                  <a:pt x="19019" y="10627"/>
                  <a:pt x="19014" y="10659"/>
                  <a:pt x="19020" y="10785"/>
                </a:cubicBezTo>
                <a:cubicBezTo>
                  <a:pt x="18991" y="10560"/>
                  <a:pt x="18962" y="10467"/>
                  <a:pt x="18953" y="10402"/>
                </a:cubicBezTo>
                <a:cubicBezTo>
                  <a:pt x="18991" y="10402"/>
                  <a:pt x="19030" y="10370"/>
                  <a:pt x="19079" y="10242"/>
                </a:cubicBezTo>
                <a:cubicBezTo>
                  <a:pt x="19252" y="10052"/>
                  <a:pt x="19310" y="9605"/>
                  <a:pt x="19485" y="9511"/>
                </a:cubicBezTo>
                <a:close/>
                <a:moveTo>
                  <a:pt x="18372" y="11104"/>
                </a:moveTo>
                <a:cubicBezTo>
                  <a:pt x="18372" y="11117"/>
                  <a:pt x="18374" y="11139"/>
                  <a:pt x="18377" y="11160"/>
                </a:cubicBezTo>
                <a:cubicBezTo>
                  <a:pt x="18377" y="11147"/>
                  <a:pt x="18375" y="11128"/>
                  <a:pt x="18372" y="11104"/>
                </a:cubicBezTo>
                <a:close/>
                <a:moveTo>
                  <a:pt x="20654" y="11422"/>
                </a:moveTo>
                <a:cubicBezTo>
                  <a:pt x="20656" y="11438"/>
                  <a:pt x="20659" y="11452"/>
                  <a:pt x="20661" y="11465"/>
                </a:cubicBezTo>
                <a:cubicBezTo>
                  <a:pt x="20661" y="11452"/>
                  <a:pt x="20659" y="11436"/>
                  <a:pt x="20654" y="11422"/>
                </a:cubicBezTo>
                <a:close/>
                <a:moveTo>
                  <a:pt x="20557" y="11612"/>
                </a:moveTo>
                <a:cubicBezTo>
                  <a:pt x="20557" y="11618"/>
                  <a:pt x="20558" y="11623"/>
                  <a:pt x="20559" y="11629"/>
                </a:cubicBezTo>
                <a:cubicBezTo>
                  <a:pt x="20559" y="11623"/>
                  <a:pt x="20558" y="11618"/>
                  <a:pt x="20557" y="11612"/>
                </a:cubicBezTo>
                <a:close/>
                <a:moveTo>
                  <a:pt x="20683" y="11805"/>
                </a:moveTo>
                <a:cubicBezTo>
                  <a:pt x="20685" y="11816"/>
                  <a:pt x="20687" y="11827"/>
                  <a:pt x="20688" y="11837"/>
                </a:cubicBezTo>
                <a:cubicBezTo>
                  <a:pt x="20686" y="11829"/>
                  <a:pt x="20683" y="11821"/>
                  <a:pt x="20683" y="11805"/>
                </a:cubicBezTo>
                <a:close/>
                <a:moveTo>
                  <a:pt x="2068" y="11928"/>
                </a:moveTo>
                <a:cubicBezTo>
                  <a:pt x="2065" y="11931"/>
                  <a:pt x="2064" y="11931"/>
                  <a:pt x="2061" y="11931"/>
                </a:cubicBezTo>
                <a:cubicBezTo>
                  <a:pt x="2062" y="11936"/>
                  <a:pt x="2063" y="11936"/>
                  <a:pt x="2064" y="11936"/>
                </a:cubicBezTo>
                <a:cubicBezTo>
                  <a:pt x="2065" y="11936"/>
                  <a:pt x="2067" y="11934"/>
                  <a:pt x="2068" y="11928"/>
                </a:cubicBezTo>
                <a:close/>
                <a:moveTo>
                  <a:pt x="20210" y="11869"/>
                </a:moveTo>
                <a:lnTo>
                  <a:pt x="20220" y="11963"/>
                </a:lnTo>
                <a:lnTo>
                  <a:pt x="20210" y="11963"/>
                </a:lnTo>
                <a:cubicBezTo>
                  <a:pt x="20210" y="11931"/>
                  <a:pt x="20210" y="11902"/>
                  <a:pt x="20210" y="11869"/>
                </a:cubicBezTo>
                <a:close/>
                <a:moveTo>
                  <a:pt x="20683" y="11902"/>
                </a:moveTo>
                <a:cubicBezTo>
                  <a:pt x="20687" y="11936"/>
                  <a:pt x="20692" y="11968"/>
                  <a:pt x="20696" y="11990"/>
                </a:cubicBezTo>
                <a:cubicBezTo>
                  <a:pt x="20693" y="11968"/>
                  <a:pt x="20688" y="11939"/>
                  <a:pt x="20683" y="11902"/>
                </a:cubicBezTo>
                <a:close/>
                <a:moveTo>
                  <a:pt x="11894" y="12442"/>
                </a:moveTo>
                <a:lnTo>
                  <a:pt x="11883" y="12490"/>
                </a:lnTo>
                <a:cubicBezTo>
                  <a:pt x="11886" y="12474"/>
                  <a:pt x="11890" y="12458"/>
                  <a:pt x="11894" y="12442"/>
                </a:cubicBezTo>
                <a:close/>
                <a:moveTo>
                  <a:pt x="17879" y="12793"/>
                </a:moveTo>
                <a:cubicBezTo>
                  <a:pt x="17877" y="12798"/>
                  <a:pt x="17877" y="12809"/>
                  <a:pt x="17877" y="12817"/>
                </a:cubicBezTo>
                <a:cubicBezTo>
                  <a:pt x="17877" y="12806"/>
                  <a:pt x="17878" y="12798"/>
                  <a:pt x="17879" y="12793"/>
                </a:cubicBezTo>
                <a:close/>
                <a:moveTo>
                  <a:pt x="11681" y="12983"/>
                </a:moveTo>
                <a:cubicBezTo>
                  <a:pt x="11665" y="13012"/>
                  <a:pt x="11654" y="13045"/>
                  <a:pt x="11649" y="13077"/>
                </a:cubicBezTo>
                <a:cubicBezTo>
                  <a:pt x="11663" y="13058"/>
                  <a:pt x="11673" y="13026"/>
                  <a:pt x="11681" y="12983"/>
                </a:cubicBezTo>
                <a:close/>
                <a:moveTo>
                  <a:pt x="18867" y="13211"/>
                </a:moveTo>
                <a:cubicBezTo>
                  <a:pt x="18880" y="13366"/>
                  <a:pt x="18874" y="13328"/>
                  <a:pt x="18914" y="13591"/>
                </a:cubicBezTo>
                <a:cubicBezTo>
                  <a:pt x="18914" y="13553"/>
                  <a:pt x="18888" y="13374"/>
                  <a:pt x="18867" y="13211"/>
                </a:cubicBezTo>
                <a:close/>
                <a:moveTo>
                  <a:pt x="17686" y="13526"/>
                </a:moveTo>
                <a:cubicBezTo>
                  <a:pt x="17688" y="13540"/>
                  <a:pt x="17692" y="13564"/>
                  <a:pt x="17698" y="13591"/>
                </a:cubicBezTo>
                <a:lnTo>
                  <a:pt x="17686" y="13526"/>
                </a:lnTo>
                <a:close/>
                <a:moveTo>
                  <a:pt x="18619" y="14137"/>
                </a:moveTo>
                <a:cubicBezTo>
                  <a:pt x="18621" y="14147"/>
                  <a:pt x="18622" y="14156"/>
                  <a:pt x="18624" y="14164"/>
                </a:cubicBezTo>
                <a:cubicBezTo>
                  <a:pt x="18622" y="14153"/>
                  <a:pt x="18621" y="14145"/>
                  <a:pt x="18619" y="14137"/>
                </a:cubicBezTo>
                <a:close/>
                <a:moveTo>
                  <a:pt x="11149" y="14482"/>
                </a:moveTo>
                <a:cubicBezTo>
                  <a:pt x="11147" y="14512"/>
                  <a:pt x="11144" y="14538"/>
                  <a:pt x="11140" y="14562"/>
                </a:cubicBezTo>
                <a:cubicBezTo>
                  <a:pt x="11154" y="14517"/>
                  <a:pt x="11171" y="14501"/>
                  <a:pt x="11149" y="14482"/>
                </a:cubicBezTo>
                <a:close/>
                <a:moveTo>
                  <a:pt x="11140" y="14562"/>
                </a:moveTo>
                <a:cubicBezTo>
                  <a:pt x="11135" y="14576"/>
                  <a:pt x="11130" y="14595"/>
                  <a:pt x="11127" y="14613"/>
                </a:cubicBezTo>
                <a:cubicBezTo>
                  <a:pt x="11131" y="14600"/>
                  <a:pt x="11136" y="14581"/>
                  <a:pt x="11140" y="14562"/>
                </a:cubicBezTo>
                <a:close/>
                <a:moveTo>
                  <a:pt x="17523" y="15229"/>
                </a:moveTo>
                <a:cubicBezTo>
                  <a:pt x="17519" y="15232"/>
                  <a:pt x="17533" y="15309"/>
                  <a:pt x="17540" y="15309"/>
                </a:cubicBezTo>
                <a:cubicBezTo>
                  <a:pt x="17538" y="15293"/>
                  <a:pt x="17532" y="15266"/>
                  <a:pt x="17523" y="15229"/>
                </a:cubicBezTo>
                <a:close/>
                <a:moveTo>
                  <a:pt x="18353" y="15355"/>
                </a:moveTo>
                <a:cubicBezTo>
                  <a:pt x="18353" y="15357"/>
                  <a:pt x="18353" y="15365"/>
                  <a:pt x="18353" y="15374"/>
                </a:cubicBezTo>
                <a:cubicBezTo>
                  <a:pt x="18353" y="15368"/>
                  <a:pt x="18353" y="15363"/>
                  <a:pt x="18353" y="15355"/>
                </a:cubicBezTo>
                <a:close/>
                <a:moveTo>
                  <a:pt x="18273" y="15379"/>
                </a:moveTo>
                <a:cubicBezTo>
                  <a:pt x="18274" y="15387"/>
                  <a:pt x="18275" y="15395"/>
                  <a:pt x="18275" y="15406"/>
                </a:cubicBezTo>
                <a:cubicBezTo>
                  <a:pt x="18275" y="15398"/>
                  <a:pt x="18275" y="15390"/>
                  <a:pt x="18273" y="15379"/>
                </a:cubicBezTo>
                <a:close/>
                <a:moveTo>
                  <a:pt x="18349" y="15443"/>
                </a:moveTo>
                <a:cubicBezTo>
                  <a:pt x="18350" y="15451"/>
                  <a:pt x="18352" y="15462"/>
                  <a:pt x="18353" y="15470"/>
                </a:cubicBezTo>
                <a:cubicBezTo>
                  <a:pt x="18352" y="15459"/>
                  <a:pt x="18350" y="15451"/>
                  <a:pt x="18349" y="15443"/>
                </a:cubicBezTo>
                <a:close/>
                <a:moveTo>
                  <a:pt x="12228" y="15545"/>
                </a:moveTo>
                <a:cubicBezTo>
                  <a:pt x="12223" y="15553"/>
                  <a:pt x="12218" y="15558"/>
                  <a:pt x="12213" y="15566"/>
                </a:cubicBezTo>
                <a:cubicBezTo>
                  <a:pt x="12220" y="15561"/>
                  <a:pt x="12225" y="15553"/>
                  <a:pt x="12228" y="15545"/>
                </a:cubicBezTo>
                <a:close/>
                <a:moveTo>
                  <a:pt x="17321" y="15885"/>
                </a:moveTo>
                <a:cubicBezTo>
                  <a:pt x="17323" y="15887"/>
                  <a:pt x="17324" y="15890"/>
                  <a:pt x="17325" y="15893"/>
                </a:cubicBezTo>
                <a:cubicBezTo>
                  <a:pt x="17324" y="15890"/>
                  <a:pt x="17323" y="15887"/>
                  <a:pt x="17321" y="15885"/>
                </a:cubicBezTo>
                <a:close/>
                <a:moveTo>
                  <a:pt x="17018" y="15995"/>
                </a:moveTo>
                <a:cubicBezTo>
                  <a:pt x="17022" y="16008"/>
                  <a:pt x="17026" y="16013"/>
                  <a:pt x="17027" y="16013"/>
                </a:cubicBezTo>
                <a:cubicBezTo>
                  <a:pt x="17028" y="16013"/>
                  <a:pt x="17028" y="16013"/>
                  <a:pt x="17028" y="16011"/>
                </a:cubicBezTo>
                <a:lnTo>
                  <a:pt x="17018" y="15995"/>
                </a:lnTo>
                <a:close/>
                <a:moveTo>
                  <a:pt x="17325" y="15893"/>
                </a:moveTo>
                <a:cubicBezTo>
                  <a:pt x="17337" y="15928"/>
                  <a:pt x="17355" y="15992"/>
                  <a:pt x="17386" y="16107"/>
                </a:cubicBezTo>
                <a:cubicBezTo>
                  <a:pt x="17353" y="15960"/>
                  <a:pt x="17338" y="15930"/>
                  <a:pt x="17325" y="15893"/>
                </a:cubicBezTo>
                <a:close/>
                <a:moveTo>
                  <a:pt x="11527" y="16458"/>
                </a:moveTo>
                <a:lnTo>
                  <a:pt x="11498" y="16586"/>
                </a:lnTo>
                <a:cubicBezTo>
                  <a:pt x="11494" y="16573"/>
                  <a:pt x="11490" y="16559"/>
                  <a:pt x="11488" y="16549"/>
                </a:cubicBezTo>
                <a:cubicBezTo>
                  <a:pt x="11486" y="16610"/>
                  <a:pt x="11476" y="16688"/>
                  <a:pt x="11459" y="16744"/>
                </a:cubicBezTo>
                <a:cubicBezTo>
                  <a:pt x="11498" y="16680"/>
                  <a:pt x="11565" y="16712"/>
                  <a:pt x="11527" y="16458"/>
                </a:cubicBezTo>
                <a:close/>
                <a:moveTo>
                  <a:pt x="8897" y="17445"/>
                </a:moveTo>
                <a:cubicBezTo>
                  <a:pt x="8897" y="17445"/>
                  <a:pt x="8897" y="17453"/>
                  <a:pt x="8899" y="17467"/>
                </a:cubicBezTo>
                <a:cubicBezTo>
                  <a:pt x="8898" y="17459"/>
                  <a:pt x="8898" y="17453"/>
                  <a:pt x="8897" y="17445"/>
                </a:cubicBezTo>
                <a:close/>
                <a:moveTo>
                  <a:pt x="8181" y="21150"/>
                </a:moveTo>
                <a:cubicBezTo>
                  <a:pt x="8173" y="21166"/>
                  <a:pt x="8167" y="21185"/>
                  <a:pt x="8162" y="21206"/>
                </a:cubicBezTo>
                <a:cubicBezTo>
                  <a:pt x="8167" y="21193"/>
                  <a:pt x="8174" y="21172"/>
                  <a:pt x="8181" y="21150"/>
                </a:cubicBezTo>
                <a:close/>
                <a:moveTo>
                  <a:pt x="9675" y="0"/>
                </a:moveTo>
                <a:cubicBezTo>
                  <a:pt x="9637" y="0"/>
                  <a:pt x="9598" y="11"/>
                  <a:pt x="9564" y="11"/>
                </a:cubicBezTo>
                <a:lnTo>
                  <a:pt x="9545" y="776"/>
                </a:lnTo>
                <a:cubicBezTo>
                  <a:pt x="9471" y="501"/>
                  <a:pt x="9381" y="407"/>
                  <a:pt x="9291" y="407"/>
                </a:cubicBezTo>
                <a:cubicBezTo>
                  <a:pt x="9204" y="407"/>
                  <a:pt x="9117" y="493"/>
                  <a:pt x="9042" y="586"/>
                </a:cubicBezTo>
                <a:cubicBezTo>
                  <a:pt x="8946" y="699"/>
                  <a:pt x="8860" y="819"/>
                  <a:pt x="8784" y="819"/>
                </a:cubicBezTo>
                <a:cubicBezTo>
                  <a:pt x="8729" y="819"/>
                  <a:pt x="8680" y="758"/>
                  <a:pt x="8636" y="586"/>
                </a:cubicBezTo>
                <a:cubicBezTo>
                  <a:pt x="8587" y="808"/>
                  <a:pt x="8510" y="841"/>
                  <a:pt x="8452" y="1095"/>
                </a:cubicBezTo>
                <a:lnTo>
                  <a:pt x="8433" y="683"/>
                </a:lnTo>
                <a:cubicBezTo>
                  <a:pt x="8249" y="744"/>
                  <a:pt x="8153" y="744"/>
                  <a:pt x="7940" y="1031"/>
                </a:cubicBezTo>
                <a:lnTo>
                  <a:pt x="7968" y="712"/>
                </a:lnTo>
                <a:cubicBezTo>
                  <a:pt x="7843" y="808"/>
                  <a:pt x="7901" y="1957"/>
                  <a:pt x="7795" y="2083"/>
                </a:cubicBezTo>
                <a:lnTo>
                  <a:pt x="7717" y="1542"/>
                </a:lnTo>
                <a:cubicBezTo>
                  <a:pt x="7505" y="1764"/>
                  <a:pt x="7253" y="1478"/>
                  <a:pt x="7099" y="2211"/>
                </a:cubicBezTo>
                <a:cubicBezTo>
                  <a:pt x="7089" y="2115"/>
                  <a:pt x="7079" y="1957"/>
                  <a:pt x="7118" y="1893"/>
                </a:cubicBezTo>
                <a:cubicBezTo>
                  <a:pt x="7015" y="1984"/>
                  <a:pt x="6732" y="1898"/>
                  <a:pt x="6809" y="2556"/>
                </a:cubicBezTo>
                <a:cubicBezTo>
                  <a:pt x="6797" y="2487"/>
                  <a:pt x="6782" y="2460"/>
                  <a:pt x="6764" y="2460"/>
                </a:cubicBezTo>
                <a:cubicBezTo>
                  <a:pt x="6693" y="2460"/>
                  <a:pt x="6584" y="2904"/>
                  <a:pt x="6518" y="3167"/>
                </a:cubicBezTo>
                <a:lnTo>
                  <a:pt x="6499" y="2784"/>
                </a:lnTo>
                <a:cubicBezTo>
                  <a:pt x="6460" y="3360"/>
                  <a:pt x="6470" y="3485"/>
                  <a:pt x="6354" y="3772"/>
                </a:cubicBezTo>
                <a:cubicBezTo>
                  <a:pt x="6321" y="3745"/>
                  <a:pt x="6301" y="3550"/>
                  <a:pt x="6328" y="3539"/>
                </a:cubicBezTo>
                <a:cubicBezTo>
                  <a:pt x="6333" y="3542"/>
                  <a:pt x="6338" y="3544"/>
                  <a:pt x="6344" y="3550"/>
                </a:cubicBezTo>
                <a:cubicBezTo>
                  <a:pt x="6338" y="3542"/>
                  <a:pt x="6334" y="3539"/>
                  <a:pt x="6330" y="3539"/>
                </a:cubicBezTo>
                <a:cubicBezTo>
                  <a:pt x="6330" y="3539"/>
                  <a:pt x="6329" y="3539"/>
                  <a:pt x="6328" y="3539"/>
                </a:cubicBezTo>
                <a:cubicBezTo>
                  <a:pt x="6325" y="3539"/>
                  <a:pt x="6322" y="3539"/>
                  <a:pt x="6320" y="3539"/>
                </a:cubicBezTo>
                <a:cubicBezTo>
                  <a:pt x="6244" y="3539"/>
                  <a:pt x="6287" y="3938"/>
                  <a:pt x="6183" y="3938"/>
                </a:cubicBezTo>
                <a:cubicBezTo>
                  <a:pt x="6176" y="3938"/>
                  <a:pt x="6169" y="3935"/>
                  <a:pt x="6161" y="3932"/>
                </a:cubicBezTo>
                <a:lnTo>
                  <a:pt x="6180" y="3646"/>
                </a:lnTo>
                <a:cubicBezTo>
                  <a:pt x="6074" y="3742"/>
                  <a:pt x="6092" y="3836"/>
                  <a:pt x="6064" y="4187"/>
                </a:cubicBezTo>
                <a:cubicBezTo>
                  <a:pt x="6046" y="4270"/>
                  <a:pt x="6014" y="4310"/>
                  <a:pt x="5977" y="4310"/>
                </a:cubicBezTo>
                <a:cubicBezTo>
                  <a:pt x="5915" y="4310"/>
                  <a:pt x="5843" y="4197"/>
                  <a:pt x="5812" y="3997"/>
                </a:cubicBezTo>
                <a:cubicBezTo>
                  <a:pt x="5812" y="4211"/>
                  <a:pt x="5794" y="4540"/>
                  <a:pt x="5725" y="4540"/>
                </a:cubicBezTo>
                <a:cubicBezTo>
                  <a:pt x="5722" y="4540"/>
                  <a:pt x="5719" y="4540"/>
                  <a:pt x="5716" y="4537"/>
                </a:cubicBezTo>
                <a:cubicBezTo>
                  <a:pt x="5696" y="4412"/>
                  <a:pt x="5706" y="4315"/>
                  <a:pt x="5716" y="4251"/>
                </a:cubicBezTo>
                <a:cubicBezTo>
                  <a:pt x="5712" y="4251"/>
                  <a:pt x="5707" y="4251"/>
                  <a:pt x="5703" y="4251"/>
                </a:cubicBezTo>
                <a:cubicBezTo>
                  <a:pt x="5537" y="4251"/>
                  <a:pt x="5506" y="4802"/>
                  <a:pt x="5401" y="4802"/>
                </a:cubicBezTo>
                <a:cubicBezTo>
                  <a:pt x="5385" y="4802"/>
                  <a:pt x="5368" y="4789"/>
                  <a:pt x="5349" y="4762"/>
                </a:cubicBezTo>
                <a:cubicBezTo>
                  <a:pt x="5329" y="4634"/>
                  <a:pt x="5319" y="4602"/>
                  <a:pt x="5300" y="4569"/>
                </a:cubicBezTo>
                <a:cubicBezTo>
                  <a:pt x="5418" y="4430"/>
                  <a:pt x="5521" y="4339"/>
                  <a:pt x="5539" y="4339"/>
                </a:cubicBezTo>
                <a:cubicBezTo>
                  <a:pt x="5540" y="4339"/>
                  <a:pt x="5541" y="4342"/>
                  <a:pt x="5541" y="4342"/>
                </a:cubicBezTo>
                <a:cubicBezTo>
                  <a:pt x="5511" y="3997"/>
                  <a:pt x="5388" y="4056"/>
                  <a:pt x="5426" y="3517"/>
                </a:cubicBezTo>
                <a:cubicBezTo>
                  <a:pt x="5369" y="3860"/>
                  <a:pt x="5275" y="4569"/>
                  <a:pt x="5163" y="4569"/>
                </a:cubicBezTo>
                <a:cubicBezTo>
                  <a:pt x="5160" y="4569"/>
                  <a:pt x="5158" y="4569"/>
                  <a:pt x="5155" y="4569"/>
                </a:cubicBezTo>
                <a:cubicBezTo>
                  <a:pt x="5146" y="4569"/>
                  <a:pt x="5136" y="4537"/>
                  <a:pt x="5126" y="4473"/>
                </a:cubicBezTo>
                <a:lnTo>
                  <a:pt x="5126" y="4441"/>
                </a:lnTo>
                <a:cubicBezTo>
                  <a:pt x="5097" y="4441"/>
                  <a:pt x="5077" y="4473"/>
                  <a:pt x="5068" y="4569"/>
                </a:cubicBezTo>
                <a:cubicBezTo>
                  <a:pt x="5042" y="4569"/>
                  <a:pt x="5020" y="4556"/>
                  <a:pt x="5001" y="4556"/>
                </a:cubicBezTo>
                <a:cubicBezTo>
                  <a:pt x="4990" y="4556"/>
                  <a:pt x="4981" y="4559"/>
                  <a:pt x="4971" y="4569"/>
                </a:cubicBezTo>
                <a:cubicBezTo>
                  <a:pt x="4956" y="4492"/>
                  <a:pt x="4938" y="4465"/>
                  <a:pt x="4917" y="4465"/>
                </a:cubicBezTo>
                <a:cubicBezTo>
                  <a:pt x="4868" y="4465"/>
                  <a:pt x="4809" y="4612"/>
                  <a:pt x="4768" y="4634"/>
                </a:cubicBezTo>
                <a:cubicBezTo>
                  <a:pt x="4817" y="5017"/>
                  <a:pt x="4739" y="5049"/>
                  <a:pt x="4836" y="5271"/>
                </a:cubicBezTo>
                <a:cubicBezTo>
                  <a:pt x="4826" y="5239"/>
                  <a:pt x="4846" y="5207"/>
                  <a:pt x="4874" y="5142"/>
                </a:cubicBezTo>
                <a:cubicBezTo>
                  <a:pt x="4884" y="5110"/>
                  <a:pt x="4894" y="5110"/>
                  <a:pt x="4894" y="5081"/>
                </a:cubicBezTo>
                <a:lnTo>
                  <a:pt x="4894" y="5110"/>
                </a:lnTo>
                <a:cubicBezTo>
                  <a:pt x="4933" y="5049"/>
                  <a:pt x="4981" y="4984"/>
                  <a:pt x="5029" y="4920"/>
                </a:cubicBezTo>
                <a:cubicBezTo>
                  <a:pt x="5014" y="5100"/>
                  <a:pt x="4992" y="5276"/>
                  <a:pt x="4940" y="5276"/>
                </a:cubicBezTo>
                <a:cubicBezTo>
                  <a:pt x="4927" y="5276"/>
                  <a:pt x="4912" y="5265"/>
                  <a:pt x="4894" y="5239"/>
                </a:cubicBezTo>
                <a:cubicBezTo>
                  <a:pt x="4894" y="5525"/>
                  <a:pt x="4894" y="5812"/>
                  <a:pt x="4884" y="5940"/>
                </a:cubicBezTo>
                <a:cubicBezTo>
                  <a:pt x="4758" y="5525"/>
                  <a:pt x="4575" y="5431"/>
                  <a:pt x="4517" y="5142"/>
                </a:cubicBezTo>
                <a:cubicBezTo>
                  <a:pt x="4372" y="5557"/>
                  <a:pt x="4139" y="5782"/>
                  <a:pt x="4121" y="6577"/>
                </a:cubicBezTo>
                <a:cubicBezTo>
                  <a:pt x="4112" y="6612"/>
                  <a:pt x="4104" y="6625"/>
                  <a:pt x="4095" y="6625"/>
                </a:cubicBezTo>
                <a:cubicBezTo>
                  <a:pt x="4065" y="6625"/>
                  <a:pt x="4035" y="6435"/>
                  <a:pt x="4005" y="6387"/>
                </a:cubicBezTo>
                <a:cubicBezTo>
                  <a:pt x="4024" y="6259"/>
                  <a:pt x="4062" y="6226"/>
                  <a:pt x="4062" y="6130"/>
                </a:cubicBezTo>
                <a:cubicBezTo>
                  <a:pt x="3985" y="6419"/>
                  <a:pt x="3792" y="6577"/>
                  <a:pt x="3830" y="7088"/>
                </a:cubicBezTo>
                <a:cubicBezTo>
                  <a:pt x="3718" y="7038"/>
                  <a:pt x="3785" y="6740"/>
                  <a:pt x="3750" y="6740"/>
                </a:cubicBezTo>
                <a:cubicBezTo>
                  <a:pt x="3740" y="6740"/>
                  <a:pt x="3720" y="6767"/>
                  <a:pt x="3685" y="6831"/>
                </a:cubicBezTo>
                <a:lnTo>
                  <a:pt x="3695" y="6674"/>
                </a:lnTo>
                <a:cubicBezTo>
                  <a:pt x="3667" y="6652"/>
                  <a:pt x="3642" y="6641"/>
                  <a:pt x="3617" y="6641"/>
                </a:cubicBezTo>
                <a:cubicBezTo>
                  <a:pt x="3318" y="6641"/>
                  <a:pt x="3296" y="8175"/>
                  <a:pt x="2971" y="8175"/>
                </a:cubicBezTo>
                <a:cubicBezTo>
                  <a:pt x="2933" y="8175"/>
                  <a:pt x="2891" y="8154"/>
                  <a:pt x="2844" y="8108"/>
                </a:cubicBezTo>
                <a:cubicBezTo>
                  <a:pt x="2873" y="8140"/>
                  <a:pt x="2893" y="8140"/>
                  <a:pt x="2911" y="8202"/>
                </a:cubicBezTo>
                <a:cubicBezTo>
                  <a:pt x="2462" y="8328"/>
                  <a:pt x="2158" y="9706"/>
                  <a:pt x="1691" y="9706"/>
                </a:cubicBezTo>
                <a:cubicBezTo>
                  <a:pt x="1676" y="9706"/>
                  <a:pt x="1661" y="9704"/>
                  <a:pt x="1645" y="9701"/>
                </a:cubicBezTo>
                <a:cubicBezTo>
                  <a:pt x="1510" y="9733"/>
                  <a:pt x="1539" y="10052"/>
                  <a:pt x="1500" y="10370"/>
                </a:cubicBezTo>
                <a:lnTo>
                  <a:pt x="1423" y="10020"/>
                </a:lnTo>
                <a:cubicBezTo>
                  <a:pt x="1423" y="10020"/>
                  <a:pt x="1413" y="10180"/>
                  <a:pt x="1394" y="10338"/>
                </a:cubicBezTo>
                <a:cubicBezTo>
                  <a:pt x="1384" y="10499"/>
                  <a:pt x="1374" y="10657"/>
                  <a:pt x="1374" y="10657"/>
                </a:cubicBezTo>
                <a:cubicBezTo>
                  <a:pt x="1349" y="10777"/>
                  <a:pt x="1314" y="10817"/>
                  <a:pt x="1274" y="10817"/>
                </a:cubicBezTo>
                <a:cubicBezTo>
                  <a:pt x="1193" y="10817"/>
                  <a:pt x="1090" y="10649"/>
                  <a:pt x="999" y="10649"/>
                </a:cubicBezTo>
                <a:cubicBezTo>
                  <a:pt x="934" y="10649"/>
                  <a:pt x="874" y="10737"/>
                  <a:pt x="833" y="11040"/>
                </a:cubicBezTo>
                <a:lnTo>
                  <a:pt x="891" y="11262"/>
                </a:lnTo>
                <a:cubicBezTo>
                  <a:pt x="833" y="11310"/>
                  <a:pt x="744" y="11567"/>
                  <a:pt x="690" y="11567"/>
                </a:cubicBezTo>
                <a:cubicBezTo>
                  <a:pt x="671" y="11567"/>
                  <a:pt x="656" y="11537"/>
                  <a:pt x="649" y="11455"/>
                </a:cubicBezTo>
                <a:cubicBezTo>
                  <a:pt x="649" y="11511"/>
                  <a:pt x="656" y="11687"/>
                  <a:pt x="625" y="11687"/>
                </a:cubicBezTo>
                <a:cubicBezTo>
                  <a:pt x="621" y="11687"/>
                  <a:pt x="616" y="11685"/>
                  <a:pt x="611" y="11677"/>
                </a:cubicBezTo>
                <a:lnTo>
                  <a:pt x="582" y="11455"/>
                </a:lnTo>
                <a:lnTo>
                  <a:pt x="446" y="12092"/>
                </a:lnTo>
                <a:cubicBezTo>
                  <a:pt x="438" y="12097"/>
                  <a:pt x="430" y="12100"/>
                  <a:pt x="422" y="12100"/>
                </a:cubicBezTo>
                <a:cubicBezTo>
                  <a:pt x="304" y="12100"/>
                  <a:pt x="331" y="11535"/>
                  <a:pt x="211" y="11535"/>
                </a:cubicBezTo>
                <a:cubicBezTo>
                  <a:pt x="187" y="11535"/>
                  <a:pt x="156" y="11556"/>
                  <a:pt x="117" y="11612"/>
                </a:cubicBezTo>
                <a:cubicBezTo>
                  <a:pt x="98" y="11677"/>
                  <a:pt x="79" y="11773"/>
                  <a:pt x="50" y="11902"/>
                </a:cubicBezTo>
                <a:cubicBezTo>
                  <a:pt x="40" y="11963"/>
                  <a:pt x="20" y="12092"/>
                  <a:pt x="11" y="12156"/>
                </a:cubicBezTo>
                <a:cubicBezTo>
                  <a:pt x="2" y="12220"/>
                  <a:pt x="-8" y="12314"/>
                  <a:pt x="11" y="12346"/>
                </a:cubicBezTo>
                <a:cubicBezTo>
                  <a:pt x="40" y="12410"/>
                  <a:pt x="89" y="12442"/>
                  <a:pt x="117" y="12474"/>
                </a:cubicBezTo>
                <a:cubicBezTo>
                  <a:pt x="146" y="12539"/>
                  <a:pt x="156" y="12600"/>
                  <a:pt x="156" y="12632"/>
                </a:cubicBezTo>
                <a:cubicBezTo>
                  <a:pt x="137" y="12632"/>
                  <a:pt x="127" y="12697"/>
                  <a:pt x="117" y="12761"/>
                </a:cubicBezTo>
                <a:cubicBezTo>
                  <a:pt x="117" y="12793"/>
                  <a:pt x="156" y="12761"/>
                  <a:pt x="176" y="12857"/>
                </a:cubicBezTo>
                <a:cubicBezTo>
                  <a:pt x="185" y="12857"/>
                  <a:pt x="156" y="12983"/>
                  <a:pt x="195" y="12983"/>
                </a:cubicBezTo>
                <a:cubicBezTo>
                  <a:pt x="214" y="13015"/>
                  <a:pt x="243" y="13015"/>
                  <a:pt x="243" y="13015"/>
                </a:cubicBezTo>
                <a:cubicBezTo>
                  <a:pt x="272" y="13144"/>
                  <a:pt x="311" y="13269"/>
                  <a:pt x="340" y="13398"/>
                </a:cubicBezTo>
                <a:cubicBezTo>
                  <a:pt x="369" y="13526"/>
                  <a:pt x="398" y="13620"/>
                  <a:pt x="426" y="13749"/>
                </a:cubicBezTo>
                <a:cubicBezTo>
                  <a:pt x="456" y="13845"/>
                  <a:pt x="465" y="13941"/>
                  <a:pt x="485" y="14067"/>
                </a:cubicBezTo>
                <a:cubicBezTo>
                  <a:pt x="495" y="14099"/>
                  <a:pt x="504" y="14164"/>
                  <a:pt x="514" y="14196"/>
                </a:cubicBezTo>
                <a:cubicBezTo>
                  <a:pt x="514" y="14196"/>
                  <a:pt x="523" y="14196"/>
                  <a:pt x="533" y="14228"/>
                </a:cubicBezTo>
                <a:cubicBezTo>
                  <a:pt x="533" y="14196"/>
                  <a:pt x="533" y="14164"/>
                  <a:pt x="533" y="14099"/>
                </a:cubicBezTo>
                <a:cubicBezTo>
                  <a:pt x="533" y="14003"/>
                  <a:pt x="552" y="13845"/>
                  <a:pt x="552" y="13845"/>
                </a:cubicBezTo>
                <a:lnTo>
                  <a:pt x="629" y="14067"/>
                </a:lnTo>
                <a:lnTo>
                  <a:pt x="552" y="14228"/>
                </a:lnTo>
                <a:cubicBezTo>
                  <a:pt x="570" y="14271"/>
                  <a:pt x="584" y="14289"/>
                  <a:pt x="595" y="14289"/>
                </a:cubicBezTo>
                <a:cubicBezTo>
                  <a:pt x="630" y="14289"/>
                  <a:pt x="632" y="14081"/>
                  <a:pt x="639" y="13909"/>
                </a:cubicBezTo>
                <a:cubicBezTo>
                  <a:pt x="668" y="14067"/>
                  <a:pt x="698" y="14131"/>
                  <a:pt x="727" y="14164"/>
                </a:cubicBezTo>
                <a:cubicBezTo>
                  <a:pt x="727" y="14164"/>
                  <a:pt x="736" y="13971"/>
                  <a:pt x="746" y="13781"/>
                </a:cubicBezTo>
                <a:lnTo>
                  <a:pt x="765" y="13430"/>
                </a:lnTo>
                <a:cubicBezTo>
                  <a:pt x="804" y="13620"/>
                  <a:pt x="775" y="13941"/>
                  <a:pt x="871" y="13971"/>
                </a:cubicBezTo>
                <a:cubicBezTo>
                  <a:pt x="881" y="13620"/>
                  <a:pt x="746" y="13526"/>
                  <a:pt x="814" y="13208"/>
                </a:cubicBezTo>
                <a:cubicBezTo>
                  <a:pt x="869" y="13328"/>
                  <a:pt x="897" y="13478"/>
                  <a:pt x="918" y="13478"/>
                </a:cubicBezTo>
                <a:cubicBezTo>
                  <a:pt x="929" y="13478"/>
                  <a:pt x="938" y="13430"/>
                  <a:pt x="949" y="13302"/>
                </a:cubicBezTo>
                <a:cubicBezTo>
                  <a:pt x="978" y="13462"/>
                  <a:pt x="978" y="13559"/>
                  <a:pt x="968" y="13684"/>
                </a:cubicBezTo>
                <a:cubicBezTo>
                  <a:pt x="997" y="13398"/>
                  <a:pt x="1113" y="13366"/>
                  <a:pt x="1094" y="13015"/>
                </a:cubicBezTo>
                <a:cubicBezTo>
                  <a:pt x="1112" y="13053"/>
                  <a:pt x="1130" y="13069"/>
                  <a:pt x="1146" y="13069"/>
                </a:cubicBezTo>
                <a:cubicBezTo>
                  <a:pt x="1195" y="13069"/>
                  <a:pt x="1239" y="12951"/>
                  <a:pt x="1281" y="12951"/>
                </a:cubicBezTo>
                <a:cubicBezTo>
                  <a:pt x="1310" y="12951"/>
                  <a:pt x="1338" y="13010"/>
                  <a:pt x="1364" y="13208"/>
                </a:cubicBezTo>
                <a:cubicBezTo>
                  <a:pt x="1364" y="13015"/>
                  <a:pt x="1403" y="12600"/>
                  <a:pt x="1461" y="12507"/>
                </a:cubicBezTo>
                <a:cubicBezTo>
                  <a:pt x="1455" y="12745"/>
                  <a:pt x="1476" y="12809"/>
                  <a:pt x="1508" y="12809"/>
                </a:cubicBezTo>
                <a:cubicBezTo>
                  <a:pt x="1528" y="12809"/>
                  <a:pt x="1552" y="12785"/>
                  <a:pt x="1577" y="12761"/>
                </a:cubicBezTo>
                <a:cubicBezTo>
                  <a:pt x="1601" y="12734"/>
                  <a:pt x="1631" y="12689"/>
                  <a:pt x="1662" y="12689"/>
                </a:cubicBezTo>
                <a:cubicBezTo>
                  <a:pt x="1669" y="12689"/>
                  <a:pt x="1676" y="12691"/>
                  <a:pt x="1684" y="12697"/>
                </a:cubicBezTo>
                <a:cubicBezTo>
                  <a:pt x="1713" y="12697"/>
                  <a:pt x="1742" y="12793"/>
                  <a:pt x="1761" y="12951"/>
                </a:cubicBezTo>
                <a:cubicBezTo>
                  <a:pt x="1752" y="12250"/>
                  <a:pt x="1993" y="12314"/>
                  <a:pt x="2080" y="11773"/>
                </a:cubicBezTo>
                <a:cubicBezTo>
                  <a:pt x="2080" y="11821"/>
                  <a:pt x="2075" y="11904"/>
                  <a:pt x="2068" y="11928"/>
                </a:cubicBezTo>
                <a:cubicBezTo>
                  <a:pt x="2074" y="11928"/>
                  <a:pt x="2079" y="11928"/>
                  <a:pt x="2085" y="11928"/>
                </a:cubicBezTo>
                <a:cubicBezTo>
                  <a:pt x="2149" y="11928"/>
                  <a:pt x="2194" y="12035"/>
                  <a:pt x="2254" y="12092"/>
                </a:cubicBezTo>
                <a:cubicBezTo>
                  <a:pt x="2196" y="11580"/>
                  <a:pt x="2293" y="11294"/>
                  <a:pt x="2312" y="10882"/>
                </a:cubicBezTo>
                <a:cubicBezTo>
                  <a:pt x="2467" y="11230"/>
                  <a:pt x="2341" y="11551"/>
                  <a:pt x="2428" y="11963"/>
                </a:cubicBezTo>
                <a:cubicBezTo>
                  <a:pt x="2371" y="11580"/>
                  <a:pt x="2535" y="11326"/>
                  <a:pt x="2458" y="11040"/>
                </a:cubicBezTo>
                <a:cubicBezTo>
                  <a:pt x="2564" y="11230"/>
                  <a:pt x="2535" y="11104"/>
                  <a:pt x="2631" y="11455"/>
                </a:cubicBezTo>
                <a:cubicBezTo>
                  <a:pt x="2554" y="10817"/>
                  <a:pt x="2680" y="11262"/>
                  <a:pt x="2689" y="10785"/>
                </a:cubicBezTo>
                <a:cubicBezTo>
                  <a:pt x="2785" y="10919"/>
                  <a:pt x="2794" y="11149"/>
                  <a:pt x="2821" y="11149"/>
                </a:cubicBezTo>
                <a:cubicBezTo>
                  <a:pt x="2833" y="11149"/>
                  <a:pt x="2847" y="11112"/>
                  <a:pt x="2873" y="11007"/>
                </a:cubicBezTo>
                <a:cubicBezTo>
                  <a:pt x="2950" y="11104"/>
                  <a:pt x="2883" y="11487"/>
                  <a:pt x="2883" y="11487"/>
                </a:cubicBezTo>
                <a:cubicBezTo>
                  <a:pt x="2998" y="11326"/>
                  <a:pt x="2873" y="10943"/>
                  <a:pt x="2864" y="10625"/>
                </a:cubicBezTo>
                <a:cubicBezTo>
                  <a:pt x="2888" y="10558"/>
                  <a:pt x="2907" y="10531"/>
                  <a:pt x="2922" y="10531"/>
                </a:cubicBezTo>
                <a:cubicBezTo>
                  <a:pt x="2979" y="10531"/>
                  <a:pt x="2986" y="10922"/>
                  <a:pt x="3047" y="11072"/>
                </a:cubicBezTo>
                <a:cubicBezTo>
                  <a:pt x="3114" y="10817"/>
                  <a:pt x="3124" y="10306"/>
                  <a:pt x="3192" y="10242"/>
                </a:cubicBezTo>
                <a:cubicBezTo>
                  <a:pt x="3211" y="10306"/>
                  <a:pt x="3221" y="10306"/>
                  <a:pt x="3221" y="10435"/>
                </a:cubicBezTo>
                <a:cubicBezTo>
                  <a:pt x="3270" y="9923"/>
                  <a:pt x="3492" y="10052"/>
                  <a:pt x="3530" y="9415"/>
                </a:cubicBezTo>
                <a:cubicBezTo>
                  <a:pt x="3535" y="9423"/>
                  <a:pt x="3539" y="9428"/>
                  <a:pt x="3542" y="9436"/>
                </a:cubicBezTo>
                <a:cubicBezTo>
                  <a:pt x="3504" y="9257"/>
                  <a:pt x="3480" y="9045"/>
                  <a:pt x="3463" y="8903"/>
                </a:cubicBezTo>
                <a:cubicBezTo>
                  <a:pt x="3498" y="8836"/>
                  <a:pt x="3512" y="8633"/>
                  <a:pt x="3540" y="8633"/>
                </a:cubicBezTo>
                <a:cubicBezTo>
                  <a:pt x="3551" y="8633"/>
                  <a:pt x="3563" y="8665"/>
                  <a:pt x="3579" y="8745"/>
                </a:cubicBezTo>
                <a:cubicBezTo>
                  <a:pt x="3550" y="8778"/>
                  <a:pt x="3560" y="8903"/>
                  <a:pt x="3560" y="9032"/>
                </a:cubicBezTo>
                <a:lnTo>
                  <a:pt x="3598" y="8810"/>
                </a:lnTo>
                <a:cubicBezTo>
                  <a:pt x="3705" y="9190"/>
                  <a:pt x="3540" y="9064"/>
                  <a:pt x="3579" y="9415"/>
                </a:cubicBezTo>
                <a:cubicBezTo>
                  <a:pt x="3666" y="9128"/>
                  <a:pt x="3743" y="8585"/>
                  <a:pt x="3840" y="8585"/>
                </a:cubicBezTo>
                <a:cubicBezTo>
                  <a:pt x="3918" y="9000"/>
                  <a:pt x="3676" y="9000"/>
                  <a:pt x="3830" y="9254"/>
                </a:cubicBezTo>
                <a:lnTo>
                  <a:pt x="3685" y="9254"/>
                </a:lnTo>
                <a:cubicBezTo>
                  <a:pt x="3869" y="9797"/>
                  <a:pt x="3598" y="9286"/>
                  <a:pt x="3782" y="9923"/>
                </a:cubicBezTo>
                <a:cubicBezTo>
                  <a:pt x="3956" y="9830"/>
                  <a:pt x="3936" y="9447"/>
                  <a:pt x="4111" y="9350"/>
                </a:cubicBezTo>
                <a:cubicBezTo>
                  <a:pt x="4121" y="9064"/>
                  <a:pt x="4062" y="9000"/>
                  <a:pt x="4062" y="8713"/>
                </a:cubicBezTo>
                <a:cubicBezTo>
                  <a:pt x="4100" y="8561"/>
                  <a:pt x="4134" y="8502"/>
                  <a:pt x="4167" y="8502"/>
                </a:cubicBezTo>
                <a:cubicBezTo>
                  <a:pt x="4265" y="8502"/>
                  <a:pt x="4347" y="9002"/>
                  <a:pt x="4418" y="9002"/>
                </a:cubicBezTo>
                <a:cubicBezTo>
                  <a:pt x="4442" y="9002"/>
                  <a:pt x="4466" y="8941"/>
                  <a:pt x="4488" y="8778"/>
                </a:cubicBezTo>
                <a:cubicBezTo>
                  <a:pt x="4497" y="8464"/>
                  <a:pt x="4452" y="7953"/>
                  <a:pt x="4556" y="7953"/>
                </a:cubicBezTo>
                <a:cubicBezTo>
                  <a:pt x="4570" y="7953"/>
                  <a:pt x="4585" y="7961"/>
                  <a:pt x="4604" y="7980"/>
                </a:cubicBezTo>
                <a:lnTo>
                  <a:pt x="4623" y="8521"/>
                </a:lnTo>
                <a:cubicBezTo>
                  <a:pt x="4774" y="8376"/>
                  <a:pt x="4649" y="7806"/>
                  <a:pt x="4789" y="7806"/>
                </a:cubicBezTo>
                <a:cubicBezTo>
                  <a:pt x="4802" y="7806"/>
                  <a:pt x="4817" y="7809"/>
                  <a:pt x="4836" y="7822"/>
                </a:cubicBezTo>
                <a:cubicBezTo>
                  <a:pt x="4826" y="8044"/>
                  <a:pt x="4730" y="8140"/>
                  <a:pt x="4758" y="8170"/>
                </a:cubicBezTo>
                <a:cubicBezTo>
                  <a:pt x="4784" y="8213"/>
                  <a:pt x="4802" y="8232"/>
                  <a:pt x="4815" y="8232"/>
                </a:cubicBezTo>
                <a:cubicBezTo>
                  <a:pt x="4881" y="8232"/>
                  <a:pt x="4812" y="7774"/>
                  <a:pt x="4884" y="7693"/>
                </a:cubicBezTo>
                <a:lnTo>
                  <a:pt x="4952" y="8108"/>
                </a:lnTo>
                <a:cubicBezTo>
                  <a:pt x="5116" y="7822"/>
                  <a:pt x="5271" y="7279"/>
                  <a:pt x="5445" y="6928"/>
                </a:cubicBezTo>
                <a:cubicBezTo>
                  <a:pt x="5455" y="7088"/>
                  <a:pt x="5435" y="7279"/>
                  <a:pt x="5493" y="7343"/>
                </a:cubicBezTo>
                <a:cubicBezTo>
                  <a:pt x="5706" y="6802"/>
                  <a:pt x="6015" y="6802"/>
                  <a:pt x="6267" y="6802"/>
                </a:cubicBezTo>
                <a:lnTo>
                  <a:pt x="6315" y="6323"/>
                </a:lnTo>
                <a:cubicBezTo>
                  <a:pt x="6317" y="6320"/>
                  <a:pt x="6319" y="6318"/>
                  <a:pt x="6321" y="6318"/>
                </a:cubicBezTo>
                <a:cubicBezTo>
                  <a:pt x="6341" y="6318"/>
                  <a:pt x="6373" y="6459"/>
                  <a:pt x="6364" y="6545"/>
                </a:cubicBezTo>
                <a:cubicBezTo>
                  <a:pt x="6373" y="6550"/>
                  <a:pt x="6381" y="6553"/>
                  <a:pt x="6386" y="6553"/>
                </a:cubicBezTo>
                <a:cubicBezTo>
                  <a:pt x="6449" y="6553"/>
                  <a:pt x="6346" y="6275"/>
                  <a:pt x="6364" y="6101"/>
                </a:cubicBezTo>
                <a:cubicBezTo>
                  <a:pt x="6372" y="6085"/>
                  <a:pt x="6380" y="6077"/>
                  <a:pt x="6387" y="6077"/>
                </a:cubicBezTo>
                <a:cubicBezTo>
                  <a:pt x="6426" y="6077"/>
                  <a:pt x="6457" y="6253"/>
                  <a:pt x="6441" y="6387"/>
                </a:cubicBezTo>
                <a:cubicBezTo>
                  <a:pt x="6542" y="5943"/>
                  <a:pt x="6752" y="5357"/>
                  <a:pt x="6945" y="5357"/>
                </a:cubicBezTo>
                <a:cubicBezTo>
                  <a:pt x="6974" y="5357"/>
                  <a:pt x="7003" y="5370"/>
                  <a:pt x="7030" y="5399"/>
                </a:cubicBezTo>
                <a:lnTo>
                  <a:pt x="7012" y="5557"/>
                </a:lnTo>
                <a:cubicBezTo>
                  <a:pt x="7140" y="5557"/>
                  <a:pt x="7094" y="4784"/>
                  <a:pt x="7196" y="4784"/>
                </a:cubicBezTo>
                <a:cubicBezTo>
                  <a:pt x="7209" y="4784"/>
                  <a:pt x="7224" y="4794"/>
                  <a:pt x="7243" y="4824"/>
                </a:cubicBezTo>
                <a:lnTo>
                  <a:pt x="7224" y="4920"/>
                </a:lnTo>
                <a:cubicBezTo>
                  <a:pt x="7459" y="4794"/>
                  <a:pt x="7687" y="4358"/>
                  <a:pt x="7902" y="4358"/>
                </a:cubicBezTo>
                <a:cubicBezTo>
                  <a:pt x="7960" y="4358"/>
                  <a:pt x="8019" y="4390"/>
                  <a:pt x="8075" y="4473"/>
                </a:cubicBezTo>
                <a:cubicBezTo>
                  <a:pt x="8075" y="3868"/>
                  <a:pt x="8374" y="4473"/>
                  <a:pt x="8336" y="3678"/>
                </a:cubicBezTo>
                <a:cubicBezTo>
                  <a:pt x="8530" y="3932"/>
                  <a:pt x="8491" y="4122"/>
                  <a:pt x="8733" y="4219"/>
                </a:cubicBezTo>
                <a:cubicBezTo>
                  <a:pt x="8800" y="4219"/>
                  <a:pt x="8790" y="3646"/>
                  <a:pt x="8858" y="3517"/>
                </a:cubicBezTo>
                <a:lnTo>
                  <a:pt x="8887" y="3932"/>
                </a:lnTo>
                <a:lnTo>
                  <a:pt x="8965" y="3421"/>
                </a:lnTo>
                <a:lnTo>
                  <a:pt x="9042" y="3900"/>
                </a:lnTo>
                <a:lnTo>
                  <a:pt x="9109" y="3742"/>
                </a:lnTo>
                <a:cubicBezTo>
                  <a:pt x="9081" y="3742"/>
                  <a:pt x="9042" y="3614"/>
                  <a:pt x="9042" y="3485"/>
                </a:cubicBezTo>
                <a:cubicBezTo>
                  <a:pt x="9064" y="3421"/>
                  <a:pt x="9091" y="3392"/>
                  <a:pt x="9118" y="3392"/>
                </a:cubicBezTo>
                <a:cubicBezTo>
                  <a:pt x="9210" y="3392"/>
                  <a:pt x="9315" y="3697"/>
                  <a:pt x="9322" y="3868"/>
                </a:cubicBezTo>
                <a:cubicBezTo>
                  <a:pt x="9322" y="3868"/>
                  <a:pt x="9381" y="3742"/>
                  <a:pt x="9438" y="3646"/>
                </a:cubicBezTo>
                <a:cubicBezTo>
                  <a:pt x="9496" y="3550"/>
                  <a:pt x="9554" y="3453"/>
                  <a:pt x="9554" y="3453"/>
                </a:cubicBezTo>
                <a:cubicBezTo>
                  <a:pt x="9554" y="3614"/>
                  <a:pt x="9515" y="3678"/>
                  <a:pt x="9487" y="3804"/>
                </a:cubicBezTo>
                <a:cubicBezTo>
                  <a:pt x="9511" y="3702"/>
                  <a:pt x="9528" y="3665"/>
                  <a:pt x="9537" y="3665"/>
                </a:cubicBezTo>
                <a:cubicBezTo>
                  <a:pt x="9565" y="3665"/>
                  <a:pt x="9552" y="3946"/>
                  <a:pt x="9580" y="3946"/>
                </a:cubicBezTo>
                <a:cubicBezTo>
                  <a:pt x="9588" y="3946"/>
                  <a:pt x="9601" y="3916"/>
                  <a:pt x="9622" y="3836"/>
                </a:cubicBezTo>
                <a:cubicBezTo>
                  <a:pt x="9602" y="3742"/>
                  <a:pt x="9632" y="3582"/>
                  <a:pt x="9632" y="3485"/>
                </a:cubicBezTo>
                <a:cubicBezTo>
                  <a:pt x="9664" y="3657"/>
                  <a:pt x="9739" y="3726"/>
                  <a:pt x="9788" y="3726"/>
                </a:cubicBezTo>
                <a:cubicBezTo>
                  <a:pt x="9813" y="3726"/>
                  <a:pt x="9831" y="3710"/>
                  <a:pt x="9835" y="3678"/>
                </a:cubicBezTo>
                <a:lnTo>
                  <a:pt x="9805" y="3965"/>
                </a:lnTo>
                <a:cubicBezTo>
                  <a:pt x="9809" y="3975"/>
                  <a:pt x="9812" y="3978"/>
                  <a:pt x="9816" y="3978"/>
                </a:cubicBezTo>
                <a:cubicBezTo>
                  <a:pt x="9824" y="3978"/>
                  <a:pt x="9835" y="3965"/>
                  <a:pt x="9854" y="3965"/>
                </a:cubicBezTo>
                <a:cubicBezTo>
                  <a:pt x="9861" y="3951"/>
                  <a:pt x="9871" y="3946"/>
                  <a:pt x="9880" y="3946"/>
                </a:cubicBezTo>
                <a:cubicBezTo>
                  <a:pt x="9896" y="3946"/>
                  <a:pt x="9912" y="3967"/>
                  <a:pt x="9912" y="4029"/>
                </a:cubicBezTo>
                <a:cubicBezTo>
                  <a:pt x="9947" y="3911"/>
                  <a:pt x="10079" y="3638"/>
                  <a:pt x="10124" y="3638"/>
                </a:cubicBezTo>
                <a:cubicBezTo>
                  <a:pt x="10129" y="3638"/>
                  <a:pt x="10132" y="3641"/>
                  <a:pt x="10134" y="3646"/>
                </a:cubicBezTo>
                <a:cubicBezTo>
                  <a:pt x="10134" y="3646"/>
                  <a:pt x="10120" y="3694"/>
                  <a:pt x="10098" y="3745"/>
                </a:cubicBezTo>
                <a:cubicBezTo>
                  <a:pt x="10111" y="3729"/>
                  <a:pt x="10131" y="3718"/>
                  <a:pt x="10163" y="3710"/>
                </a:cubicBezTo>
                <a:cubicBezTo>
                  <a:pt x="10163" y="3868"/>
                  <a:pt x="9999" y="3965"/>
                  <a:pt x="9951" y="3997"/>
                </a:cubicBezTo>
                <a:cubicBezTo>
                  <a:pt x="9951" y="3997"/>
                  <a:pt x="10009" y="4029"/>
                  <a:pt x="10009" y="4029"/>
                </a:cubicBezTo>
                <a:cubicBezTo>
                  <a:pt x="9964" y="4085"/>
                  <a:pt x="9945" y="4090"/>
                  <a:pt x="9898" y="4114"/>
                </a:cubicBezTo>
                <a:cubicBezTo>
                  <a:pt x="9900" y="4114"/>
                  <a:pt x="9901" y="4114"/>
                  <a:pt x="9902" y="4114"/>
                </a:cubicBezTo>
                <a:cubicBezTo>
                  <a:pt x="9917" y="4114"/>
                  <a:pt x="9887" y="4163"/>
                  <a:pt x="9864" y="4187"/>
                </a:cubicBezTo>
                <a:cubicBezTo>
                  <a:pt x="9835" y="4219"/>
                  <a:pt x="9815" y="4219"/>
                  <a:pt x="9893" y="4251"/>
                </a:cubicBezTo>
                <a:lnTo>
                  <a:pt x="9844" y="4251"/>
                </a:lnTo>
                <a:cubicBezTo>
                  <a:pt x="9844" y="4251"/>
                  <a:pt x="9854" y="4283"/>
                  <a:pt x="9864" y="4347"/>
                </a:cubicBezTo>
                <a:cubicBezTo>
                  <a:pt x="9864" y="4379"/>
                  <a:pt x="9874" y="4347"/>
                  <a:pt x="9864" y="4441"/>
                </a:cubicBezTo>
                <a:cubicBezTo>
                  <a:pt x="9854" y="4537"/>
                  <a:pt x="9835" y="4602"/>
                  <a:pt x="9815" y="4698"/>
                </a:cubicBezTo>
                <a:cubicBezTo>
                  <a:pt x="9912" y="4952"/>
                  <a:pt x="9854" y="5049"/>
                  <a:pt x="9893" y="5367"/>
                </a:cubicBezTo>
                <a:cubicBezTo>
                  <a:pt x="9787" y="5589"/>
                  <a:pt x="9632" y="5718"/>
                  <a:pt x="9525" y="6069"/>
                </a:cubicBezTo>
                <a:cubicBezTo>
                  <a:pt x="9487" y="6451"/>
                  <a:pt x="9574" y="6387"/>
                  <a:pt x="9584" y="6674"/>
                </a:cubicBezTo>
                <a:cubicBezTo>
                  <a:pt x="9558" y="6591"/>
                  <a:pt x="9529" y="6572"/>
                  <a:pt x="9502" y="6572"/>
                </a:cubicBezTo>
                <a:cubicBezTo>
                  <a:pt x="9478" y="6572"/>
                  <a:pt x="9455" y="6585"/>
                  <a:pt x="9437" y="6585"/>
                </a:cubicBezTo>
                <a:cubicBezTo>
                  <a:pt x="9411" y="6585"/>
                  <a:pt x="9396" y="6558"/>
                  <a:pt x="9399" y="6419"/>
                </a:cubicBezTo>
                <a:cubicBezTo>
                  <a:pt x="9274" y="6864"/>
                  <a:pt x="9235" y="6992"/>
                  <a:pt x="9100" y="7693"/>
                </a:cubicBezTo>
                <a:cubicBezTo>
                  <a:pt x="9148" y="7758"/>
                  <a:pt x="9186" y="7758"/>
                  <a:pt x="9196" y="7884"/>
                </a:cubicBezTo>
                <a:cubicBezTo>
                  <a:pt x="9184" y="7937"/>
                  <a:pt x="9164" y="7964"/>
                  <a:pt x="9142" y="7964"/>
                </a:cubicBezTo>
                <a:cubicBezTo>
                  <a:pt x="9112" y="7964"/>
                  <a:pt x="9078" y="7913"/>
                  <a:pt x="9061" y="7822"/>
                </a:cubicBezTo>
                <a:lnTo>
                  <a:pt x="9061" y="7758"/>
                </a:lnTo>
                <a:cubicBezTo>
                  <a:pt x="8936" y="8778"/>
                  <a:pt x="8365" y="8170"/>
                  <a:pt x="8307" y="9190"/>
                </a:cubicBezTo>
                <a:lnTo>
                  <a:pt x="8307" y="9128"/>
                </a:lnTo>
                <a:lnTo>
                  <a:pt x="8181" y="9891"/>
                </a:lnTo>
                <a:cubicBezTo>
                  <a:pt x="8168" y="9913"/>
                  <a:pt x="8159" y="9923"/>
                  <a:pt x="8152" y="9923"/>
                </a:cubicBezTo>
                <a:cubicBezTo>
                  <a:pt x="8110" y="9923"/>
                  <a:pt x="8177" y="9538"/>
                  <a:pt x="8084" y="9511"/>
                </a:cubicBezTo>
                <a:cubicBezTo>
                  <a:pt x="8037" y="10020"/>
                  <a:pt x="7949" y="10180"/>
                  <a:pt x="7852" y="10338"/>
                </a:cubicBezTo>
                <a:cubicBezTo>
                  <a:pt x="7765" y="10467"/>
                  <a:pt x="7678" y="10593"/>
                  <a:pt x="7601" y="11040"/>
                </a:cubicBezTo>
                <a:cubicBezTo>
                  <a:pt x="7586" y="11021"/>
                  <a:pt x="7570" y="11013"/>
                  <a:pt x="7554" y="11013"/>
                </a:cubicBezTo>
                <a:cubicBezTo>
                  <a:pt x="7519" y="11013"/>
                  <a:pt x="7486" y="11050"/>
                  <a:pt x="7466" y="11072"/>
                </a:cubicBezTo>
                <a:cubicBezTo>
                  <a:pt x="7428" y="11072"/>
                  <a:pt x="7398" y="11104"/>
                  <a:pt x="7379" y="11136"/>
                </a:cubicBezTo>
                <a:cubicBezTo>
                  <a:pt x="7321" y="11230"/>
                  <a:pt x="7272" y="11422"/>
                  <a:pt x="7224" y="11612"/>
                </a:cubicBezTo>
                <a:cubicBezTo>
                  <a:pt x="7127" y="11995"/>
                  <a:pt x="7030" y="12474"/>
                  <a:pt x="6876" y="12507"/>
                </a:cubicBezTo>
                <a:lnTo>
                  <a:pt x="6934" y="12632"/>
                </a:lnTo>
                <a:cubicBezTo>
                  <a:pt x="6938" y="12764"/>
                  <a:pt x="6926" y="12798"/>
                  <a:pt x="6907" y="12798"/>
                </a:cubicBezTo>
                <a:cubicBezTo>
                  <a:pt x="6885" y="12798"/>
                  <a:pt x="6853" y="12750"/>
                  <a:pt x="6827" y="12750"/>
                </a:cubicBezTo>
                <a:cubicBezTo>
                  <a:pt x="6821" y="12750"/>
                  <a:pt x="6814" y="12753"/>
                  <a:pt x="6809" y="12761"/>
                </a:cubicBezTo>
                <a:cubicBezTo>
                  <a:pt x="6857" y="12889"/>
                  <a:pt x="6905" y="12793"/>
                  <a:pt x="6905" y="12951"/>
                </a:cubicBezTo>
                <a:cubicBezTo>
                  <a:pt x="6760" y="13652"/>
                  <a:pt x="6557" y="14228"/>
                  <a:pt x="6344" y="14897"/>
                </a:cubicBezTo>
                <a:cubicBezTo>
                  <a:pt x="6315" y="14991"/>
                  <a:pt x="6296" y="15055"/>
                  <a:pt x="6267" y="15183"/>
                </a:cubicBezTo>
                <a:cubicBezTo>
                  <a:pt x="6228" y="15309"/>
                  <a:pt x="6190" y="15470"/>
                  <a:pt x="6161" y="15630"/>
                </a:cubicBezTo>
                <a:cubicBezTo>
                  <a:pt x="6083" y="15917"/>
                  <a:pt x="6015" y="16235"/>
                  <a:pt x="5967" y="16586"/>
                </a:cubicBezTo>
                <a:cubicBezTo>
                  <a:pt x="5851" y="17287"/>
                  <a:pt x="5783" y="18018"/>
                  <a:pt x="5803" y="18752"/>
                </a:cubicBezTo>
                <a:cubicBezTo>
                  <a:pt x="5803" y="19009"/>
                  <a:pt x="5841" y="19167"/>
                  <a:pt x="5880" y="19231"/>
                </a:cubicBezTo>
                <a:cubicBezTo>
                  <a:pt x="5928" y="19295"/>
                  <a:pt x="5977" y="19327"/>
                  <a:pt x="6015" y="19359"/>
                </a:cubicBezTo>
                <a:cubicBezTo>
                  <a:pt x="6112" y="19389"/>
                  <a:pt x="6161" y="19485"/>
                  <a:pt x="6190" y="20090"/>
                </a:cubicBezTo>
                <a:lnTo>
                  <a:pt x="6102" y="20090"/>
                </a:lnTo>
                <a:cubicBezTo>
                  <a:pt x="6064" y="20090"/>
                  <a:pt x="6015" y="20061"/>
                  <a:pt x="6015" y="20058"/>
                </a:cubicBezTo>
                <a:cubicBezTo>
                  <a:pt x="6257" y="20792"/>
                  <a:pt x="6499" y="21335"/>
                  <a:pt x="6809" y="21493"/>
                </a:cubicBezTo>
                <a:cubicBezTo>
                  <a:pt x="6893" y="21568"/>
                  <a:pt x="6985" y="21600"/>
                  <a:pt x="7079" y="21600"/>
                </a:cubicBezTo>
                <a:cubicBezTo>
                  <a:pt x="7146" y="21600"/>
                  <a:pt x="7214" y="21584"/>
                  <a:pt x="7282" y="21557"/>
                </a:cubicBezTo>
                <a:cubicBezTo>
                  <a:pt x="7321" y="21525"/>
                  <a:pt x="7359" y="21525"/>
                  <a:pt x="7398" y="21493"/>
                </a:cubicBezTo>
                <a:cubicBezTo>
                  <a:pt x="7436" y="21461"/>
                  <a:pt x="7475" y="21429"/>
                  <a:pt x="7505" y="21399"/>
                </a:cubicBezTo>
                <a:cubicBezTo>
                  <a:pt x="7553" y="21367"/>
                  <a:pt x="7592" y="21271"/>
                  <a:pt x="7639" y="21206"/>
                </a:cubicBezTo>
                <a:cubicBezTo>
                  <a:pt x="7621" y="21303"/>
                  <a:pt x="7631" y="21461"/>
                  <a:pt x="7592" y="21461"/>
                </a:cubicBezTo>
                <a:cubicBezTo>
                  <a:pt x="7615" y="21525"/>
                  <a:pt x="7643" y="21552"/>
                  <a:pt x="7672" y="21552"/>
                </a:cubicBezTo>
                <a:cubicBezTo>
                  <a:pt x="7776" y="21552"/>
                  <a:pt x="7897" y="21215"/>
                  <a:pt x="7881" y="21016"/>
                </a:cubicBezTo>
                <a:cubicBezTo>
                  <a:pt x="7885" y="21014"/>
                  <a:pt x="7888" y="21014"/>
                  <a:pt x="7891" y="21014"/>
                </a:cubicBezTo>
                <a:cubicBezTo>
                  <a:pt x="7937" y="21014"/>
                  <a:pt x="7913" y="21244"/>
                  <a:pt x="7959" y="21335"/>
                </a:cubicBezTo>
                <a:cubicBezTo>
                  <a:pt x="7968" y="21351"/>
                  <a:pt x="7978" y="21356"/>
                  <a:pt x="7987" y="21356"/>
                </a:cubicBezTo>
                <a:cubicBezTo>
                  <a:pt x="8054" y="21356"/>
                  <a:pt x="8106" y="20979"/>
                  <a:pt x="8157" y="20979"/>
                </a:cubicBezTo>
                <a:cubicBezTo>
                  <a:pt x="8168" y="20979"/>
                  <a:pt x="8180" y="21000"/>
                  <a:pt x="8191" y="21049"/>
                </a:cubicBezTo>
                <a:cubicBezTo>
                  <a:pt x="8197" y="21083"/>
                  <a:pt x="8189" y="21118"/>
                  <a:pt x="8181" y="21150"/>
                </a:cubicBezTo>
                <a:cubicBezTo>
                  <a:pt x="8243" y="21019"/>
                  <a:pt x="8394" y="21008"/>
                  <a:pt x="8317" y="20698"/>
                </a:cubicBezTo>
                <a:cubicBezTo>
                  <a:pt x="8326" y="20701"/>
                  <a:pt x="8336" y="20703"/>
                  <a:pt x="8345" y="20703"/>
                </a:cubicBezTo>
                <a:cubicBezTo>
                  <a:pt x="8465" y="20703"/>
                  <a:pt x="8544" y="20387"/>
                  <a:pt x="8641" y="20387"/>
                </a:cubicBezTo>
                <a:cubicBezTo>
                  <a:pt x="8655" y="20387"/>
                  <a:pt x="8669" y="20395"/>
                  <a:pt x="8684" y="20409"/>
                </a:cubicBezTo>
                <a:cubicBezTo>
                  <a:pt x="8713" y="19932"/>
                  <a:pt x="8926" y="20347"/>
                  <a:pt x="8887" y="19740"/>
                </a:cubicBezTo>
                <a:cubicBezTo>
                  <a:pt x="8909" y="19970"/>
                  <a:pt x="8954" y="20058"/>
                  <a:pt x="9005" y="20058"/>
                </a:cubicBezTo>
                <a:cubicBezTo>
                  <a:pt x="9088" y="20058"/>
                  <a:pt x="9186" y="19820"/>
                  <a:pt x="9216" y="19582"/>
                </a:cubicBezTo>
                <a:cubicBezTo>
                  <a:pt x="9206" y="19804"/>
                  <a:pt x="9312" y="19710"/>
                  <a:pt x="9303" y="19997"/>
                </a:cubicBezTo>
                <a:cubicBezTo>
                  <a:pt x="9399" y="19868"/>
                  <a:pt x="9467" y="19646"/>
                  <a:pt x="9419" y="19359"/>
                </a:cubicBezTo>
                <a:cubicBezTo>
                  <a:pt x="9457" y="19434"/>
                  <a:pt x="9490" y="19467"/>
                  <a:pt x="9519" y="19467"/>
                </a:cubicBezTo>
                <a:cubicBezTo>
                  <a:pt x="9639" y="19467"/>
                  <a:pt x="9692" y="18928"/>
                  <a:pt x="9782" y="18928"/>
                </a:cubicBezTo>
                <a:cubicBezTo>
                  <a:pt x="9813" y="18928"/>
                  <a:pt x="9848" y="18993"/>
                  <a:pt x="9893" y="19167"/>
                </a:cubicBezTo>
                <a:cubicBezTo>
                  <a:pt x="10124" y="18497"/>
                  <a:pt x="10347" y="17957"/>
                  <a:pt x="10569" y="17510"/>
                </a:cubicBezTo>
                <a:cubicBezTo>
                  <a:pt x="10637" y="18115"/>
                  <a:pt x="10309" y="17925"/>
                  <a:pt x="10396" y="18530"/>
                </a:cubicBezTo>
                <a:cubicBezTo>
                  <a:pt x="10599" y="17989"/>
                  <a:pt x="10666" y="17287"/>
                  <a:pt x="10908" y="17127"/>
                </a:cubicBezTo>
                <a:cubicBezTo>
                  <a:pt x="10976" y="17127"/>
                  <a:pt x="10908" y="17445"/>
                  <a:pt x="10898" y="17574"/>
                </a:cubicBezTo>
                <a:cubicBezTo>
                  <a:pt x="10995" y="17287"/>
                  <a:pt x="11101" y="17159"/>
                  <a:pt x="11208" y="17031"/>
                </a:cubicBezTo>
                <a:cubicBezTo>
                  <a:pt x="11313" y="16905"/>
                  <a:pt x="11390" y="16811"/>
                  <a:pt x="11485" y="16533"/>
                </a:cubicBezTo>
                <a:cubicBezTo>
                  <a:pt x="11486" y="16538"/>
                  <a:pt x="11486" y="16543"/>
                  <a:pt x="11488" y="16549"/>
                </a:cubicBezTo>
                <a:cubicBezTo>
                  <a:pt x="11488" y="16538"/>
                  <a:pt x="11488" y="16530"/>
                  <a:pt x="11488" y="16522"/>
                </a:cubicBezTo>
                <a:cubicBezTo>
                  <a:pt x="11487" y="16525"/>
                  <a:pt x="11486" y="16530"/>
                  <a:pt x="11485" y="16533"/>
                </a:cubicBezTo>
                <a:cubicBezTo>
                  <a:pt x="11412" y="16185"/>
                  <a:pt x="11563" y="15598"/>
                  <a:pt x="11566" y="15365"/>
                </a:cubicBezTo>
                <a:cubicBezTo>
                  <a:pt x="11579" y="16187"/>
                  <a:pt x="11788" y="15320"/>
                  <a:pt x="11778" y="16426"/>
                </a:cubicBezTo>
                <a:cubicBezTo>
                  <a:pt x="11797" y="16329"/>
                  <a:pt x="11817" y="16171"/>
                  <a:pt x="11797" y="16011"/>
                </a:cubicBezTo>
                <a:cubicBezTo>
                  <a:pt x="11836" y="16011"/>
                  <a:pt x="11866" y="16107"/>
                  <a:pt x="11846" y="16361"/>
                </a:cubicBezTo>
                <a:cubicBezTo>
                  <a:pt x="11971" y="16043"/>
                  <a:pt x="11894" y="15821"/>
                  <a:pt x="12030" y="15660"/>
                </a:cubicBezTo>
                <a:cubicBezTo>
                  <a:pt x="12039" y="15788"/>
                  <a:pt x="12020" y="15885"/>
                  <a:pt x="12020" y="16043"/>
                </a:cubicBezTo>
                <a:cubicBezTo>
                  <a:pt x="12059" y="15724"/>
                  <a:pt x="12097" y="15374"/>
                  <a:pt x="12223" y="15374"/>
                </a:cubicBezTo>
                <a:cubicBezTo>
                  <a:pt x="12223" y="15427"/>
                  <a:pt x="12243" y="15502"/>
                  <a:pt x="12228" y="15545"/>
                </a:cubicBezTo>
                <a:cubicBezTo>
                  <a:pt x="12398" y="15274"/>
                  <a:pt x="12468" y="14544"/>
                  <a:pt x="12683" y="14544"/>
                </a:cubicBezTo>
                <a:cubicBezTo>
                  <a:pt x="12687" y="14544"/>
                  <a:pt x="12692" y="14544"/>
                  <a:pt x="12696" y="14546"/>
                </a:cubicBezTo>
                <a:cubicBezTo>
                  <a:pt x="12696" y="15183"/>
                  <a:pt x="12794" y="14640"/>
                  <a:pt x="12851" y="15119"/>
                </a:cubicBezTo>
                <a:lnTo>
                  <a:pt x="12948" y="14865"/>
                </a:lnTo>
                <a:lnTo>
                  <a:pt x="12881" y="14672"/>
                </a:lnTo>
                <a:cubicBezTo>
                  <a:pt x="12971" y="14584"/>
                  <a:pt x="13020" y="14158"/>
                  <a:pt x="13113" y="14158"/>
                </a:cubicBezTo>
                <a:cubicBezTo>
                  <a:pt x="13119" y="14158"/>
                  <a:pt x="13125" y="14158"/>
                  <a:pt x="13132" y="14164"/>
                </a:cubicBezTo>
                <a:lnTo>
                  <a:pt x="13084" y="14450"/>
                </a:lnTo>
                <a:lnTo>
                  <a:pt x="13258" y="14164"/>
                </a:lnTo>
                <a:lnTo>
                  <a:pt x="13132" y="14099"/>
                </a:lnTo>
                <a:cubicBezTo>
                  <a:pt x="13200" y="13716"/>
                  <a:pt x="13054" y="13462"/>
                  <a:pt x="13200" y="13462"/>
                </a:cubicBezTo>
                <a:cubicBezTo>
                  <a:pt x="13195" y="13484"/>
                  <a:pt x="13198" y="13492"/>
                  <a:pt x="13206" y="13492"/>
                </a:cubicBezTo>
                <a:cubicBezTo>
                  <a:pt x="13219" y="13492"/>
                  <a:pt x="13243" y="13476"/>
                  <a:pt x="13271" y="13476"/>
                </a:cubicBezTo>
                <a:cubicBezTo>
                  <a:pt x="13306" y="13476"/>
                  <a:pt x="13347" y="13497"/>
                  <a:pt x="13383" y="13591"/>
                </a:cubicBezTo>
                <a:cubicBezTo>
                  <a:pt x="13410" y="13411"/>
                  <a:pt x="13446" y="13205"/>
                  <a:pt x="13513" y="13205"/>
                </a:cubicBezTo>
                <a:cubicBezTo>
                  <a:pt x="13518" y="13205"/>
                  <a:pt x="13523" y="13205"/>
                  <a:pt x="13528" y="13208"/>
                </a:cubicBezTo>
                <a:cubicBezTo>
                  <a:pt x="13567" y="13366"/>
                  <a:pt x="13577" y="13781"/>
                  <a:pt x="13596" y="13877"/>
                </a:cubicBezTo>
                <a:cubicBezTo>
                  <a:pt x="13605" y="13417"/>
                  <a:pt x="13802" y="13516"/>
                  <a:pt x="13826" y="13071"/>
                </a:cubicBezTo>
                <a:cubicBezTo>
                  <a:pt x="13825" y="13205"/>
                  <a:pt x="13849" y="13403"/>
                  <a:pt x="13857" y="13430"/>
                </a:cubicBezTo>
                <a:lnTo>
                  <a:pt x="13867" y="13047"/>
                </a:lnTo>
                <a:cubicBezTo>
                  <a:pt x="13925" y="13112"/>
                  <a:pt x="13934" y="13176"/>
                  <a:pt x="13944" y="13366"/>
                </a:cubicBezTo>
                <a:cubicBezTo>
                  <a:pt x="14077" y="13307"/>
                  <a:pt x="13878" y="12876"/>
                  <a:pt x="13991" y="12876"/>
                </a:cubicBezTo>
                <a:cubicBezTo>
                  <a:pt x="14001" y="12876"/>
                  <a:pt x="14014" y="12881"/>
                  <a:pt x="14031" y="12889"/>
                </a:cubicBezTo>
                <a:cubicBezTo>
                  <a:pt x="14022" y="12951"/>
                  <a:pt x="14031" y="12983"/>
                  <a:pt x="14012" y="13047"/>
                </a:cubicBezTo>
                <a:cubicBezTo>
                  <a:pt x="14181" y="13047"/>
                  <a:pt x="14304" y="12536"/>
                  <a:pt x="14462" y="12536"/>
                </a:cubicBezTo>
                <a:cubicBezTo>
                  <a:pt x="14467" y="12536"/>
                  <a:pt x="14471" y="12536"/>
                  <a:pt x="14476" y="12539"/>
                </a:cubicBezTo>
                <a:cubicBezTo>
                  <a:pt x="14563" y="12983"/>
                  <a:pt x="14350" y="12793"/>
                  <a:pt x="14446" y="13176"/>
                </a:cubicBezTo>
                <a:cubicBezTo>
                  <a:pt x="14650" y="12857"/>
                  <a:pt x="14844" y="12124"/>
                  <a:pt x="15065" y="12059"/>
                </a:cubicBezTo>
                <a:lnTo>
                  <a:pt x="15017" y="12027"/>
                </a:lnTo>
                <a:cubicBezTo>
                  <a:pt x="15008" y="11803"/>
                  <a:pt x="15023" y="11736"/>
                  <a:pt x="15050" y="11736"/>
                </a:cubicBezTo>
                <a:cubicBezTo>
                  <a:pt x="15093" y="11736"/>
                  <a:pt x="15168" y="11918"/>
                  <a:pt x="15228" y="11918"/>
                </a:cubicBezTo>
                <a:cubicBezTo>
                  <a:pt x="15247" y="11918"/>
                  <a:pt x="15265" y="11896"/>
                  <a:pt x="15280" y="11843"/>
                </a:cubicBezTo>
                <a:cubicBezTo>
                  <a:pt x="15267" y="11944"/>
                  <a:pt x="15284" y="12164"/>
                  <a:pt x="15288" y="12164"/>
                </a:cubicBezTo>
                <a:cubicBezTo>
                  <a:pt x="15288" y="12164"/>
                  <a:pt x="15288" y="12161"/>
                  <a:pt x="15288" y="12156"/>
                </a:cubicBezTo>
                <a:cubicBezTo>
                  <a:pt x="15443" y="12124"/>
                  <a:pt x="15569" y="11709"/>
                  <a:pt x="15772" y="11294"/>
                </a:cubicBezTo>
                <a:lnTo>
                  <a:pt x="15752" y="11487"/>
                </a:lnTo>
                <a:cubicBezTo>
                  <a:pt x="15777" y="11508"/>
                  <a:pt x="15803" y="11516"/>
                  <a:pt x="15829" y="11516"/>
                </a:cubicBezTo>
                <a:cubicBezTo>
                  <a:pt x="15919" y="11516"/>
                  <a:pt x="16016" y="11422"/>
                  <a:pt x="16091" y="11422"/>
                </a:cubicBezTo>
                <a:cubicBezTo>
                  <a:pt x="16100" y="11200"/>
                  <a:pt x="16158" y="11200"/>
                  <a:pt x="16110" y="10943"/>
                </a:cubicBezTo>
                <a:cubicBezTo>
                  <a:pt x="16181" y="11115"/>
                  <a:pt x="16244" y="11181"/>
                  <a:pt x="16303" y="11181"/>
                </a:cubicBezTo>
                <a:cubicBezTo>
                  <a:pt x="16485" y="11181"/>
                  <a:pt x="16615" y="10542"/>
                  <a:pt x="16781" y="10542"/>
                </a:cubicBezTo>
                <a:cubicBezTo>
                  <a:pt x="16828" y="10542"/>
                  <a:pt x="16878" y="10593"/>
                  <a:pt x="16931" y="10721"/>
                </a:cubicBezTo>
                <a:cubicBezTo>
                  <a:pt x="16903" y="10753"/>
                  <a:pt x="16874" y="10911"/>
                  <a:pt x="16893" y="10911"/>
                </a:cubicBezTo>
                <a:lnTo>
                  <a:pt x="17106" y="10593"/>
                </a:lnTo>
                <a:cubicBezTo>
                  <a:pt x="17067" y="10306"/>
                  <a:pt x="17067" y="10435"/>
                  <a:pt x="17000" y="10210"/>
                </a:cubicBezTo>
                <a:cubicBezTo>
                  <a:pt x="17019" y="10020"/>
                  <a:pt x="17077" y="9830"/>
                  <a:pt x="17134" y="9797"/>
                </a:cubicBezTo>
                <a:cubicBezTo>
                  <a:pt x="17038" y="10052"/>
                  <a:pt x="17154" y="10306"/>
                  <a:pt x="17212" y="10467"/>
                </a:cubicBezTo>
                <a:cubicBezTo>
                  <a:pt x="17193" y="10370"/>
                  <a:pt x="17203" y="10242"/>
                  <a:pt x="17203" y="10148"/>
                </a:cubicBezTo>
                <a:cubicBezTo>
                  <a:pt x="17228" y="10242"/>
                  <a:pt x="17242" y="10279"/>
                  <a:pt x="17252" y="10279"/>
                </a:cubicBezTo>
                <a:cubicBezTo>
                  <a:pt x="17286" y="10279"/>
                  <a:pt x="17236" y="9749"/>
                  <a:pt x="17316" y="9749"/>
                </a:cubicBezTo>
                <a:cubicBezTo>
                  <a:pt x="17329" y="9749"/>
                  <a:pt x="17346" y="9763"/>
                  <a:pt x="17367" y="9797"/>
                </a:cubicBezTo>
                <a:lnTo>
                  <a:pt x="17357" y="9988"/>
                </a:lnTo>
                <a:cubicBezTo>
                  <a:pt x="17412" y="9867"/>
                  <a:pt x="17458" y="9634"/>
                  <a:pt x="17519" y="9634"/>
                </a:cubicBezTo>
                <a:cubicBezTo>
                  <a:pt x="17523" y="9634"/>
                  <a:pt x="17527" y="9634"/>
                  <a:pt x="17532" y="9637"/>
                </a:cubicBezTo>
                <a:cubicBezTo>
                  <a:pt x="17570" y="9988"/>
                  <a:pt x="17473" y="9830"/>
                  <a:pt x="17483" y="10148"/>
                </a:cubicBezTo>
                <a:cubicBezTo>
                  <a:pt x="17553" y="10095"/>
                  <a:pt x="17605" y="9607"/>
                  <a:pt x="17673" y="9607"/>
                </a:cubicBezTo>
                <a:cubicBezTo>
                  <a:pt x="17689" y="9607"/>
                  <a:pt x="17706" y="9634"/>
                  <a:pt x="17725" y="9701"/>
                </a:cubicBezTo>
                <a:cubicBezTo>
                  <a:pt x="17686" y="9830"/>
                  <a:pt x="17638" y="9830"/>
                  <a:pt x="17599" y="9955"/>
                </a:cubicBezTo>
                <a:cubicBezTo>
                  <a:pt x="17673" y="10245"/>
                  <a:pt x="17700" y="10271"/>
                  <a:pt x="17732" y="10271"/>
                </a:cubicBezTo>
                <a:cubicBezTo>
                  <a:pt x="17739" y="10271"/>
                  <a:pt x="17748" y="10269"/>
                  <a:pt x="17756" y="10269"/>
                </a:cubicBezTo>
                <a:cubicBezTo>
                  <a:pt x="17764" y="10269"/>
                  <a:pt x="17773" y="10271"/>
                  <a:pt x="17782" y="10274"/>
                </a:cubicBezTo>
                <a:lnTo>
                  <a:pt x="17773" y="10274"/>
                </a:lnTo>
                <a:cubicBezTo>
                  <a:pt x="17773" y="10274"/>
                  <a:pt x="17812" y="10306"/>
                  <a:pt x="17850" y="10338"/>
                </a:cubicBezTo>
                <a:cubicBezTo>
                  <a:pt x="17889" y="10402"/>
                  <a:pt x="17928" y="10435"/>
                  <a:pt x="17928" y="10435"/>
                </a:cubicBezTo>
                <a:lnTo>
                  <a:pt x="17889" y="10306"/>
                </a:lnTo>
                <a:cubicBezTo>
                  <a:pt x="17966" y="9318"/>
                  <a:pt x="18102" y="10052"/>
                  <a:pt x="18247" y="9415"/>
                </a:cubicBezTo>
                <a:cubicBezTo>
                  <a:pt x="18111" y="10052"/>
                  <a:pt x="18228" y="9765"/>
                  <a:pt x="18218" y="10180"/>
                </a:cubicBezTo>
                <a:cubicBezTo>
                  <a:pt x="18266" y="10306"/>
                  <a:pt x="18324" y="10435"/>
                  <a:pt x="18305" y="10560"/>
                </a:cubicBezTo>
                <a:cubicBezTo>
                  <a:pt x="18323" y="10469"/>
                  <a:pt x="18339" y="10440"/>
                  <a:pt x="18356" y="10440"/>
                </a:cubicBezTo>
                <a:cubicBezTo>
                  <a:pt x="18381" y="10440"/>
                  <a:pt x="18406" y="10507"/>
                  <a:pt x="18435" y="10507"/>
                </a:cubicBezTo>
                <a:cubicBezTo>
                  <a:pt x="18459" y="10507"/>
                  <a:pt x="18486" y="10464"/>
                  <a:pt x="18517" y="10306"/>
                </a:cubicBezTo>
                <a:cubicBezTo>
                  <a:pt x="18517" y="10435"/>
                  <a:pt x="18585" y="10306"/>
                  <a:pt x="18575" y="10657"/>
                </a:cubicBezTo>
                <a:cubicBezTo>
                  <a:pt x="18585" y="10625"/>
                  <a:pt x="18595" y="10625"/>
                  <a:pt x="18604" y="10593"/>
                </a:cubicBezTo>
                <a:cubicBezTo>
                  <a:pt x="18620" y="10820"/>
                  <a:pt x="18683" y="11323"/>
                  <a:pt x="18667" y="11323"/>
                </a:cubicBezTo>
                <a:cubicBezTo>
                  <a:pt x="18662" y="11323"/>
                  <a:pt x="18652" y="11286"/>
                  <a:pt x="18634" y="11200"/>
                </a:cubicBezTo>
                <a:lnTo>
                  <a:pt x="18595" y="10753"/>
                </a:lnTo>
                <a:cubicBezTo>
                  <a:pt x="18604" y="11326"/>
                  <a:pt x="18478" y="10882"/>
                  <a:pt x="18488" y="11390"/>
                </a:cubicBezTo>
                <a:cubicBezTo>
                  <a:pt x="18478" y="11294"/>
                  <a:pt x="18460" y="11168"/>
                  <a:pt x="18469" y="11168"/>
                </a:cubicBezTo>
                <a:cubicBezTo>
                  <a:pt x="18456" y="11088"/>
                  <a:pt x="18447" y="11053"/>
                  <a:pt x="18441" y="11053"/>
                </a:cubicBezTo>
                <a:cubicBezTo>
                  <a:pt x="18427" y="11053"/>
                  <a:pt x="18439" y="11270"/>
                  <a:pt x="18460" y="11455"/>
                </a:cubicBezTo>
                <a:cubicBezTo>
                  <a:pt x="18450" y="11455"/>
                  <a:pt x="18431" y="11230"/>
                  <a:pt x="18411" y="11104"/>
                </a:cubicBezTo>
                <a:cubicBezTo>
                  <a:pt x="18406" y="11085"/>
                  <a:pt x="18403" y="11077"/>
                  <a:pt x="18401" y="11077"/>
                </a:cubicBezTo>
                <a:cubicBezTo>
                  <a:pt x="18389" y="11077"/>
                  <a:pt x="18409" y="11326"/>
                  <a:pt x="18400" y="11326"/>
                </a:cubicBezTo>
                <a:cubicBezTo>
                  <a:pt x="18398" y="11326"/>
                  <a:pt x="18392" y="11299"/>
                  <a:pt x="18382" y="11230"/>
                </a:cubicBezTo>
                <a:cubicBezTo>
                  <a:pt x="18382" y="11214"/>
                  <a:pt x="18379" y="11187"/>
                  <a:pt x="18377" y="11160"/>
                </a:cubicBezTo>
                <a:cubicBezTo>
                  <a:pt x="18376" y="11235"/>
                  <a:pt x="18343" y="11187"/>
                  <a:pt x="18392" y="11455"/>
                </a:cubicBezTo>
                <a:cubicBezTo>
                  <a:pt x="18386" y="11433"/>
                  <a:pt x="18381" y="11425"/>
                  <a:pt x="18378" y="11425"/>
                </a:cubicBezTo>
                <a:cubicBezTo>
                  <a:pt x="18365" y="11425"/>
                  <a:pt x="18369" y="11546"/>
                  <a:pt x="18356" y="11546"/>
                </a:cubicBezTo>
                <a:cubicBezTo>
                  <a:pt x="18352" y="11546"/>
                  <a:pt x="18344" y="11529"/>
                  <a:pt x="18334" y="11487"/>
                </a:cubicBezTo>
                <a:cubicBezTo>
                  <a:pt x="18350" y="11626"/>
                  <a:pt x="18349" y="11658"/>
                  <a:pt x="18343" y="11658"/>
                </a:cubicBezTo>
                <a:cubicBezTo>
                  <a:pt x="18338" y="11658"/>
                  <a:pt x="18331" y="11639"/>
                  <a:pt x="18327" y="11639"/>
                </a:cubicBezTo>
                <a:cubicBezTo>
                  <a:pt x="18322" y="11639"/>
                  <a:pt x="18322" y="11671"/>
                  <a:pt x="18341" y="11813"/>
                </a:cubicBezTo>
                <a:cubicBezTo>
                  <a:pt x="18311" y="11607"/>
                  <a:pt x="18292" y="11529"/>
                  <a:pt x="18280" y="11529"/>
                </a:cubicBezTo>
                <a:cubicBezTo>
                  <a:pt x="18266" y="11529"/>
                  <a:pt x="18266" y="11653"/>
                  <a:pt x="18275" y="11805"/>
                </a:cubicBezTo>
                <a:cubicBezTo>
                  <a:pt x="18257" y="11612"/>
                  <a:pt x="18247" y="11612"/>
                  <a:pt x="18218" y="11390"/>
                </a:cubicBezTo>
                <a:cubicBezTo>
                  <a:pt x="18198" y="11422"/>
                  <a:pt x="18208" y="11551"/>
                  <a:pt x="18247" y="11837"/>
                </a:cubicBezTo>
                <a:cubicBezTo>
                  <a:pt x="18219" y="11695"/>
                  <a:pt x="18206" y="11647"/>
                  <a:pt x="18199" y="11647"/>
                </a:cubicBezTo>
                <a:cubicBezTo>
                  <a:pt x="18186" y="11647"/>
                  <a:pt x="18213" y="11910"/>
                  <a:pt x="18202" y="11910"/>
                </a:cubicBezTo>
                <a:cubicBezTo>
                  <a:pt x="18196" y="11910"/>
                  <a:pt x="18180" y="11837"/>
                  <a:pt x="18141" y="11612"/>
                </a:cubicBezTo>
                <a:cubicBezTo>
                  <a:pt x="18141" y="11963"/>
                  <a:pt x="18141" y="12250"/>
                  <a:pt x="18121" y="12442"/>
                </a:cubicBezTo>
                <a:cubicBezTo>
                  <a:pt x="18034" y="11869"/>
                  <a:pt x="18150" y="12314"/>
                  <a:pt x="18063" y="11709"/>
                </a:cubicBezTo>
                <a:cubicBezTo>
                  <a:pt x="18063" y="11979"/>
                  <a:pt x="18115" y="12448"/>
                  <a:pt x="18072" y="12448"/>
                </a:cubicBezTo>
                <a:cubicBezTo>
                  <a:pt x="18069" y="12448"/>
                  <a:pt x="18067" y="12445"/>
                  <a:pt x="18063" y="12442"/>
                </a:cubicBezTo>
                <a:cubicBezTo>
                  <a:pt x="18044" y="12378"/>
                  <a:pt x="18034" y="12188"/>
                  <a:pt x="18015" y="12092"/>
                </a:cubicBezTo>
                <a:cubicBezTo>
                  <a:pt x="18024" y="12378"/>
                  <a:pt x="17947" y="12156"/>
                  <a:pt x="17966" y="12507"/>
                </a:cubicBezTo>
                <a:cubicBezTo>
                  <a:pt x="17956" y="12474"/>
                  <a:pt x="17947" y="12410"/>
                  <a:pt x="17947" y="12346"/>
                </a:cubicBezTo>
                <a:cubicBezTo>
                  <a:pt x="17947" y="12354"/>
                  <a:pt x="17946" y="12354"/>
                  <a:pt x="17944" y="12354"/>
                </a:cubicBezTo>
                <a:cubicBezTo>
                  <a:pt x="17943" y="12354"/>
                  <a:pt x="17942" y="12354"/>
                  <a:pt x="17941" y="12354"/>
                </a:cubicBezTo>
                <a:cubicBezTo>
                  <a:pt x="17936" y="12354"/>
                  <a:pt x="17934" y="12367"/>
                  <a:pt x="17966" y="12539"/>
                </a:cubicBezTo>
                <a:lnTo>
                  <a:pt x="17956" y="12474"/>
                </a:lnTo>
                <a:cubicBezTo>
                  <a:pt x="18021" y="12809"/>
                  <a:pt x="18059" y="13232"/>
                  <a:pt x="18088" y="13435"/>
                </a:cubicBezTo>
                <a:cubicBezTo>
                  <a:pt x="17987" y="12742"/>
                  <a:pt x="18033" y="13323"/>
                  <a:pt x="17899" y="12410"/>
                </a:cubicBezTo>
                <a:cubicBezTo>
                  <a:pt x="17899" y="12442"/>
                  <a:pt x="17918" y="12571"/>
                  <a:pt x="17947" y="12761"/>
                </a:cubicBezTo>
                <a:cubicBezTo>
                  <a:pt x="17928" y="12697"/>
                  <a:pt x="17908" y="12600"/>
                  <a:pt x="17889" y="12410"/>
                </a:cubicBezTo>
                <a:cubicBezTo>
                  <a:pt x="17889" y="12600"/>
                  <a:pt x="17938" y="12857"/>
                  <a:pt x="17918" y="12857"/>
                </a:cubicBezTo>
                <a:cubicBezTo>
                  <a:pt x="17899" y="12761"/>
                  <a:pt x="17899" y="12697"/>
                  <a:pt x="17869" y="12539"/>
                </a:cubicBezTo>
                <a:cubicBezTo>
                  <a:pt x="17904" y="12766"/>
                  <a:pt x="17931" y="12994"/>
                  <a:pt x="17908" y="12994"/>
                </a:cubicBezTo>
                <a:cubicBezTo>
                  <a:pt x="17906" y="12994"/>
                  <a:pt x="17903" y="12991"/>
                  <a:pt x="17899" y="12983"/>
                </a:cubicBezTo>
                <a:cubicBezTo>
                  <a:pt x="17890" y="12932"/>
                  <a:pt x="17877" y="12860"/>
                  <a:pt x="17877" y="12817"/>
                </a:cubicBezTo>
                <a:cubicBezTo>
                  <a:pt x="17870" y="12948"/>
                  <a:pt x="17916" y="13371"/>
                  <a:pt x="17889" y="13371"/>
                </a:cubicBezTo>
                <a:cubicBezTo>
                  <a:pt x="17885" y="13371"/>
                  <a:pt x="17878" y="13360"/>
                  <a:pt x="17869" y="13334"/>
                </a:cubicBezTo>
                <a:cubicBezTo>
                  <a:pt x="17792" y="12793"/>
                  <a:pt x="17831" y="13208"/>
                  <a:pt x="17753" y="12761"/>
                </a:cubicBezTo>
                <a:lnTo>
                  <a:pt x="17753" y="12921"/>
                </a:lnTo>
                <a:lnTo>
                  <a:pt x="17802" y="13112"/>
                </a:lnTo>
                <a:cubicBezTo>
                  <a:pt x="17794" y="13138"/>
                  <a:pt x="17820" y="13395"/>
                  <a:pt x="17805" y="13395"/>
                </a:cubicBezTo>
                <a:cubicBezTo>
                  <a:pt x="17802" y="13395"/>
                  <a:pt x="17798" y="13385"/>
                  <a:pt x="17792" y="13366"/>
                </a:cubicBezTo>
                <a:lnTo>
                  <a:pt x="17773" y="13176"/>
                </a:lnTo>
                <a:lnTo>
                  <a:pt x="17763" y="13302"/>
                </a:lnTo>
                <a:lnTo>
                  <a:pt x="17812" y="13430"/>
                </a:lnTo>
                <a:cubicBezTo>
                  <a:pt x="17837" y="13652"/>
                  <a:pt x="17899" y="13925"/>
                  <a:pt x="17882" y="13925"/>
                </a:cubicBezTo>
                <a:cubicBezTo>
                  <a:pt x="17880" y="13925"/>
                  <a:pt x="17876" y="13920"/>
                  <a:pt x="17869" y="13909"/>
                </a:cubicBezTo>
                <a:cubicBezTo>
                  <a:pt x="17869" y="13877"/>
                  <a:pt x="17860" y="13941"/>
                  <a:pt x="17802" y="13684"/>
                </a:cubicBezTo>
                <a:cubicBezTo>
                  <a:pt x="17817" y="13810"/>
                  <a:pt x="17833" y="13936"/>
                  <a:pt x="17824" y="13936"/>
                </a:cubicBezTo>
                <a:cubicBezTo>
                  <a:pt x="17821" y="13936"/>
                  <a:pt x="17817" y="13928"/>
                  <a:pt x="17812" y="13909"/>
                </a:cubicBezTo>
                <a:cubicBezTo>
                  <a:pt x="17782" y="13781"/>
                  <a:pt x="17725" y="13430"/>
                  <a:pt x="17705" y="13334"/>
                </a:cubicBezTo>
                <a:cubicBezTo>
                  <a:pt x="17763" y="13716"/>
                  <a:pt x="17696" y="13494"/>
                  <a:pt x="17763" y="13909"/>
                </a:cubicBezTo>
                <a:cubicBezTo>
                  <a:pt x="17748" y="13834"/>
                  <a:pt x="17716" y="13684"/>
                  <a:pt x="17698" y="13591"/>
                </a:cubicBezTo>
                <a:lnTo>
                  <a:pt x="17744" y="13845"/>
                </a:lnTo>
                <a:cubicBezTo>
                  <a:pt x="17715" y="13749"/>
                  <a:pt x="17705" y="13716"/>
                  <a:pt x="17676" y="13526"/>
                </a:cubicBezTo>
                <a:cubicBezTo>
                  <a:pt x="17652" y="13526"/>
                  <a:pt x="17746" y="13917"/>
                  <a:pt x="17733" y="13917"/>
                </a:cubicBezTo>
                <a:cubicBezTo>
                  <a:pt x="17731" y="13917"/>
                  <a:pt x="17725" y="13904"/>
                  <a:pt x="17715" y="13877"/>
                </a:cubicBezTo>
                <a:cubicBezTo>
                  <a:pt x="17715" y="13845"/>
                  <a:pt x="17705" y="13813"/>
                  <a:pt x="17696" y="13749"/>
                </a:cubicBezTo>
                <a:cubicBezTo>
                  <a:pt x="17692" y="13743"/>
                  <a:pt x="17690" y="13741"/>
                  <a:pt x="17687" y="13741"/>
                </a:cubicBezTo>
                <a:cubicBezTo>
                  <a:pt x="17666" y="13741"/>
                  <a:pt x="17685" y="13957"/>
                  <a:pt x="17661" y="13957"/>
                </a:cubicBezTo>
                <a:cubicBezTo>
                  <a:pt x="17657" y="13957"/>
                  <a:pt x="17653" y="13952"/>
                  <a:pt x="17647" y="13941"/>
                </a:cubicBezTo>
                <a:cubicBezTo>
                  <a:pt x="17550" y="13494"/>
                  <a:pt x="17638" y="13781"/>
                  <a:pt x="17560" y="13430"/>
                </a:cubicBezTo>
                <a:cubicBezTo>
                  <a:pt x="17542" y="13551"/>
                  <a:pt x="17601" y="14040"/>
                  <a:pt x="17567" y="14040"/>
                </a:cubicBezTo>
                <a:cubicBezTo>
                  <a:pt x="17565" y="14040"/>
                  <a:pt x="17563" y="14040"/>
                  <a:pt x="17560" y="14035"/>
                </a:cubicBezTo>
                <a:lnTo>
                  <a:pt x="17570" y="14099"/>
                </a:lnTo>
                <a:cubicBezTo>
                  <a:pt x="17605" y="14265"/>
                  <a:pt x="17614" y="14321"/>
                  <a:pt x="17611" y="14321"/>
                </a:cubicBezTo>
                <a:cubicBezTo>
                  <a:pt x="17605" y="14321"/>
                  <a:pt x="17544" y="14089"/>
                  <a:pt x="17529" y="14089"/>
                </a:cubicBezTo>
                <a:cubicBezTo>
                  <a:pt x="17527" y="14089"/>
                  <a:pt x="17525" y="14099"/>
                  <a:pt x="17527" y="14118"/>
                </a:cubicBezTo>
                <a:cubicBezTo>
                  <a:pt x="17515" y="14038"/>
                  <a:pt x="17484" y="13899"/>
                  <a:pt x="17480" y="13872"/>
                </a:cubicBezTo>
                <a:cubicBezTo>
                  <a:pt x="17481" y="13874"/>
                  <a:pt x="17482" y="13874"/>
                  <a:pt x="17483" y="13877"/>
                </a:cubicBezTo>
                <a:cubicBezTo>
                  <a:pt x="17481" y="13869"/>
                  <a:pt x="17480" y="13866"/>
                  <a:pt x="17480" y="13866"/>
                </a:cubicBezTo>
                <a:cubicBezTo>
                  <a:pt x="17480" y="13866"/>
                  <a:pt x="17480" y="13869"/>
                  <a:pt x="17480" y="13872"/>
                </a:cubicBezTo>
                <a:cubicBezTo>
                  <a:pt x="17478" y="13869"/>
                  <a:pt x="17476" y="13869"/>
                  <a:pt x="17474" y="13869"/>
                </a:cubicBezTo>
                <a:cubicBezTo>
                  <a:pt x="17450" y="13869"/>
                  <a:pt x="17474" y="14153"/>
                  <a:pt x="17483" y="14386"/>
                </a:cubicBezTo>
                <a:lnTo>
                  <a:pt x="17454" y="14196"/>
                </a:lnTo>
                <a:cubicBezTo>
                  <a:pt x="17440" y="14161"/>
                  <a:pt x="17430" y="14150"/>
                  <a:pt x="17421" y="14150"/>
                </a:cubicBezTo>
                <a:cubicBezTo>
                  <a:pt x="17410" y="14150"/>
                  <a:pt x="17401" y="14169"/>
                  <a:pt x="17389" y="14169"/>
                </a:cubicBezTo>
                <a:cubicBezTo>
                  <a:pt x="17385" y="14169"/>
                  <a:pt x="17381" y="14169"/>
                  <a:pt x="17376" y="14164"/>
                </a:cubicBezTo>
                <a:cubicBezTo>
                  <a:pt x="17415" y="14321"/>
                  <a:pt x="17396" y="14321"/>
                  <a:pt x="17454" y="14514"/>
                </a:cubicBezTo>
                <a:cubicBezTo>
                  <a:pt x="17399" y="14340"/>
                  <a:pt x="17372" y="14279"/>
                  <a:pt x="17359" y="14279"/>
                </a:cubicBezTo>
                <a:cubicBezTo>
                  <a:pt x="17325" y="14279"/>
                  <a:pt x="17391" y="14686"/>
                  <a:pt x="17361" y="14686"/>
                </a:cubicBezTo>
                <a:cubicBezTo>
                  <a:pt x="17350" y="14686"/>
                  <a:pt x="17329" y="14637"/>
                  <a:pt x="17290" y="14514"/>
                </a:cubicBezTo>
                <a:cubicBezTo>
                  <a:pt x="17298" y="14514"/>
                  <a:pt x="17275" y="14383"/>
                  <a:pt x="17271" y="14383"/>
                </a:cubicBezTo>
                <a:cubicBezTo>
                  <a:pt x="17270" y="14383"/>
                  <a:pt x="17270" y="14383"/>
                  <a:pt x="17270" y="14386"/>
                </a:cubicBezTo>
                <a:lnTo>
                  <a:pt x="17270" y="14578"/>
                </a:lnTo>
                <a:cubicBezTo>
                  <a:pt x="17337" y="14833"/>
                  <a:pt x="17319" y="14736"/>
                  <a:pt x="17367" y="14929"/>
                </a:cubicBezTo>
                <a:cubicBezTo>
                  <a:pt x="17406" y="15087"/>
                  <a:pt x="17425" y="15216"/>
                  <a:pt x="17415" y="15216"/>
                </a:cubicBezTo>
                <a:cubicBezTo>
                  <a:pt x="17386" y="15023"/>
                  <a:pt x="17319" y="14833"/>
                  <a:pt x="17280" y="14704"/>
                </a:cubicBezTo>
                <a:cubicBezTo>
                  <a:pt x="17299" y="14769"/>
                  <a:pt x="17319" y="14865"/>
                  <a:pt x="17337" y="14929"/>
                </a:cubicBezTo>
                <a:cubicBezTo>
                  <a:pt x="17314" y="14849"/>
                  <a:pt x="17303" y="14819"/>
                  <a:pt x="17301" y="14819"/>
                </a:cubicBezTo>
                <a:cubicBezTo>
                  <a:pt x="17293" y="14819"/>
                  <a:pt x="17396" y="15229"/>
                  <a:pt x="17385" y="15229"/>
                </a:cubicBezTo>
                <a:cubicBezTo>
                  <a:pt x="17384" y="15229"/>
                  <a:pt x="17378" y="15216"/>
                  <a:pt x="17367" y="15183"/>
                </a:cubicBezTo>
                <a:lnTo>
                  <a:pt x="17337" y="15055"/>
                </a:lnTo>
                <a:cubicBezTo>
                  <a:pt x="17346" y="15143"/>
                  <a:pt x="17372" y="15315"/>
                  <a:pt x="17368" y="15315"/>
                </a:cubicBezTo>
                <a:cubicBezTo>
                  <a:pt x="17368" y="15315"/>
                  <a:pt x="17368" y="15312"/>
                  <a:pt x="17367" y="15309"/>
                </a:cubicBezTo>
                <a:cubicBezTo>
                  <a:pt x="17290" y="15055"/>
                  <a:pt x="17337" y="15183"/>
                  <a:pt x="17280" y="14929"/>
                </a:cubicBezTo>
                <a:cubicBezTo>
                  <a:pt x="17272" y="14980"/>
                  <a:pt x="17353" y="15347"/>
                  <a:pt x="17337" y="15347"/>
                </a:cubicBezTo>
                <a:cubicBezTo>
                  <a:pt x="17334" y="15347"/>
                  <a:pt x="17325" y="15328"/>
                  <a:pt x="17309" y="15280"/>
                </a:cubicBezTo>
                <a:cubicBezTo>
                  <a:pt x="17299" y="15183"/>
                  <a:pt x="17299" y="15151"/>
                  <a:pt x="17290" y="15055"/>
                </a:cubicBezTo>
                <a:cubicBezTo>
                  <a:pt x="17193" y="14769"/>
                  <a:pt x="17212" y="14865"/>
                  <a:pt x="17193" y="14833"/>
                </a:cubicBezTo>
                <a:lnTo>
                  <a:pt x="17134" y="14736"/>
                </a:lnTo>
                <a:lnTo>
                  <a:pt x="17164" y="14801"/>
                </a:lnTo>
                <a:cubicBezTo>
                  <a:pt x="17347" y="15566"/>
                  <a:pt x="17173" y="15023"/>
                  <a:pt x="17280" y="15534"/>
                </a:cubicBezTo>
                <a:cubicBezTo>
                  <a:pt x="17173" y="15055"/>
                  <a:pt x="17212" y="15280"/>
                  <a:pt x="17134" y="14961"/>
                </a:cubicBezTo>
                <a:cubicBezTo>
                  <a:pt x="17106" y="14865"/>
                  <a:pt x="17067" y="14801"/>
                  <a:pt x="17048" y="14704"/>
                </a:cubicBezTo>
                <a:cubicBezTo>
                  <a:pt x="17064" y="14787"/>
                  <a:pt x="17066" y="14809"/>
                  <a:pt x="17062" y="14809"/>
                </a:cubicBezTo>
                <a:cubicBezTo>
                  <a:pt x="17056" y="14809"/>
                  <a:pt x="17043" y="14774"/>
                  <a:pt x="17038" y="14774"/>
                </a:cubicBezTo>
                <a:cubicBezTo>
                  <a:pt x="17032" y="14774"/>
                  <a:pt x="17035" y="14809"/>
                  <a:pt x="17067" y="14961"/>
                </a:cubicBezTo>
                <a:cubicBezTo>
                  <a:pt x="17038" y="14865"/>
                  <a:pt x="17057" y="14961"/>
                  <a:pt x="16990" y="14704"/>
                </a:cubicBezTo>
                <a:cubicBezTo>
                  <a:pt x="17000" y="14833"/>
                  <a:pt x="17038" y="14865"/>
                  <a:pt x="17067" y="14991"/>
                </a:cubicBezTo>
                <a:cubicBezTo>
                  <a:pt x="17089" y="15098"/>
                  <a:pt x="17090" y="15130"/>
                  <a:pt x="17081" y="15130"/>
                </a:cubicBezTo>
                <a:cubicBezTo>
                  <a:pt x="17065" y="15130"/>
                  <a:pt x="17020" y="15031"/>
                  <a:pt x="17003" y="15031"/>
                </a:cubicBezTo>
                <a:cubicBezTo>
                  <a:pt x="16991" y="15031"/>
                  <a:pt x="16992" y="15079"/>
                  <a:pt x="17028" y="15248"/>
                </a:cubicBezTo>
                <a:cubicBezTo>
                  <a:pt x="17057" y="15534"/>
                  <a:pt x="17154" y="15853"/>
                  <a:pt x="17183" y="16075"/>
                </a:cubicBezTo>
                <a:cubicBezTo>
                  <a:pt x="17134" y="15949"/>
                  <a:pt x="17087" y="15724"/>
                  <a:pt x="17087" y="15724"/>
                </a:cubicBezTo>
                <a:cubicBezTo>
                  <a:pt x="17065" y="15676"/>
                  <a:pt x="17051" y="15655"/>
                  <a:pt x="17043" y="15655"/>
                </a:cubicBezTo>
                <a:cubicBezTo>
                  <a:pt x="17033" y="15655"/>
                  <a:pt x="17039" y="15711"/>
                  <a:pt x="17057" y="15788"/>
                </a:cubicBezTo>
                <a:cubicBezTo>
                  <a:pt x="17028" y="15692"/>
                  <a:pt x="17009" y="15630"/>
                  <a:pt x="16970" y="15534"/>
                </a:cubicBezTo>
                <a:cubicBezTo>
                  <a:pt x="16970" y="15588"/>
                  <a:pt x="17045" y="15818"/>
                  <a:pt x="17035" y="15818"/>
                </a:cubicBezTo>
                <a:cubicBezTo>
                  <a:pt x="17034" y="15818"/>
                  <a:pt x="17028" y="15810"/>
                  <a:pt x="17019" y="15788"/>
                </a:cubicBezTo>
                <a:cubicBezTo>
                  <a:pt x="16990" y="15692"/>
                  <a:pt x="16941" y="15502"/>
                  <a:pt x="16913" y="15374"/>
                </a:cubicBezTo>
                <a:cubicBezTo>
                  <a:pt x="16931" y="15502"/>
                  <a:pt x="16970" y="15724"/>
                  <a:pt x="16990" y="15821"/>
                </a:cubicBezTo>
                <a:cubicBezTo>
                  <a:pt x="16941" y="15660"/>
                  <a:pt x="16922" y="15566"/>
                  <a:pt x="16893" y="15438"/>
                </a:cubicBezTo>
                <a:cubicBezTo>
                  <a:pt x="16903" y="15534"/>
                  <a:pt x="16913" y="15692"/>
                  <a:pt x="16990" y="15949"/>
                </a:cubicBezTo>
                <a:lnTo>
                  <a:pt x="17018" y="15995"/>
                </a:lnTo>
                <a:cubicBezTo>
                  <a:pt x="16996" y="15938"/>
                  <a:pt x="16948" y="15780"/>
                  <a:pt x="16941" y="15756"/>
                </a:cubicBezTo>
                <a:cubicBezTo>
                  <a:pt x="16924" y="15681"/>
                  <a:pt x="16921" y="15655"/>
                  <a:pt x="16925" y="15655"/>
                </a:cubicBezTo>
                <a:cubicBezTo>
                  <a:pt x="16935" y="15655"/>
                  <a:pt x="16988" y="15818"/>
                  <a:pt x="17009" y="15885"/>
                </a:cubicBezTo>
                <a:lnTo>
                  <a:pt x="17019" y="15981"/>
                </a:lnTo>
                <a:cubicBezTo>
                  <a:pt x="17068" y="16115"/>
                  <a:pt x="17091" y="16166"/>
                  <a:pt x="17099" y="16166"/>
                </a:cubicBezTo>
                <a:cubicBezTo>
                  <a:pt x="17120" y="16166"/>
                  <a:pt x="17026" y="15788"/>
                  <a:pt x="17048" y="15788"/>
                </a:cubicBezTo>
                <a:lnTo>
                  <a:pt x="17164" y="16203"/>
                </a:lnTo>
                <a:lnTo>
                  <a:pt x="17077" y="15821"/>
                </a:lnTo>
                <a:cubicBezTo>
                  <a:pt x="17106" y="15917"/>
                  <a:pt x="17183" y="16139"/>
                  <a:pt x="17193" y="16235"/>
                </a:cubicBezTo>
                <a:cubicBezTo>
                  <a:pt x="17208" y="16268"/>
                  <a:pt x="17214" y="16281"/>
                  <a:pt x="17216" y="16281"/>
                </a:cubicBezTo>
                <a:cubicBezTo>
                  <a:pt x="17221" y="16281"/>
                  <a:pt x="17198" y="16203"/>
                  <a:pt x="17203" y="16203"/>
                </a:cubicBezTo>
                <a:cubicBezTo>
                  <a:pt x="17204" y="16203"/>
                  <a:pt x="17212" y="16219"/>
                  <a:pt x="17231" y="16268"/>
                </a:cubicBezTo>
                <a:cubicBezTo>
                  <a:pt x="17241" y="16300"/>
                  <a:pt x="17251" y="16329"/>
                  <a:pt x="17251" y="16329"/>
                </a:cubicBezTo>
                <a:lnTo>
                  <a:pt x="17222" y="16171"/>
                </a:lnTo>
                <a:cubicBezTo>
                  <a:pt x="17249" y="16260"/>
                  <a:pt x="17308" y="16431"/>
                  <a:pt x="17294" y="16431"/>
                </a:cubicBezTo>
                <a:cubicBezTo>
                  <a:pt x="17294" y="16431"/>
                  <a:pt x="17292" y="16428"/>
                  <a:pt x="17290" y="16426"/>
                </a:cubicBezTo>
                <a:cubicBezTo>
                  <a:pt x="17303" y="16455"/>
                  <a:pt x="17310" y="16466"/>
                  <a:pt x="17314" y="16466"/>
                </a:cubicBezTo>
                <a:cubicBezTo>
                  <a:pt x="17331" y="16466"/>
                  <a:pt x="17277" y="16249"/>
                  <a:pt x="17286" y="16249"/>
                </a:cubicBezTo>
                <a:cubicBezTo>
                  <a:pt x="17290" y="16249"/>
                  <a:pt x="17298" y="16270"/>
                  <a:pt x="17319" y="16329"/>
                </a:cubicBezTo>
                <a:lnTo>
                  <a:pt x="17329" y="16361"/>
                </a:lnTo>
                <a:cubicBezTo>
                  <a:pt x="17309" y="16139"/>
                  <a:pt x="17241" y="16043"/>
                  <a:pt x="17154" y="15630"/>
                </a:cubicBezTo>
                <a:lnTo>
                  <a:pt x="17386" y="16361"/>
                </a:lnTo>
                <a:lnTo>
                  <a:pt x="17299" y="16043"/>
                </a:lnTo>
                <a:cubicBezTo>
                  <a:pt x="17299" y="16043"/>
                  <a:pt x="17309" y="16075"/>
                  <a:pt x="17347" y="16203"/>
                </a:cubicBezTo>
                <a:cubicBezTo>
                  <a:pt x="17290" y="15949"/>
                  <a:pt x="17309" y="16043"/>
                  <a:pt x="17251" y="15853"/>
                </a:cubicBezTo>
                <a:cubicBezTo>
                  <a:pt x="17272" y="15901"/>
                  <a:pt x="17283" y="15917"/>
                  <a:pt x="17290" y="15917"/>
                </a:cubicBezTo>
                <a:cubicBezTo>
                  <a:pt x="17304" y="15917"/>
                  <a:pt x="17301" y="15861"/>
                  <a:pt x="17309" y="15861"/>
                </a:cubicBezTo>
                <a:cubicBezTo>
                  <a:pt x="17311" y="15861"/>
                  <a:pt x="17316" y="15869"/>
                  <a:pt x="17321" y="15885"/>
                </a:cubicBezTo>
                <a:cubicBezTo>
                  <a:pt x="17313" y="15858"/>
                  <a:pt x="17304" y="15829"/>
                  <a:pt x="17290" y="15756"/>
                </a:cubicBezTo>
                <a:cubicBezTo>
                  <a:pt x="17337" y="15922"/>
                  <a:pt x="17354" y="15973"/>
                  <a:pt x="17358" y="15973"/>
                </a:cubicBezTo>
                <a:cubicBezTo>
                  <a:pt x="17365" y="15973"/>
                  <a:pt x="17328" y="15804"/>
                  <a:pt x="17337" y="15804"/>
                </a:cubicBezTo>
                <a:cubicBezTo>
                  <a:pt x="17339" y="15804"/>
                  <a:pt x="17346" y="15818"/>
                  <a:pt x="17357" y="15853"/>
                </a:cubicBezTo>
                <a:cubicBezTo>
                  <a:pt x="17435" y="16139"/>
                  <a:pt x="17386" y="16011"/>
                  <a:pt x="17463" y="16235"/>
                </a:cubicBezTo>
                <a:cubicBezTo>
                  <a:pt x="17424" y="16072"/>
                  <a:pt x="17414" y="16019"/>
                  <a:pt x="17419" y="16019"/>
                </a:cubicBezTo>
                <a:cubicBezTo>
                  <a:pt x="17428" y="16019"/>
                  <a:pt x="17484" y="16190"/>
                  <a:pt x="17493" y="16190"/>
                </a:cubicBezTo>
                <a:cubicBezTo>
                  <a:pt x="17494" y="16190"/>
                  <a:pt x="17494" y="16185"/>
                  <a:pt x="17493" y="16171"/>
                </a:cubicBezTo>
                <a:cubicBezTo>
                  <a:pt x="17396" y="15788"/>
                  <a:pt x="17473" y="15949"/>
                  <a:pt x="17454" y="15788"/>
                </a:cubicBezTo>
                <a:cubicBezTo>
                  <a:pt x="17483" y="15917"/>
                  <a:pt x="17532" y="15917"/>
                  <a:pt x="17579" y="16043"/>
                </a:cubicBezTo>
                <a:lnTo>
                  <a:pt x="17599" y="16107"/>
                </a:lnTo>
                <a:cubicBezTo>
                  <a:pt x="17502" y="15692"/>
                  <a:pt x="17532" y="15724"/>
                  <a:pt x="17522" y="15630"/>
                </a:cubicBezTo>
                <a:cubicBezTo>
                  <a:pt x="17579" y="15853"/>
                  <a:pt x="17599" y="15949"/>
                  <a:pt x="17618" y="16075"/>
                </a:cubicBezTo>
                <a:lnTo>
                  <a:pt x="17628" y="16043"/>
                </a:lnTo>
                <a:cubicBezTo>
                  <a:pt x="17599" y="15917"/>
                  <a:pt x="17589" y="15853"/>
                  <a:pt x="17579" y="15788"/>
                </a:cubicBezTo>
                <a:lnTo>
                  <a:pt x="17657" y="16107"/>
                </a:lnTo>
                <a:cubicBezTo>
                  <a:pt x="17657" y="16053"/>
                  <a:pt x="17610" y="15783"/>
                  <a:pt x="17633" y="15783"/>
                </a:cubicBezTo>
                <a:cubicBezTo>
                  <a:pt x="17638" y="15783"/>
                  <a:pt x="17645" y="15794"/>
                  <a:pt x="17657" y="15821"/>
                </a:cubicBezTo>
                <a:cubicBezTo>
                  <a:pt x="17589" y="15534"/>
                  <a:pt x="17454" y="15087"/>
                  <a:pt x="17435" y="14833"/>
                </a:cubicBezTo>
                <a:cubicBezTo>
                  <a:pt x="17456" y="14951"/>
                  <a:pt x="17499" y="15122"/>
                  <a:pt x="17523" y="15229"/>
                </a:cubicBezTo>
                <a:cubicBezTo>
                  <a:pt x="17523" y="15229"/>
                  <a:pt x="17523" y="15229"/>
                  <a:pt x="17524" y="15229"/>
                </a:cubicBezTo>
                <a:cubicBezTo>
                  <a:pt x="17525" y="15229"/>
                  <a:pt x="17527" y="15234"/>
                  <a:pt x="17532" y="15248"/>
                </a:cubicBezTo>
                <a:lnTo>
                  <a:pt x="17589" y="15502"/>
                </a:lnTo>
                <a:cubicBezTo>
                  <a:pt x="17593" y="15515"/>
                  <a:pt x="17595" y="15521"/>
                  <a:pt x="17596" y="15521"/>
                </a:cubicBezTo>
                <a:cubicBezTo>
                  <a:pt x="17599" y="15521"/>
                  <a:pt x="17549" y="15309"/>
                  <a:pt x="17549" y="15309"/>
                </a:cubicBezTo>
                <a:cubicBezTo>
                  <a:pt x="17549" y="15309"/>
                  <a:pt x="17550" y="15309"/>
                  <a:pt x="17550" y="15309"/>
                </a:cubicBezTo>
                <a:cubicBezTo>
                  <a:pt x="17599" y="15534"/>
                  <a:pt x="17589" y="15438"/>
                  <a:pt x="17638" y="15630"/>
                </a:cubicBezTo>
                <a:cubicBezTo>
                  <a:pt x="17638" y="15630"/>
                  <a:pt x="17625" y="15588"/>
                  <a:pt x="17622" y="15588"/>
                </a:cubicBezTo>
                <a:cubicBezTo>
                  <a:pt x="17620" y="15588"/>
                  <a:pt x="17622" y="15598"/>
                  <a:pt x="17628" y="15630"/>
                </a:cubicBezTo>
                <a:cubicBezTo>
                  <a:pt x="17638" y="15660"/>
                  <a:pt x="17676" y="15756"/>
                  <a:pt x="17725" y="15917"/>
                </a:cubicBezTo>
                <a:cubicBezTo>
                  <a:pt x="17686" y="15788"/>
                  <a:pt x="17647" y="15630"/>
                  <a:pt x="17647" y="15598"/>
                </a:cubicBezTo>
                <a:cubicBezTo>
                  <a:pt x="17648" y="15590"/>
                  <a:pt x="17649" y="15590"/>
                  <a:pt x="17651" y="15590"/>
                </a:cubicBezTo>
                <a:cubicBezTo>
                  <a:pt x="17667" y="15590"/>
                  <a:pt x="17718" y="15861"/>
                  <a:pt x="17753" y="15949"/>
                </a:cubicBezTo>
                <a:cubicBezTo>
                  <a:pt x="17715" y="15788"/>
                  <a:pt x="17763" y="15917"/>
                  <a:pt x="17686" y="15598"/>
                </a:cubicBezTo>
                <a:cubicBezTo>
                  <a:pt x="17687" y="15596"/>
                  <a:pt x="17687" y="15593"/>
                  <a:pt x="17689" y="15593"/>
                </a:cubicBezTo>
                <a:cubicBezTo>
                  <a:pt x="17700" y="15593"/>
                  <a:pt x="17726" y="15732"/>
                  <a:pt x="17744" y="15821"/>
                </a:cubicBezTo>
                <a:cubicBezTo>
                  <a:pt x="17725" y="15660"/>
                  <a:pt x="17773" y="15692"/>
                  <a:pt x="17686" y="15374"/>
                </a:cubicBezTo>
                <a:lnTo>
                  <a:pt x="17676" y="15341"/>
                </a:lnTo>
                <a:cubicBezTo>
                  <a:pt x="17661" y="15208"/>
                  <a:pt x="17664" y="15167"/>
                  <a:pt x="17676" y="15167"/>
                </a:cubicBezTo>
                <a:cubicBezTo>
                  <a:pt x="17694" y="15167"/>
                  <a:pt x="17731" y="15261"/>
                  <a:pt x="17747" y="15261"/>
                </a:cubicBezTo>
                <a:cubicBezTo>
                  <a:pt x="17752" y="15261"/>
                  <a:pt x="17756" y="15250"/>
                  <a:pt x="17753" y="15216"/>
                </a:cubicBezTo>
                <a:lnTo>
                  <a:pt x="17782" y="15309"/>
                </a:lnTo>
                <a:cubicBezTo>
                  <a:pt x="17763" y="15151"/>
                  <a:pt x="17792" y="15183"/>
                  <a:pt x="17753" y="14897"/>
                </a:cubicBezTo>
                <a:cubicBezTo>
                  <a:pt x="17753" y="14897"/>
                  <a:pt x="17802" y="15087"/>
                  <a:pt x="17831" y="15248"/>
                </a:cubicBezTo>
                <a:cubicBezTo>
                  <a:pt x="17825" y="15162"/>
                  <a:pt x="17813" y="15076"/>
                  <a:pt x="17821" y="15076"/>
                </a:cubicBezTo>
                <a:cubicBezTo>
                  <a:pt x="17826" y="15076"/>
                  <a:pt x="17834" y="15098"/>
                  <a:pt x="17850" y="15151"/>
                </a:cubicBezTo>
                <a:cubicBezTo>
                  <a:pt x="17866" y="15274"/>
                  <a:pt x="17876" y="15309"/>
                  <a:pt x="17879" y="15317"/>
                </a:cubicBezTo>
                <a:cubicBezTo>
                  <a:pt x="17877" y="15315"/>
                  <a:pt x="17874" y="15309"/>
                  <a:pt x="17869" y="15309"/>
                </a:cubicBezTo>
                <a:cubicBezTo>
                  <a:pt x="17891" y="15347"/>
                  <a:pt x="17912" y="15419"/>
                  <a:pt x="17919" y="15419"/>
                </a:cubicBezTo>
                <a:cubicBezTo>
                  <a:pt x="17925" y="15419"/>
                  <a:pt x="17921" y="15371"/>
                  <a:pt x="17899" y="15216"/>
                </a:cubicBezTo>
                <a:cubicBezTo>
                  <a:pt x="17932" y="15432"/>
                  <a:pt x="17956" y="15518"/>
                  <a:pt x="17964" y="15518"/>
                </a:cubicBezTo>
                <a:cubicBezTo>
                  <a:pt x="17968" y="15518"/>
                  <a:pt x="17969" y="15499"/>
                  <a:pt x="17966" y="15470"/>
                </a:cubicBezTo>
                <a:lnTo>
                  <a:pt x="17918" y="15280"/>
                </a:lnTo>
                <a:cubicBezTo>
                  <a:pt x="17918" y="15248"/>
                  <a:pt x="17921" y="15240"/>
                  <a:pt x="17924" y="15240"/>
                </a:cubicBezTo>
                <a:cubicBezTo>
                  <a:pt x="17928" y="15240"/>
                  <a:pt x="17933" y="15248"/>
                  <a:pt x="17938" y="15248"/>
                </a:cubicBezTo>
                <a:lnTo>
                  <a:pt x="18015" y="15630"/>
                </a:lnTo>
                <a:cubicBezTo>
                  <a:pt x="18032" y="15695"/>
                  <a:pt x="18042" y="15722"/>
                  <a:pt x="18046" y="15722"/>
                </a:cubicBezTo>
                <a:cubicBezTo>
                  <a:pt x="18066" y="15722"/>
                  <a:pt x="17996" y="15245"/>
                  <a:pt x="18017" y="15245"/>
                </a:cubicBezTo>
                <a:cubicBezTo>
                  <a:pt x="18024" y="15245"/>
                  <a:pt x="18043" y="15307"/>
                  <a:pt x="18082" y="15470"/>
                </a:cubicBezTo>
                <a:cubicBezTo>
                  <a:pt x="18034" y="15183"/>
                  <a:pt x="18024" y="15309"/>
                  <a:pt x="17976" y="14991"/>
                </a:cubicBezTo>
                <a:cubicBezTo>
                  <a:pt x="17986" y="14991"/>
                  <a:pt x="18024" y="15151"/>
                  <a:pt x="18054" y="15280"/>
                </a:cubicBezTo>
                <a:cubicBezTo>
                  <a:pt x="18082" y="15406"/>
                  <a:pt x="18121" y="15534"/>
                  <a:pt x="18121" y="15534"/>
                </a:cubicBezTo>
                <a:cubicBezTo>
                  <a:pt x="18128" y="15556"/>
                  <a:pt x="18131" y="15564"/>
                  <a:pt x="18132" y="15564"/>
                </a:cubicBezTo>
                <a:cubicBezTo>
                  <a:pt x="18146" y="15564"/>
                  <a:pt x="18049" y="15042"/>
                  <a:pt x="18065" y="15042"/>
                </a:cubicBezTo>
                <a:cubicBezTo>
                  <a:pt x="18067" y="15042"/>
                  <a:pt x="18069" y="15047"/>
                  <a:pt x="18072" y="15055"/>
                </a:cubicBezTo>
                <a:cubicBezTo>
                  <a:pt x="18044" y="14897"/>
                  <a:pt x="17976" y="14546"/>
                  <a:pt x="17966" y="14386"/>
                </a:cubicBezTo>
                <a:cubicBezTo>
                  <a:pt x="17986" y="14386"/>
                  <a:pt x="18092" y="14929"/>
                  <a:pt x="18102" y="15055"/>
                </a:cubicBezTo>
                <a:cubicBezTo>
                  <a:pt x="18102" y="15063"/>
                  <a:pt x="18101" y="15068"/>
                  <a:pt x="18100" y="15068"/>
                </a:cubicBezTo>
                <a:cubicBezTo>
                  <a:pt x="18097" y="15068"/>
                  <a:pt x="18089" y="15039"/>
                  <a:pt x="18082" y="14991"/>
                </a:cubicBezTo>
                <a:cubicBezTo>
                  <a:pt x="18092" y="15055"/>
                  <a:pt x="18092" y="15119"/>
                  <a:pt x="18131" y="15280"/>
                </a:cubicBezTo>
                <a:lnTo>
                  <a:pt x="18102" y="15119"/>
                </a:lnTo>
                <a:cubicBezTo>
                  <a:pt x="18131" y="15248"/>
                  <a:pt x="18150" y="15216"/>
                  <a:pt x="18189" y="15438"/>
                </a:cubicBezTo>
                <a:cubicBezTo>
                  <a:pt x="18169" y="15280"/>
                  <a:pt x="18150" y="15216"/>
                  <a:pt x="18131" y="15151"/>
                </a:cubicBezTo>
                <a:cubicBezTo>
                  <a:pt x="18145" y="15197"/>
                  <a:pt x="18153" y="15210"/>
                  <a:pt x="18158" y="15210"/>
                </a:cubicBezTo>
                <a:cubicBezTo>
                  <a:pt x="18168" y="15210"/>
                  <a:pt x="18170" y="15173"/>
                  <a:pt x="18179" y="15173"/>
                </a:cubicBezTo>
                <a:cubicBezTo>
                  <a:pt x="18183" y="15173"/>
                  <a:pt x="18189" y="15183"/>
                  <a:pt x="18198" y="15216"/>
                </a:cubicBezTo>
                <a:cubicBezTo>
                  <a:pt x="18179" y="15119"/>
                  <a:pt x="18150" y="14961"/>
                  <a:pt x="18150" y="14961"/>
                </a:cubicBezTo>
                <a:cubicBezTo>
                  <a:pt x="18158" y="14977"/>
                  <a:pt x="18163" y="14985"/>
                  <a:pt x="18166" y="14985"/>
                </a:cubicBezTo>
                <a:cubicBezTo>
                  <a:pt x="18184" y="14985"/>
                  <a:pt x="18113" y="14661"/>
                  <a:pt x="18121" y="14578"/>
                </a:cubicBezTo>
                <a:cubicBezTo>
                  <a:pt x="18158" y="14726"/>
                  <a:pt x="18190" y="14969"/>
                  <a:pt x="18198" y="14969"/>
                </a:cubicBezTo>
                <a:cubicBezTo>
                  <a:pt x="18200" y="14969"/>
                  <a:pt x="18201" y="14948"/>
                  <a:pt x="18198" y="14897"/>
                </a:cubicBezTo>
                <a:cubicBezTo>
                  <a:pt x="18225" y="15015"/>
                  <a:pt x="18261" y="15245"/>
                  <a:pt x="18273" y="15379"/>
                </a:cubicBezTo>
                <a:cubicBezTo>
                  <a:pt x="18268" y="15317"/>
                  <a:pt x="18270" y="15293"/>
                  <a:pt x="18275" y="15293"/>
                </a:cubicBezTo>
                <a:cubicBezTo>
                  <a:pt x="18291" y="15293"/>
                  <a:pt x="18346" y="15542"/>
                  <a:pt x="18353" y="15566"/>
                </a:cubicBezTo>
                <a:lnTo>
                  <a:pt x="18372" y="15692"/>
                </a:lnTo>
                <a:cubicBezTo>
                  <a:pt x="18363" y="15598"/>
                  <a:pt x="18363" y="15598"/>
                  <a:pt x="18372" y="15598"/>
                </a:cubicBezTo>
                <a:lnTo>
                  <a:pt x="18314" y="15309"/>
                </a:lnTo>
                <a:cubicBezTo>
                  <a:pt x="18332" y="15368"/>
                  <a:pt x="18334" y="15347"/>
                  <a:pt x="18349" y="15443"/>
                </a:cubicBezTo>
                <a:cubicBezTo>
                  <a:pt x="18318" y="15253"/>
                  <a:pt x="18265" y="14980"/>
                  <a:pt x="18237" y="14736"/>
                </a:cubicBezTo>
                <a:cubicBezTo>
                  <a:pt x="18242" y="14758"/>
                  <a:pt x="18245" y="14766"/>
                  <a:pt x="18247" y="14766"/>
                </a:cubicBezTo>
                <a:cubicBezTo>
                  <a:pt x="18252" y="14766"/>
                  <a:pt x="18249" y="14712"/>
                  <a:pt x="18254" y="14712"/>
                </a:cubicBezTo>
                <a:cubicBezTo>
                  <a:pt x="18259" y="14712"/>
                  <a:pt x="18269" y="14750"/>
                  <a:pt x="18295" y="14897"/>
                </a:cubicBezTo>
                <a:cubicBezTo>
                  <a:pt x="18292" y="14886"/>
                  <a:pt x="18289" y="14884"/>
                  <a:pt x="18288" y="14884"/>
                </a:cubicBezTo>
                <a:cubicBezTo>
                  <a:pt x="18275" y="14884"/>
                  <a:pt x="18351" y="15237"/>
                  <a:pt x="18353" y="15355"/>
                </a:cubicBezTo>
                <a:cubicBezTo>
                  <a:pt x="18354" y="15352"/>
                  <a:pt x="18354" y="15349"/>
                  <a:pt x="18356" y="15349"/>
                </a:cubicBezTo>
                <a:cubicBezTo>
                  <a:pt x="18358" y="15349"/>
                  <a:pt x="18363" y="15357"/>
                  <a:pt x="18372" y="15374"/>
                </a:cubicBezTo>
                <a:cubicBezTo>
                  <a:pt x="18382" y="15406"/>
                  <a:pt x="18382" y="15438"/>
                  <a:pt x="18382" y="15470"/>
                </a:cubicBezTo>
                <a:cubicBezTo>
                  <a:pt x="18396" y="15523"/>
                  <a:pt x="18402" y="15548"/>
                  <a:pt x="18405" y="15548"/>
                </a:cubicBezTo>
                <a:cubicBezTo>
                  <a:pt x="18418" y="15548"/>
                  <a:pt x="18327" y="15017"/>
                  <a:pt x="18344" y="14991"/>
                </a:cubicBezTo>
                <a:cubicBezTo>
                  <a:pt x="18369" y="15186"/>
                  <a:pt x="18401" y="15355"/>
                  <a:pt x="18409" y="15355"/>
                </a:cubicBezTo>
                <a:cubicBezTo>
                  <a:pt x="18410" y="15355"/>
                  <a:pt x="18411" y="15352"/>
                  <a:pt x="18411" y="15341"/>
                </a:cubicBezTo>
                <a:cubicBezTo>
                  <a:pt x="18411" y="15344"/>
                  <a:pt x="18410" y="15344"/>
                  <a:pt x="18409" y="15344"/>
                </a:cubicBezTo>
                <a:cubicBezTo>
                  <a:pt x="18397" y="15344"/>
                  <a:pt x="18343" y="14985"/>
                  <a:pt x="18324" y="14801"/>
                </a:cubicBezTo>
                <a:cubicBezTo>
                  <a:pt x="18335" y="14835"/>
                  <a:pt x="18340" y="14849"/>
                  <a:pt x="18344" y="14849"/>
                </a:cubicBezTo>
                <a:cubicBezTo>
                  <a:pt x="18354" y="14849"/>
                  <a:pt x="18326" y="14672"/>
                  <a:pt x="18334" y="14672"/>
                </a:cubicBezTo>
                <a:lnTo>
                  <a:pt x="18305" y="14611"/>
                </a:lnTo>
                <a:cubicBezTo>
                  <a:pt x="18275" y="14386"/>
                  <a:pt x="18285" y="14386"/>
                  <a:pt x="18285" y="14321"/>
                </a:cubicBezTo>
                <a:cubicBezTo>
                  <a:pt x="18314" y="14482"/>
                  <a:pt x="18295" y="14450"/>
                  <a:pt x="18314" y="14514"/>
                </a:cubicBezTo>
                <a:cubicBezTo>
                  <a:pt x="18301" y="14421"/>
                  <a:pt x="18299" y="14388"/>
                  <a:pt x="18301" y="14388"/>
                </a:cubicBezTo>
                <a:cubicBezTo>
                  <a:pt x="18310" y="14388"/>
                  <a:pt x="18363" y="14643"/>
                  <a:pt x="18374" y="14643"/>
                </a:cubicBezTo>
                <a:cubicBezTo>
                  <a:pt x="18377" y="14643"/>
                  <a:pt x="18377" y="14624"/>
                  <a:pt x="18372" y="14578"/>
                </a:cubicBezTo>
                <a:cubicBezTo>
                  <a:pt x="18401" y="14704"/>
                  <a:pt x="18440" y="14991"/>
                  <a:pt x="18460" y="15087"/>
                </a:cubicBezTo>
                <a:cubicBezTo>
                  <a:pt x="18452" y="15015"/>
                  <a:pt x="18452" y="14988"/>
                  <a:pt x="18457" y="14988"/>
                </a:cubicBezTo>
                <a:cubicBezTo>
                  <a:pt x="18465" y="14988"/>
                  <a:pt x="18498" y="15154"/>
                  <a:pt x="18508" y="15154"/>
                </a:cubicBezTo>
                <a:cubicBezTo>
                  <a:pt x="18511" y="15154"/>
                  <a:pt x="18512" y="15135"/>
                  <a:pt x="18508" y="15087"/>
                </a:cubicBezTo>
                <a:cubicBezTo>
                  <a:pt x="18450" y="14801"/>
                  <a:pt x="18460" y="14865"/>
                  <a:pt x="18431" y="14578"/>
                </a:cubicBezTo>
                <a:lnTo>
                  <a:pt x="18440" y="14833"/>
                </a:lnTo>
                <a:lnTo>
                  <a:pt x="18382" y="14354"/>
                </a:lnTo>
                <a:cubicBezTo>
                  <a:pt x="18373" y="14383"/>
                  <a:pt x="18397" y="14549"/>
                  <a:pt x="18386" y="14549"/>
                </a:cubicBezTo>
                <a:cubicBezTo>
                  <a:pt x="18385" y="14549"/>
                  <a:pt x="18383" y="14549"/>
                  <a:pt x="18382" y="14546"/>
                </a:cubicBezTo>
                <a:cubicBezTo>
                  <a:pt x="18353" y="14289"/>
                  <a:pt x="18363" y="14354"/>
                  <a:pt x="18324" y="14131"/>
                </a:cubicBezTo>
                <a:cubicBezTo>
                  <a:pt x="18342" y="14228"/>
                  <a:pt x="18350" y="14263"/>
                  <a:pt x="18354" y="14263"/>
                </a:cubicBezTo>
                <a:cubicBezTo>
                  <a:pt x="18362" y="14263"/>
                  <a:pt x="18336" y="14030"/>
                  <a:pt x="18344" y="14030"/>
                </a:cubicBezTo>
                <a:cubicBezTo>
                  <a:pt x="18348" y="14030"/>
                  <a:pt x="18353" y="14051"/>
                  <a:pt x="18363" y="14099"/>
                </a:cubicBezTo>
                <a:lnTo>
                  <a:pt x="18478" y="14833"/>
                </a:lnTo>
                <a:cubicBezTo>
                  <a:pt x="18490" y="14881"/>
                  <a:pt x="18497" y="14900"/>
                  <a:pt x="18501" y="14900"/>
                </a:cubicBezTo>
                <a:cubicBezTo>
                  <a:pt x="18519" y="14900"/>
                  <a:pt x="18479" y="14522"/>
                  <a:pt x="18497" y="14522"/>
                </a:cubicBezTo>
                <a:cubicBezTo>
                  <a:pt x="18500" y="14522"/>
                  <a:pt x="18503" y="14530"/>
                  <a:pt x="18508" y="14546"/>
                </a:cubicBezTo>
                <a:lnTo>
                  <a:pt x="18488" y="14418"/>
                </a:lnTo>
                <a:cubicBezTo>
                  <a:pt x="18466" y="14287"/>
                  <a:pt x="18466" y="14263"/>
                  <a:pt x="18472" y="14263"/>
                </a:cubicBezTo>
                <a:cubicBezTo>
                  <a:pt x="18476" y="14263"/>
                  <a:pt x="18481" y="14271"/>
                  <a:pt x="18485" y="14271"/>
                </a:cubicBezTo>
                <a:cubicBezTo>
                  <a:pt x="18489" y="14271"/>
                  <a:pt x="18491" y="14263"/>
                  <a:pt x="18488" y="14228"/>
                </a:cubicBezTo>
                <a:cubicBezTo>
                  <a:pt x="18517" y="14482"/>
                  <a:pt x="18537" y="14546"/>
                  <a:pt x="18566" y="14704"/>
                </a:cubicBezTo>
                <a:cubicBezTo>
                  <a:pt x="18537" y="14514"/>
                  <a:pt x="18585" y="14672"/>
                  <a:pt x="18517" y="14196"/>
                </a:cubicBezTo>
                <a:lnTo>
                  <a:pt x="18575" y="14482"/>
                </a:lnTo>
                <a:cubicBezTo>
                  <a:pt x="18578" y="14487"/>
                  <a:pt x="18580" y="14490"/>
                  <a:pt x="18582" y="14490"/>
                </a:cubicBezTo>
                <a:cubicBezTo>
                  <a:pt x="18610" y="14490"/>
                  <a:pt x="18504" y="13781"/>
                  <a:pt x="18534" y="13781"/>
                </a:cubicBezTo>
                <a:cubicBezTo>
                  <a:pt x="18535" y="13781"/>
                  <a:pt x="18536" y="13781"/>
                  <a:pt x="18537" y="13781"/>
                </a:cubicBezTo>
                <a:cubicBezTo>
                  <a:pt x="18566" y="14067"/>
                  <a:pt x="18604" y="14228"/>
                  <a:pt x="18614" y="14450"/>
                </a:cubicBezTo>
                <a:cubicBezTo>
                  <a:pt x="18616" y="14450"/>
                  <a:pt x="18619" y="14453"/>
                  <a:pt x="18621" y="14453"/>
                </a:cubicBezTo>
                <a:cubicBezTo>
                  <a:pt x="18627" y="14453"/>
                  <a:pt x="18629" y="14434"/>
                  <a:pt x="18614" y="14289"/>
                </a:cubicBezTo>
                <a:cubicBezTo>
                  <a:pt x="18616" y="14313"/>
                  <a:pt x="18618" y="14321"/>
                  <a:pt x="18619" y="14321"/>
                </a:cubicBezTo>
                <a:cubicBezTo>
                  <a:pt x="18621" y="14321"/>
                  <a:pt x="18603" y="14105"/>
                  <a:pt x="18610" y="14105"/>
                </a:cubicBezTo>
                <a:cubicBezTo>
                  <a:pt x="18612" y="14105"/>
                  <a:pt x="18615" y="14115"/>
                  <a:pt x="18619" y="14137"/>
                </a:cubicBezTo>
                <a:cubicBezTo>
                  <a:pt x="18600" y="14024"/>
                  <a:pt x="18576" y="13781"/>
                  <a:pt x="18585" y="13781"/>
                </a:cubicBezTo>
                <a:cubicBezTo>
                  <a:pt x="18595" y="13845"/>
                  <a:pt x="18604" y="13909"/>
                  <a:pt x="18604" y="13909"/>
                </a:cubicBezTo>
                <a:cubicBezTo>
                  <a:pt x="18585" y="13781"/>
                  <a:pt x="18585" y="13716"/>
                  <a:pt x="18547" y="13462"/>
                </a:cubicBezTo>
                <a:cubicBezTo>
                  <a:pt x="18588" y="13716"/>
                  <a:pt x="18608" y="13783"/>
                  <a:pt x="18619" y="13783"/>
                </a:cubicBezTo>
                <a:cubicBezTo>
                  <a:pt x="18632" y="13783"/>
                  <a:pt x="18635" y="13700"/>
                  <a:pt x="18648" y="13700"/>
                </a:cubicBezTo>
                <a:cubicBezTo>
                  <a:pt x="18660" y="13700"/>
                  <a:pt x="18677" y="13751"/>
                  <a:pt x="18711" y="13941"/>
                </a:cubicBezTo>
                <a:cubicBezTo>
                  <a:pt x="18711" y="13845"/>
                  <a:pt x="18720" y="13749"/>
                  <a:pt x="18730" y="13684"/>
                </a:cubicBezTo>
                <a:cubicBezTo>
                  <a:pt x="18740" y="13781"/>
                  <a:pt x="18750" y="13813"/>
                  <a:pt x="18740" y="13813"/>
                </a:cubicBezTo>
                <a:cubicBezTo>
                  <a:pt x="18745" y="13829"/>
                  <a:pt x="18749" y="13837"/>
                  <a:pt x="18751" y="13837"/>
                </a:cubicBezTo>
                <a:cubicBezTo>
                  <a:pt x="18770" y="13837"/>
                  <a:pt x="18686" y="13259"/>
                  <a:pt x="18698" y="13259"/>
                </a:cubicBezTo>
                <a:cubicBezTo>
                  <a:pt x="18700" y="13259"/>
                  <a:pt x="18704" y="13272"/>
                  <a:pt x="18711" y="13302"/>
                </a:cubicBezTo>
                <a:cubicBezTo>
                  <a:pt x="18778" y="13684"/>
                  <a:pt x="18730" y="13526"/>
                  <a:pt x="18759" y="13684"/>
                </a:cubicBezTo>
                <a:cubicBezTo>
                  <a:pt x="18796" y="13949"/>
                  <a:pt x="18811" y="14030"/>
                  <a:pt x="18815" y="14030"/>
                </a:cubicBezTo>
                <a:cubicBezTo>
                  <a:pt x="18824" y="14030"/>
                  <a:pt x="18811" y="13850"/>
                  <a:pt x="18824" y="13850"/>
                </a:cubicBezTo>
                <a:cubicBezTo>
                  <a:pt x="18828" y="13850"/>
                  <a:pt x="18838" y="13882"/>
                  <a:pt x="18856" y="13971"/>
                </a:cubicBezTo>
                <a:lnTo>
                  <a:pt x="18856" y="14035"/>
                </a:lnTo>
                <a:cubicBezTo>
                  <a:pt x="18864" y="14081"/>
                  <a:pt x="18870" y="14099"/>
                  <a:pt x="18872" y="14099"/>
                </a:cubicBezTo>
                <a:cubicBezTo>
                  <a:pt x="18886" y="14099"/>
                  <a:pt x="18852" y="13716"/>
                  <a:pt x="18864" y="13716"/>
                </a:cubicBezTo>
                <a:cubicBezTo>
                  <a:pt x="18864" y="13716"/>
                  <a:pt x="18865" y="13716"/>
                  <a:pt x="18866" y="13716"/>
                </a:cubicBezTo>
                <a:cubicBezTo>
                  <a:pt x="18866" y="13716"/>
                  <a:pt x="18876" y="13781"/>
                  <a:pt x="18884" y="13845"/>
                </a:cubicBezTo>
                <a:cubicBezTo>
                  <a:pt x="18848" y="13422"/>
                  <a:pt x="18846" y="13227"/>
                  <a:pt x="18854" y="13101"/>
                </a:cubicBezTo>
                <a:cubicBezTo>
                  <a:pt x="18858" y="13136"/>
                  <a:pt x="18863" y="13173"/>
                  <a:pt x="18867" y="13211"/>
                </a:cubicBezTo>
                <a:cubicBezTo>
                  <a:pt x="18864" y="13178"/>
                  <a:pt x="18861" y="13136"/>
                  <a:pt x="18856" y="13079"/>
                </a:cubicBezTo>
                <a:cubicBezTo>
                  <a:pt x="18855" y="13087"/>
                  <a:pt x="18855" y="13093"/>
                  <a:pt x="18854" y="13101"/>
                </a:cubicBezTo>
                <a:cubicBezTo>
                  <a:pt x="18847" y="13034"/>
                  <a:pt x="18844" y="12978"/>
                  <a:pt x="18846" y="12951"/>
                </a:cubicBezTo>
                <a:cubicBezTo>
                  <a:pt x="18876" y="13112"/>
                  <a:pt x="18904" y="13240"/>
                  <a:pt x="18953" y="13591"/>
                </a:cubicBezTo>
                <a:lnTo>
                  <a:pt x="18943" y="13652"/>
                </a:lnTo>
                <a:cubicBezTo>
                  <a:pt x="18964" y="13791"/>
                  <a:pt x="18974" y="13837"/>
                  <a:pt x="18978" y="13837"/>
                </a:cubicBezTo>
                <a:cubicBezTo>
                  <a:pt x="18985" y="13837"/>
                  <a:pt x="18969" y="13647"/>
                  <a:pt x="18971" y="13647"/>
                </a:cubicBezTo>
                <a:cubicBezTo>
                  <a:pt x="18971" y="13647"/>
                  <a:pt x="18971" y="13650"/>
                  <a:pt x="18972" y="13652"/>
                </a:cubicBezTo>
                <a:lnTo>
                  <a:pt x="19001" y="13877"/>
                </a:lnTo>
                <a:cubicBezTo>
                  <a:pt x="19020" y="13781"/>
                  <a:pt x="18953" y="13269"/>
                  <a:pt x="18982" y="13269"/>
                </a:cubicBezTo>
                <a:lnTo>
                  <a:pt x="18962" y="13112"/>
                </a:lnTo>
                <a:cubicBezTo>
                  <a:pt x="18949" y="12978"/>
                  <a:pt x="18947" y="12935"/>
                  <a:pt x="18949" y="12935"/>
                </a:cubicBezTo>
                <a:cubicBezTo>
                  <a:pt x="18954" y="12935"/>
                  <a:pt x="18977" y="13109"/>
                  <a:pt x="18980" y="13109"/>
                </a:cubicBezTo>
                <a:cubicBezTo>
                  <a:pt x="18983" y="13109"/>
                  <a:pt x="18980" y="13077"/>
                  <a:pt x="18972" y="12983"/>
                </a:cubicBezTo>
                <a:lnTo>
                  <a:pt x="19040" y="13494"/>
                </a:lnTo>
                <a:cubicBezTo>
                  <a:pt x="19040" y="13366"/>
                  <a:pt x="19010" y="12951"/>
                  <a:pt x="19020" y="12825"/>
                </a:cubicBezTo>
                <a:cubicBezTo>
                  <a:pt x="19059" y="13240"/>
                  <a:pt x="19059" y="13462"/>
                  <a:pt x="19079" y="13684"/>
                </a:cubicBezTo>
                <a:cubicBezTo>
                  <a:pt x="19088" y="13684"/>
                  <a:pt x="19107" y="13620"/>
                  <a:pt x="19079" y="13366"/>
                </a:cubicBezTo>
                <a:cubicBezTo>
                  <a:pt x="19079" y="13393"/>
                  <a:pt x="19084" y="13478"/>
                  <a:pt x="19082" y="13478"/>
                </a:cubicBezTo>
                <a:cubicBezTo>
                  <a:pt x="19081" y="13478"/>
                  <a:pt x="19080" y="13476"/>
                  <a:pt x="19079" y="13462"/>
                </a:cubicBezTo>
                <a:cubicBezTo>
                  <a:pt x="19040" y="13047"/>
                  <a:pt x="19030" y="12825"/>
                  <a:pt x="19049" y="12825"/>
                </a:cubicBezTo>
                <a:cubicBezTo>
                  <a:pt x="19165" y="13813"/>
                  <a:pt x="19126" y="13015"/>
                  <a:pt x="19233" y="13749"/>
                </a:cubicBezTo>
                <a:cubicBezTo>
                  <a:pt x="19230" y="13620"/>
                  <a:pt x="19237" y="13577"/>
                  <a:pt x="19250" y="13577"/>
                </a:cubicBezTo>
                <a:cubicBezTo>
                  <a:pt x="19273" y="13577"/>
                  <a:pt x="19315" y="13730"/>
                  <a:pt x="19339" y="13730"/>
                </a:cubicBezTo>
                <a:cubicBezTo>
                  <a:pt x="19343" y="13730"/>
                  <a:pt x="19347" y="13727"/>
                  <a:pt x="19349" y="13716"/>
                </a:cubicBezTo>
                <a:cubicBezTo>
                  <a:pt x="19243" y="12951"/>
                  <a:pt x="19359" y="13684"/>
                  <a:pt x="19262" y="12889"/>
                </a:cubicBezTo>
                <a:cubicBezTo>
                  <a:pt x="19262" y="12857"/>
                  <a:pt x="19262" y="12841"/>
                  <a:pt x="19263" y="12841"/>
                </a:cubicBezTo>
                <a:cubicBezTo>
                  <a:pt x="19265" y="12841"/>
                  <a:pt x="19267" y="12857"/>
                  <a:pt x="19272" y="12889"/>
                </a:cubicBezTo>
                <a:lnTo>
                  <a:pt x="19359" y="13334"/>
                </a:lnTo>
                <a:cubicBezTo>
                  <a:pt x="19388" y="13559"/>
                  <a:pt x="19368" y="13526"/>
                  <a:pt x="19388" y="13684"/>
                </a:cubicBezTo>
                <a:cubicBezTo>
                  <a:pt x="19416" y="13716"/>
                  <a:pt x="19436" y="14003"/>
                  <a:pt x="19475" y="14228"/>
                </a:cubicBezTo>
                <a:cubicBezTo>
                  <a:pt x="19451" y="13998"/>
                  <a:pt x="19441" y="13848"/>
                  <a:pt x="19447" y="13848"/>
                </a:cubicBezTo>
                <a:cubicBezTo>
                  <a:pt x="19449" y="13848"/>
                  <a:pt x="19451" y="13858"/>
                  <a:pt x="19455" y="13877"/>
                </a:cubicBezTo>
                <a:lnTo>
                  <a:pt x="19397" y="13559"/>
                </a:lnTo>
                <a:cubicBezTo>
                  <a:pt x="19394" y="13470"/>
                  <a:pt x="19395" y="13435"/>
                  <a:pt x="19399" y="13435"/>
                </a:cubicBezTo>
                <a:cubicBezTo>
                  <a:pt x="19415" y="13435"/>
                  <a:pt x="19467" y="13840"/>
                  <a:pt x="19482" y="13840"/>
                </a:cubicBezTo>
                <a:cubicBezTo>
                  <a:pt x="19486" y="13840"/>
                  <a:pt x="19488" y="13805"/>
                  <a:pt x="19485" y="13716"/>
                </a:cubicBezTo>
                <a:lnTo>
                  <a:pt x="19503" y="13971"/>
                </a:lnTo>
                <a:cubicBezTo>
                  <a:pt x="19494" y="13813"/>
                  <a:pt x="19552" y="13941"/>
                  <a:pt x="19494" y="13269"/>
                </a:cubicBezTo>
                <a:cubicBezTo>
                  <a:pt x="19503" y="13366"/>
                  <a:pt x="19533" y="13559"/>
                  <a:pt x="19533" y="13620"/>
                </a:cubicBezTo>
                <a:cubicBezTo>
                  <a:pt x="19534" y="13623"/>
                  <a:pt x="19536" y="13625"/>
                  <a:pt x="19537" y="13625"/>
                </a:cubicBezTo>
                <a:cubicBezTo>
                  <a:pt x="19570" y="13625"/>
                  <a:pt x="19548" y="13120"/>
                  <a:pt x="19574" y="13120"/>
                </a:cubicBezTo>
                <a:cubicBezTo>
                  <a:pt x="19580" y="13120"/>
                  <a:pt x="19589" y="13146"/>
                  <a:pt x="19601" y="13208"/>
                </a:cubicBezTo>
                <a:lnTo>
                  <a:pt x="19619" y="13430"/>
                </a:lnTo>
                <a:cubicBezTo>
                  <a:pt x="19619" y="13382"/>
                  <a:pt x="19602" y="13178"/>
                  <a:pt x="19608" y="13178"/>
                </a:cubicBezTo>
                <a:cubicBezTo>
                  <a:pt x="19610" y="13178"/>
                  <a:pt x="19613" y="13194"/>
                  <a:pt x="19619" y="13240"/>
                </a:cubicBezTo>
                <a:cubicBezTo>
                  <a:pt x="19629" y="13302"/>
                  <a:pt x="19639" y="13430"/>
                  <a:pt x="19649" y="13430"/>
                </a:cubicBezTo>
                <a:cubicBezTo>
                  <a:pt x="19641" y="13377"/>
                  <a:pt x="19625" y="13157"/>
                  <a:pt x="19633" y="13157"/>
                </a:cubicBezTo>
                <a:cubicBezTo>
                  <a:pt x="19634" y="13157"/>
                  <a:pt x="19636" y="13162"/>
                  <a:pt x="19639" y="13176"/>
                </a:cubicBezTo>
                <a:lnTo>
                  <a:pt x="19658" y="13398"/>
                </a:lnTo>
                <a:cubicBezTo>
                  <a:pt x="19667" y="13425"/>
                  <a:pt x="19672" y="13435"/>
                  <a:pt x="19676" y="13435"/>
                </a:cubicBezTo>
                <a:cubicBezTo>
                  <a:pt x="19709" y="13435"/>
                  <a:pt x="19649" y="12774"/>
                  <a:pt x="19658" y="12632"/>
                </a:cubicBezTo>
                <a:cubicBezTo>
                  <a:pt x="19726" y="13208"/>
                  <a:pt x="19775" y="13366"/>
                  <a:pt x="19804" y="13430"/>
                </a:cubicBezTo>
                <a:lnTo>
                  <a:pt x="19813" y="13526"/>
                </a:lnTo>
                <a:cubicBezTo>
                  <a:pt x="19814" y="13526"/>
                  <a:pt x="19815" y="13526"/>
                  <a:pt x="19817" y="13526"/>
                </a:cubicBezTo>
                <a:cubicBezTo>
                  <a:pt x="19860" y="13526"/>
                  <a:pt x="19823" y="12946"/>
                  <a:pt x="19832" y="12697"/>
                </a:cubicBezTo>
                <a:cubicBezTo>
                  <a:pt x="19919" y="13269"/>
                  <a:pt x="19939" y="12857"/>
                  <a:pt x="20016" y="13176"/>
                </a:cubicBezTo>
                <a:cubicBezTo>
                  <a:pt x="19997" y="13047"/>
                  <a:pt x="19958" y="12697"/>
                  <a:pt x="19958" y="12632"/>
                </a:cubicBezTo>
                <a:cubicBezTo>
                  <a:pt x="19961" y="12648"/>
                  <a:pt x="19964" y="12654"/>
                  <a:pt x="19965" y="12654"/>
                </a:cubicBezTo>
                <a:cubicBezTo>
                  <a:pt x="19973" y="12654"/>
                  <a:pt x="19963" y="12507"/>
                  <a:pt x="19968" y="12507"/>
                </a:cubicBezTo>
                <a:cubicBezTo>
                  <a:pt x="19970" y="12507"/>
                  <a:pt x="19978" y="12560"/>
                  <a:pt x="19997" y="12729"/>
                </a:cubicBezTo>
                <a:cubicBezTo>
                  <a:pt x="20038" y="13042"/>
                  <a:pt x="20055" y="13103"/>
                  <a:pt x="20063" y="13103"/>
                </a:cubicBezTo>
                <a:cubicBezTo>
                  <a:pt x="20069" y="13103"/>
                  <a:pt x="20070" y="13079"/>
                  <a:pt x="20074" y="13079"/>
                </a:cubicBezTo>
                <a:lnTo>
                  <a:pt x="19997" y="12378"/>
                </a:lnTo>
                <a:cubicBezTo>
                  <a:pt x="20039" y="12640"/>
                  <a:pt x="20063" y="12723"/>
                  <a:pt x="20077" y="12723"/>
                </a:cubicBezTo>
                <a:cubicBezTo>
                  <a:pt x="20101" y="12723"/>
                  <a:pt x="20099" y="12485"/>
                  <a:pt x="20116" y="12485"/>
                </a:cubicBezTo>
                <a:cubicBezTo>
                  <a:pt x="20125" y="12485"/>
                  <a:pt x="20141" y="12560"/>
                  <a:pt x="20171" y="12793"/>
                </a:cubicBezTo>
                <a:cubicBezTo>
                  <a:pt x="20161" y="12600"/>
                  <a:pt x="20171" y="12571"/>
                  <a:pt x="20161" y="12410"/>
                </a:cubicBezTo>
                <a:lnTo>
                  <a:pt x="20210" y="12761"/>
                </a:lnTo>
                <a:cubicBezTo>
                  <a:pt x="20224" y="12793"/>
                  <a:pt x="20236" y="12817"/>
                  <a:pt x="20247" y="12817"/>
                </a:cubicBezTo>
                <a:cubicBezTo>
                  <a:pt x="20258" y="12817"/>
                  <a:pt x="20267" y="12793"/>
                  <a:pt x="20277" y="12729"/>
                </a:cubicBezTo>
                <a:lnTo>
                  <a:pt x="20306" y="13015"/>
                </a:lnTo>
                <a:cubicBezTo>
                  <a:pt x="20316" y="13015"/>
                  <a:pt x="20248" y="12378"/>
                  <a:pt x="20220" y="12059"/>
                </a:cubicBezTo>
                <a:lnTo>
                  <a:pt x="20238" y="12059"/>
                </a:lnTo>
                <a:lnTo>
                  <a:pt x="20277" y="12410"/>
                </a:lnTo>
                <a:cubicBezTo>
                  <a:pt x="20278" y="12410"/>
                  <a:pt x="20280" y="12407"/>
                  <a:pt x="20280" y="12407"/>
                </a:cubicBezTo>
                <a:cubicBezTo>
                  <a:pt x="20300" y="12407"/>
                  <a:pt x="20337" y="12552"/>
                  <a:pt x="20356" y="12552"/>
                </a:cubicBezTo>
                <a:cubicBezTo>
                  <a:pt x="20369" y="12552"/>
                  <a:pt x="20375" y="12490"/>
                  <a:pt x="20364" y="12282"/>
                </a:cubicBezTo>
                <a:cubicBezTo>
                  <a:pt x="20374" y="12378"/>
                  <a:pt x="20393" y="12539"/>
                  <a:pt x="20393" y="12539"/>
                </a:cubicBezTo>
                <a:cubicBezTo>
                  <a:pt x="20397" y="12539"/>
                  <a:pt x="20418" y="12603"/>
                  <a:pt x="20430" y="12603"/>
                </a:cubicBezTo>
                <a:cubicBezTo>
                  <a:pt x="20442" y="12603"/>
                  <a:pt x="20445" y="12528"/>
                  <a:pt x="20410" y="12223"/>
                </a:cubicBezTo>
                <a:cubicBezTo>
                  <a:pt x="20419" y="12290"/>
                  <a:pt x="20424" y="12316"/>
                  <a:pt x="20428" y="12316"/>
                </a:cubicBezTo>
                <a:cubicBezTo>
                  <a:pt x="20440" y="12316"/>
                  <a:pt x="20429" y="12041"/>
                  <a:pt x="20423" y="11869"/>
                </a:cubicBezTo>
                <a:lnTo>
                  <a:pt x="20461" y="12250"/>
                </a:lnTo>
                <a:cubicBezTo>
                  <a:pt x="20423" y="11773"/>
                  <a:pt x="20403" y="11645"/>
                  <a:pt x="20403" y="11487"/>
                </a:cubicBezTo>
                <a:cubicBezTo>
                  <a:pt x="20411" y="11513"/>
                  <a:pt x="20433" y="11698"/>
                  <a:pt x="20434" y="11698"/>
                </a:cubicBezTo>
                <a:cubicBezTo>
                  <a:pt x="20434" y="11698"/>
                  <a:pt x="20433" y="11693"/>
                  <a:pt x="20432" y="11677"/>
                </a:cubicBezTo>
                <a:cubicBezTo>
                  <a:pt x="20437" y="11698"/>
                  <a:pt x="20440" y="11709"/>
                  <a:pt x="20442" y="11709"/>
                </a:cubicBezTo>
                <a:cubicBezTo>
                  <a:pt x="20450" y="11709"/>
                  <a:pt x="20415" y="11455"/>
                  <a:pt x="20428" y="11455"/>
                </a:cubicBezTo>
                <a:cubicBezTo>
                  <a:pt x="20431" y="11455"/>
                  <a:pt x="20435" y="11465"/>
                  <a:pt x="20441" y="11487"/>
                </a:cubicBezTo>
                <a:lnTo>
                  <a:pt x="20461" y="11741"/>
                </a:lnTo>
                <a:cubicBezTo>
                  <a:pt x="20480" y="11741"/>
                  <a:pt x="20461" y="11612"/>
                  <a:pt x="20441" y="11326"/>
                </a:cubicBezTo>
                <a:cubicBezTo>
                  <a:pt x="20440" y="11291"/>
                  <a:pt x="20440" y="11272"/>
                  <a:pt x="20443" y="11272"/>
                </a:cubicBezTo>
                <a:cubicBezTo>
                  <a:pt x="20453" y="11272"/>
                  <a:pt x="20489" y="11463"/>
                  <a:pt x="20519" y="11709"/>
                </a:cubicBezTo>
                <a:cubicBezTo>
                  <a:pt x="20502" y="11543"/>
                  <a:pt x="20479" y="11307"/>
                  <a:pt x="20484" y="11307"/>
                </a:cubicBezTo>
                <a:cubicBezTo>
                  <a:pt x="20485" y="11307"/>
                  <a:pt x="20488" y="11313"/>
                  <a:pt x="20490" y="11326"/>
                </a:cubicBezTo>
                <a:cubicBezTo>
                  <a:pt x="20509" y="11422"/>
                  <a:pt x="20519" y="11519"/>
                  <a:pt x="20519" y="11551"/>
                </a:cubicBezTo>
                <a:cubicBezTo>
                  <a:pt x="20527" y="11580"/>
                  <a:pt x="20533" y="11594"/>
                  <a:pt x="20536" y="11594"/>
                </a:cubicBezTo>
                <a:cubicBezTo>
                  <a:pt x="20553" y="11594"/>
                  <a:pt x="20529" y="11323"/>
                  <a:pt x="20541" y="11323"/>
                </a:cubicBezTo>
                <a:cubicBezTo>
                  <a:pt x="20545" y="11323"/>
                  <a:pt x="20553" y="11350"/>
                  <a:pt x="20567" y="11422"/>
                </a:cubicBezTo>
                <a:cubicBezTo>
                  <a:pt x="20587" y="11519"/>
                  <a:pt x="20587" y="11580"/>
                  <a:pt x="20596" y="11612"/>
                </a:cubicBezTo>
                <a:cubicBezTo>
                  <a:pt x="20587" y="11629"/>
                  <a:pt x="20577" y="11637"/>
                  <a:pt x="20570" y="11637"/>
                </a:cubicBezTo>
                <a:cubicBezTo>
                  <a:pt x="20565" y="11637"/>
                  <a:pt x="20561" y="11634"/>
                  <a:pt x="20559" y="11629"/>
                </a:cubicBezTo>
                <a:cubicBezTo>
                  <a:pt x="20597" y="11934"/>
                  <a:pt x="20626" y="12003"/>
                  <a:pt x="20664" y="12474"/>
                </a:cubicBezTo>
                <a:cubicBezTo>
                  <a:pt x="20647" y="12215"/>
                  <a:pt x="20605" y="11722"/>
                  <a:pt x="20626" y="11722"/>
                </a:cubicBezTo>
                <a:cubicBezTo>
                  <a:pt x="20628" y="11722"/>
                  <a:pt x="20631" y="11728"/>
                  <a:pt x="20635" y="11741"/>
                </a:cubicBezTo>
                <a:cubicBezTo>
                  <a:pt x="20644" y="11773"/>
                  <a:pt x="20644" y="11805"/>
                  <a:pt x="20654" y="11869"/>
                </a:cubicBezTo>
                <a:lnTo>
                  <a:pt x="20654" y="11902"/>
                </a:lnTo>
                <a:cubicBezTo>
                  <a:pt x="20656" y="11910"/>
                  <a:pt x="20659" y="11912"/>
                  <a:pt x="20661" y="11912"/>
                </a:cubicBezTo>
                <a:cubicBezTo>
                  <a:pt x="20664" y="11912"/>
                  <a:pt x="20664" y="11883"/>
                  <a:pt x="20664" y="11837"/>
                </a:cubicBezTo>
                <a:cubicBezTo>
                  <a:pt x="20672" y="11861"/>
                  <a:pt x="20679" y="11910"/>
                  <a:pt x="20682" y="11910"/>
                </a:cubicBezTo>
                <a:cubicBezTo>
                  <a:pt x="20683" y="11910"/>
                  <a:pt x="20683" y="11907"/>
                  <a:pt x="20683" y="11902"/>
                </a:cubicBezTo>
                <a:cubicBezTo>
                  <a:pt x="20683" y="11902"/>
                  <a:pt x="20692" y="11902"/>
                  <a:pt x="20693" y="11872"/>
                </a:cubicBezTo>
                <a:cubicBezTo>
                  <a:pt x="20699" y="11912"/>
                  <a:pt x="20703" y="11955"/>
                  <a:pt x="20703" y="11995"/>
                </a:cubicBezTo>
                <a:cubicBezTo>
                  <a:pt x="20705" y="12014"/>
                  <a:pt x="20706" y="12022"/>
                  <a:pt x="20704" y="12022"/>
                </a:cubicBezTo>
                <a:cubicBezTo>
                  <a:pt x="20704" y="12022"/>
                  <a:pt x="20700" y="12011"/>
                  <a:pt x="20696" y="11990"/>
                </a:cubicBezTo>
                <a:cubicBezTo>
                  <a:pt x="20707" y="12054"/>
                  <a:pt x="20713" y="12073"/>
                  <a:pt x="20717" y="12073"/>
                </a:cubicBezTo>
                <a:cubicBezTo>
                  <a:pt x="20724" y="12073"/>
                  <a:pt x="20726" y="12027"/>
                  <a:pt x="20732" y="12027"/>
                </a:cubicBezTo>
                <a:cubicBezTo>
                  <a:pt x="20686" y="11695"/>
                  <a:pt x="20701" y="11706"/>
                  <a:pt x="20661" y="11465"/>
                </a:cubicBezTo>
                <a:cubicBezTo>
                  <a:pt x="20662" y="11484"/>
                  <a:pt x="20660" y="11500"/>
                  <a:pt x="20654" y="11519"/>
                </a:cubicBezTo>
                <a:cubicBezTo>
                  <a:pt x="20654" y="11519"/>
                  <a:pt x="20644" y="11551"/>
                  <a:pt x="20635" y="11580"/>
                </a:cubicBezTo>
                <a:cubicBezTo>
                  <a:pt x="20622" y="11428"/>
                  <a:pt x="20613" y="11305"/>
                  <a:pt x="20622" y="11305"/>
                </a:cubicBezTo>
                <a:cubicBezTo>
                  <a:pt x="20625" y="11305"/>
                  <a:pt x="20632" y="11331"/>
                  <a:pt x="20644" y="11390"/>
                </a:cubicBezTo>
                <a:cubicBezTo>
                  <a:pt x="20616" y="11168"/>
                  <a:pt x="20587" y="10911"/>
                  <a:pt x="20577" y="10785"/>
                </a:cubicBezTo>
                <a:cubicBezTo>
                  <a:pt x="20654" y="11294"/>
                  <a:pt x="20713" y="11519"/>
                  <a:pt x="20751" y="11837"/>
                </a:cubicBezTo>
                <a:cubicBezTo>
                  <a:pt x="20751" y="11580"/>
                  <a:pt x="20799" y="11612"/>
                  <a:pt x="20722" y="10911"/>
                </a:cubicBezTo>
                <a:cubicBezTo>
                  <a:pt x="20721" y="10898"/>
                  <a:pt x="20720" y="10892"/>
                  <a:pt x="20721" y="10892"/>
                </a:cubicBezTo>
                <a:cubicBezTo>
                  <a:pt x="20723" y="10892"/>
                  <a:pt x="20754" y="11117"/>
                  <a:pt x="20770" y="11200"/>
                </a:cubicBezTo>
                <a:cubicBezTo>
                  <a:pt x="20780" y="11262"/>
                  <a:pt x="20770" y="11262"/>
                  <a:pt x="20780" y="11358"/>
                </a:cubicBezTo>
                <a:cubicBezTo>
                  <a:pt x="20770" y="11168"/>
                  <a:pt x="20819" y="11230"/>
                  <a:pt x="20751" y="10753"/>
                </a:cubicBezTo>
                <a:cubicBezTo>
                  <a:pt x="20792" y="10916"/>
                  <a:pt x="20799" y="11125"/>
                  <a:pt x="20811" y="11125"/>
                </a:cubicBezTo>
                <a:cubicBezTo>
                  <a:pt x="20813" y="11125"/>
                  <a:pt x="20816" y="11117"/>
                  <a:pt x="20819" y="11104"/>
                </a:cubicBezTo>
                <a:lnTo>
                  <a:pt x="20829" y="11230"/>
                </a:lnTo>
                <a:cubicBezTo>
                  <a:pt x="20852" y="11331"/>
                  <a:pt x="20867" y="11372"/>
                  <a:pt x="20876" y="11372"/>
                </a:cubicBezTo>
                <a:cubicBezTo>
                  <a:pt x="20912" y="11372"/>
                  <a:pt x="20825" y="10574"/>
                  <a:pt x="20862" y="10574"/>
                </a:cubicBezTo>
                <a:cubicBezTo>
                  <a:pt x="20868" y="10574"/>
                  <a:pt x="20876" y="10590"/>
                  <a:pt x="20886" y="10625"/>
                </a:cubicBezTo>
                <a:cubicBezTo>
                  <a:pt x="20877" y="10689"/>
                  <a:pt x="20877" y="10689"/>
                  <a:pt x="20877" y="10721"/>
                </a:cubicBezTo>
                <a:cubicBezTo>
                  <a:pt x="20886" y="10721"/>
                  <a:pt x="20896" y="10689"/>
                  <a:pt x="20906" y="10689"/>
                </a:cubicBezTo>
                <a:cubicBezTo>
                  <a:pt x="20906" y="10689"/>
                  <a:pt x="20906" y="10657"/>
                  <a:pt x="20906" y="10657"/>
                </a:cubicBezTo>
                <a:cubicBezTo>
                  <a:pt x="20920" y="10684"/>
                  <a:pt x="20932" y="10694"/>
                  <a:pt x="20942" y="10694"/>
                </a:cubicBezTo>
                <a:cubicBezTo>
                  <a:pt x="20978" y="10694"/>
                  <a:pt x="20989" y="10542"/>
                  <a:pt x="21012" y="10467"/>
                </a:cubicBezTo>
                <a:cubicBezTo>
                  <a:pt x="21019" y="10443"/>
                  <a:pt x="21028" y="10427"/>
                  <a:pt x="21038" y="10427"/>
                </a:cubicBezTo>
                <a:cubicBezTo>
                  <a:pt x="21057" y="10427"/>
                  <a:pt x="21081" y="10472"/>
                  <a:pt x="21119" y="10593"/>
                </a:cubicBezTo>
                <a:cubicBezTo>
                  <a:pt x="21125" y="10609"/>
                  <a:pt x="21129" y="10617"/>
                  <a:pt x="21132" y="10617"/>
                </a:cubicBezTo>
                <a:cubicBezTo>
                  <a:pt x="21145" y="10617"/>
                  <a:pt x="21115" y="10429"/>
                  <a:pt x="21099" y="10242"/>
                </a:cubicBezTo>
                <a:cubicBezTo>
                  <a:pt x="21099" y="10210"/>
                  <a:pt x="21099" y="10210"/>
                  <a:pt x="21099" y="10210"/>
                </a:cubicBezTo>
                <a:lnTo>
                  <a:pt x="21157" y="10531"/>
                </a:lnTo>
                <a:lnTo>
                  <a:pt x="21109" y="10180"/>
                </a:lnTo>
                <a:cubicBezTo>
                  <a:pt x="21119" y="10148"/>
                  <a:pt x="21119" y="10116"/>
                  <a:pt x="21128" y="10084"/>
                </a:cubicBezTo>
                <a:cubicBezTo>
                  <a:pt x="21167" y="10212"/>
                  <a:pt x="21219" y="10443"/>
                  <a:pt x="21235" y="10443"/>
                </a:cubicBezTo>
                <a:cubicBezTo>
                  <a:pt x="21242" y="10443"/>
                  <a:pt x="21240" y="10389"/>
                  <a:pt x="21225" y="10242"/>
                </a:cubicBezTo>
                <a:lnTo>
                  <a:pt x="21176" y="10020"/>
                </a:lnTo>
                <a:lnTo>
                  <a:pt x="21205" y="9988"/>
                </a:lnTo>
                <a:lnTo>
                  <a:pt x="21196" y="9988"/>
                </a:lnTo>
                <a:cubicBezTo>
                  <a:pt x="21196" y="9955"/>
                  <a:pt x="21205" y="9955"/>
                  <a:pt x="21205" y="9955"/>
                </a:cubicBezTo>
                <a:cubicBezTo>
                  <a:pt x="21215" y="9955"/>
                  <a:pt x="21225" y="9988"/>
                  <a:pt x="21235" y="10084"/>
                </a:cubicBezTo>
                <a:cubicBezTo>
                  <a:pt x="21235" y="10052"/>
                  <a:pt x="21215" y="9955"/>
                  <a:pt x="21215" y="9923"/>
                </a:cubicBezTo>
                <a:cubicBezTo>
                  <a:pt x="21215" y="9923"/>
                  <a:pt x="21215" y="9923"/>
                  <a:pt x="21225" y="9955"/>
                </a:cubicBezTo>
                <a:lnTo>
                  <a:pt x="21253" y="10116"/>
                </a:lnTo>
                <a:lnTo>
                  <a:pt x="21235" y="9891"/>
                </a:lnTo>
                <a:cubicBezTo>
                  <a:pt x="21235" y="9862"/>
                  <a:pt x="21244" y="9862"/>
                  <a:pt x="21244" y="9830"/>
                </a:cubicBezTo>
                <a:cubicBezTo>
                  <a:pt x="21291" y="10044"/>
                  <a:pt x="21356" y="10467"/>
                  <a:pt x="21395" y="10467"/>
                </a:cubicBezTo>
                <a:cubicBezTo>
                  <a:pt x="21396" y="10467"/>
                  <a:pt x="21397" y="10467"/>
                  <a:pt x="21399" y="10467"/>
                </a:cubicBezTo>
                <a:cubicBezTo>
                  <a:pt x="21399" y="10370"/>
                  <a:pt x="21322" y="9862"/>
                  <a:pt x="21292" y="9765"/>
                </a:cubicBezTo>
                <a:cubicBezTo>
                  <a:pt x="21292" y="9765"/>
                  <a:pt x="21292" y="9765"/>
                  <a:pt x="21283" y="9733"/>
                </a:cubicBezTo>
                <a:cubicBezTo>
                  <a:pt x="21408" y="9415"/>
                  <a:pt x="21525" y="9096"/>
                  <a:pt x="21592" y="8778"/>
                </a:cubicBezTo>
                <a:lnTo>
                  <a:pt x="21476" y="8968"/>
                </a:lnTo>
                <a:lnTo>
                  <a:pt x="21544" y="8745"/>
                </a:lnTo>
                <a:lnTo>
                  <a:pt x="21563" y="8778"/>
                </a:lnTo>
                <a:cubicBezTo>
                  <a:pt x="21585" y="8695"/>
                  <a:pt x="21589" y="8662"/>
                  <a:pt x="21583" y="8662"/>
                </a:cubicBezTo>
                <a:cubicBezTo>
                  <a:pt x="21573" y="8662"/>
                  <a:pt x="21535" y="8748"/>
                  <a:pt x="21505" y="8810"/>
                </a:cubicBezTo>
                <a:cubicBezTo>
                  <a:pt x="21544" y="8681"/>
                  <a:pt x="21563" y="8585"/>
                  <a:pt x="21573" y="8553"/>
                </a:cubicBezTo>
                <a:lnTo>
                  <a:pt x="21418" y="8871"/>
                </a:lnTo>
                <a:cubicBezTo>
                  <a:pt x="21466" y="8713"/>
                  <a:pt x="21534" y="8585"/>
                  <a:pt x="21554" y="8427"/>
                </a:cubicBezTo>
                <a:cubicBezTo>
                  <a:pt x="21476" y="8585"/>
                  <a:pt x="21438" y="8842"/>
                  <a:pt x="21379" y="8936"/>
                </a:cubicBezTo>
                <a:cubicBezTo>
                  <a:pt x="21416" y="8743"/>
                  <a:pt x="21458" y="8604"/>
                  <a:pt x="21447" y="8604"/>
                </a:cubicBezTo>
                <a:cubicBezTo>
                  <a:pt x="21443" y="8604"/>
                  <a:pt x="21434" y="8620"/>
                  <a:pt x="21418" y="8649"/>
                </a:cubicBezTo>
                <a:cubicBezTo>
                  <a:pt x="21449" y="8571"/>
                  <a:pt x="21468" y="8515"/>
                  <a:pt x="21489" y="8480"/>
                </a:cubicBezTo>
                <a:cubicBezTo>
                  <a:pt x="21480" y="8491"/>
                  <a:pt x="21473" y="8491"/>
                  <a:pt x="21467" y="8491"/>
                </a:cubicBezTo>
                <a:cubicBezTo>
                  <a:pt x="21460" y="8491"/>
                  <a:pt x="21455" y="8491"/>
                  <a:pt x="21448" y="8491"/>
                </a:cubicBezTo>
                <a:cubicBezTo>
                  <a:pt x="21433" y="8491"/>
                  <a:pt x="21413" y="8505"/>
                  <a:pt x="21369" y="8617"/>
                </a:cubicBezTo>
                <a:cubicBezTo>
                  <a:pt x="21438" y="8331"/>
                  <a:pt x="21322" y="8585"/>
                  <a:pt x="21447" y="8140"/>
                </a:cubicBezTo>
                <a:cubicBezTo>
                  <a:pt x="21412" y="8229"/>
                  <a:pt x="21343" y="8397"/>
                  <a:pt x="21317" y="8397"/>
                </a:cubicBezTo>
                <a:cubicBezTo>
                  <a:pt x="21315" y="8397"/>
                  <a:pt x="21313" y="8397"/>
                  <a:pt x="21312" y="8395"/>
                </a:cubicBezTo>
                <a:cubicBezTo>
                  <a:pt x="21486" y="7916"/>
                  <a:pt x="21283" y="8234"/>
                  <a:pt x="21447" y="7661"/>
                </a:cubicBezTo>
                <a:cubicBezTo>
                  <a:pt x="21379" y="7870"/>
                  <a:pt x="21349" y="7905"/>
                  <a:pt x="21327" y="7905"/>
                </a:cubicBezTo>
                <a:cubicBezTo>
                  <a:pt x="21316" y="7905"/>
                  <a:pt x="21307" y="7897"/>
                  <a:pt x="21296" y="7897"/>
                </a:cubicBezTo>
                <a:cubicBezTo>
                  <a:pt x="21282" y="7897"/>
                  <a:pt x="21264" y="7910"/>
                  <a:pt x="21235" y="7980"/>
                </a:cubicBezTo>
                <a:cubicBezTo>
                  <a:pt x="21241" y="7934"/>
                  <a:pt x="21258" y="7889"/>
                  <a:pt x="21263" y="7878"/>
                </a:cubicBezTo>
                <a:cubicBezTo>
                  <a:pt x="21263" y="7881"/>
                  <a:pt x="21263" y="7884"/>
                  <a:pt x="21263" y="7884"/>
                </a:cubicBezTo>
                <a:cubicBezTo>
                  <a:pt x="21266" y="7878"/>
                  <a:pt x="21266" y="7875"/>
                  <a:pt x="21266" y="7875"/>
                </a:cubicBezTo>
                <a:cubicBezTo>
                  <a:pt x="21265" y="7875"/>
                  <a:pt x="21265" y="7875"/>
                  <a:pt x="21263" y="7878"/>
                </a:cubicBezTo>
                <a:cubicBezTo>
                  <a:pt x="21265" y="7809"/>
                  <a:pt x="21293" y="7627"/>
                  <a:pt x="21312" y="7501"/>
                </a:cubicBezTo>
                <a:cubicBezTo>
                  <a:pt x="21205" y="7948"/>
                  <a:pt x="21157" y="7980"/>
                  <a:pt x="21080" y="8234"/>
                </a:cubicBezTo>
                <a:cubicBezTo>
                  <a:pt x="21166" y="7758"/>
                  <a:pt x="21215" y="7726"/>
                  <a:pt x="21302" y="7311"/>
                </a:cubicBezTo>
                <a:cubicBezTo>
                  <a:pt x="21215" y="7661"/>
                  <a:pt x="21186" y="7597"/>
                  <a:pt x="21128" y="7916"/>
                </a:cubicBezTo>
                <a:cubicBezTo>
                  <a:pt x="21166" y="7597"/>
                  <a:pt x="21138" y="7758"/>
                  <a:pt x="21215" y="7375"/>
                </a:cubicBezTo>
                <a:cubicBezTo>
                  <a:pt x="21161" y="7608"/>
                  <a:pt x="21148" y="7653"/>
                  <a:pt x="21144" y="7653"/>
                </a:cubicBezTo>
                <a:cubicBezTo>
                  <a:pt x="21141" y="7653"/>
                  <a:pt x="21142" y="7637"/>
                  <a:pt x="21139" y="7637"/>
                </a:cubicBezTo>
                <a:cubicBezTo>
                  <a:pt x="21136" y="7637"/>
                  <a:pt x="21126" y="7659"/>
                  <a:pt x="21099" y="7758"/>
                </a:cubicBezTo>
                <a:cubicBezTo>
                  <a:pt x="21131" y="7466"/>
                  <a:pt x="21183" y="7287"/>
                  <a:pt x="21167" y="7287"/>
                </a:cubicBezTo>
                <a:cubicBezTo>
                  <a:pt x="21164" y="7287"/>
                  <a:pt x="21158" y="7295"/>
                  <a:pt x="21148" y="7311"/>
                </a:cubicBezTo>
                <a:cubicBezTo>
                  <a:pt x="21149" y="7292"/>
                  <a:pt x="21152" y="7273"/>
                  <a:pt x="21154" y="7254"/>
                </a:cubicBezTo>
                <a:cubicBezTo>
                  <a:pt x="21130" y="7375"/>
                  <a:pt x="21103" y="7506"/>
                  <a:pt x="21080" y="7597"/>
                </a:cubicBezTo>
                <a:cubicBezTo>
                  <a:pt x="21076" y="7602"/>
                  <a:pt x="21072" y="7605"/>
                  <a:pt x="21070" y="7605"/>
                </a:cubicBezTo>
                <a:cubicBezTo>
                  <a:pt x="21037" y="7605"/>
                  <a:pt x="21131" y="7230"/>
                  <a:pt x="21166" y="7024"/>
                </a:cubicBezTo>
                <a:cubicBezTo>
                  <a:pt x="21130" y="7086"/>
                  <a:pt x="21040" y="7407"/>
                  <a:pt x="21024" y="7407"/>
                </a:cubicBezTo>
                <a:cubicBezTo>
                  <a:pt x="21023" y="7407"/>
                  <a:pt x="21022" y="7407"/>
                  <a:pt x="21022" y="7407"/>
                </a:cubicBezTo>
                <a:cubicBezTo>
                  <a:pt x="21032" y="7311"/>
                  <a:pt x="21041" y="7279"/>
                  <a:pt x="21060" y="7214"/>
                </a:cubicBezTo>
                <a:cubicBezTo>
                  <a:pt x="21032" y="7311"/>
                  <a:pt x="21015" y="7332"/>
                  <a:pt x="21002" y="7332"/>
                </a:cubicBezTo>
                <a:cubicBezTo>
                  <a:pt x="20993" y="7332"/>
                  <a:pt x="20985" y="7319"/>
                  <a:pt x="20975" y="7319"/>
                </a:cubicBezTo>
                <a:cubicBezTo>
                  <a:pt x="20960" y="7319"/>
                  <a:pt x="20941" y="7345"/>
                  <a:pt x="20903" y="7477"/>
                </a:cubicBezTo>
                <a:cubicBezTo>
                  <a:pt x="20907" y="7453"/>
                  <a:pt x="20911" y="7431"/>
                  <a:pt x="20916" y="7407"/>
                </a:cubicBezTo>
                <a:cubicBezTo>
                  <a:pt x="20907" y="7436"/>
                  <a:pt x="20906" y="7466"/>
                  <a:pt x="20898" y="7493"/>
                </a:cubicBezTo>
                <a:cubicBezTo>
                  <a:pt x="20900" y="7487"/>
                  <a:pt x="20902" y="7482"/>
                  <a:pt x="20903" y="7477"/>
                </a:cubicBezTo>
                <a:cubicBezTo>
                  <a:pt x="20868" y="7675"/>
                  <a:pt x="20835" y="7870"/>
                  <a:pt x="20809" y="8012"/>
                </a:cubicBezTo>
                <a:cubicBezTo>
                  <a:pt x="20799" y="8012"/>
                  <a:pt x="20799" y="8012"/>
                  <a:pt x="20790" y="8044"/>
                </a:cubicBezTo>
                <a:cubicBezTo>
                  <a:pt x="20781" y="8074"/>
                  <a:pt x="20772" y="8103"/>
                  <a:pt x="20769" y="8103"/>
                </a:cubicBezTo>
                <a:cubicBezTo>
                  <a:pt x="20765" y="8103"/>
                  <a:pt x="20769" y="8066"/>
                  <a:pt x="20790" y="7948"/>
                </a:cubicBezTo>
                <a:cubicBezTo>
                  <a:pt x="20790" y="7950"/>
                  <a:pt x="20790" y="7953"/>
                  <a:pt x="20790" y="7953"/>
                </a:cubicBezTo>
                <a:cubicBezTo>
                  <a:pt x="20794" y="7953"/>
                  <a:pt x="20811" y="7846"/>
                  <a:pt x="20829" y="7790"/>
                </a:cubicBezTo>
                <a:lnTo>
                  <a:pt x="20799" y="7884"/>
                </a:lnTo>
                <a:cubicBezTo>
                  <a:pt x="20867" y="7439"/>
                  <a:pt x="20838" y="7758"/>
                  <a:pt x="20896" y="7471"/>
                </a:cubicBezTo>
                <a:cubicBezTo>
                  <a:pt x="20856" y="7549"/>
                  <a:pt x="20790" y="7758"/>
                  <a:pt x="20773" y="7758"/>
                </a:cubicBezTo>
                <a:cubicBezTo>
                  <a:pt x="20770" y="7758"/>
                  <a:pt x="20769" y="7747"/>
                  <a:pt x="20770" y="7726"/>
                </a:cubicBezTo>
                <a:cubicBezTo>
                  <a:pt x="20838" y="7279"/>
                  <a:pt x="20829" y="7629"/>
                  <a:pt x="20877" y="7246"/>
                </a:cubicBezTo>
                <a:lnTo>
                  <a:pt x="20867" y="7439"/>
                </a:lnTo>
                <a:cubicBezTo>
                  <a:pt x="20910" y="7169"/>
                  <a:pt x="20920" y="7126"/>
                  <a:pt x="20923" y="7126"/>
                </a:cubicBezTo>
                <a:cubicBezTo>
                  <a:pt x="20924" y="7126"/>
                  <a:pt x="20925" y="7137"/>
                  <a:pt x="20927" y="7137"/>
                </a:cubicBezTo>
                <a:cubicBezTo>
                  <a:pt x="20930" y="7137"/>
                  <a:pt x="20939" y="7091"/>
                  <a:pt x="20983" y="6802"/>
                </a:cubicBezTo>
                <a:cubicBezTo>
                  <a:pt x="20980" y="6754"/>
                  <a:pt x="20975" y="6738"/>
                  <a:pt x="20967" y="6738"/>
                </a:cubicBezTo>
                <a:cubicBezTo>
                  <a:pt x="20951" y="6738"/>
                  <a:pt x="20928" y="6802"/>
                  <a:pt x="20912" y="6802"/>
                </a:cubicBezTo>
                <a:cubicBezTo>
                  <a:pt x="20904" y="6802"/>
                  <a:pt x="20898" y="6786"/>
                  <a:pt x="20896" y="6738"/>
                </a:cubicBezTo>
                <a:cubicBezTo>
                  <a:pt x="20847" y="6960"/>
                  <a:pt x="20838" y="7088"/>
                  <a:pt x="20790" y="7311"/>
                </a:cubicBezTo>
                <a:cubicBezTo>
                  <a:pt x="20779" y="7343"/>
                  <a:pt x="20772" y="7356"/>
                  <a:pt x="20768" y="7356"/>
                </a:cubicBezTo>
                <a:cubicBezTo>
                  <a:pt x="20737" y="7356"/>
                  <a:pt x="20866" y="6574"/>
                  <a:pt x="20842" y="6574"/>
                </a:cubicBezTo>
                <a:cubicBezTo>
                  <a:pt x="20838" y="6574"/>
                  <a:pt x="20827" y="6604"/>
                  <a:pt x="20809" y="6674"/>
                </a:cubicBezTo>
                <a:cubicBezTo>
                  <a:pt x="20764" y="6874"/>
                  <a:pt x="20700" y="7249"/>
                  <a:pt x="20684" y="7249"/>
                </a:cubicBezTo>
                <a:cubicBezTo>
                  <a:pt x="20680" y="7249"/>
                  <a:pt x="20679" y="7220"/>
                  <a:pt x="20683" y="7150"/>
                </a:cubicBezTo>
                <a:lnTo>
                  <a:pt x="20770" y="6674"/>
                </a:lnTo>
                <a:cubicBezTo>
                  <a:pt x="20769" y="6668"/>
                  <a:pt x="20767" y="6666"/>
                  <a:pt x="20764" y="6666"/>
                </a:cubicBezTo>
                <a:cubicBezTo>
                  <a:pt x="20738" y="6666"/>
                  <a:pt x="20679" y="7067"/>
                  <a:pt x="20660" y="7067"/>
                </a:cubicBezTo>
                <a:cubicBezTo>
                  <a:pt x="20655" y="7067"/>
                  <a:pt x="20652" y="7038"/>
                  <a:pt x="20654" y="6960"/>
                </a:cubicBezTo>
                <a:cubicBezTo>
                  <a:pt x="20693" y="6770"/>
                  <a:pt x="20703" y="6831"/>
                  <a:pt x="20713" y="6770"/>
                </a:cubicBezTo>
                <a:cubicBezTo>
                  <a:pt x="20721" y="6671"/>
                  <a:pt x="20723" y="6633"/>
                  <a:pt x="20720" y="6633"/>
                </a:cubicBezTo>
                <a:cubicBezTo>
                  <a:pt x="20710" y="6633"/>
                  <a:pt x="20653" y="6992"/>
                  <a:pt x="20636" y="6992"/>
                </a:cubicBezTo>
                <a:cubicBezTo>
                  <a:pt x="20636" y="6992"/>
                  <a:pt x="20635" y="6992"/>
                  <a:pt x="20635" y="6992"/>
                </a:cubicBezTo>
                <a:lnTo>
                  <a:pt x="20693" y="6545"/>
                </a:lnTo>
                <a:cubicBezTo>
                  <a:pt x="20654" y="6577"/>
                  <a:pt x="20567" y="6831"/>
                  <a:pt x="20519" y="6831"/>
                </a:cubicBezTo>
                <a:cubicBezTo>
                  <a:pt x="20538" y="6706"/>
                  <a:pt x="20567" y="6609"/>
                  <a:pt x="20577" y="6451"/>
                </a:cubicBezTo>
                <a:cubicBezTo>
                  <a:pt x="20564" y="6478"/>
                  <a:pt x="20553" y="6489"/>
                  <a:pt x="20542" y="6489"/>
                </a:cubicBezTo>
                <a:cubicBezTo>
                  <a:pt x="20493" y="6489"/>
                  <a:pt x="20477" y="6200"/>
                  <a:pt x="20461" y="5908"/>
                </a:cubicBezTo>
                <a:lnTo>
                  <a:pt x="20393" y="6259"/>
                </a:lnTo>
                <a:cubicBezTo>
                  <a:pt x="20393" y="6259"/>
                  <a:pt x="20413" y="6101"/>
                  <a:pt x="20423" y="6036"/>
                </a:cubicBezTo>
                <a:cubicBezTo>
                  <a:pt x="20423" y="6002"/>
                  <a:pt x="20421" y="5986"/>
                  <a:pt x="20419" y="5986"/>
                </a:cubicBezTo>
                <a:cubicBezTo>
                  <a:pt x="20412" y="5986"/>
                  <a:pt x="20388" y="6283"/>
                  <a:pt x="20364" y="6387"/>
                </a:cubicBezTo>
                <a:cubicBezTo>
                  <a:pt x="20363" y="6387"/>
                  <a:pt x="20363" y="6390"/>
                  <a:pt x="20362" y="6390"/>
                </a:cubicBezTo>
                <a:cubicBezTo>
                  <a:pt x="20357" y="6390"/>
                  <a:pt x="20375" y="6157"/>
                  <a:pt x="20403" y="6069"/>
                </a:cubicBezTo>
                <a:cubicBezTo>
                  <a:pt x="20355" y="6226"/>
                  <a:pt x="20299" y="6395"/>
                  <a:pt x="20267" y="6395"/>
                </a:cubicBezTo>
                <a:cubicBezTo>
                  <a:pt x="20246" y="6395"/>
                  <a:pt x="20235" y="6334"/>
                  <a:pt x="20238" y="6162"/>
                </a:cubicBezTo>
                <a:lnTo>
                  <a:pt x="20258" y="6069"/>
                </a:lnTo>
                <a:cubicBezTo>
                  <a:pt x="20257" y="6050"/>
                  <a:pt x="20255" y="6042"/>
                  <a:pt x="20253" y="6042"/>
                </a:cubicBezTo>
                <a:cubicBezTo>
                  <a:pt x="20234" y="6042"/>
                  <a:pt x="20175" y="6524"/>
                  <a:pt x="20156" y="6524"/>
                </a:cubicBezTo>
                <a:cubicBezTo>
                  <a:pt x="20152" y="6524"/>
                  <a:pt x="20150" y="6494"/>
                  <a:pt x="20151" y="6419"/>
                </a:cubicBezTo>
                <a:lnTo>
                  <a:pt x="20171" y="6355"/>
                </a:lnTo>
                <a:cubicBezTo>
                  <a:pt x="20122" y="6130"/>
                  <a:pt x="20025" y="6419"/>
                  <a:pt x="20045" y="5782"/>
                </a:cubicBezTo>
                <a:cubicBezTo>
                  <a:pt x="20026" y="5932"/>
                  <a:pt x="20015" y="5972"/>
                  <a:pt x="20007" y="5972"/>
                </a:cubicBezTo>
                <a:cubicBezTo>
                  <a:pt x="19996" y="5972"/>
                  <a:pt x="19991" y="5900"/>
                  <a:pt x="19981" y="5900"/>
                </a:cubicBezTo>
                <a:cubicBezTo>
                  <a:pt x="19971" y="5900"/>
                  <a:pt x="19957" y="5972"/>
                  <a:pt x="19929" y="6259"/>
                </a:cubicBezTo>
                <a:cubicBezTo>
                  <a:pt x="19939" y="5812"/>
                  <a:pt x="19958" y="5686"/>
                  <a:pt x="19939" y="5367"/>
                </a:cubicBezTo>
                <a:cubicBezTo>
                  <a:pt x="19939" y="5365"/>
                  <a:pt x="19938" y="5365"/>
                  <a:pt x="19938" y="5365"/>
                </a:cubicBezTo>
                <a:cubicBezTo>
                  <a:pt x="19926" y="5365"/>
                  <a:pt x="19870" y="5846"/>
                  <a:pt x="19852" y="5908"/>
                </a:cubicBezTo>
                <a:lnTo>
                  <a:pt x="19881" y="5493"/>
                </a:lnTo>
                <a:lnTo>
                  <a:pt x="19822" y="5908"/>
                </a:lnTo>
                <a:lnTo>
                  <a:pt x="19861" y="5399"/>
                </a:lnTo>
                <a:lnTo>
                  <a:pt x="19832" y="5493"/>
                </a:lnTo>
                <a:cubicBezTo>
                  <a:pt x="19842" y="5525"/>
                  <a:pt x="19832" y="5686"/>
                  <a:pt x="19822" y="5812"/>
                </a:cubicBezTo>
                <a:cubicBezTo>
                  <a:pt x="19816" y="5836"/>
                  <a:pt x="19810" y="5844"/>
                  <a:pt x="19806" y="5844"/>
                </a:cubicBezTo>
                <a:cubicBezTo>
                  <a:pt x="19779" y="5844"/>
                  <a:pt x="19795" y="5464"/>
                  <a:pt x="19804" y="5271"/>
                </a:cubicBezTo>
                <a:lnTo>
                  <a:pt x="19726" y="5557"/>
                </a:lnTo>
                <a:cubicBezTo>
                  <a:pt x="19736" y="5399"/>
                  <a:pt x="19755" y="5367"/>
                  <a:pt x="19765" y="5239"/>
                </a:cubicBezTo>
                <a:cubicBezTo>
                  <a:pt x="19753" y="5327"/>
                  <a:pt x="19747" y="5359"/>
                  <a:pt x="19746" y="5359"/>
                </a:cubicBezTo>
                <a:cubicBezTo>
                  <a:pt x="19742" y="5359"/>
                  <a:pt x="19770" y="5086"/>
                  <a:pt x="19764" y="5086"/>
                </a:cubicBezTo>
                <a:cubicBezTo>
                  <a:pt x="19762" y="5086"/>
                  <a:pt x="19756" y="5110"/>
                  <a:pt x="19745" y="5174"/>
                </a:cubicBezTo>
                <a:cubicBezTo>
                  <a:pt x="19736" y="5271"/>
                  <a:pt x="19716" y="5431"/>
                  <a:pt x="19706" y="5493"/>
                </a:cubicBezTo>
                <a:cubicBezTo>
                  <a:pt x="19713" y="5324"/>
                  <a:pt x="19702" y="5252"/>
                  <a:pt x="19686" y="5252"/>
                </a:cubicBezTo>
                <a:cubicBezTo>
                  <a:pt x="19678" y="5252"/>
                  <a:pt x="19668" y="5271"/>
                  <a:pt x="19658" y="5303"/>
                </a:cubicBezTo>
                <a:lnTo>
                  <a:pt x="19688" y="5017"/>
                </a:lnTo>
                <a:cubicBezTo>
                  <a:pt x="19677" y="4982"/>
                  <a:pt x="19666" y="4971"/>
                  <a:pt x="19654" y="4971"/>
                </a:cubicBezTo>
                <a:cubicBezTo>
                  <a:pt x="19626" y="4971"/>
                  <a:pt x="19594" y="5030"/>
                  <a:pt x="19565" y="5030"/>
                </a:cubicBezTo>
                <a:cubicBezTo>
                  <a:pt x="19557" y="5030"/>
                  <a:pt x="19550" y="5025"/>
                  <a:pt x="19542" y="5017"/>
                </a:cubicBezTo>
                <a:cubicBezTo>
                  <a:pt x="19552" y="5174"/>
                  <a:pt x="19503" y="5686"/>
                  <a:pt x="19494" y="5718"/>
                </a:cubicBezTo>
                <a:lnTo>
                  <a:pt x="19523" y="5271"/>
                </a:lnTo>
                <a:cubicBezTo>
                  <a:pt x="19494" y="5525"/>
                  <a:pt x="19523" y="5431"/>
                  <a:pt x="19475" y="5750"/>
                </a:cubicBezTo>
                <a:cubicBezTo>
                  <a:pt x="19465" y="5686"/>
                  <a:pt x="19503" y="5239"/>
                  <a:pt x="19523" y="5110"/>
                </a:cubicBezTo>
                <a:lnTo>
                  <a:pt x="19494" y="5239"/>
                </a:lnTo>
                <a:cubicBezTo>
                  <a:pt x="19503" y="5110"/>
                  <a:pt x="19513" y="5049"/>
                  <a:pt x="19523" y="4888"/>
                </a:cubicBezTo>
                <a:cubicBezTo>
                  <a:pt x="19519" y="4928"/>
                  <a:pt x="19515" y="4944"/>
                  <a:pt x="19513" y="4944"/>
                </a:cubicBezTo>
                <a:cubicBezTo>
                  <a:pt x="19505" y="4944"/>
                  <a:pt x="19509" y="4722"/>
                  <a:pt x="19499" y="4722"/>
                </a:cubicBezTo>
                <a:cubicBezTo>
                  <a:pt x="19494" y="4722"/>
                  <a:pt x="19487" y="4765"/>
                  <a:pt x="19475" y="4888"/>
                </a:cubicBezTo>
                <a:lnTo>
                  <a:pt x="19485" y="4730"/>
                </a:lnTo>
                <a:cubicBezTo>
                  <a:pt x="19480" y="4727"/>
                  <a:pt x="19476" y="4725"/>
                  <a:pt x="19472" y="4725"/>
                </a:cubicBezTo>
                <a:cubicBezTo>
                  <a:pt x="19435" y="4725"/>
                  <a:pt x="19409" y="4829"/>
                  <a:pt x="19379" y="4829"/>
                </a:cubicBezTo>
                <a:cubicBezTo>
                  <a:pt x="19375" y="4829"/>
                  <a:pt x="19372" y="4826"/>
                  <a:pt x="19368" y="4824"/>
                </a:cubicBezTo>
                <a:cubicBezTo>
                  <a:pt x="19339" y="5207"/>
                  <a:pt x="19330" y="5110"/>
                  <a:pt x="19300" y="5431"/>
                </a:cubicBezTo>
                <a:cubicBezTo>
                  <a:pt x="19282" y="5279"/>
                  <a:pt x="19273" y="4982"/>
                  <a:pt x="19247" y="4982"/>
                </a:cubicBezTo>
                <a:cubicBezTo>
                  <a:pt x="19245" y="4982"/>
                  <a:pt x="19244" y="4982"/>
                  <a:pt x="19243" y="4984"/>
                </a:cubicBezTo>
                <a:cubicBezTo>
                  <a:pt x="19204" y="5142"/>
                  <a:pt x="19213" y="5303"/>
                  <a:pt x="19185" y="5525"/>
                </a:cubicBezTo>
                <a:cubicBezTo>
                  <a:pt x="19204" y="5174"/>
                  <a:pt x="19175" y="5174"/>
                  <a:pt x="19204" y="4920"/>
                </a:cubicBezTo>
                <a:cubicBezTo>
                  <a:pt x="19165" y="4952"/>
                  <a:pt x="19156" y="4952"/>
                  <a:pt x="19088" y="5207"/>
                </a:cubicBezTo>
                <a:cubicBezTo>
                  <a:pt x="19079" y="5367"/>
                  <a:pt x="19088" y="5431"/>
                  <a:pt x="19069" y="5557"/>
                </a:cubicBezTo>
                <a:cubicBezTo>
                  <a:pt x="19068" y="5560"/>
                  <a:pt x="19067" y="5560"/>
                  <a:pt x="19066" y="5560"/>
                </a:cubicBezTo>
                <a:cubicBezTo>
                  <a:pt x="19059" y="5560"/>
                  <a:pt x="19061" y="5383"/>
                  <a:pt x="19079" y="5207"/>
                </a:cubicBezTo>
                <a:lnTo>
                  <a:pt x="19079" y="5174"/>
                </a:lnTo>
                <a:cubicBezTo>
                  <a:pt x="19066" y="5241"/>
                  <a:pt x="19057" y="5268"/>
                  <a:pt x="19048" y="5268"/>
                </a:cubicBezTo>
                <a:cubicBezTo>
                  <a:pt x="19006" y="5268"/>
                  <a:pt x="19000" y="4610"/>
                  <a:pt x="18963" y="4610"/>
                </a:cubicBezTo>
                <a:cubicBezTo>
                  <a:pt x="18953" y="4610"/>
                  <a:pt x="18940" y="4661"/>
                  <a:pt x="18923" y="4792"/>
                </a:cubicBezTo>
                <a:lnTo>
                  <a:pt x="18933" y="4762"/>
                </a:lnTo>
                <a:lnTo>
                  <a:pt x="18866" y="5110"/>
                </a:lnTo>
                <a:cubicBezTo>
                  <a:pt x="18846" y="5049"/>
                  <a:pt x="18884" y="4856"/>
                  <a:pt x="18884" y="4634"/>
                </a:cubicBezTo>
                <a:cubicBezTo>
                  <a:pt x="18860" y="4805"/>
                  <a:pt x="18844" y="4856"/>
                  <a:pt x="18831" y="4856"/>
                </a:cubicBezTo>
                <a:cubicBezTo>
                  <a:pt x="18811" y="4856"/>
                  <a:pt x="18799" y="4749"/>
                  <a:pt x="18782" y="4749"/>
                </a:cubicBezTo>
                <a:cubicBezTo>
                  <a:pt x="18773" y="4749"/>
                  <a:pt x="18763" y="4776"/>
                  <a:pt x="18750" y="4856"/>
                </a:cubicBezTo>
                <a:cubicBezTo>
                  <a:pt x="18757" y="4452"/>
                  <a:pt x="18742" y="4358"/>
                  <a:pt x="18719" y="4358"/>
                </a:cubicBezTo>
                <a:cubicBezTo>
                  <a:pt x="18700" y="4358"/>
                  <a:pt x="18676" y="4428"/>
                  <a:pt x="18656" y="4428"/>
                </a:cubicBezTo>
                <a:cubicBezTo>
                  <a:pt x="18639" y="4428"/>
                  <a:pt x="18626" y="4377"/>
                  <a:pt x="18624" y="4187"/>
                </a:cubicBezTo>
                <a:lnTo>
                  <a:pt x="18614" y="4441"/>
                </a:lnTo>
                <a:cubicBezTo>
                  <a:pt x="18610" y="4492"/>
                  <a:pt x="18608" y="4511"/>
                  <a:pt x="18606" y="4511"/>
                </a:cubicBezTo>
                <a:cubicBezTo>
                  <a:pt x="18602" y="4511"/>
                  <a:pt x="18612" y="4270"/>
                  <a:pt x="18604" y="4219"/>
                </a:cubicBezTo>
                <a:cubicBezTo>
                  <a:pt x="18595" y="4412"/>
                  <a:pt x="18604" y="4441"/>
                  <a:pt x="18595" y="4569"/>
                </a:cubicBezTo>
                <a:cubicBezTo>
                  <a:pt x="18579" y="4607"/>
                  <a:pt x="18564" y="4626"/>
                  <a:pt x="18549" y="4626"/>
                </a:cubicBezTo>
                <a:cubicBezTo>
                  <a:pt x="18468" y="4626"/>
                  <a:pt x="18408" y="4085"/>
                  <a:pt x="18334" y="3868"/>
                </a:cubicBezTo>
                <a:cubicBezTo>
                  <a:pt x="18332" y="3865"/>
                  <a:pt x="18331" y="3863"/>
                  <a:pt x="18330" y="3863"/>
                </a:cubicBezTo>
                <a:cubicBezTo>
                  <a:pt x="18300" y="3863"/>
                  <a:pt x="18270" y="4693"/>
                  <a:pt x="18249" y="4693"/>
                </a:cubicBezTo>
                <a:cubicBezTo>
                  <a:pt x="18245" y="4693"/>
                  <a:pt x="18241" y="4647"/>
                  <a:pt x="18237" y="4537"/>
                </a:cubicBezTo>
                <a:lnTo>
                  <a:pt x="18266" y="4061"/>
                </a:lnTo>
                <a:cubicBezTo>
                  <a:pt x="18235" y="4256"/>
                  <a:pt x="18207" y="4302"/>
                  <a:pt x="18181" y="4302"/>
                </a:cubicBezTo>
                <a:cubicBezTo>
                  <a:pt x="18158" y="4302"/>
                  <a:pt x="18136" y="4264"/>
                  <a:pt x="18113" y="4264"/>
                </a:cubicBezTo>
                <a:cubicBezTo>
                  <a:pt x="18091" y="4264"/>
                  <a:pt x="18068" y="4302"/>
                  <a:pt x="18044" y="4441"/>
                </a:cubicBezTo>
                <a:cubicBezTo>
                  <a:pt x="18044" y="4355"/>
                  <a:pt x="18051" y="4216"/>
                  <a:pt x="18060" y="4216"/>
                </a:cubicBezTo>
                <a:cubicBezTo>
                  <a:pt x="18061" y="4216"/>
                  <a:pt x="18062" y="4216"/>
                  <a:pt x="18063" y="4219"/>
                </a:cubicBezTo>
                <a:cubicBezTo>
                  <a:pt x="18059" y="4104"/>
                  <a:pt x="18052" y="4058"/>
                  <a:pt x="18044" y="4058"/>
                </a:cubicBezTo>
                <a:cubicBezTo>
                  <a:pt x="18025" y="4058"/>
                  <a:pt x="18002" y="4251"/>
                  <a:pt x="17995" y="4441"/>
                </a:cubicBezTo>
                <a:cubicBezTo>
                  <a:pt x="17986" y="4412"/>
                  <a:pt x="18005" y="4187"/>
                  <a:pt x="17995" y="4061"/>
                </a:cubicBezTo>
                <a:cubicBezTo>
                  <a:pt x="17995" y="4026"/>
                  <a:pt x="17994" y="4010"/>
                  <a:pt x="17992" y="4010"/>
                </a:cubicBezTo>
                <a:cubicBezTo>
                  <a:pt x="17985" y="4010"/>
                  <a:pt x="17964" y="4232"/>
                  <a:pt x="17958" y="4232"/>
                </a:cubicBezTo>
                <a:cubicBezTo>
                  <a:pt x="17955" y="4232"/>
                  <a:pt x="17955" y="4203"/>
                  <a:pt x="17956" y="4122"/>
                </a:cubicBezTo>
                <a:cubicBezTo>
                  <a:pt x="17956" y="4104"/>
                  <a:pt x="17956" y="4066"/>
                  <a:pt x="17960" y="4037"/>
                </a:cubicBezTo>
                <a:cubicBezTo>
                  <a:pt x="17941" y="4112"/>
                  <a:pt x="17918" y="3978"/>
                  <a:pt x="17918" y="4347"/>
                </a:cubicBezTo>
                <a:cubicBezTo>
                  <a:pt x="17913" y="4302"/>
                  <a:pt x="17908" y="4286"/>
                  <a:pt x="17902" y="4286"/>
                </a:cubicBezTo>
                <a:cubicBezTo>
                  <a:pt x="17890" y="4286"/>
                  <a:pt x="17876" y="4347"/>
                  <a:pt x="17865" y="4347"/>
                </a:cubicBezTo>
                <a:cubicBezTo>
                  <a:pt x="17858" y="4347"/>
                  <a:pt x="17853" y="4326"/>
                  <a:pt x="17850" y="4251"/>
                </a:cubicBezTo>
                <a:cubicBezTo>
                  <a:pt x="17842" y="4379"/>
                  <a:pt x="17835" y="4417"/>
                  <a:pt x="17830" y="4417"/>
                </a:cubicBezTo>
                <a:cubicBezTo>
                  <a:pt x="17822" y="4417"/>
                  <a:pt x="17817" y="4363"/>
                  <a:pt x="17811" y="4363"/>
                </a:cubicBezTo>
                <a:cubicBezTo>
                  <a:pt x="17805" y="4363"/>
                  <a:pt x="17800" y="4417"/>
                  <a:pt x="17792" y="4634"/>
                </a:cubicBezTo>
                <a:cubicBezTo>
                  <a:pt x="17803" y="4310"/>
                  <a:pt x="17794" y="4187"/>
                  <a:pt x="17778" y="4187"/>
                </a:cubicBezTo>
                <a:cubicBezTo>
                  <a:pt x="17765" y="4187"/>
                  <a:pt x="17748" y="4278"/>
                  <a:pt x="17735" y="4412"/>
                </a:cubicBezTo>
                <a:cubicBezTo>
                  <a:pt x="17744" y="4219"/>
                  <a:pt x="17725" y="4219"/>
                  <a:pt x="17735" y="3932"/>
                </a:cubicBezTo>
                <a:cubicBezTo>
                  <a:pt x="17725" y="3932"/>
                  <a:pt x="17696" y="4061"/>
                  <a:pt x="17696" y="4379"/>
                </a:cubicBezTo>
                <a:cubicBezTo>
                  <a:pt x="17691" y="4195"/>
                  <a:pt x="17683" y="4136"/>
                  <a:pt x="17675" y="4136"/>
                </a:cubicBezTo>
                <a:cubicBezTo>
                  <a:pt x="17658" y="4136"/>
                  <a:pt x="17638" y="4371"/>
                  <a:pt x="17627" y="4371"/>
                </a:cubicBezTo>
                <a:cubicBezTo>
                  <a:pt x="17619" y="4371"/>
                  <a:pt x="17615" y="4280"/>
                  <a:pt x="17618" y="3997"/>
                </a:cubicBezTo>
                <a:cubicBezTo>
                  <a:pt x="17550" y="4347"/>
                  <a:pt x="17493" y="4569"/>
                  <a:pt x="17444" y="4698"/>
                </a:cubicBezTo>
                <a:cubicBezTo>
                  <a:pt x="17454" y="4061"/>
                  <a:pt x="17502" y="4634"/>
                  <a:pt x="17512" y="3965"/>
                </a:cubicBezTo>
                <a:cubicBezTo>
                  <a:pt x="17461" y="4187"/>
                  <a:pt x="17432" y="4631"/>
                  <a:pt x="17393" y="4631"/>
                </a:cubicBezTo>
                <a:cubicBezTo>
                  <a:pt x="17389" y="4631"/>
                  <a:pt x="17382" y="4620"/>
                  <a:pt x="17376" y="4602"/>
                </a:cubicBezTo>
                <a:cubicBezTo>
                  <a:pt x="17367" y="4505"/>
                  <a:pt x="17386" y="4315"/>
                  <a:pt x="17396" y="4219"/>
                </a:cubicBezTo>
                <a:cubicBezTo>
                  <a:pt x="17379" y="4310"/>
                  <a:pt x="17363" y="4329"/>
                  <a:pt x="17347" y="4329"/>
                </a:cubicBezTo>
                <a:cubicBezTo>
                  <a:pt x="17337" y="4329"/>
                  <a:pt x="17326" y="4321"/>
                  <a:pt x="17316" y="4321"/>
                </a:cubicBezTo>
                <a:cubicBezTo>
                  <a:pt x="17298" y="4321"/>
                  <a:pt x="17281" y="4345"/>
                  <a:pt x="17260" y="4473"/>
                </a:cubicBezTo>
                <a:cubicBezTo>
                  <a:pt x="17260" y="4412"/>
                  <a:pt x="17260" y="4347"/>
                  <a:pt x="17270" y="4315"/>
                </a:cubicBezTo>
                <a:cubicBezTo>
                  <a:pt x="17269" y="4318"/>
                  <a:pt x="17268" y="4321"/>
                  <a:pt x="17266" y="4321"/>
                </a:cubicBezTo>
                <a:cubicBezTo>
                  <a:pt x="17264" y="4321"/>
                  <a:pt x="17261" y="4313"/>
                  <a:pt x="17259" y="4313"/>
                </a:cubicBezTo>
                <a:cubicBezTo>
                  <a:pt x="17254" y="4313"/>
                  <a:pt x="17251" y="4342"/>
                  <a:pt x="17251" y="4505"/>
                </a:cubicBezTo>
                <a:lnTo>
                  <a:pt x="17260" y="4441"/>
                </a:lnTo>
                <a:cubicBezTo>
                  <a:pt x="17260" y="4808"/>
                  <a:pt x="17223" y="5199"/>
                  <a:pt x="17214" y="5437"/>
                </a:cubicBezTo>
                <a:cubicBezTo>
                  <a:pt x="17227" y="4757"/>
                  <a:pt x="17177" y="5239"/>
                  <a:pt x="17201" y="4318"/>
                </a:cubicBezTo>
                <a:cubicBezTo>
                  <a:pt x="17198" y="4390"/>
                  <a:pt x="17193" y="4495"/>
                  <a:pt x="17193" y="4634"/>
                </a:cubicBezTo>
                <a:cubicBezTo>
                  <a:pt x="17183" y="4602"/>
                  <a:pt x="17183" y="4473"/>
                  <a:pt x="17193" y="4251"/>
                </a:cubicBezTo>
                <a:cubicBezTo>
                  <a:pt x="17165" y="4404"/>
                  <a:pt x="17173" y="4701"/>
                  <a:pt x="17148" y="4701"/>
                </a:cubicBezTo>
                <a:cubicBezTo>
                  <a:pt x="17147" y="4701"/>
                  <a:pt x="17146" y="4698"/>
                  <a:pt x="17144" y="4698"/>
                </a:cubicBezTo>
                <a:cubicBezTo>
                  <a:pt x="17144" y="4569"/>
                  <a:pt x="17154" y="4505"/>
                  <a:pt x="17154" y="4347"/>
                </a:cubicBezTo>
                <a:cubicBezTo>
                  <a:pt x="17138" y="4580"/>
                  <a:pt x="17129" y="4794"/>
                  <a:pt x="17110" y="4794"/>
                </a:cubicBezTo>
                <a:cubicBezTo>
                  <a:pt x="17106" y="4794"/>
                  <a:pt x="17101" y="4784"/>
                  <a:pt x="17096" y="4762"/>
                </a:cubicBezTo>
                <a:cubicBezTo>
                  <a:pt x="17106" y="4698"/>
                  <a:pt x="17106" y="4569"/>
                  <a:pt x="17106" y="4569"/>
                </a:cubicBezTo>
                <a:cubicBezTo>
                  <a:pt x="17074" y="4623"/>
                  <a:pt x="17048" y="5086"/>
                  <a:pt x="17019" y="5086"/>
                </a:cubicBezTo>
                <a:cubicBezTo>
                  <a:pt x="17013" y="5086"/>
                  <a:pt x="17006" y="5067"/>
                  <a:pt x="17000" y="5017"/>
                </a:cubicBezTo>
                <a:cubicBezTo>
                  <a:pt x="17009" y="4441"/>
                  <a:pt x="16980" y="4824"/>
                  <a:pt x="16980" y="4315"/>
                </a:cubicBezTo>
                <a:lnTo>
                  <a:pt x="16961" y="4473"/>
                </a:lnTo>
                <a:lnTo>
                  <a:pt x="16970" y="4730"/>
                </a:lnTo>
                <a:cubicBezTo>
                  <a:pt x="16970" y="4727"/>
                  <a:pt x="16969" y="4727"/>
                  <a:pt x="16968" y="4727"/>
                </a:cubicBezTo>
                <a:cubicBezTo>
                  <a:pt x="16953" y="4727"/>
                  <a:pt x="16938" y="4960"/>
                  <a:pt x="16922" y="4960"/>
                </a:cubicBezTo>
                <a:cubicBezTo>
                  <a:pt x="16919" y="4960"/>
                  <a:pt x="16916" y="4947"/>
                  <a:pt x="16913" y="4920"/>
                </a:cubicBezTo>
                <a:lnTo>
                  <a:pt x="16931" y="4698"/>
                </a:lnTo>
                <a:lnTo>
                  <a:pt x="16893" y="4792"/>
                </a:lnTo>
                <a:lnTo>
                  <a:pt x="16913" y="4984"/>
                </a:lnTo>
                <a:cubicBezTo>
                  <a:pt x="16896" y="5225"/>
                  <a:pt x="16907" y="5530"/>
                  <a:pt x="16894" y="5530"/>
                </a:cubicBezTo>
                <a:cubicBezTo>
                  <a:pt x="16892" y="5530"/>
                  <a:pt x="16888" y="5520"/>
                  <a:pt x="16883" y="5493"/>
                </a:cubicBezTo>
                <a:cubicBezTo>
                  <a:pt x="16893" y="5461"/>
                  <a:pt x="16864" y="5493"/>
                  <a:pt x="16854" y="5174"/>
                </a:cubicBezTo>
                <a:cubicBezTo>
                  <a:pt x="16847" y="5319"/>
                  <a:pt x="16840" y="5445"/>
                  <a:pt x="16828" y="5445"/>
                </a:cubicBezTo>
                <a:cubicBezTo>
                  <a:pt x="16825" y="5445"/>
                  <a:pt x="16820" y="5431"/>
                  <a:pt x="16816" y="5399"/>
                </a:cubicBezTo>
                <a:cubicBezTo>
                  <a:pt x="16816" y="5239"/>
                  <a:pt x="16825" y="4824"/>
                  <a:pt x="16825" y="4698"/>
                </a:cubicBezTo>
                <a:cubicBezTo>
                  <a:pt x="16817" y="5105"/>
                  <a:pt x="16784" y="4872"/>
                  <a:pt x="16763" y="5199"/>
                </a:cubicBezTo>
                <a:cubicBezTo>
                  <a:pt x="16767" y="5067"/>
                  <a:pt x="16767" y="4907"/>
                  <a:pt x="16767" y="4856"/>
                </a:cubicBezTo>
                <a:lnTo>
                  <a:pt x="16758" y="5207"/>
                </a:lnTo>
                <a:cubicBezTo>
                  <a:pt x="16748" y="5110"/>
                  <a:pt x="16748" y="5049"/>
                  <a:pt x="16748" y="4824"/>
                </a:cubicBezTo>
                <a:cubicBezTo>
                  <a:pt x="16747" y="4821"/>
                  <a:pt x="16745" y="4821"/>
                  <a:pt x="16745" y="4821"/>
                </a:cubicBezTo>
                <a:cubicBezTo>
                  <a:pt x="16726" y="4821"/>
                  <a:pt x="16746" y="5274"/>
                  <a:pt x="16738" y="5274"/>
                </a:cubicBezTo>
                <a:cubicBezTo>
                  <a:pt x="16737" y="5274"/>
                  <a:pt x="16733" y="5255"/>
                  <a:pt x="16728" y="5207"/>
                </a:cubicBezTo>
                <a:cubicBezTo>
                  <a:pt x="16728" y="5174"/>
                  <a:pt x="16728" y="5110"/>
                  <a:pt x="16728" y="5081"/>
                </a:cubicBezTo>
                <a:cubicBezTo>
                  <a:pt x="16724" y="5051"/>
                  <a:pt x="16718" y="5041"/>
                  <a:pt x="16713" y="5041"/>
                </a:cubicBezTo>
                <a:cubicBezTo>
                  <a:pt x="16695" y="5041"/>
                  <a:pt x="16677" y="5166"/>
                  <a:pt x="16660" y="5166"/>
                </a:cubicBezTo>
                <a:cubicBezTo>
                  <a:pt x="16654" y="5166"/>
                  <a:pt x="16648" y="5150"/>
                  <a:pt x="16641" y="5110"/>
                </a:cubicBezTo>
                <a:cubicBezTo>
                  <a:pt x="16632" y="4602"/>
                  <a:pt x="16661" y="4984"/>
                  <a:pt x="16651" y="4537"/>
                </a:cubicBezTo>
                <a:cubicBezTo>
                  <a:pt x="16616" y="4623"/>
                  <a:pt x="16574" y="5067"/>
                  <a:pt x="16538" y="5067"/>
                </a:cubicBezTo>
                <a:cubicBezTo>
                  <a:pt x="16533" y="5067"/>
                  <a:pt x="16529" y="5062"/>
                  <a:pt x="16525" y="5049"/>
                </a:cubicBezTo>
                <a:lnTo>
                  <a:pt x="16525" y="5110"/>
                </a:lnTo>
                <a:cubicBezTo>
                  <a:pt x="16525" y="5300"/>
                  <a:pt x="16524" y="5367"/>
                  <a:pt x="16520" y="5367"/>
                </a:cubicBezTo>
                <a:cubicBezTo>
                  <a:pt x="16513" y="5367"/>
                  <a:pt x="16499" y="5009"/>
                  <a:pt x="16486" y="5009"/>
                </a:cubicBezTo>
                <a:cubicBezTo>
                  <a:pt x="16483" y="5009"/>
                  <a:pt x="16480" y="5030"/>
                  <a:pt x="16477" y="5081"/>
                </a:cubicBezTo>
                <a:cubicBezTo>
                  <a:pt x="16477" y="5051"/>
                  <a:pt x="16485" y="4746"/>
                  <a:pt x="16480" y="4746"/>
                </a:cubicBezTo>
                <a:cubicBezTo>
                  <a:pt x="16479" y="4746"/>
                  <a:pt x="16478" y="4752"/>
                  <a:pt x="16477" y="4762"/>
                </a:cubicBezTo>
                <a:cubicBezTo>
                  <a:pt x="16473" y="4741"/>
                  <a:pt x="16468" y="4733"/>
                  <a:pt x="16464" y="4733"/>
                </a:cubicBezTo>
                <a:cubicBezTo>
                  <a:pt x="16438" y="4733"/>
                  <a:pt x="16413" y="4987"/>
                  <a:pt x="16381" y="5174"/>
                </a:cubicBezTo>
                <a:lnTo>
                  <a:pt x="16381" y="4984"/>
                </a:lnTo>
                <a:cubicBezTo>
                  <a:pt x="16371" y="4824"/>
                  <a:pt x="16342" y="4888"/>
                  <a:pt x="16322" y="4824"/>
                </a:cubicBezTo>
                <a:cubicBezTo>
                  <a:pt x="16313" y="5017"/>
                  <a:pt x="16303" y="4984"/>
                  <a:pt x="16313" y="5239"/>
                </a:cubicBezTo>
                <a:cubicBezTo>
                  <a:pt x="16296" y="4955"/>
                  <a:pt x="16280" y="4861"/>
                  <a:pt x="16266" y="4861"/>
                </a:cubicBezTo>
                <a:cubicBezTo>
                  <a:pt x="16240" y="4861"/>
                  <a:pt x="16217" y="5223"/>
                  <a:pt x="16189" y="5223"/>
                </a:cubicBezTo>
                <a:cubicBezTo>
                  <a:pt x="16177" y="5223"/>
                  <a:pt x="16164" y="5153"/>
                  <a:pt x="16149" y="4952"/>
                </a:cubicBezTo>
                <a:cubicBezTo>
                  <a:pt x="16158" y="4952"/>
                  <a:pt x="16168" y="4792"/>
                  <a:pt x="16158" y="4762"/>
                </a:cubicBezTo>
                <a:lnTo>
                  <a:pt x="16119" y="4952"/>
                </a:lnTo>
                <a:cubicBezTo>
                  <a:pt x="16129" y="5271"/>
                  <a:pt x="16129" y="5142"/>
                  <a:pt x="16139" y="5399"/>
                </a:cubicBezTo>
                <a:cubicBezTo>
                  <a:pt x="16139" y="5589"/>
                  <a:pt x="16129" y="5750"/>
                  <a:pt x="16119" y="5750"/>
                </a:cubicBezTo>
                <a:cubicBezTo>
                  <a:pt x="16129" y="5525"/>
                  <a:pt x="16110" y="5239"/>
                  <a:pt x="16100" y="5049"/>
                </a:cubicBezTo>
                <a:cubicBezTo>
                  <a:pt x="16100" y="5142"/>
                  <a:pt x="16100" y="5271"/>
                  <a:pt x="16100" y="5367"/>
                </a:cubicBezTo>
                <a:cubicBezTo>
                  <a:pt x="16094" y="5252"/>
                  <a:pt x="16092" y="5209"/>
                  <a:pt x="16090" y="5209"/>
                </a:cubicBezTo>
                <a:cubicBezTo>
                  <a:pt x="16084" y="5209"/>
                  <a:pt x="16097" y="5696"/>
                  <a:pt x="16084" y="5696"/>
                </a:cubicBezTo>
                <a:cubicBezTo>
                  <a:pt x="16080" y="5696"/>
                  <a:pt x="16076" y="5675"/>
                  <a:pt x="16071" y="5622"/>
                </a:cubicBezTo>
                <a:lnTo>
                  <a:pt x="16071" y="5461"/>
                </a:lnTo>
                <a:cubicBezTo>
                  <a:pt x="16062" y="5547"/>
                  <a:pt x="16054" y="5729"/>
                  <a:pt x="16045" y="5729"/>
                </a:cubicBezTo>
                <a:cubicBezTo>
                  <a:pt x="16045" y="5729"/>
                  <a:pt x="16043" y="5726"/>
                  <a:pt x="16042" y="5718"/>
                </a:cubicBezTo>
                <a:cubicBezTo>
                  <a:pt x="16032" y="5367"/>
                  <a:pt x="16052" y="5557"/>
                  <a:pt x="16042" y="5239"/>
                </a:cubicBezTo>
                <a:cubicBezTo>
                  <a:pt x="16035" y="5265"/>
                  <a:pt x="16027" y="5691"/>
                  <a:pt x="16015" y="5691"/>
                </a:cubicBezTo>
                <a:cubicBezTo>
                  <a:pt x="16011" y="5691"/>
                  <a:pt x="16007" y="5662"/>
                  <a:pt x="16003" y="5589"/>
                </a:cubicBezTo>
                <a:cubicBezTo>
                  <a:pt x="16003" y="5493"/>
                  <a:pt x="16013" y="5461"/>
                  <a:pt x="16023" y="5367"/>
                </a:cubicBezTo>
                <a:cubicBezTo>
                  <a:pt x="15993" y="4920"/>
                  <a:pt x="15993" y="5049"/>
                  <a:pt x="15985" y="4984"/>
                </a:cubicBezTo>
                <a:lnTo>
                  <a:pt x="15955" y="4792"/>
                </a:lnTo>
                <a:lnTo>
                  <a:pt x="15965" y="4920"/>
                </a:lnTo>
                <a:cubicBezTo>
                  <a:pt x="15959" y="5448"/>
                  <a:pt x="15946" y="5466"/>
                  <a:pt x="15933" y="5466"/>
                </a:cubicBezTo>
                <a:cubicBezTo>
                  <a:pt x="15933" y="5466"/>
                  <a:pt x="15932" y="5466"/>
                  <a:pt x="15930" y="5466"/>
                </a:cubicBezTo>
                <a:cubicBezTo>
                  <a:pt x="15920" y="5466"/>
                  <a:pt x="15911" y="5480"/>
                  <a:pt x="15907" y="5731"/>
                </a:cubicBezTo>
                <a:cubicBezTo>
                  <a:pt x="15916" y="5148"/>
                  <a:pt x="15907" y="5394"/>
                  <a:pt x="15897" y="4984"/>
                </a:cubicBezTo>
                <a:cubicBezTo>
                  <a:pt x="15888" y="4856"/>
                  <a:pt x="15868" y="4730"/>
                  <a:pt x="15868" y="4602"/>
                </a:cubicBezTo>
                <a:cubicBezTo>
                  <a:pt x="15868" y="4690"/>
                  <a:pt x="15866" y="4717"/>
                  <a:pt x="15864" y="4717"/>
                </a:cubicBezTo>
                <a:cubicBezTo>
                  <a:pt x="15859" y="4717"/>
                  <a:pt x="15851" y="4642"/>
                  <a:pt x="15843" y="4642"/>
                </a:cubicBezTo>
                <a:cubicBezTo>
                  <a:pt x="15838" y="4642"/>
                  <a:pt x="15833" y="4690"/>
                  <a:pt x="15829" y="4856"/>
                </a:cubicBezTo>
                <a:cubicBezTo>
                  <a:pt x="15829" y="4730"/>
                  <a:pt x="15820" y="4824"/>
                  <a:pt x="15810" y="4505"/>
                </a:cubicBezTo>
                <a:cubicBezTo>
                  <a:pt x="15800" y="4602"/>
                  <a:pt x="15820" y="4730"/>
                  <a:pt x="15829" y="4888"/>
                </a:cubicBezTo>
                <a:cubicBezTo>
                  <a:pt x="15825" y="4987"/>
                  <a:pt x="15820" y="5022"/>
                  <a:pt x="15812" y="5022"/>
                </a:cubicBezTo>
                <a:cubicBezTo>
                  <a:pt x="15794" y="5022"/>
                  <a:pt x="15767" y="4781"/>
                  <a:pt x="15747" y="4781"/>
                </a:cubicBezTo>
                <a:cubicBezTo>
                  <a:pt x="15737" y="4781"/>
                  <a:pt x="15728" y="4840"/>
                  <a:pt x="15723" y="5017"/>
                </a:cubicBezTo>
                <a:cubicBezTo>
                  <a:pt x="15694" y="5271"/>
                  <a:pt x="15704" y="5750"/>
                  <a:pt x="15675" y="5972"/>
                </a:cubicBezTo>
                <a:cubicBezTo>
                  <a:pt x="15656" y="5750"/>
                  <a:pt x="15675" y="5493"/>
                  <a:pt x="15675" y="5493"/>
                </a:cubicBezTo>
                <a:cubicBezTo>
                  <a:pt x="15661" y="5391"/>
                  <a:pt x="15652" y="5348"/>
                  <a:pt x="15645" y="5348"/>
                </a:cubicBezTo>
                <a:cubicBezTo>
                  <a:pt x="15637" y="5348"/>
                  <a:pt x="15631" y="5407"/>
                  <a:pt x="15626" y="5493"/>
                </a:cubicBezTo>
                <a:cubicBezTo>
                  <a:pt x="15626" y="5367"/>
                  <a:pt x="15617" y="5271"/>
                  <a:pt x="15607" y="5110"/>
                </a:cubicBezTo>
                <a:cubicBezTo>
                  <a:pt x="15599" y="5137"/>
                  <a:pt x="15611" y="5474"/>
                  <a:pt x="15599" y="5474"/>
                </a:cubicBezTo>
                <a:cubicBezTo>
                  <a:pt x="15596" y="5474"/>
                  <a:pt x="15592" y="5461"/>
                  <a:pt x="15587" y="5431"/>
                </a:cubicBezTo>
                <a:cubicBezTo>
                  <a:pt x="15587" y="5271"/>
                  <a:pt x="15587" y="5017"/>
                  <a:pt x="15587" y="4888"/>
                </a:cubicBezTo>
                <a:cubicBezTo>
                  <a:pt x="15578" y="5017"/>
                  <a:pt x="15569" y="5271"/>
                  <a:pt x="15559" y="5399"/>
                </a:cubicBezTo>
                <a:cubicBezTo>
                  <a:pt x="15539" y="5142"/>
                  <a:pt x="15549" y="5017"/>
                  <a:pt x="15549" y="4856"/>
                </a:cubicBezTo>
                <a:cubicBezTo>
                  <a:pt x="15539" y="4984"/>
                  <a:pt x="15510" y="5110"/>
                  <a:pt x="15520" y="5493"/>
                </a:cubicBezTo>
                <a:lnTo>
                  <a:pt x="15533" y="5581"/>
                </a:lnTo>
                <a:cubicBezTo>
                  <a:pt x="15526" y="5490"/>
                  <a:pt x="15522" y="5282"/>
                  <a:pt x="15530" y="5207"/>
                </a:cubicBezTo>
                <a:cubicBezTo>
                  <a:pt x="15530" y="5137"/>
                  <a:pt x="15531" y="5108"/>
                  <a:pt x="15533" y="5108"/>
                </a:cubicBezTo>
                <a:cubicBezTo>
                  <a:pt x="15539" y="5108"/>
                  <a:pt x="15552" y="5367"/>
                  <a:pt x="15559" y="5461"/>
                </a:cubicBezTo>
                <a:lnTo>
                  <a:pt x="15549" y="5557"/>
                </a:lnTo>
                <a:cubicBezTo>
                  <a:pt x="15561" y="5798"/>
                  <a:pt x="15569" y="5881"/>
                  <a:pt x="15575" y="5881"/>
                </a:cubicBezTo>
                <a:cubicBezTo>
                  <a:pt x="15590" y="5881"/>
                  <a:pt x="15596" y="5461"/>
                  <a:pt x="15615" y="5461"/>
                </a:cubicBezTo>
                <a:cubicBezTo>
                  <a:pt x="15616" y="5461"/>
                  <a:pt x="15617" y="5461"/>
                  <a:pt x="15617" y="5461"/>
                </a:cubicBezTo>
                <a:lnTo>
                  <a:pt x="15626" y="6036"/>
                </a:lnTo>
                <a:lnTo>
                  <a:pt x="15636" y="5557"/>
                </a:lnTo>
                <a:cubicBezTo>
                  <a:pt x="15646" y="5718"/>
                  <a:pt x="15656" y="6036"/>
                  <a:pt x="15646" y="6130"/>
                </a:cubicBezTo>
                <a:cubicBezTo>
                  <a:pt x="15652" y="6189"/>
                  <a:pt x="15656" y="6210"/>
                  <a:pt x="15659" y="6210"/>
                </a:cubicBezTo>
                <a:cubicBezTo>
                  <a:pt x="15665" y="6210"/>
                  <a:pt x="15664" y="6114"/>
                  <a:pt x="15666" y="6114"/>
                </a:cubicBezTo>
                <a:cubicBezTo>
                  <a:pt x="15667" y="6114"/>
                  <a:pt x="15669" y="6141"/>
                  <a:pt x="15675" y="6226"/>
                </a:cubicBezTo>
                <a:cubicBezTo>
                  <a:pt x="15684" y="6259"/>
                  <a:pt x="15684" y="6291"/>
                  <a:pt x="15684" y="6323"/>
                </a:cubicBezTo>
                <a:lnTo>
                  <a:pt x="15694" y="6130"/>
                </a:lnTo>
                <a:cubicBezTo>
                  <a:pt x="15694" y="6245"/>
                  <a:pt x="15702" y="6492"/>
                  <a:pt x="15696" y="6492"/>
                </a:cubicBezTo>
                <a:cubicBezTo>
                  <a:pt x="15695" y="6492"/>
                  <a:pt x="15695" y="6489"/>
                  <a:pt x="15694" y="6481"/>
                </a:cubicBezTo>
                <a:cubicBezTo>
                  <a:pt x="15701" y="6537"/>
                  <a:pt x="15706" y="6558"/>
                  <a:pt x="15711" y="6558"/>
                </a:cubicBezTo>
                <a:cubicBezTo>
                  <a:pt x="15725" y="6558"/>
                  <a:pt x="15728" y="6309"/>
                  <a:pt x="15737" y="6309"/>
                </a:cubicBezTo>
                <a:cubicBezTo>
                  <a:pt x="15741" y="6309"/>
                  <a:pt x="15746" y="6347"/>
                  <a:pt x="15752" y="6451"/>
                </a:cubicBezTo>
                <a:lnTo>
                  <a:pt x="15752" y="6481"/>
                </a:lnTo>
                <a:cubicBezTo>
                  <a:pt x="15781" y="6291"/>
                  <a:pt x="15743" y="6069"/>
                  <a:pt x="15752" y="5557"/>
                </a:cubicBezTo>
                <a:lnTo>
                  <a:pt x="15800" y="6609"/>
                </a:lnTo>
                <a:lnTo>
                  <a:pt x="15790" y="6162"/>
                </a:lnTo>
                <a:cubicBezTo>
                  <a:pt x="15800" y="6194"/>
                  <a:pt x="15810" y="6226"/>
                  <a:pt x="15810" y="6387"/>
                </a:cubicBezTo>
                <a:cubicBezTo>
                  <a:pt x="15820" y="6101"/>
                  <a:pt x="15800" y="6194"/>
                  <a:pt x="15810" y="5940"/>
                </a:cubicBezTo>
                <a:cubicBezTo>
                  <a:pt x="15819" y="6061"/>
                  <a:pt x="15827" y="6085"/>
                  <a:pt x="15835" y="6085"/>
                </a:cubicBezTo>
                <a:cubicBezTo>
                  <a:pt x="15841" y="6085"/>
                  <a:pt x="15846" y="6069"/>
                  <a:pt x="15851" y="6069"/>
                </a:cubicBezTo>
                <a:cubicBezTo>
                  <a:pt x="15855" y="6069"/>
                  <a:pt x="15859" y="6079"/>
                  <a:pt x="15864" y="6122"/>
                </a:cubicBezTo>
                <a:cubicBezTo>
                  <a:pt x="15860" y="6079"/>
                  <a:pt x="15860" y="6036"/>
                  <a:pt x="15868" y="5940"/>
                </a:cubicBezTo>
                <a:cubicBezTo>
                  <a:pt x="15874" y="6173"/>
                  <a:pt x="15878" y="6245"/>
                  <a:pt x="15882" y="6245"/>
                </a:cubicBezTo>
                <a:cubicBezTo>
                  <a:pt x="15889" y="6245"/>
                  <a:pt x="15894" y="6058"/>
                  <a:pt x="15904" y="6058"/>
                </a:cubicBezTo>
                <a:cubicBezTo>
                  <a:pt x="15907" y="6058"/>
                  <a:pt x="15911" y="6077"/>
                  <a:pt x="15916" y="6130"/>
                </a:cubicBezTo>
                <a:cubicBezTo>
                  <a:pt x="15916" y="6513"/>
                  <a:pt x="15897" y="6323"/>
                  <a:pt x="15916" y="6641"/>
                </a:cubicBezTo>
                <a:cubicBezTo>
                  <a:pt x="15916" y="6454"/>
                  <a:pt x="15920" y="6390"/>
                  <a:pt x="15924" y="6390"/>
                </a:cubicBezTo>
                <a:cubicBezTo>
                  <a:pt x="15935" y="6390"/>
                  <a:pt x="15954" y="6687"/>
                  <a:pt x="15962" y="6687"/>
                </a:cubicBezTo>
                <a:cubicBezTo>
                  <a:pt x="15963" y="6687"/>
                  <a:pt x="15964" y="6684"/>
                  <a:pt x="15965" y="6674"/>
                </a:cubicBezTo>
                <a:cubicBezTo>
                  <a:pt x="15955" y="6162"/>
                  <a:pt x="15993" y="6451"/>
                  <a:pt x="16013" y="6259"/>
                </a:cubicBezTo>
                <a:cubicBezTo>
                  <a:pt x="16023" y="6451"/>
                  <a:pt x="16071" y="6545"/>
                  <a:pt x="16091" y="6706"/>
                </a:cubicBezTo>
                <a:lnTo>
                  <a:pt x="16091" y="6802"/>
                </a:lnTo>
                <a:cubicBezTo>
                  <a:pt x="16091" y="6291"/>
                  <a:pt x="16119" y="6387"/>
                  <a:pt x="16129" y="6259"/>
                </a:cubicBezTo>
                <a:cubicBezTo>
                  <a:pt x="16139" y="6577"/>
                  <a:pt x="16129" y="6706"/>
                  <a:pt x="16129" y="6831"/>
                </a:cubicBezTo>
                <a:lnTo>
                  <a:pt x="16139" y="6831"/>
                </a:lnTo>
                <a:cubicBezTo>
                  <a:pt x="16149" y="6674"/>
                  <a:pt x="16149" y="6577"/>
                  <a:pt x="16158" y="6513"/>
                </a:cubicBezTo>
                <a:lnTo>
                  <a:pt x="16158" y="6896"/>
                </a:lnTo>
                <a:cubicBezTo>
                  <a:pt x="16173" y="6896"/>
                  <a:pt x="16188" y="6625"/>
                  <a:pt x="16208" y="6625"/>
                </a:cubicBezTo>
                <a:cubicBezTo>
                  <a:pt x="16214" y="6625"/>
                  <a:pt x="16219" y="6649"/>
                  <a:pt x="16226" y="6706"/>
                </a:cubicBezTo>
                <a:cubicBezTo>
                  <a:pt x="16226" y="6355"/>
                  <a:pt x="16197" y="5718"/>
                  <a:pt x="16216" y="5461"/>
                </a:cubicBezTo>
                <a:cubicBezTo>
                  <a:pt x="16226" y="5654"/>
                  <a:pt x="16226" y="6004"/>
                  <a:pt x="16226" y="6069"/>
                </a:cubicBezTo>
                <a:cubicBezTo>
                  <a:pt x="16226" y="6044"/>
                  <a:pt x="16226" y="5970"/>
                  <a:pt x="16230" y="5970"/>
                </a:cubicBezTo>
                <a:cubicBezTo>
                  <a:pt x="16231" y="5970"/>
                  <a:pt x="16233" y="5978"/>
                  <a:pt x="16235" y="6004"/>
                </a:cubicBezTo>
                <a:lnTo>
                  <a:pt x="16226" y="6323"/>
                </a:lnTo>
                <a:cubicBezTo>
                  <a:pt x="16228" y="6339"/>
                  <a:pt x="16231" y="6347"/>
                  <a:pt x="16231" y="6347"/>
                </a:cubicBezTo>
                <a:cubicBezTo>
                  <a:pt x="16240" y="6347"/>
                  <a:pt x="16230" y="6066"/>
                  <a:pt x="16244" y="6066"/>
                </a:cubicBezTo>
                <a:cubicBezTo>
                  <a:pt x="16244" y="6066"/>
                  <a:pt x="16244" y="6066"/>
                  <a:pt x="16245" y="6069"/>
                </a:cubicBezTo>
                <a:cubicBezTo>
                  <a:pt x="16245" y="6355"/>
                  <a:pt x="16255" y="6259"/>
                  <a:pt x="16255" y="6481"/>
                </a:cubicBezTo>
                <a:cubicBezTo>
                  <a:pt x="16254" y="6486"/>
                  <a:pt x="16253" y="6486"/>
                  <a:pt x="16252" y="6486"/>
                </a:cubicBezTo>
                <a:cubicBezTo>
                  <a:pt x="16248" y="6486"/>
                  <a:pt x="16245" y="6446"/>
                  <a:pt x="16242" y="6446"/>
                </a:cubicBezTo>
                <a:cubicBezTo>
                  <a:pt x="16240" y="6446"/>
                  <a:pt x="16238" y="6454"/>
                  <a:pt x="16235" y="6481"/>
                </a:cubicBezTo>
                <a:cubicBezTo>
                  <a:pt x="16255" y="6545"/>
                  <a:pt x="16265" y="6706"/>
                  <a:pt x="16274" y="6896"/>
                </a:cubicBezTo>
                <a:cubicBezTo>
                  <a:pt x="16274" y="6738"/>
                  <a:pt x="16265" y="6545"/>
                  <a:pt x="16274" y="6481"/>
                </a:cubicBezTo>
                <a:cubicBezTo>
                  <a:pt x="16294" y="6481"/>
                  <a:pt x="16284" y="6831"/>
                  <a:pt x="16303" y="6960"/>
                </a:cubicBezTo>
                <a:cubicBezTo>
                  <a:pt x="16303" y="6770"/>
                  <a:pt x="16322" y="6960"/>
                  <a:pt x="16313" y="6545"/>
                </a:cubicBezTo>
                <a:cubicBezTo>
                  <a:pt x="16322" y="6577"/>
                  <a:pt x="16322" y="6770"/>
                  <a:pt x="16332" y="6864"/>
                </a:cubicBezTo>
                <a:cubicBezTo>
                  <a:pt x="16342" y="6674"/>
                  <a:pt x="16381" y="6802"/>
                  <a:pt x="16361" y="6387"/>
                </a:cubicBezTo>
                <a:lnTo>
                  <a:pt x="16361" y="6355"/>
                </a:lnTo>
                <a:cubicBezTo>
                  <a:pt x="16361" y="6323"/>
                  <a:pt x="16361" y="6323"/>
                  <a:pt x="16361" y="6323"/>
                </a:cubicBezTo>
                <a:cubicBezTo>
                  <a:pt x="16371" y="6218"/>
                  <a:pt x="16381" y="6181"/>
                  <a:pt x="16391" y="6181"/>
                </a:cubicBezTo>
                <a:cubicBezTo>
                  <a:pt x="16415" y="6181"/>
                  <a:pt x="16439" y="6414"/>
                  <a:pt x="16464" y="6414"/>
                </a:cubicBezTo>
                <a:cubicBezTo>
                  <a:pt x="16469" y="6414"/>
                  <a:pt x="16473" y="6406"/>
                  <a:pt x="16477" y="6387"/>
                </a:cubicBezTo>
                <a:lnTo>
                  <a:pt x="16477" y="6513"/>
                </a:lnTo>
                <a:cubicBezTo>
                  <a:pt x="16497" y="6355"/>
                  <a:pt x="16525" y="6419"/>
                  <a:pt x="16545" y="6130"/>
                </a:cubicBezTo>
                <a:cubicBezTo>
                  <a:pt x="16545" y="6130"/>
                  <a:pt x="16555" y="6387"/>
                  <a:pt x="16555" y="6545"/>
                </a:cubicBezTo>
                <a:cubicBezTo>
                  <a:pt x="16566" y="6470"/>
                  <a:pt x="16571" y="6392"/>
                  <a:pt x="16577" y="6392"/>
                </a:cubicBezTo>
                <a:cubicBezTo>
                  <a:pt x="16581" y="6392"/>
                  <a:pt x="16585" y="6425"/>
                  <a:pt x="16594" y="6513"/>
                </a:cubicBezTo>
                <a:cubicBezTo>
                  <a:pt x="16587" y="6657"/>
                  <a:pt x="16593" y="6695"/>
                  <a:pt x="16593" y="6695"/>
                </a:cubicBezTo>
                <a:cubicBezTo>
                  <a:pt x="16593" y="6695"/>
                  <a:pt x="16590" y="6684"/>
                  <a:pt x="16584" y="6674"/>
                </a:cubicBezTo>
                <a:cubicBezTo>
                  <a:pt x="16595" y="6748"/>
                  <a:pt x="16599" y="6856"/>
                  <a:pt x="16607" y="6856"/>
                </a:cubicBezTo>
                <a:cubicBezTo>
                  <a:pt x="16613" y="6856"/>
                  <a:pt x="16620" y="6799"/>
                  <a:pt x="16632" y="6641"/>
                </a:cubicBezTo>
                <a:cubicBezTo>
                  <a:pt x="16624" y="6906"/>
                  <a:pt x="16634" y="7027"/>
                  <a:pt x="16643" y="7027"/>
                </a:cubicBezTo>
                <a:cubicBezTo>
                  <a:pt x="16646" y="7027"/>
                  <a:pt x="16649" y="7016"/>
                  <a:pt x="16651" y="6992"/>
                </a:cubicBezTo>
                <a:lnTo>
                  <a:pt x="16641" y="6738"/>
                </a:lnTo>
                <a:cubicBezTo>
                  <a:pt x="16646" y="6711"/>
                  <a:pt x="16650" y="6700"/>
                  <a:pt x="16654" y="6700"/>
                </a:cubicBezTo>
                <a:cubicBezTo>
                  <a:pt x="16659" y="6700"/>
                  <a:pt x="16665" y="6719"/>
                  <a:pt x="16671" y="6738"/>
                </a:cubicBezTo>
                <a:lnTo>
                  <a:pt x="16671" y="7214"/>
                </a:lnTo>
                <a:cubicBezTo>
                  <a:pt x="16677" y="7311"/>
                  <a:pt x="16684" y="7348"/>
                  <a:pt x="16690" y="7348"/>
                </a:cubicBezTo>
                <a:cubicBezTo>
                  <a:pt x="16713" y="7348"/>
                  <a:pt x="16735" y="6880"/>
                  <a:pt x="16754" y="6880"/>
                </a:cubicBezTo>
                <a:cubicBezTo>
                  <a:pt x="16762" y="6880"/>
                  <a:pt x="16770" y="6957"/>
                  <a:pt x="16777" y="7182"/>
                </a:cubicBezTo>
                <a:cubicBezTo>
                  <a:pt x="16787" y="6864"/>
                  <a:pt x="16758" y="6960"/>
                  <a:pt x="16767" y="6577"/>
                </a:cubicBezTo>
                <a:cubicBezTo>
                  <a:pt x="16787" y="6641"/>
                  <a:pt x="16806" y="7311"/>
                  <a:pt x="16806" y="7311"/>
                </a:cubicBezTo>
                <a:cubicBezTo>
                  <a:pt x="16810" y="7343"/>
                  <a:pt x="16813" y="7356"/>
                  <a:pt x="16816" y="7356"/>
                </a:cubicBezTo>
                <a:cubicBezTo>
                  <a:pt x="16836" y="7356"/>
                  <a:pt x="16845" y="6783"/>
                  <a:pt x="16860" y="6783"/>
                </a:cubicBezTo>
                <a:cubicBezTo>
                  <a:pt x="16861" y="6783"/>
                  <a:pt x="16862" y="6789"/>
                  <a:pt x="16864" y="6802"/>
                </a:cubicBezTo>
                <a:cubicBezTo>
                  <a:pt x="16864" y="6641"/>
                  <a:pt x="16864" y="6194"/>
                  <a:pt x="16883" y="6036"/>
                </a:cubicBezTo>
                <a:cubicBezTo>
                  <a:pt x="16913" y="6101"/>
                  <a:pt x="16913" y="6738"/>
                  <a:pt x="16893" y="6896"/>
                </a:cubicBezTo>
                <a:cubicBezTo>
                  <a:pt x="16893" y="6896"/>
                  <a:pt x="16883" y="6831"/>
                  <a:pt x="16883" y="6802"/>
                </a:cubicBezTo>
                <a:cubicBezTo>
                  <a:pt x="16883" y="6831"/>
                  <a:pt x="16874" y="6928"/>
                  <a:pt x="16883" y="7088"/>
                </a:cubicBezTo>
                <a:lnTo>
                  <a:pt x="16883" y="6928"/>
                </a:lnTo>
                <a:cubicBezTo>
                  <a:pt x="16893" y="7088"/>
                  <a:pt x="16922" y="7088"/>
                  <a:pt x="16913" y="7375"/>
                </a:cubicBezTo>
                <a:cubicBezTo>
                  <a:pt x="16928" y="7246"/>
                  <a:pt x="16925" y="7139"/>
                  <a:pt x="16918" y="7054"/>
                </a:cubicBezTo>
                <a:cubicBezTo>
                  <a:pt x="16925" y="7113"/>
                  <a:pt x="16931" y="7123"/>
                  <a:pt x="16938" y="7123"/>
                </a:cubicBezTo>
                <a:cubicBezTo>
                  <a:pt x="16943" y="7123"/>
                  <a:pt x="16947" y="7121"/>
                  <a:pt x="16951" y="7121"/>
                </a:cubicBezTo>
                <a:cubicBezTo>
                  <a:pt x="16957" y="7121"/>
                  <a:pt x="16964" y="7131"/>
                  <a:pt x="16970" y="7182"/>
                </a:cubicBezTo>
                <a:cubicBezTo>
                  <a:pt x="16970" y="7088"/>
                  <a:pt x="16970" y="6896"/>
                  <a:pt x="16970" y="6896"/>
                </a:cubicBezTo>
                <a:cubicBezTo>
                  <a:pt x="16976" y="6925"/>
                  <a:pt x="16981" y="6939"/>
                  <a:pt x="16985" y="6939"/>
                </a:cubicBezTo>
                <a:cubicBezTo>
                  <a:pt x="17004" y="6939"/>
                  <a:pt x="16994" y="6566"/>
                  <a:pt x="17019" y="6513"/>
                </a:cubicBezTo>
                <a:cubicBezTo>
                  <a:pt x="17026" y="6711"/>
                  <a:pt x="17016" y="6968"/>
                  <a:pt x="17025" y="6968"/>
                </a:cubicBezTo>
                <a:cubicBezTo>
                  <a:pt x="17027" y="6968"/>
                  <a:pt x="17031" y="6947"/>
                  <a:pt x="17038" y="6896"/>
                </a:cubicBezTo>
                <a:cubicBezTo>
                  <a:pt x="17048" y="7088"/>
                  <a:pt x="17038" y="7343"/>
                  <a:pt x="17028" y="7471"/>
                </a:cubicBezTo>
                <a:cubicBezTo>
                  <a:pt x="17035" y="7399"/>
                  <a:pt x="17040" y="7370"/>
                  <a:pt x="17045" y="7370"/>
                </a:cubicBezTo>
                <a:cubicBezTo>
                  <a:pt x="17062" y="7370"/>
                  <a:pt x="17071" y="7707"/>
                  <a:pt x="17087" y="7758"/>
                </a:cubicBezTo>
                <a:lnTo>
                  <a:pt x="17087" y="7471"/>
                </a:lnTo>
                <a:cubicBezTo>
                  <a:pt x="17096" y="7533"/>
                  <a:pt x="17096" y="7533"/>
                  <a:pt x="17096" y="7693"/>
                </a:cubicBezTo>
                <a:cubicBezTo>
                  <a:pt x="17106" y="7471"/>
                  <a:pt x="17096" y="7121"/>
                  <a:pt x="17116" y="6831"/>
                </a:cubicBezTo>
                <a:cubicBezTo>
                  <a:pt x="17117" y="6866"/>
                  <a:pt x="17121" y="6877"/>
                  <a:pt x="17124" y="6877"/>
                </a:cubicBezTo>
                <a:cubicBezTo>
                  <a:pt x="17130" y="6877"/>
                  <a:pt x="17135" y="6850"/>
                  <a:pt x="17140" y="6850"/>
                </a:cubicBezTo>
                <a:cubicBezTo>
                  <a:pt x="17146" y="6850"/>
                  <a:pt x="17149" y="6893"/>
                  <a:pt x="17144" y="7088"/>
                </a:cubicBezTo>
                <a:cubicBezTo>
                  <a:pt x="17141" y="7070"/>
                  <a:pt x="17138" y="7062"/>
                  <a:pt x="17137" y="7062"/>
                </a:cubicBezTo>
                <a:cubicBezTo>
                  <a:pt x="17122" y="7062"/>
                  <a:pt x="17139" y="7506"/>
                  <a:pt x="17118" y="7589"/>
                </a:cubicBezTo>
                <a:cubicBezTo>
                  <a:pt x="17122" y="7578"/>
                  <a:pt x="17125" y="7573"/>
                  <a:pt x="17129" y="7573"/>
                </a:cubicBezTo>
                <a:cubicBezTo>
                  <a:pt x="17132" y="7573"/>
                  <a:pt x="17134" y="7581"/>
                  <a:pt x="17134" y="7597"/>
                </a:cubicBezTo>
                <a:cubicBezTo>
                  <a:pt x="17134" y="7661"/>
                  <a:pt x="17134" y="7693"/>
                  <a:pt x="17134" y="7726"/>
                </a:cubicBezTo>
                <a:cubicBezTo>
                  <a:pt x="17138" y="7803"/>
                  <a:pt x="17142" y="7835"/>
                  <a:pt x="17144" y="7835"/>
                </a:cubicBezTo>
                <a:cubicBezTo>
                  <a:pt x="17155" y="7835"/>
                  <a:pt x="17160" y="7246"/>
                  <a:pt x="17183" y="7246"/>
                </a:cubicBezTo>
                <a:cubicBezTo>
                  <a:pt x="17174" y="7471"/>
                  <a:pt x="17181" y="7672"/>
                  <a:pt x="17190" y="7672"/>
                </a:cubicBezTo>
                <a:cubicBezTo>
                  <a:pt x="17190" y="7672"/>
                  <a:pt x="17191" y="7669"/>
                  <a:pt x="17193" y="7661"/>
                </a:cubicBezTo>
                <a:cubicBezTo>
                  <a:pt x="17173" y="7661"/>
                  <a:pt x="17193" y="7246"/>
                  <a:pt x="17203" y="7056"/>
                </a:cubicBezTo>
                <a:cubicBezTo>
                  <a:pt x="17207" y="7099"/>
                  <a:pt x="17211" y="7118"/>
                  <a:pt x="17214" y="7118"/>
                </a:cubicBezTo>
                <a:cubicBezTo>
                  <a:pt x="17226" y="7118"/>
                  <a:pt x="17234" y="6928"/>
                  <a:pt x="17241" y="6928"/>
                </a:cubicBezTo>
                <a:lnTo>
                  <a:pt x="17231" y="6864"/>
                </a:lnTo>
                <a:cubicBezTo>
                  <a:pt x="17231" y="6609"/>
                  <a:pt x="17241" y="6641"/>
                  <a:pt x="17260" y="6545"/>
                </a:cubicBezTo>
                <a:cubicBezTo>
                  <a:pt x="17260" y="6609"/>
                  <a:pt x="17259" y="6649"/>
                  <a:pt x="17257" y="6676"/>
                </a:cubicBezTo>
                <a:cubicBezTo>
                  <a:pt x="17259" y="6663"/>
                  <a:pt x="17259" y="6657"/>
                  <a:pt x="17261" y="6657"/>
                </a:cubicBezTo>
                <a:cubicBezTo>
                  <a:pt x="17272" y="6657"/>
                  <a:pt x="17280" y="7019"/>
                  <a:pt x="17291" y="7019"/>
                </a:cubicBezTo>
                <a:cubicBezTo>
                  <a:pt x="17294" y="7019"/>
                  <a:pt x="17296" y="7000"/>
                  <a:pt x="17299" y="6960"/>
                </a:cubicBezTo>
                <a:cubicBezTo>
                  <a:pt x="17309" y="7121"/>
                  <a:pt x="17299" y="7407"/>
                  <a:pt x="17299" y="7533"/>
                </a:cubicBezTo>
                <a:cubicBezTo>
                  <a:pt x="17305" y="7471"/>
                  <a:pt x="17310" y="7444"/>
                  <a:pt x="17314" y="7444"/>
                </a:cubicBezTo>
                <a:cubicBezTo>
                  <a:pt x="17326" y="7444"/>
                  <a:pt x="17332" y="7688"/>
                  <a:pt x="17345" y="7688"/>
                </a:cubicBezTo>
                <a:cubicBezTo>
                  <a:pt x="17348" y="7688"/>
                  <a:pt x="17352" y="7672"/>
                  <a:pt x="17357" y="7629"/>
                </a:cubicBezTo>
                <a:cubicBezTo>
                  <a:pt x="17347" y="7279"/>
                  <a:pt x="17347" y="7375"/>
                  <a:pt x="17376" y="7056"/>
                </a:cubicBezTo>
                <a:lnTo>
                  <a:pt x="17329" y="7279"/>
                </a:lnTo>
                <a:lnTo>
                  <a:pt x="17367" y="6802"/>
                </a:lnTo>
                <a:cubicBezTo>
                  <a:pt x="17366" y="6799"/>
                  <a:pt x="17364" y="6797"/>
                  <a:pt x="17363" y="6797"/>
                </a:cubicBezTo>
                <a:cubicBezTo>
                  <a:pt x="17347" y="6797"/>
                  <a:pt x="17333" y="6939"/>
                  <a:pt x="17329" y="6939"/>
                </a:cubicBezTo>
                <a:cubicBezTo>
                  <a:pt x="17329" y="6939"/>
                  <a:pt x="17329" y="6936"/>
                  <a:pt x="17329" y="6928"/>
                </a:cubicBezTo>
                <a:cubicBezTo>
                  <a:pt x="17347" y="6674"/>
                  <a:pt x="17337" y="6738"/>
                  <a:pt x="17337" y="6481"/>
                </a:cubicBezTo>
                <a:cubicBezTo>
                  <a:pt x="17340" y="6601"/>
                  <a:pt x="17344" y="6644"/>
                  <a:pt x="17348" y="6644"/>
                </a:cubicBezTo>
                <a:cubicBezTo>
                  <a:pt x="17359" y="6644"/>
                  <a:pt x="17372" y="6433"/>
                  <a:pt x="17385" y="6433"/>
                </a:cubicBezTo>
                <a:cubicBezTo>
                  <a:pt x="17389" y="6433"/>
                  <a:pt x="17393" y="6457"/>
                  <a:pt x="17396" y="6513"/>
                </a:cubicBezTo>
                <a:lnTo>
                  <a:pt x="17376" y="7343"/>
                </a:lnTo>
                <a:cubicBezTo>
                  <a:pt x="17380" y="7418"/>
                  <a:pt x="17385" y="7447"/>
                  <a:pt x="17390" y="7447"/>
                </a:cubicBezTo>
                <a:cubicBezTo>
                  <a:pt x="17408" y="7447"/>
                  <a:pt x="17432" y="7110"/>
                  <a:pt x="17458" y="7110"/>
                </a:cubicBezTo>
                <a:cubicBezTo>
                  <a:pt x="17463" y="7110"/>
                  <a:pt x="17468" y="7123"/>
                  <a:pt x="17473" y="7150"/>
                </a:cubicBezTo>
                <a:lnTo>
                  <a:pt x="17463" y="7024"/>
                </a:lnTo>
                <a:cubicBezTo>
                  <a:pt x="17467" y="6877"/>
                  <a:pt x="17473" y="6842"/>
                  <a:pt x="17480" y="6842"/>
                </a:cubicBezTo>
                <a:cubicBezTo>
                  <a:pt x="17484" y="6842"/>
                  <a:pt x="17490" y="6869"/>
                  <a:pt x="17495" y="6869"/>
                </a:cubicBezTo>
                <a:cubicBezTo>
                  <a:pt x="17497" y="6869"/>
                  <a:pt x="17500" y="6858"/>
                  <a:pt x="17502" y="6831"/>
                </a:cubicBezTo>
                <a:cubicBezTo>
                  <a:pt x="17493" y="7121"/>
                  <a:pt x="17502" y="7214"/>
                  <a:pt x="17502" y="7375"/>
                </a:cubicBezTo>
                <a:cubicBezTo>
                  <a:pt x="17512" y="7182"/>
                  <a:pt x="17532" y="7407"/>
                  <a:pt x="17550" y="6864"/>
                </a:cubicBezTo>
                <a:lnTo>
                  <a:pt x="17560" y="7246"/>
                </a:lnTo>
                <a:cubicBezTo>
                  <a:pt x="17562" y="7254"/>
                  <a:pt x="17562" y="7260"/>
                  <a:pt x="17564" y="7260"/>
                </a:cubicBezTo>
                <a:cubicBezTo>
                  <a:pt x="17582" y="7260"/>
                  <a:pt x="17608" y="6540"/>
                  <a:pt x="17633" y="6540"/>
                </a:cubicBezTo>
                <a:cubicBezTo>
                  <a:pt x="17635" y="6540"/>
                  <a:pt x="17636" y="6540"/>
                  <a:pt x="17638" y="6545"/>
                </a:cubicBezTo>
                <a:cubicBezTo>
                  <a:pt x="17618" y="6864"/>
                  <a:pt x="17628" y="7056"/>
                  <a:pt x="17609" y="7246"/>
                </a:cubicBezTo>
                <a:cubicBezTo>
                  <a:pt x="17612" y="7260"/>
                  <a:pt x="17616" y="7270"/>
                  <a:pt x="17619" y="7270"/>
                </a:cubicBezTo>
                <a:cubicBezTo>
                  <a:pt x="17624" y="7270"/>
                  <a:pt x="17628" y="7238"/>
                  <a:pt x="17628" y="7121"/>
                </a:cubicBezTo>
                <a:cubicBezTo>
                  <a:pt x="17628" y="7150"/>
                  <a:pt x="17629" y="7161"/>
                  <a:pt x="17631" y="7161"/>
                </a:cubicBezTo>
                <a:cubicBezTo>
                  <a:pt x="17637" y="7161"/>
                  <a:pt x="17655" y="6955"/>
                  <a:pt x="17662" y="6955"/>
                </a:cubicBezTo>
                <a:cubicBezTo>
                  <a:pt x="17665" y="6955"/>
                  <a:pt x="17666" y="6973"/>
                  <a:pt x="17666" y="7024"/>
                </a:cubicBezTo>
                <a:cubicBezTo>
                  <a:pt x="17676" y="6904"/>
                  <a:pt x="17685" y="6639"/>
                  <a:pt x="17694" y="6639"/>
                </a:cubicBezTo>
                <a:cubicBezTo>
                  <a:pt x="17695" y="6639"/>
                  <a:pt x="17695" y="6639"/>
                  <a:pt x="17696" y="6641"/>
                </a:cubicBezTo>
                <a:cubicBezTo>
                  <a:pt x="17696" y="6706"/>
                  <a:pt x="17696" y="6770"/>
                  <a:pt x="17696" y="6770"/>
                </a:cubicBezTo>
                <a:cubicBezTo>
                  <a:pt x="17696" y="6641"/>
                  <a:pt x="17715" y="6609"/>
                  <a:pt x="17715" y="6291"/>
                </a:cubicBezTo>
                <a:cubicBezTo>
                  <a:pt x="17719" y="6633"/>
                  <a:pt x="17734" y="6698"/>
                  <a:pt x="17750" y="6698"/>
                </a:cubicBezTo>
                <a:cubicBezTo>
                  <a:pt x="17761" y="6698"/>
                  <a:pt x="17771" y="6674"/>
                  <a:pt x="17781" y="6674"/>
                </a:cubicBezTo>
                <a:cubicBezTo>
                  <a:pt x="17795" y="6674"/>
                  <a:pt x="17808" y="6727"/>
                  <a:pt x="17812" y="6992"/>
                </a:cubicBezTo>
                <a:cubicBezTo>
                  <a:pt x="17831" y="6928"/>
                  <a:pt x="17860" y="6831"/>
                  <a:pt x="17879" y="6831"/>
                </a:cubicBezTo>
                <a:cubicBezTo>
                  <a:pt x="17879" y="6872"/>
                  <a:pt x="17879" y="6912"/>
                  <a:pt x="17879" y="6928"/>
                </a:cubicBezTo>
                <a:cubicBezTo>
                  <a:pt x="17882" y="6957"/>
                  <a:pt x="17884" y="6971"/>
                  <a:pt x="17886" y="6971"/>
                </a:cubicBezTo>
                <a:cubicBezTo>
                  <a:pt x="17900" y="6971"/>
                  <a:pt x="17916" y="6398"/>
                  <a:pt x="17930" y="6398"/>
                </a:cubicBezTo>
                <a:cubicBezTo>
                  <a:pt x="17933" y="6398"/>
                  <a:pt x="17935" y="6414"/>
                  <a:pt x="17938" y="6451"/>
                </a:cubicBezTo>
                <a:cubicBezTo>
                  <a:pt x="17947" y="6896"/>
                  <a:pt x="17918" y="6674"/>
                  <a:pt x="17918" y="6864"/>
                </a:cubicBezTo>
                <a:cubicBezTo>
                  <a:pt x="17912" y="7163"/>
                  <a:pt x="17915" y="7249"/>
                  <a:pt x="17922" y="7249"/>
                </a:cubicBezTo>
                <a:cubicBezTo>
                  <a:pt x="17931" y="7249"/>
                  <a:pt x="17947" y="7110"/>
                  <a:pt x="17957" y="7110"/>
                </a:cubicBezTo>
                <a:cubicBezTo>
                  <a:pt x="17963" y="7110"/>
                  <a:pt x="17966" y="7153"/>
                  <a:pt x="17966" y="7279"/>
                </a:cubicBezTo>
                <a:lnTo>
                  <a:pt x="17956" y="7343"/>
                </a:lnTo>
                <a:cubicBezTo>
                  <a:pt x="17959" y="7396"/>
                  <a:pt x="17962" y="7418"/>
                  <a:pt x="17966" y="7418"/>
                </a:cubicBezTo>
                <a:cubicBezTo>
                  <a:pt x="17981" y="7418"/>
                  <a:pt x="18012" y="7078"/>
                  <a:pt x="18029" y="7078"/>
                </a:cubicBezTo>
                <a:cubicBezTo>
                  <a:pt x="18031" y="7078"/>
                  <a:pt x="18033" y="7080"/>
                  <a:pt x="18034" y="7088"/>
                </a:cubicBezTo>
                <a:cubicBezTo>
                  <a:pt x="18034" y="7088"/>
                  <a:pt x="18034" y="7150"/>
                  <a:pt x="18034" y="7214"/>
                </a:cubicBezTo>
                <a:cubicBezTo>
                  <a:pt x="18063" y="6738"/>
                  <a:pt x="18102" y="6609"/>
                  <a:pt x="18131" y="6481"/>
                </a:cubicBezTo>
                <a:cubicBezTo>
                  <a:pt x="18111" y="6831"/>
                  <a:pt x="18111" y="6674"/>
                  <a:pt x="18111" y="7056"/>
                </a:cubicBezTo>
                <a:cubicBezTo>
                  <a:pt x="18121" y="6992"/>
                  <a:pt x="18121" y="6451"/>
                  <a:pt x="18150" y="6387"/>
                </a:cubicBezTo>
                <a:cubicBezTo>
                  <a:pt x="18150" y="6577"/>
                  <a:pt x="18159" y="6738"/>
                  <a:pt x="18150" y="7121"/>
                </a:cubicBezTo>
                <a:lnTo>
                  <a:pt x="18131" y="7150"/>
                </a:lnTo>
                <a:cubicBezTo>
                  <a:pt x="18128" y="7308"/>
                  <a:pt x="18129" y="7359"/>
                  <a:pt x="18134" y="7359"/>
                </a:cubicBezTo>
                <a:cubicBezTo>
                  <a:pt x="18141" y="7359"/>
                  <a:pt x="18155" y="7204"/>
                  <a:pt x="18158" y="7204"/>
                </a:cubicBezTo>
                <a:cubicBezTo>
                  <a:pt x="18159" y="7204"/>
                  <a:pt x="18159" y="7206"/>
                  <a:pt x="18159" y="7214"/>
                </a:cubicBezTo>
                <a:lnTo>
                  <a:pt x="18150" y="7439"/>
                </a:lnTo>
                <a:cubicBezTo>
                  <a:pt x="18187" y="7378"/>
                  <a:pt x="18206" y="6890"/>
                  <a:pt x="18241" y="6890"/>
                </a:cubicBezTo>
                <a:cubicBezTo>
                  <a:pt x="18242" y="6890"/>
                  <a:pt x="18245" y="6893"/>
                  <a:pt x="18247" y="6896"/>
                </a:cubicBezTo>
                <a:lnTo>
                  <a:pt x="18247" y="6738"/>
                </a:lnTo>
                <a:cubicBezTo>
                  <a:pt x="18257" y="6599"/>
                  <a:pt x="18262" y="6550"/>
                  <a:pt x="18264" y="6550"/>
                </a:cubicBezTo>
                <a:cubicBezTo>
                  <a:pt x="18269" y="6550"/>
                  <a:pt x="18262" y="6759"/>
                  <a:pt x="18270" y="6759"/>
                </a:cubicBezTo>
                <a:cubicBezTo>
                  <a:pt x="18273" y="6759"/>
                  <a:pt x="18277" y="6727"/>
                  <a:pt x="18285" y="6641"/>
                </a:cubicBezTo>
                <a:lnTo>
                  <a:pt x="18266" y="7182"/>
                </a:lnTo>
                <a:cubicBezTo>
                  <a:pt x="18285" y="7056"/>
                  <a:pt x="18334" y="6674"/>
                  <a:pt x="18363" y="6609"/>
                </a:cubicBezTo>
                <a:cubicBezTo>
                  <a:pt x="18334" y="6992"/>
                  <a:pt x="18295" y="7182"/>
                  <a:pt x="18275" y="7439"/>
                </a:cubicBezTo>
                <a:cubicBezTo>
                  <a:pt x="18285" y="7439"/>
                  <a:pt x="18314" y="7407"/>
                  <a:pt x="18334" y="7150"/>
                </a:cubicBezTo>
                <a:cubicBezTo>
                  <a:pt x="18326" y="7177"/>
                  <a:pt x="18318" y="7265"/>
                  <a:pt x="18315" y="7265"/>
                </a:cubicBezTo>
                <a:cubicBezTo>
                  <a:pt x="18314" y="7265"/>
                  <a:pt x="18314" y="7260"/>
                  <a:pt x="18314" y="7246"/>
                </a:cubicBezTo>
                <a:cubicBezTo>
                  <a:pt x="18341" y="6831"/>
                  <a:pt x="18368" y="6639"/>
                  <a:pt x="18396" y="6639"/>
                </a:cubicBezTo>
                <a:cubicBezTo>
                  <a:pt x="18397" y="6639"/>
                  <a:pt x="18400" y="6639"/>
                  <a:pt x="18401" y="6641"/>
                </a:cubicBezTo>
                <a:cubicBezTo>
                  <a:pt x="18353" y="7693"/>
                  <a:pt x="18460" y="6928"/>
                  <a:pt x="18440" y="7758"/>
                </a:cubicBezTo>
                <a:cubicBezTo>
                  <a:pt x="18454" y="7664"/>
                  <a:pt x="18465" y="7629"/>
                  <a:pt x="18476" y="7629"/>
                </a:cubicBezTo>
                <a:cubicBezTo>
                  <a:pt x="18508" y="7629"/>
                  <a:pt x="18528" y="7950"/>
                  <a:pt x="18562" y="7950"/>
                </a:cubicBezTo>
                <a:cubicBezTo>
                  <a:pt x="18563" y="7950"/>
                  <a:pt x="18565" y="7948"/>
                  <a:pt x="18566" y="7948"/>
                </a:cubicBezTo>
                <a:cubicBezTo>
                  <a:pt x="18585" y="7088"/>
                  <a:pt x="18585" y="7916"/>
                  <a:pt x="18624" y="7088"/>
                </a:cubicBezTo>
                <a:cubicBezTo>
                  <a:pt x="18628" y="7062"/>
                  <a:pt x="18630" y="7051"/>
                  <a:pt x="18632" y="7051"/>
                </a:cubicBezTo>
                <a:cubicBezTo>
                  <a:pt x="18634" y="7051"/>
                  <a:pt x="18634" y="7070"/>
                  <a:pt x="18634" y="7088"/>
                </a:cubicBezTo>
                <a:lnTo>
                  <a:pt x="18643" y="7629"/>
                </a:lnTo>
                <a:cubicBezTo>
                  <a:pt x="18643" y="7884"/>
                  <a:pt x="18624" y="7790"/>
                  <a:pt x="18614" y="7980"/>
                </a:cubicBezTo>
                <a:cubicBezTo>
                  <a:pt x="18643" y="8076"/>
                  <a:pt x="18614" y="8363"/>
                  <a:pt x="18614" y="8585"/>
                </a:cubicBezTo>
                <a:cubicBezTo>
                  <a:pt x="18621" y="8373"/>
                  <a:pt x="18634" y="8250"/>
                  <a:pt x="18643" y="8250"/>
                </a:cubicBezTo>
                <a:cubicBezTo>
                  <a:pt x="18647" y="8250"/>
                  <a:pt x="18651" y="8266"/>
                  <a:pt x="18653" y="8298"/>
                </a:cubicBezTo>
                <a:lnTo>
                  <a:pt x="18653" y="7884"/>
                </a:lnTo>
                <a:cubicBezTo>
                  <a:pt x="18663" y="7817"/>
                  <a:pt x="18670" y="7790"/>
                  <a:pt x="18674" y="7790"/>
                </a:cubicBezTo>
                <a:cubicBezTo>
                  <a:pt x="18694" y="7790"/>
                  <a:pt x="18675" y="8261"/>
                  <a:pt x="18692" y="8261"/>
                </a:cubicBezTo>
                <a:cubicBezTo>
                  <a:pt x="18694" y="8261"/>
                  <a:pt x="18698" y="8253"/>
                  <a:pt x="18701" y="8234"/>
                </a:cubicBezTo>
                <a:cubicBezTo>
                  <a:pt x="18701" y="8234"/>
                  <a:pt x="18701" y="8266"/>
                  <a:pt x="18701" y="8266"/>
                </a:cubicBezTo>
                <a:lnTo>
                  <a:pt x="18681" y="8459"/>
                </a:lnTo>
                <a:cubicBezTo>
                  <a:pt x="18691" y="8395"/>
                  <a:pt x="18691" y="8395"/>
                  <a:pt x="18701" y="8395"/>
                </a:cubicBezTo>
                <a:cubicBezTo>
                  <a:pt x="18710" y="8480"/>
                  <a:pt x="18703" y="8590"/>
                  <a:pt x="18639" y="8590"/>
                </a:cubicBezTo>
                <a:cubicBezTo>
                  <a:pt x="18632" y="8590"/>
                  <a:pt x="18624" y="8590"/>
                  <a:pt x="18614" y="8585"/>
                </a:cubicBezTo>
                <a:lnTo>
                  <a:pt x="18769" y="8713"/>
                </a:lnTo>
                <a:cubicBezTo>
                  <a:pt x="18740" y="8553"/>
                  <a:pt x="18711" y="8363"/>
                  <a:pt x="18778" y="8331"/>
                </a:cubicBezTo>
                <a:cubicBezTo>
                  <a:pt x="18769" y="8298"/>
                  <a:pt x="18759" y="8266"/>
                  <a:pt x="18750" y="8266"/>
                </a:cubicBezTo>
                <a:cubicBezTo>
                  <a:pt x="18768" y="8175"/>
                  <a:pt x="18787" y="8052"/>
                  <a:pt x="18806" y="7841"/>
                </a:cubicBezTo>
                <a:cubicBezTo>
                  <a:pt x="18798" y="7945"/>
                  <a:pt x="18797" y="8143"/>
                  <a:pt x="18778" y="8202"/>
                </a:cubicBezTo>
                <a:cubicBezTo>
                  <a:pt x="18781" y="8213"/>
                  <a:pt x="18785" y="8218"/>
                  <a:pt x="18789" y="8218"/>
                </a:cubicBezTo>
                <a:cubicBezTo>
                  <a:pt x="18823" y="8218"/>
                  <a:pt x="18884" y="7857"/>
                  <a:pt x="18915" y="7857"/>
                </a:cubicBezTo>
                <a:cubicBezTo>
                  <a:pt x="18924" y="7857"/>
                  <a:pt x="18931" y="7889"/>
                  <a:pt x="18933" y="7980"/>
                </a:cubicBezTo>
                <a:lnTo>
                  <a:pt x="18914" y="8202"/>
                </a:lnTo>
                <a:cubicBezTo>
                  <a:pt x="18921" y="8157"/>
                  <a:pt x="18939" y="7966"/>
                  <a:pt x="18948" y="7966"/>
                </a:cubicBezTo>
                <a:cubicBezTo>
                  <a:pt x="18951" y="7966"/>
                  <a:pt x="18953" y="7988"/>
                  <a:pt x="18953" y="8044"/>
                </a:cubicBezTo>
                <a:cubicBezTo>
                  <a:pt x="18943" y="8108"/>
                  <a:pt x="18933" y="8234"/>
                  <a:pt x="18933" y="8266"/>
                </a:cubicBezTo>
                <a:cubicBezTo>
                  <a:pt x="18941" y="8189"/>
                  <a:pt x="18967" y="8009"/>
                  <a:pt x="18978" y="8009"/>
                </a:cubicBezTo>
                <a:cubicBezTo>
                  <a:pt x="18980" y="8009"/>
                  <a:pt x="18982" y="8020"/>
                  <a:pt x="18982" y="8044"/>
                </a:cubicBezTo>
                <a:lnTo>
                  <a:pt x="18962" y="8266"/>
                </a:lnTo>
                <a:cubicBezTo>
                  <a:pt x="18965" y="8309"/>
                  <a:pt x="18969" y="8328"/>
                  <a:pt x="18975" y="8328"/>
                </a:cubicBezTo>
                <a:cubicBezTo>
                  <a:pt x="19004" y="8328"/>
                  <a:pt x="19066" y="7739"/>
                  <a:pt x="19107" y="7629"/>
                </a:cubicBezTo>
                <a:cubicBezTo>
                  <a:pt x="19069" y="8234"/>
                  <a:pt x="19088" y="8459"/>
                  <a:pt x="19097" y="8553"/>
                </a:cubicBezTo>
                <a:lnTo>
                  <a:pt x="19088" y="8649"/>
                </a:lnTo>
                <a:cubicBezTo>
                  <a:pt x="19092" y="8657"/>
                  <a:pt x="19096" y="8660"/>
                  <a:pt x="19100" y="8660"/>
                </a:cubicBezTo>
                <a:cubicBezTo>
                  <a:pt x="19147" y="8660"/>
                  <a:pt x="19209" y="8189"/>
                  <a:pt x="19272" y="8012"/>
                </a:cubicBezTo>
                <a:cubicBezTo>
                  <a:pt x="19252" y="8681"/>
                  <a:pt x="19339" y="8363"/>
                  <a:pt x="19359" y="8778"/>
                </a:cubicBezTo>
                <a:cubicBezTo>
                  <a:pt x="19359" y="8649"/>
                  <a:pt x="19397" y="8298"/>
                  <a:pt x="19407" y="8266"/>
                </a:cubicBezTo>
                <a:cubicBezTo>
                  <a:pt x="19407" y="8282"/>
                  <a:pt x="19407" y="8288"/>
                  <a:pt x="19409" y="8288"/>
                </a:cubicBezTo>
                <a:cubicBezTo>
                  <a:pt x="19416" y="8288"/>
                  <a:pt x="19436" y="8157"/>
                  <a:pt x="19442" y="8157"/>
                </a:cubicBezTo>
                <a:cubicBezTo>
                  <a:pt x="19446" y="8157"/>
                  <a:pt x="19444" y="8218"/>
                  <a:pt x="19426" y="8427"/>
                </a:cubicBezTo>
                <a:lnTo>
                  <a:pt x="19426" y="8395"/>
                </a:lnTo>
                <a:cubicBezTo>
                  <a:pt x="19388" y="8936"/>
                  <a:pt x="19416" y="8810"/>
                  <a:pt x="19436" y="8842"/>
                </a:cubicBezTo>
                <a:lnTo>
                  <a:pt x="19494" y="8140"/>
                </a:lnTo>
                <a:cubicBezTo>
                  <a:pt x="19481" y="8488"/>
                  <a:pt x="19493" y="8582"/>
                  <a:pt x="19512" y="8582"/>
                </a:cubicBezTo>
                <a:cubicBezTo>
                  <a:pt x="19536" y="8582"/>
                  <a:pt x="19571" y="8448"/>
                  <a:pt x="19589" y="8448"/>
                </a:cubicBezTo>
                <a:cubicBezTo>
                  <a:pt x="19603" y="8448"/>
                  <a:pt x="19608" y="8526"/>
                  <a:pt x="19591" y="8810"/>
                </a:cubicBezTo>
                <a:cubicBezTo>
                  <a:pt x="19619" y="8649"/>
                  <a:pt x="19629" y="8649"/>
                  <a:pt x="19658" y="8491"/>
                </a:cubicBezTo>
                <a:lnTo>
                  <a:pt x="19619" y="8871"/>
                </a:lnTo>
                <a:cubicBezTo>
                  <a:pt x="19634" y="8965"/>
                  <a:pt x="19643" y="9024"/>
                  <a:pt x="19662" y="9024"/>
                </a:cubicBezTo>
                <a:cubicBezTo>
                  <a:pt x="19669" y="9024"/>
                  <a:pt x="19677" y="9016"/>
                  <a:pt x="19688" y="9000"/>
                </a:cubicBezTo>
                <a:lnTo>
                  <a:pt x="19658" y="9254"/>
                </a:lnTo>
                <a:cubicBezTo>
                  <a:pt x="19658" y="9257"/>
                  <a:pt x="19659" y="9257"/>
                  <a:pt x="19659" y="9257"/>
                </a:cubicBezTo>
                <a:cubicBezTo>
                  <a:pt x="19675" y="9257"/>
                  <a:pt x="19785" y="8202"/>
                  <a:pt x="19813" y="8202"/>
                </a:cubicBezTo>
                <a:lnTo>
                  <a:pt x="19755" y="8778"/>
                </a:lnTo>
                <a:cubicBezTo>
                  <a:pt x="19782" y="8799"/>
                  <a:pt x="19781" y="9069"/>
                  <a:pt x="19807" y="9069"/>
                </a:cubicBezTo>
                <a:cubicBezTo>
                  <a:pt x="19818" y="9069"/>
                  <a:pt x="19835" y="9019"/>
                  <a:pt x="19861" y="8871"/>
                </a:cubicBezTo>
                <a:cubicBezTo>
                  <a:pt x="19852" y="8968"/>
                  <a:pt x="19832" y="9128"/>
                  <a:pt x="19822" y="9128"/>
                </a:cubicBezTo>
                <a:cubicBezTo>
                  <a:pt x="19833" y="9144"/>
                  <a:pt x="19838" y="9267"/>
                  <a:pt x="19853" y="9267"/>
                </a:cubicBezTo>
                <a:cubicBezTo>
                  <a:pt x="19866" y="9267"/>
                  <a:pt x="19888" y="9168"/>
                  <a:pt x="19929" y="8810"/>
                </a:cubicBezTo>
                <a:cubicBezTo>
                  <a:pt x="19909" y="8989"/>
                  <a:pt x="19906" y="9053"/>
                  <a:pt x="19913" y="9053"/>
                </a:cubicBezTo>
                <a:cubicBezTo>
                  <a:pt x="19926" y="9053"/>
                  <a:pt x="19972" y="8836"/>
                  <a:pt x="19997" y="8713"/>
                </a:cubicBezTo>
                <a:lnTo>
                  <a:pt x="19948" y="9064"/>
                </a:lnTo>
                <a:cubicBezTo>
                  <a:pt x="20025" y="8617"/>
                  <a:pt x="20035" y="8491"/>
                  <a:pt x="20074" y="8395"/>
                </a:cubicBezTo>
                <a:cubicBezTo>
                  <a:pt x="20074" y="8448"/>
                  <a:pt x="20054" y="8609"/>
                  <a:pt x="20047" y="8609"/>
                </a:cubicBezTo>
                <a:cubicBezTo>
                  <a:pt x="20046" y="8609"/>
                  <a:pt x="20045" y="8601"/>
                  <a:pt x="20045" y="8585"/>
                </a:cubicBezTo>
                <a:cubicBezTo>
                  <a:pt x="20045" y="8625"/>
                  <a:pt x="20047" y="8641"/>
                  <a:pt x="20050" y="8641"/>
                </a:cubicBezTo>
                <a:cubicBezTo>
                  <a:pt x="20061" y="8641"/>
                  <a:pt x="20087" y="8435"/>
                  <a:pt x="20099" y="8435"/>
                </a:cubicBezTo>
                <a:cubicBezTo>
                  <a:pt x="20101" y="8435"/>
                  <a:pt x="20103" y="8451"/>
                  <a:pt x="20103" y="8491"/>
                </a:cubicBezTo>
                <a:lnTo>
                  <a:pt x="20064" y="8713"/>
                </a:lnTo>
                <a:cubicBezTo>
                  <a:pt x="20068" y="8724"/>
                  <a:pt x="20071" y="8729"/>
                  <a:pt x="20073" y="8729"/>
                </a:cubicBezTo>
                <a:cubicBezTo>
                  <a:pt x="20088" y="8729"/>
                  <a:pt x="20100" y="8606"/>
                  <a:pt x="20132" y="8395"/>
                </a:cubicBezTo>
                <a:cubicBezTo>
                  <a:pt x="20139" y="8371"/>
                  <a:pt x="20145" y="8360"/>
                  <a:pt x="20148" y="8360"/>
                </a:cubicBezTo>
                <a:cubicBezTo>
                  <a:pt x="20167" y="8360"/>
                  <a:pt x="20154" y="8580"/>
                  <a:pt x="20122" y="8842"/>
                </a:cubicBezTo>
                <a:cubicBezTo>
                  <a:pt x="20146" y="8684"/>
                  <a:pt x="20176" y="8488"/>
                  <a:pt x="20186" y="8488"/>
                </a:cubicBezTo>
                <a:cubicBezTo>
                  <a:pt x="20189" y="8488"/>
                  <a:pt x="20190" y="8499"/>
                  <a:pt x="20190" y="8521"/>
                </a:cubicBezTo>
                <a:cubicBezTo>
                  <a:pt x="20171" y="8649"/>
                  <a:pt x="20161" y="8713"/>
                  <a:pt x="20151" y="8745"/>
                </a:cubicBezTo>
                <a:cubicBezTo>
                  <a:pt x="20151" y="8802"/>
                  <a:pt x="20155" y="8820"/>
                  <a:pt x="20162" y="8820"/>
                </a:cubicBezTo>
                <a:cubicBezTo>
                  <a:pt x="20180" y="8820"/>
                  <a:pt x="20216" y="8652"/>
                  <a:pt x="20229" y="8652"/>
                </a:cubicBezTo>
                <a:cubicBezTo>
                  <a:pt x="20235" y="8652"/>
                  <a:pt x="20236" y="8684"/>
                  <a:pt x="20228" y="8778"/>
                </a:cubicBezTo>
                <a:cubicBezTo>
                  <a:pt x="20210" y="8871"/>
                  <a:pt x="20200" y="8936"/>
                  <a:pt x="20200" y="8968"/>
                </a:cubicBezTo>
                <a:cubicBezTo>
                  <a:pt x="20181" y="8936"/>
                  <a:pt x="20161" y="8903"/>
                  <a:pt x="20171" y="8871"/>
                </a:cubicBezTo>
                <a:cubicBezTo>
                  <a:pt x="20161" y="8903"/>
                  <a:pt x="20161" y="8903"/>
                  <a:pt x="20161" y="8936"/>
                </a:cubicBezTo>
                <a:cubicBezTo>
                  <a:pt x="20151" y="8903"/>
                  <a:pt x="20142" y="8871"/>
                  <a:pt x="20132" y="8842"/>
                </a:cubicBezTo>
                <a:lnTo>
                  <a:pt x="20151" y="9032"/>
                </a:lnTo>
                <a:cubicBezTo>
                  <a:pt x="20142" y="9064"/>
                  <a:pt x="20142" y="9064"/>
                  <a:pt x="20142" y="9064"/>
                </a:cubicBezTo>
                <a:cubicBezTo>
                  <a:pt x="20142" y="9064"/>
                  <a:pt x="20132" y="9032"/>
                  <a:pt x="20132" y="9000"/>
                </a:cubicBezTo>
                <a:cubicBezTo>
                  <a:pt x="20127" y="8981"/>
                  <a:pt x="20124" y="8973"/>
                  <a:pt x="20122" y="8973"/>
                </a:cubicBezTo>
                <a:cubicBezTo>
                  <a:pt x="20119" y="8973"/>
                  <a:pt x="20128" y="9027"/>
                  <a:pt x="20142" y="9096"/>
                </a:cubicBezTo>
                <a:cubicBezTo>
                  <a:pt x="20142" y="9128"/>
                  <a:pt x="20142" y="9128"/>
                  <a:pt x="20132" y="9128"/>
                </a:cubicBezTo>
                <a:cubicBezTo>
                  <a:pt x="20132" y="9139"/>
                  <a:pt x="20132" y="9150"/>
                  <a:pt x="20132" y="9160"/>
                </a:cubicBezTo>
                <a:cubicBezTo>
                  <a:pt x="20122" y="9254"/>
                  <a:pt x="20113" y="9383"/>
                  <a:pt x="20094" y="9511"/>
                </a:cubicBezTo>
                <a:cubicBezTo>
                  <a:pt x="20084" y="9511"/>
                  <a:pt x="20084" y="9479"/>
                  <a:pt x="20084" y="9479"/>
                </a:cubicBezTo>
                <a:lnTo>
                  <a:pt x="20074" y="9350"/>
                </a:lnTo>
                <a:cubicBezTo>
                  <a:pt x="20071" y="9340"/>
                  <a:pt x="20069" y="9337"/>
                  <a:pt x="20067" y="9337"/>
                </a:cubicBezTo>
                <a:cubicBezTo>
                  <a:pt x="20058" y="9337"/>
                  <a:pt x="20066" y="9471"/>
                  <a:pt x="20074" y="9605"/>
                </a:cubicBezTo>
                <a:cubicBezTo>
                  <a:pt x="20074" y="9637"/>
                  <a:pt x="20064" y="9669"/>
                  <a:pt x="20055" y="9733"/>
                </a:cubicBezTo>
                <a:cubicBezTo>
                  <a:pt x="20064" y="9701"/>
                  <a:pt x="20074" y="9637"/>
                  <a:pt x="20084" y="9605"/>
                </a:cubicBezTo>
                <a:cubicBezTo>
                  <a:pt x="20091" y="9744"/>
                  <a:pt x="20108" y="9902"/>
                  <a:pt x="20102" y="9902"/>
                </a:cubicBezTo>
                <a:cubicBezTo>
                  <a:pt x="20099" y="9902"/>
                  <a:pt x="20095" y="9880"/>
                  <a:pt x="20084" y="9830"/>
                </a:cubicBezTo>
                <a:lnTo>
                  <a:pt x="20084" y="9765"/>
                </a:lnTo>
                <a:cubicBezTo>
                  <a:pt x="20073" y="9747"/>
                  <a:pt x="20065" y="9739"/>
                  <a:pt x="20058" y="9739"/>
                </a:cubicBezTo>
                <a:cubicBezTo>
                  <a:pt x="20036" y="9739"/>
                  <a:pt x="20021" y="9797"/>
                  <a:pt x="20003" y="9797"/>
                </a:cubicBezTo>
                <a:cubicBezTo>
                  <a:pt x="19984" y="9797"/>
                  <a:pt x="19961" y="9739"/>
                  <a:pt x="19919" y="9511"/>
                </a:cubicBezTo>
                <a:cubicBezTo>
                  <a:pt x="19939" y="9701"/>
                  <a:pt x="19938" y="9744"/>
                  <a:pt x="19931" y="9744"/>
                </a:cubicBezTo>
                <a:cubicBezTo>
                  <a:pt x="19926" y="9744"/>
                  <a:pt x="19917" y="9717"/>
                  <a:pt x="19911" y="9717"/>
                </a:cubicBezTo>
                <a:cubicBezTo>
                  <a:pt x="19903" y="9717"/>
                  <a:pt x="19904" y="9779"/>
                  <a:pt x="19939" y="10084"/>
                </a:cubicBezTo>
                <a:cubicBezTo>
                  <a:pt x="19871" y="9733"/>
                  <a:pt x="19861" y="9605"/>
                  <a:pt x="19794" y="9383"/>
                </a:cubicBezTo>
                <a:cubicBezTo>
                  <a:pt x="19793" y="9383"/>
                  <a:pt x="19793" y="9380"/>
                  <a:pt x="19793" y="9380"/>
                </a:cubicBezTo>
                <a:cubicBezTo>
                  <a:pt x="19788" y="9380"/>
                  <a:pt x="19842" y="9894"/>
                  <a:pt x="19842" y="9988"/>
                </a:cubicBezTo>
                <a:lnTo>
                  <a:pt x="19794" y="9573"/>
                </a:lnTo>
                <a:lnTo>
                  <a:pt x="19822" y="10020"/>
                </a:lnTo>
                <a:lnTo>
                  <a:pt x="19765" y="9541"/>
                </a:lnTo>
                <a:lnTo>
                  <a:pt x="19765" y="9669"/>
                </a:lnTo>
                <a:cubicBezTo>
                  <a:pt x="19765" y="9669"/>
                  <a:pt x="19775" y="9701"/>
                  <a:pt x="19775" y="9733"/>
                </a:cubicBezTo>
                <a:cubicBezTo>
                  <a:pt x="19784" y="9797"/>
                  <a:pt x="19794" y="9862"/>
                  <a:pt x="19804" y="9955"/>
                </a:cubicBezTo>
                <a:cubicBezTo>
                  <a:pt x="19804" y="9982"/>
                  <a:pt x="19802" y="9996"/>
                  <a:pt x="19799" y="9996"/>
                </a:cubicBezTo>
                <a:cubicBezTo>
                  <a:pt x="19792" y="9996"/>
                  <a:pt x="19776" y="9921"/>
                  <a:pt x="19755" y="9830"/>
                </a:cubicBezTo>
                <a:lnTo>
                  <a:pt x="19775" y="9733"/>
                </a:lnTo>
                <a:cubicBezTo>
                  <a:pt x="19775" y="9733"/>
                  <a:pt x="19765" y="9733"/>
                  <a:pt x="19745" y="9765"/>
                </a:cubicBezTo>
                <a:cubicBezTo>
                  <a:pt x="19736" y="9669"/>
                  <a:pt x="19716" y="9573"/>
                  <a:pt x="19706" y="9511"/>
                </a:cubicBezTo>
                <a:lnTo>
                  <a:pt x="19706" y="9862"/>
                </a:lnTo>
                <a:cubicBezTo>
                  <a:pt x="19697" y="9733"/>
                  <a:pt x="19697" y="9669"/>
                  <a:pt x="19688" y="9541"/>
                </a:cubicBezTo>
                <a:cubicBezTo>
                  <a:pt x="19692" y="9650"/>
                  <a:pt x="19692" y="9688"/>
                  <a:pt x="19690" y="9688"/>
                </a:cubicBezTo>
                <a:cubicBezTo>
                  <a:pt x="19687" y="9688"/>
                  <a:pt x="19680" y="9615"/>
                  <a:pt x="19668" y="9541"/>
                </a:cubicBezTo>
                <a:lnTo>
                  <a:pt x="19678" y="9541"/>
                </a:lnTo>
                <a:cubicBezTo>
                  <a:pt x="19658" y="9417"/>
                  <a:pt x="19643" y="9383"/>
                  <a:pt x="19628" y="9383"/>
                </a:cubicBezTo>
                <a:cubicBezTo>
                  <a:pt x="19612" y="9383"/>
                  <a:pt x="19598" y="9425"/>
                  <a:pt x="19583" y="9425"/>
                </a:cubicBezTo>
                <a:cubicBezTo>
                  <a:pt x="19571" y="9425"/>
                  <a:pt x="19557" y="9396"/>
                  <a:pt x="19542" y="9286"/>
                </a:cubicBezTo>
                <a:cubicBezTo>
                  <a:pt x="19533" y="9222"/>
                  <a:pt x="19542" y="9222"/>
                  <a:pt x="19552" y="9190"/>
                </a:cubicBezTo>
                <a:lnTo>
                  <a:pt x="19455" y="9286"/>
                </a:lnTo>
                <a:cubicBezTo>
                  <a:pt x="19472" y="9206"/>
                  <a:pt x="19468" y="8970"/>
                  <a:pt x="19494" y="8970"/>
                </a:cubicBezTo>
                <a:cubicBezTo>
                  <a:pt x="19499" y="8970"/>
                  <a:pt x="19506" y="8978"/>
                  <a:pt x="19513" y="9000"/>
                </a:cubicBezTo>
                <a:cubicBezTo>
                  <a:pt x="19477" y="8887"/>
                  <a:pt x="19441" y="8850"/>
                  <a:pt x="19407" y="8850"/>
                </a:cubicBezTo>
                <a:cubicBezTo>
                  <a:pt x="19340" y="8850"/>
                  <a:pt x="19282" y="8992"/>
                  <a:pt x="19241" y="8992"/>
                </a:cubicBezTo>
                <a:cubicBezTo>
                  <a:pt x="19220" y="8992"/>
                  <a:pt x="19204" y="8954"/>
                  <a:pt x="19194" y="8842"/>
                </a:cubicBezTo>
                <a:lnTo>
                  <a:pt x="19213" y="8810"/>
                </a:lnTo>
                <a:cubicBezTo>
                  <a:pt x="18991" y="8903"/>
                  <a:pt x="19175" y="9190"/>
                  <a:pt x="19001" y="9669"/>
                </a:cubicBezTo>
                <a:cubicBezTo>
                  <a:pt x="19001" y="9669"/>
                  <a:pt x="18982" y="9383"/>
                  <a:pt x="18962" y="9128"/>
                </a:cubicBezTo>
                <a:cubicBezTo>
                  <a:pt x="18943" y="8842"/>
                  <a:pt x="18923" y="8585"/>
                  <a:pt x="18923" y="8585"/>
                </a:cubicBezTo>
                <a:lnTo>
                  <a:pt x="18894" y="9000"/>
                </a:lnTo>
                <a:cubicBezTo>
                  <a:pt x="18866" y="9000"/>
                  <a:pt x="18827" y="8936"/>
                  <a:pt x="18837" y="8778"/>
                </a:cubicBezTo>
                <a:cubicBezTo>
                  <a:pt x="18750" y="9064"/>
                  <a:pt x="18846" y="8968"/>
                  <a:pt x="18798" y="9222"/>
                </a:cubicBezTo>
                <a:cubicBezTo>
                  <a:pt x="18764" y="9101"/>
                  <a:pt x="18722" y="9077"/>
                  <a:pt x="18681" y="9077"/>
                </a:cubicBezTo>
                <a:cubicBezTo>
                  <a:pt x="18651" y="9077"/>
                  <a:pt x="18621" y="9088"/>
                  <a:pt x="18595" y="9088"/>
                </a:cubicBezTo>
                <a:cubicBezTo>
                  <a:pt x="18539" y="9088"/>
                  <a:pt x="18492" y="9037"/>
                  <a:pt x="18478" y="8713"/>
                </a:cubicBezTo>
                <a:cubicBezTo>
                  <a:pt x="18450" y="9064"/>
                  <a:pt x="18585" y="8968"/>
                  <a:pt x="18469" y="9190"/>
                </a:cubicBezTo>
                <a:cubicBezTo>
                  <a:pt x="18460" y="8965"/>
                  <a:pt x="18444" y="8893"/>
                  <a:pt x="18425" y="8893"/>
                </a:cubicBezTo>
                <a:cubicBezTo>
                  <a:pt x="18391" y="8893"/>
                  <a:pt x="18344" y="9104"/>
                  <a:pt x="18293" y="9104"/>
                </a:cubicBezTo>
                <a:cubicBezTo>
                  <a:pt x="18278" y="9104"/>
                  <a:pt x="18262" y="9083"/>
                  <a:pt x="18247" y="9032"/>
                </a:cubicBezTo>
                <a:cubicBezTo>
                  <a:pt x="18266" y="8649"/>
                  <a:pt x="18363" y="8842"/>
                  <a:pt x="18266" y="8491"/>
                </a:cubicBezTo>
                <a:cubicBezTo>
                  <a:pt x="18251" y="8700"/>
                  <a:pt x="18226" y="8770"/>
                  <a:pt x="18197" y="8770"/>
                </a:cubicBezTo>
                <a:cubicBezTo>
                  <a:pt x="18141" y="8770"/>
                  <a:pt x="18070" y="8531"/>
                  <a:pt x="18013" y="8531"/>
                </a:cubicBezTo>
                <a:cubicBezTo>
                  <a:pt x="18003" y="8531"/>
                  <a:pt x="17994" y="8537"/>
                  <a:pt x="17986" y="8553"/>
                </a:cubicBezTo>
                <a:cubicBezTo>
                  <a:pt x="17995" y="9064"/>
                  <a:pt x="17812" y="8810"/>
                  <a:pt x="17686" y="9032"/>
                </a:cubicBezTo>
                <a:cubicBezTo>
                  <a:pt x="17686" y="8871"/>
                  <a:pt x="17415" y="8842"/>
                  <a:pt x="17280" y="8745"/>
                </a:cubicBezTo>
                <a:lnTo>
                  <a:pt x="17280" y="8649"/>
                </a:lnTo>
                <a:cubicBezTo>
                  <a:pt x="17280" y="9190"/>
                  <a:pt x="17144" y="9128"/>
                  <a:pt x="17057" y="9286"/>
                </a:cubicBezTo>
                <a:cubicBezTo>
                  <a:pt x="17048" y="9000"/>
                  <a:pt x="17057" y="8871"/>
                  <a:pt x="17106" y="8713"/>
                </a:cubicBezTo>
                <a:lnTo>
                  <a:pt x="17009" y="8745"/>
                </a:lnTo>
                <a:cubicBezTo>
                  <a:pt x="17000" y="8936"/>
                  <a:pt x="16980" y="9032"/>
                  <a:pt x="16922" y="9128"/>
                </a:cubicBezTo>
                <a:lnTo>
                  <a:pt x="16922" y="8745"/>
                </a:lnTo>
                <a:cubicBezTo>
                  <a:pt x="16823" y="8826"/>
                  <a:pt x="16737" y="9193"/>
                  <a:pt x="16611" y="9193"/>
                </a:cubicBezTo>
                <a:cubicBezTo>
                  <a:pt x="16590" y="9193"/>
                  <a:pt x="16568" y="9182"/>
                  <a:pt x="16545" y="9160"/>
                </a:cubicBezTo>
                <a:cubicBezTo>
                  <a:pt x="16564" y="9541"/>
                  <a:pt x="16728" y="10084"/>
                  <a:pt x="16584" y="10402"/>
                </a:cubicBezTo>
                <a:cubicBezTo>
                  <a:pt x="16567" y="10237"/>
                  <a:pt x="16542" y="9971"/>
                  <a:pt x="16563" y="9843"/>
                </a:cubicBezTo>
                <a:cubicBezTo>
                  <a:pt x="16551" y="9886"/>
                  <a:pt x="16537" y="9939"/>
                  <a:pt x="16520" y="9939"/>
                </a:cubicBezTo>
                <a:cubicBezTo>
                  <a:pt x="16516" y="9939"/>
                  <a:pt x="16511" y="9934"/>
                  <a:pt x="16507" y="9923"/>
                </a:cubicBezTo>
                <a:lnTo>
                  <a:pt x="16545" y="9573"/>
                </a:lnTo>
                <a:cubicBezTo>
                  <a:pt x="16537" y="9562"/>
                  <a:pt x="16529" y="9559"/>
                  <a:pt x="16524" y="9559"/>
                </a:cubicBezTo>
                <a:cubicBezTo>
                  <a:pt x="16479" y="9559"/>
                  <a:pt x="16519" y="9862"/>
                  <a:pt x="16468" y="9862"/>
                </a:cubicBezTo>
                <a:cubicBezTo>
                  <a:pt x="16458" y="9573"/>
                  <a:pt x="16419" y="9701"/>
                  <a:pt x="16409" y="9479"/>
                </a:cubicBezTo>
                <a:cubicBezTo>
                  <a:pt x="16412" y="9474"/>
                  <a:pt x="16416" y="9471"/>
                  <a:pt x="16420" y="9471"/>
                </a:cubicBezTo>
                <a:cubicBezTo>
                  <a:pt x="16432" y="9471"/>
                  <a:pt x="16447" y="9490"/>
                  <a:pt x="16458" y="9490"/>
                </a:cubicBezTo>
                <a:cubicBezTo>
                  <a:pt x="16467" y="9490"/>
                  <a:pt x="16474" y="9479"/>
                  <a:pt x="16477" y="9447"/>
                </a:cubicBezTo>
                <a:cubicBezTo>
                  <a:pt x="16419" y="9415"/>
                  <a:pt x="16332" y="9318"/>
                  <a:pt x="16294" y="9128"/>
                </a:cubicBezTo>
                <a:cubicBezTo>
                  <a:pt x="16313" y="9286"/>
                  <a:pt x="16313" y="9511"/>
                  <a:pt x="16274" y="9573"/>
                </a:cubicBezTo>
                <a:cubicBezTo>
                  <a:pt x="16262" y="9583"/>
                  <a:pt x="16253" y="9589"/>
                  <a:pt x="16244" y="9589"/>
                </a:cubicBezTo>
                <a:cubicBezTo>
                  <a:pt x="16169" y="9589"/>
                  <a:pt x="16209" y="9249"/>
                  <a:pt x="16139" y="9190"/>
                </a:cubicBezTo>
                <a:cubicBezTo>
                  <a:pt x="16119" y="9383"/>
                  <a:pt x="16032" y="9254"/>
                  <a:pt x="16062" y="9669"/>
                </a:cubicBezTo>
                <a:cubicBezTo>
                  <a:pt x="16023" y="9669"/>
                  <a:pt x="16003" y="9511"/>
                  <a:pt x="15985" y="9383"/>
                </a:cubicBezTo>
                <a:cubicBezTo>
                  <a:pt x="15936" y="9605"/>
                  <a:pt x="15704" y="9669"/>
                  <a:pt x="15800" y="10052"/>
                </a:cubicBezTo>
                <a:lnTo>
                  <a:pt x="15820" y="10052"/>
                </a:lnTo>
                <a:cubicBezTo>
                  <a:pt x="15820" y="10084"/>
                  <a:pt x="15820" y="10084"/>
                  <a:pt x="15810" y="10084"/>
                </a:cubicBezTo>
                <a:cubicBezTo>
                  <a:pt x="15646" y="10625"/>
                  <a:pt x="15394" y="10210"/>
                  <a:pt x="15211" y="10531"/>
                </a:cubicBezTo>
                <a:lnTo>
                  <a:pt x="15201" y="10402"/>
                </a:lnTo>
                <a:cubicBezTo>
                  <a:pt x="15094" y="10657"/>
                  <a:pt x="14950" y="10721"/>
                  <a:pt x="14891" y="11104"/>
                </a:cubicBezTo>
                <a:cubicBezTo>
                  <a:pt x="14890" y="11107"/>
                  <a:pt x="14887" y="11107"/>
                  <a:pt x="14886" y="11107"/>
                </a:cubicBezTo>
                <a:cubicBezTo>
                  <a:pt x="14854" y="11107"/>
                  <a:pt x="14795" y="10903"/>
                  <a:pt x="14795" y="10753"/>
                </a:cubicBezTo>
                <a:cubicBezTo>
                  <a:pt x="14733" y="10906"/>
                  <a:pt x="14721" y="11037"/>
                  <a:pt x="14645" y="11037"/>
                </a:cubicBezTo>
                <a:cubicBezTo>
                  <a:pt x="14626" y="11037"/>
                  <a:pt x="14602" y="11026"/>
                  <a:pt x="14572" y="11007"/>
                </a:cubicBezTo>
                <a:cubicBezTo>
                  <a:pt x="14640" y="10689"/>
                  <a:pt x="14524" y="10817"/>
                  <a:pt x="14650" y="10753"/>
                </a:cubicBezTo>
                <a:cubicBezTo>
                  <a:pt x="14593" y="10737"/>
                  <a:pt x="14552" y="10692"/>
                  <a:pt x="14516" y="10692"/>
                </a:cubicBezTo>
                <a:cubicBezTo>
                  <a:pt x="14472" y="10692"/>
                  <a:pt x="14437" y="10761"/>
                  <a:pt x="14389" y="11040"/>
                </a:cubicBezTo>
                <a:cubicBezTo>
                  <a:pt x="14394" y="10820"/>
                  <a:pt x="14351" y="10737"/>
                  <a:pt x="14305" y="10737"/>
                </a:cubicBezTo>
                <a:cubicBezTo>
                  <a:pt x="14271" y="10737"/>
                  <a:pt x="14235" y="10780"/>
                  <a:pt x="14215" y="10850"/>
                </a:cubicBezTo>
                <a:lnTo>
                  <a:pt x="14321" y="11007"/>
                </a:lnTo>
                <a:cubicBezTo>
                  <a:pt x="14263" y="11104"/>
                  <a:pt x="14205" y="11136"/>
                  <a:pt x="14156" y="11168"/>
                </a:cubicBezTo>
                <a:lnTo>
                  <a:pt x="14137" y="10689"/>
                </a:lnTo>
                <a:cubicBezTo>
                  <a:pt x="14113" y="10659"/>
                  <a:pt x="14089" y="10649"/>
                  <a:pt x="14067" y="10649"/>
                </a:cubicBezTo>
                <a:cubicBezTo>
                  <a:pt x="13889" y="10649"/>
                  <a:pt x="13815" y="11500"/>
                  <a:pt x="13669" y="11500"/>
                </a:cubicBezTo>
                <a:cubicBezTo>
                  <a:pt x="13634" y="11500"/>
                  <a:pt x="13594" y="11452"/>
                  <a:pt x="13547" y="11326"/>
                </a:cubicBezTo>
                <a:cubicBezTo>
                  <a:pt x="13518" y="11677"/>
                  <a:pt x="13693" y="11390"/>
                  <a:pt x="13673" y="11837"/>
                </a:cubicBezTo>
                <a:cubicBezTo>
                  <a:pt x="13670" y="11837"/>
                  <a:pt x="13666" y="11837"/>
                  <a:pt x="13663" y="11837"/>
                </a:cubicBezTo>
                <a:cubicBezTo>
                  <a:pt x="13551" y="11837"/>
                  <a:pt x="13401" y="11388"/>
                  <a:pt x="13358" y="11388"/>
                </a:cubicBezTo>
                <a:cubicBezTo>
                  <a:pt x="13357" y="11388"/>
                  <a:pt x="13356" y="11390"/>
                  <a:pt x="13354" y="11390"/>
                </a:cubicBezTo>
                <a:cubicBezTo>
                  <a:pt x="13346" y="11385"/>
                  <a:pt x="13338" y="11382"/>
                  <a:pt x="13331" y="11382"/>
                </a:cubicBezTo>
                <a:cubicBezTo>
                  <a:pt x="13199" y="11382"/>
                  <a:pt x="13278" y="12188"/>
                  <a:pt x="13112" y="12188"/>
                </a:cubicBezTo>
                <a:cubicBezTo>
                  <a:pt x="13151" y="12314"/>
                  <a:pt x="13209" y="12729"/>
                  <a:pt x="13112" y="12983"/>
                </a:cubicBezTo>
                <a:cubicBezTo>
                  <a:pt x="13107" y="12988"/>
                  <a:pt x="13102" y="12988"/>
                  <a:pt x="13096" y="12988"/>
                </a:cubicBezTo>
                <a:cubicBezTo>
                  <a:pt x="12998" y="12988"/>
                  <a:pt x="12921" y="12464"/>
                  <a:pt x="12968" y="12282"/>
                </a:cubicBezTo>
                <a:cubicBezTo>
                  <a:pt x="12976" y="12274"/>
                  <a:pt x="12984" y="12268"/>
                  <a:pt x="12990" y="12268"/>
                </a:cubicBezTo>
                <a:cubicBezTo>
                  <a:pt x="13006" y="12268"/>
                  <a:pt x="13016" y="12292"/>
                  <a:pt x="13016" y="12314"/>
                </a:cubicBezTo>
                <a:cubicBezTo>
                  <a:pt x="13045" y="12220"/>
                  <a:pt x="13084" y="12124"/>
                  <a:pt x="13025" y="11995"/>
                </a:cubicBezTo>
                <a:lnTo>
                  <a:pt x="13025" y="12156"/>
                </a:lnTo>
                <a:cubicBezTo>
                  <a:pt x="13007" y="12129"/>
                  <a:pt x="12985" y="12124"/>
                  <a:pt x="12960" y="12124"/>
                </a:cubicBezTo>
                <a:cubicBezTo>
                  <a:pt x="12942" y="12124"/>
                  <a:pt x="12924" y="12129"/>
                  <a:pt x="12906" y="12129"/>
                </a:cubicBezTo>
                <a:cubicBezTo>
                  <a:pt x="12857" y="12129"/>
                  <a:pt x="12817" y="12105"/>
                  <a:pt x="12822" y="11931"/>
                </a:cubicBezTo>
                <a:cubicBezTo>
                  <a:pt x="12769" y="12134"/>
                  <a:pt x="12795" y="12217"/>
                  <a:pt x="12841" y="12242"/>
                </a:cubicBezTo>
                <a:cubicBezTo>
                  <a:pt x="12839" y="12242"/>
                  <a:pt x="12838" y="12242"/>
                  <a:pt x="12837" y="12242"/>
                </a:cubicBezTo>
                <a:cubicBezTo>
                  <a:pt x="12713" y="12242"/>
                  <a:pt x="12653" y="12474"/>
                  <a:pt x="12513" y="12474"/>
                </a:cubicBezTo>
                <a:cubicBezTo>
                  <a:pt x="12542" y="12539"/>
                  <a:pt x="12581" y="12697"/>
                  <a:pt x="12562" y="12729"/>
                </a:cubicBezTo>
                <a:cubicBezTo>
                  <a:pt x="12339" y="12761"/>
                  <a:pt x="12503" y="13144"/>
                  <a:pt x="12368" y="13366"/>
                </a:cubicBezTo>
                <a:cubicBezTo>
                  <a:pt x="12298" y="13251"/>
                  <a:pt x="12315" y="12980"/>
                  <a:pt x="12284" y="12980"/>
                </a:cubicBezTo>
                <a:cubicBezTo>
                  <a:pt x="12272" y="12980"/>
                  <a:pt x="12255" y="13018"/>
                  <a:pt x="12223" y="13112"/>
                </a:cubicBezTo>
                <a:cubicBezTo>
                  <a:pt x="12117" y="13047"/>
                  <a:pt x="12156" y="12729"/>
                  <a:pt x="12184" y="12539"/>
                </a:cubicBezTo>
                <a:cubicBezTo>
                  <a:pt x="12147" y="12710"/>
                  <a:pt x="12099" y="12764"/>
                  <a:pt x="12050" y="12764"/>
                </a:cubicBezTo>
                <a:cubicBezTo>
                  <a:pt x="11973" y="12764"/>
                  <a:pt x="11893" y="12632"/>
                  <a:pt x="11846" y="12632"/>
                </a:cubicBezTo>
                <a:lnTo>
                  <a:pt x="11883" y="12490"/>
                </a:lnTo>
                <a:cubicBezTo>
                  <a:pt x="11857" y="12579"/>
                  <a:pt x="11831" y="12606"/>
                  <a:pt x="11797" y="12632"/>
                </a:cubicBezTo>
                <a:lnTo>
                  <a:pt x="11875" y="12921"/>
                </a:lnTo>
                <a:cubicBezTo>
                  <a:pt x="11827" y="12889"/>
                  <a:pt x="11797" y="12921"/>
                  <a:pt x="11778" y="12793"/>
                </a:cubicBezTo>
                <a:cubicBezTo>
                  <a:pt x="11759" y="13047"/>
                  <a:pt x="11866" y="13302"/>
                  <a:pt x="11817" y="13652"/>
                </a:cubicBezTo>
                <a:cubicBezTo>
                  <a:pt x="11810" y="13644"/>
                  <a:pt x="11803" y="13639"/>
                  <a:pt x="11796" y="13639"/>
                </a:cubicBezTo>
                <a:cubicBezTo>
                  <a:pt x="11755" y="13639"/>
                  <a:pt x="11712" y="13778"/>
                  <a:pt x="11672" y="13778"/>
                </a:cubicBezTo>
                <a:cubicBezTo>
                  <a:pt x="11652" y="13778"/>
                  <a:pt x="11632" y="13741"/>
                  <a:pt x="11614" y="13620"/>
                </a:cubicBezTo>
                <a:cubicBezTo>
                  <a:pt x="11765" y="13567"/>
                  <a:pt x="11610" y="13294"/>
                  <a:pt x="11649" y="13077"/>
                </a:cubicBezTo>
                <a:cubicBezTo>
                  <a:pt x="11633" y="13101"/>
                  <a:pt x="11611" y="13112"/>
                  <a:pt x="11585" y="13112"/>
                </a:cubicBezTo>
                <a:cubicBezTo>
                  <a:pt x="11575" y="13047"/>
                  <a:pt x="11585" y="13015"/>
                  <a:pt x="11585" y="12983"/>
                </a:cubicBezTo>
                <a:cubicBezTo>
                  <a:pt x="11560" y="12956"/>
                  <a:pt x="11542" y="12943"/>
                  <a:pt x="11528" y="12943"/>
                </a:cubicBezTo>
                <a:cubicBezTo>
                  <a:pt x="11429" y="12943"/>
                  <a:pt x="11545" y="13545"/>
                  <a:pt x="11401" y="13684"/>
                </a:cubicBezTo>
                <a:cubicBezTo>
                  <a:pt x="11401" y="13473"/>
                  <a:pt x="11348" y="13350"/>
                  <a:pt x="11319" y="13350"/>
                </a:cubicBezTo>
                <a:cubicBezTo>
                  <a:pt x="11313" y="13350"/>
                  <a:pt x="11308" y="13355"/>
                  <a:pt x="11304" y="13366"/>
                </a:cubicBezTo>
                <a:cubicBezTo>
                  <a:pt x="11308" y="13363"/>
                  <a:pt x="11313" y="13360"/>
                  <a:pt x="11316" y="13360"/>
                </a:cubicBezTo>
                <a:cubicBezTo>
                  <a:pt x="11364" y="13360"/>
                  <a:pt x="11369" y="13735"/>
                  <a:pt x="11334" y="13971"/>
                </a:cubicBezTo>
                <a:cubicBezTo>
                  <a:pt x="11322" y="13965"/>
                  <a:pt x="11312" y="13963"/>
                  <a:pt x="11303" y="13963"/>
                </a:cubicBezTo>
                <a:cubicBezTo>
                  <a:pt x="11212" y="13963"/>
                  <a:pt x="11231" y="14230"/>
                  <a:pt x="11179" y="14260"/>
                </a:cubicBezTo>
                <a:lnTo>
                  <a:pt x="11247" y="14289"/>
                </a:lnTo>
                <a:cubicBezTo>
                  <a:pt x="11247" y="14546"/>
                  <a:pt x="11198" y="14578"/>
                  <a:pt x="11131" y="14736"/>
                </a:cubicBezTo>
                <a:cubicBezTo>
                  <a:pt x="11123" y="14686"/>
                  <a:pt x="11123" y="14645"/>
                  <a:pt x="11127" y="14613"/>
                </a:cubicBezTo>
                <a:cubicBezTo>
                  <a:pt x="11114" y="14659"/>
                  <a:pt x="11096" y="14678"/>
                  <a:pt x="11076" y="14678"/>
                </a:cubicBezTo>
                <a:cubicBezTo>
                  <a:pt x="11025" y="14678"/>
                  <a:pt x="10959" y="14568"/>
                  <a:pt x="10903" y="14568"/>
                </a:cubicBezTo>
                <a:cubicBezTo>
                  <a:pt x="10872" y="14568"/>
                  <a:pt x="10843" y="14600"/>
                  <a:pt x="10821" y="14704"/>
                </a:cubicBezTo>
                <a:cubicBezTo>
                  <a:pt x="10753" y="14611"/>
                  <a:pt x="10763" y="14289"/>
                  <a:pt x="10705" y="14228"/>
                </a:cubicBezTo>
                <a:cubicBezTo>
                  <a:pt x="10677" y="14380"/>
                  <a:pt x="10649" y="14421"/>
                  <a:pt x="10621" y="14421"/>
                </a:cubicBezTo>
                <a:cubicBezTo>
                  <a:pt x="10587" y="14421"/>
                  <a:pt x="10552" y="14359"/>
                  <a:pt x="10516" y="14359"/>
                </a:cubicBezTo>
                <a:cubicBezTo>
                  <a:pt x="10489" y="14359"/>
                  <a:pt x="10462" y="14394"/>
                  <a:pt x="10434" y="14514"/>
                </a:cubicBezTo>
                <a:cubicBezTo>
                  <a:pt x="10512" y="14769"/>
                  <a:pt x="10512" y="14704"/>
                  <a:pt x="10453" y="15119"/>
                </a:cubicBezTo>
                <a:lnTo>
                  <a:pt x="10637" y="14611"/>
                </a:lnTo>
                <a:lnTo>
                  <a:pt x="10560" y="15248"/>
                </a:lnTo>
                <a:cubicBezTo>
                  <a:pt x="10618" y="15183"/>
                  <a:pt x="10666" y="14865"/>
                  <a:pt x="10715" y="14865"/>
                </a:cubicBezTo>
                <a:cubicBezTo>
                  <a:pt x="10676" y="15216"/>
                  <a:pt x="10676" y="15119"/>
                  <a:pt x="10743" y="15341"/>
                </a:cubicBezTo>
                <a:cubicBezTo>
                  <a:pt x="10719" y="15282"/>
                  <a:pt x="10698" y="15258"/>
                  <a:pt x="10680" y="15258"/>
                </a:cubicBezTo>
                <a:cubicBezTo>
                  <a:pt x="10604" y="15258"/>
                  <a:pt x="10579" y="15689"/>
                  <a:pt x="10494" y="15689"/>
                </a:cubicBezTo>
                <a:cubicBezTo>
                  <a:pt x="10482" y="15689"/>
                  <a:pt x="10468" y="15681"/>
                  <a:pt x="10453" y="15660"/>
                </a:cubicBezTo>
                <a:lnTo>
                  <a:pt x="10366" y="14897"/>
                </a:lnTo>
                <a:cubicBezTo>
                  <a:pt x="10353" y="14889"/>
                  <a:pt x="10341" y="14884"/>
                  <a:pt x="10330" y="14884"/>
                </a:cubicBezTo>
                <a:cubicBezTo>
                  <a:pt x="10168" y="14884"/>
                  <a:pt x="10129" y="15665"/>
                  <a:pt x="9921" y="15724"/>
                </a:cubicBezTo>
                <a:lnTo>
                  <a:pt x="9999" y="15756"/>
                </a:lnTo>
                <a:cubicBezTo>
                  <a:pt x="10009" y="16107"/>
                  <a:pt x="9883" y="15981"/>
                  <a:pt x="9835" y="16171"/>
                </a:cubicBezTo>
                <a:cubicBezTo>
                  <a:pt x="9815" y="15917"/>
                  <a:pt x="9757" y="15885"/>
                  <a:pt x="9709" y="15756"/>
                </a:cubicBezTo>
                <a:cubicBezTo>
                  <a:pt x="9738" y="15949"/>
                  <a:pt x="9564" y="15917"/>
                  <a:pt x="9612" y="16458"/>
                </a:cubicBezTo>
                <a:lnTo>
                  <a:pt x="9477" y="16235"/>
                </a:lnTo>
                <a:cubicBezTo>
                  <a:pt x="9303" y="16300"/>
                  <a:pt x="9381" y="17191"/>
                  <a:pt x="9216" y="17287"/>
                </a:cubicBezTo>
                <a:cubicBezTo>
                  <a:pt x="9235" y="16969"/>
                  <a:pt x="9139" y="16873"/>
                  <a:pt x="9225" y="16522"/>
                </a:cubicBezTo>
                <a:cubicBezTo>
                  <a:pt x="9168" y="16586"/>
                  <a:pt x="9119" y="16618"/>
                  <a:pt x="9139" y="16776"/>
                </a:cubicBezTo>
                <a:cubicBezTo>
                  <a:pt x="9135" y="16765"/>
                  <a:pt x="9130" y="16760"/>
                  <a:pt x="9126" y="16760"/>
                </a:cubicBezTo>
                <a:cubicBezTo>
                  <a:pt x="9087" y="16760"/>
                  <a:pt x="9041" y="17162"/>
                  <a:pt x="8990" y="17162"/>
                </a:cubicBezTo>
                <a:cubicBezTo>
                  <a:pt x="8982" y="17162"/>
                  <a:pt x="8973" y="17151"/>
                  <a:pt x="8965" y="17127"/>
                </a:cubicBezTo>
                <a:cubicBezTo>
                  <a:pt x="8955" y="17255"/>
                  <a:pt x="8975" y="17542"/>
                  <a:pt x="8916" y="17574"/>
                </a:cubicBezTo>
                <a:cubicBezTo>
                  <a:pt x="8910" y="17550"/>
                  <a:pt x="8902" y="17496"/>
                  <a:pt x="8899" y="17467"/>
                </a:cubicBezTo>
                <a:cubicBezTo>
                  <a:pt x="8908" y="17590"/>
                  <a:pt x="8833" y="17745"/>
                  <a:pt x="8906" y="17957"/>
                </a:cubicBezTo>
                <a:cubicBezTo>
                  <a:pt x="8854" y="17826"/>
                  <a:pt x="8804" y="17777"/>
                  <a:pt x="8755" y="17777"/>
                </a:cubicBezTo>
                <a:cubicBezTo>
                  <a:pt x="8624" y="17777"/>
                  <a:pt x="8504" y="18117"/>
                  <a:pt x="8385" y="18117"/>
                </a:cubicBezTo>
                <a:cubicBezTo>
                  <a:pt x="8343" y="18117"/>
                  <a:pt x="8301" y="18075"/>
                  <a:pt x="8258" y="17957"/>
                </a:cubicBezTo>
                <a:cubicBezTo>
                  <a:pt x="8153" y="18179"/>
                  <a:pt x="8027" y="18369"/>
                  <a:pt x="7920" y="18497"/>
                </a:cubicBezTo>
                <a:cubicBezTo>
                  <a:pt x="7920" y="18401"/>
                  <a:pt x="7911" y="18369"/>
                  <a:pt x="7930" y="18369"/>
                </a:cubicBezTo>
                <a:cubicBezTo>
                  <a:pt x="7920" y="18364"/>
                  <a:pt x="7912" y="18358"/>
                  <a:pt x="7905" y="18358"/>
                </a:cubicBezTo>
                <a:cubicBezTo>
                  <a:pt x="7799" y="18358"/>
                  <a:pt x="7883" y="19089"/>
                  <a:pt x="7756" y="19089"/>
                </a:cubicBezTo>
                <a:cubicBezTo>
                  <a:pt x="7744" y="19089"/>
                  <a:pt x="7732" y="19084"/>
                  <a:pt x="7717" y="19070"/>
                </a:cubicBezTo>
                <a:cubicBezTo>
                  <a:pt x="7611" y="18690"/>
                  <a:pt x="7795" y="18784"/>
                  <a:pt x="7727" y="18658"/>
                </a:cubicBezTo>
                <a:cubicBezTo>
                  <a:pt x="7701" y="18390"/>
                  <a:pt x="7674" y="18305"/>
                  <a:pt x="7645" y="18305"/>
                </a:cubicBezTo>
                <a:cubicBezTo>
                  <a:pt x="7596" y="18305"/>
                  <a:pt x="7542" y="18556"/>
                  <a:pt x="7479" y="18556"/>
                </a:cubicBezTo>
                <a:cubicBezTo>
                  <a:pt x="7457" y="18556"/>
                  <a:pt x="7433" y="18524"/>
                  <a:pt x="7408" y="18433"/>
                </a:cubicBezTo>
                <a:lnTo>
                  <a:pt x="7428" y="18369"/>
                </a:lnTo>
                <a:cubicBezTo>
                  <a:pt x="7413" y="18334"/>
                  <a:pt x="7398" y="18318"/>
                  <a:pt x="7384" y="18318"/>
                </a:cubicBezTo>
                <a:cubicBezTo>
                  <a:pt x="7349" y="18318"/>
                  <a:pt x="7318" y="18406"/>
                  <a:pt x="7311" y="18497"/>
                </a:cubicBezTo>
                <a:cubicBezTo>
                  <a:pt x="7294" y="18615"/>
                  <a:pt x="7251" y="18757"/>
                  <a:pt x="7215" y="18757"/>
                </a:cubicBezTo>
                <a:cubicBezTo>
                  <a:pt x="7211" y="18757"/>
                  <a:pt x="7208" y="18754"/>
                  <a:pt x="7205" y="18752"/>
                </a:cubicBezTo>
                <a:cubicBezTo>
                  <a:pt x="7205" y="18752"/>
                  <a:pt x="7215" y="18658"/>
                  <a:pt x="7215" y="18594"/>
                </a:cubicBezTo>
                <a:cubicBezTo>
                  <a:pt x="7156" y="19033"/>
                  <a:pt x="7012" y="19212"/>
                  <a:pt x="6886" y="19212"/>
                </a:cubicBezTo>
                <a:cubicBezTo>
                  <a:pt x="6866" y="19212"/>
                  <a:pt x="6846" y="19207"/>
                  <a:pt x="6827" y="19199"/>
                </a:cubicBezTo>
                <a:cubicBezTo>
                  <a:pt x="6953" y="18912"/>
                  <a:pt x="6915" y="19070"/>
                  <a:pt x="6992" y="18720"/>
                </a:cubicBezTo>
                <a:cubicBezTo>
                  <a:pt x="6991" y="18720"/>
                  <a:pt x="6990" y="18720"/>
                  <a:pt x="6988" y="18720"/>
                </a:cubicBezTo>
                <a:cubicBezTo>
                  <a:pt x="6944" y="18720"/>
                  <a:pt x="6870" y="19215"/>
                  <a:pt x="6779" y="19215"/>
                </a:cubicBezTo>
                <a:cubicBezTo>
                  <a:pt x="6770" y="19215"/>
                  <a:pt x="6760" y="19210"/>
                  <a:pt x="6750" y="19199"/>
                </a:cubicBezTo>
                <a:cubicBezTo>
                  <a:pt x="6770" y="18945"/>
                  <a:pt x="6779" y="18658"/>
                  <a:pt x="6905" y="18369"/>
                </a:cubicBezTo>
                <a:cubicBezTo>
                  <a:pt x="6905" y="18369"/>
                  <a:pt x="6953" y="18497"/>
                  <a:pt x="6953" y="18497"/>
                </a:cubicBezTo>
                <a:cubicBezTo>
                  <a:pt x="7012" y="18243"/>
                  <a:pt x="7002" y="18243"/>
                  <a:pt x="6973" y="18243"/>
                </a:cubicBezTo>
                <a:cubicBezTo>
                  <a:pt x="6944" y="18211"/>
                  <a:pt x="6896" y="18243"/>
                  <a:pt x="6905" y="18179"/>
                </a:cubicBezTo>
                <a:lnTo>
                  <a:pt x="6982" y="18050"/>
                </a:lnTo>
                <a:cubicBezTo>
                  <a:pt x="6934" y="17892"/>
                  <a:pt x="6731" y="18018"/>
                  <a:pt x="6770" y="17606"/>
                </a:cubicBezTo>
                <a:lnTo>
                  <a:pt x="6711" y="17670"/>
                </a:lnTo>
                <a:cubicBezTo>
                  <a:pt x="6624" y="17542"/>
                  <a:pt x="6663" y="17478"/>
                  <a:pt x="6702" y="17413"/>
                </a:cubicBezTo>
                <a:cubicBezTo>
                  <a:pt x="6740" y="17381"/>
                  <a:pt x="6779" y="17349"/>
                  <a:pt x="6731" y="17191"/>
                </a:cubicBezTo>
                <a:cubicBezTo>
                  <a:pt x="6731" y="17191"/>
                  <a:pt x="6779" y="17191"/>
                  <a:pt x="6827" y="17223"/>
                </a:cubicBezTo>
                <a:cubicBezTo>
                  <a:pt x="6866" y="17223"/>
                  <a:pt x="6915" y="17255"/>
                  <a:pt x="6915" y="17255"/>
                </a:cubicBezTo>
                <a:cubicBezTo>
                  <a:pt x="6886" y="17127"/>
                  <a:pt x="6827" y="16650"/>
                  <a:pt x="6876" y="16235"/>
                </a:cubicBezTo>
                <a:cubicBezTo>
                  <a:pt x="6924" y="16712"/>
                  <a:pt x="6944" y="17031"/>
                  <a:pt x="7002" y="17223"/>
                </a:cubicBezTo>
                <a:cubicBezTo>
                  <a:pt x="7012" y="17095"/>
                  <a:pt x="7030" y="16937"/>
                  <a:pt x="6992" y="16650"/>
                </a:cubicBezTo>
                <a:cubicBezTo>
                  <a:pt x="6992" y="16763"/>
                  <a:pt x="7008" y="16878"/>
                  <a:pt x="6990" y="16878"/>
                </a:cubicBezTo>
                <a:cubicBezTo>
                  <a:pt x="6988" y="16878"/>
                  <a:pt x="6986" y="16875"/>
                  <a:pt x="6982" y="16873"/>
                </a:cubicBezTo>
                <a:cubicBezTo>
                  <a:pt x="6934" y="16712"/>
                  <a:pt x="6924" y="16490"/>
                  <a:pt x="6934" y="16300"/>
                </a:cubicBezTo>
                <a:cubicBezTo>
                  <a:pt x="6934" y="16075"/>
                  <a:pt x="6963" y="15885"/>
                  <a:pt x="7002" y="15724"/>
                </a:cubicBezTo>
                <a:cubicBezTo>
                  <a:pt x="7052" y="15882"/>
                  <a:pt x="7093" y="15941"/>
                  <a:pt x="7130" y="15941"/>
                </a:cubicBezTo>
                <a:cubicBezTo>
                  <a:pt x="7247" y="15941"/>
                  <a:pt x="7323" y="15349"/>
                  <a:pt x="7471" y="15349"/>
                </a:cubicBezTo>
                <a:cubicBezTo>
                  <a:pt x="7496" y="15349"/>
                  <a:pt x="7523" y="15365"/>
                  <a:pt x="7553" y="15406"/>
                </a:cubicBezTo>
                <a:cubicBezTo>
                  <a:pt x="7631" y="14578"/>
                  <a:pt x="7911" y="14482"/>
                  <a:pt x="8114" y="13749"/>
                </a:cubicBezTo>
                <a:cubicBezTo>
                  <a:pt x="7862" y="13398"/>
                  <a:pt x="8171" y="13559"/>
                  <a:pt x="7978" y="12951"/>
                </a:cubicBezTo>
                <a:cubicBezTo>
                  <a:pt x="8011" y="12820"/>
                  <a:pt x="8022" y="12780"/>
                  <a:pt x="8032" y="12777"/>
                </a:cubicBezTo>
                <a:cubicBezTo>
                  <a:pt x="8037" y="12793"/>
                  <a:pt x="8038" y="12793"/>
                  <a:pt x="8046" y="12793"/>
                </a:cubicBezTo>
                <a:cubicBezTo>
                  <a:pt x="8037" y="12793"/>
                  <a:pt x="8278" y="12857"/>
                  <a:pt x="8278" y="12857"/>
                </a:cubicBezTo>
                <a:cubicBezTo>
                  <a:pt x="8356" y="12951"/>
                  <a:pt x="8258" y="13112"/>
                  <a:pt x="8297" y="13240"/>
                </a:cubicBezTo>
                <a:cubicBezTo>
                  <a:pt x="8322" y="13200"/>
                  <a:pt x="8342" y="13186"/>
                  <a:pt x="8358" y="13186"/>
                </a:cubicBezTo>
                <a:cubicBezTo>
                  <a:pt x="8424" y="13186"/>
                  <a:pt x="8434" y="13435"/>
                  <a:pt x="8520" y="13462"/>
                </a:cubicBezTo>
                <a:cubicBezTo>
                  <a:pt x="8452" y="13240"/>
                  <a:pt x="8491" y="13015"/>
                  <a:pt x="8577" y="12951"/>
                </a:cubicBezTo>
                <a:lnTo>
                  <a:pt x="8413" y="12857"/>
                </a:lnTo>
                <a:cubicBezTo>
                  <a:pt x="8440" y="12619"/>
                  <a:pt x="8476" y="12552"/>
                  <a:pt x="8515" y="12552"/>
                </a:cubicBezTo>
                <a:cubicBezTo>
                  <a:pt x="8562" y="12552"/>
                  <a:pt x="8615" y="12648"/>
                  <a:pt x="8664" y="12648"/>
                </a:cubicBezTo>
                <a:cubicBezTo>
                  <a:pt x="8703" y="12648"/>
                  <a:pt x="8741" y="12584"/>
                  <a:pt x="8772" y="12346"/>
                </a:cubicBezTo>
                <a:lnTo>
                  <a:pt x="8762" y="12697"/>
                </a:lnTo>
                <a:cubicBezTo>
                  <a:pt x="8819" y="12378"/>
                  <a:pt x="9090" y="11963"/>
                  <a:pt x="9052" y="11200"/>
                </a:cubicBezTo>
                <a:cubicBezTo>
                  <a:pt x="9090" y="11262"/>
                  <a:pt x="9148" y="11390"/>
                  <a:pt x="9119" y="11551"/>
                </a:cubicBezTo>
                <a:cubicBezTo>
                  <a:pt x="9351" y="11136"/>
                  <a:pt x="9458" y="9830"/>
                  <a:pt x="9690" y="9765"/>
                </a:cubicBezTo>
                <a:lnTo>
                  <a:pt x="9718" y="9955"/>
                </a:lnTo>
                <a:cubicBezTo>
                  <a:pt x="9746" y="9835"/>
                  <a:pt x="9712" y="9508"/>
                  <a:pt x="9786" y="9508"/>
                </a:cubicBezTo>
                <a:cubicBezTo>
                  <a:pt x="9789" y="9508"/>
                  <a:pt x="9792" y="9508"/>
                  <a:pt x="9796" y="9511"/>
                </a:cubicBezTo>
                <a:cubicBezTo>
                  <a:pt x="9813" y="9594"/>
                  <a:pt x="9823" y="9706"/>
                  <a:pt x="9839" y="9706"/>
                </a:cubicBezTo>
                <a:cubicBezTo>
                  <a:pt x="9840" y="9706"/>
                  <a:pt x="9843" y="9704"/>
                  <a:pt x="9844" y="9701"/>
                </a:cubicBezTo>
                <a:cubicBezTo>
                  <a:pt x="9844" y="9573"/>
                  <a:pt x="9874" y="9128"/>
                  <a:pt x="9951" y="9096"/>
                </a:cubicBezTo>
                <a:lnTo>
                  <a:pt x="9951" y="9383"/>
                </a:lnTo>
                <a:cubicBezTo>
                  <a:pt x="10202" y="9032"/>
                  <a:pt x="10144" y="8076"/>
                  <a:pt x="10260" y="7471"/>
                </a:cubicBezTo>
                <a:cubicBezTo>
                  <a:pt x="10303" y="7613"/>
                  <a:pt x="10353" y="7667"/>
                  <a:pt x="10403" y="7667"/>
                </a:cubicBezTo>
                <a:cubicBezTo>
                  <a:pt x="10509" y="7667"/>
                  <a:pt x="10620" y="7420"/>
                  <a:pt x="10686" y="7246"/>
                </a:cubicBezTo>
                <a:lnTo>
                  <a:pt x="10705" y="7311"/>
                </a:lnTo>
                <a:cubicBezTo>
                  <a:pt x="10763" y="7121"/>
                  <a:pt x="10811" y="6864"/>
                  <a:pt x="10840" y="6609"/>
                </a:cubicBezTo>
                <a:lnTo>
                  <a:pt x="10869" y="6387"/>
                </a:lnTo>
                <a:lnTo>
                  <a:pt x="10898" y="6130"/>
                </a:lnTo>
                <a:cubicBezTo>
                  <a:pt x="10918" y="5972"/>
                  <a:pt x="10937" y="5782"/>
                  <a:pt x="10946" y="5622"/>
                </a:cubicBezTo>
                <a:cubicBezTo>
                  <a:pt x="10985" y="4920"/>
                  <a:pt x="10966" y="4315"/>
                  <a:pt x="10928" y="3678"/>
                </a:cubicBezTo>
                <a:cubicBezTo>
                  <a:pt x="11015" y="3231"/>
                  <a:pt x="10995" y="2401"/>
                  <a:pt x="10850" y="1732"/>
                </a:cubicBezTo>
                <a:cubicBezTo>
                  <a:pt x="10705" y="1063"/>
                  <a:pt x="10453" y="650"/>
                  <a:pt x="10250" y="268"/>
                </a:cubicBezTo>
                <a:cubicBezTo>
                  <a:pt x="10309" y="458"/>
                  <a:pt x="10183" y="683"/>
                  <a:pt x="10106" y="712"/>
                </a:cubicBezTo>
                <a:cubicBezTo>
                  <a:pt x="10090" y="675"/>
                  <a:pt x="10069" y="664"/>
                  <a:pt x="10046" y="664"/>
                </a:cubicBezTo>
                <a:cubicBezTo>
                  <a:pt x="10009" y="664"/>
                  <a:pt x="9967" y="693"/>
                  <a:pt x="9931" y="712"/>
                </a:cubicBezTo>
                <a:cubicBezTo>
                  <a:pt x="9917" y="720"/>
                  <a:pt x="9905" y="728"/>
                  <a:pt x="9895" y="728"/>
                </a:cubicBezTo>
                <a:cubicBezTo>
                  <a:pt x="9865" y="728"/>
                  <a:pt x="9856" y="675"/>
                  <a:pt x="9864" y="458"/>
                </a:cubicBezTo>
                <a:lnTo>
                  <a:pt x="9893" y="490"/>
                </a:lnTo>
                <a:cubicBezTo>
                  <a:pt x="9859" y="64"/>
                  <a:pt x="9767" y="0"/>
                  <a:pt x="967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349" name="Google Shape;1400;p26"/>
          <p:cNvGrpSpPr/>
          <p:nvPr/>
        </p:nvGrpSpPr>
        <p:grpSpPr>
          <a:xfrm>
            <a:off x="3104880" y="3608763"/>
            <a:ext cx="4697544" cy="97416"/>
            <a:chOff x="0" y="0"/>
            <a:chExt cx="4697543" cy="97415"/>
          </a:xfrm>
        </p:grpSpPr>
        <p:sp>
          <p:nvSpPr>
            <p:cNvPr id="1301" name="Google Shape;1401;p26"/>
            <p:cNvSpPr/>
            <p:nvPr/>
          </p:nvSpPr>
          <p:spPr>
            <a:xfrm>
              <a:off x="-1" y="3551"/>
              <a:ext cx="22695" cy="2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0453" y="16822"/>
                  </a:moveTo>
                  <a:cubicBezTo>
                    <a:pt x="18207" y="16822"/>
                    <a:pt x="15913" y="21600"/>
                    <a:pt x="13046" y="21600"/>
                  </a:cubicBezTo>
                  <a:cubicBezTo>
                    <a:pt x="11947" y="21600"/>
                    <a:pt x="7359" y="16822"/>
                    <a:pt x="6834" y="16015"/>
                  </a:cubicBezTo>
                  <a:cubicBezTo>
                    <a:pt x="5687" y="15207"/>
                    <a:pt x="0" y="11170"/>
                    <a:pt x="0" y="10363"/>
                  </a:cubicBezTo>
                  <a:cubicBezTo>
                    <a:pt x="0" y="8815"/>
                    <a:pt x="6834" y="7200"/>
                    <a:pt x="7359" y="4778"/>
                  </a:cubicBezTo>
                  <a:cubicBezTo>
                    <a:pt x="9653" y="4778"/>
                    <a:pt x="12520" y="0"/>
                    <a:pt x="14766" y="0"/>
                  </a:cubicBezTo>
                  <a:cubicBezTo>
                    <a:pt x="15340" y="0"/>
                    <a:pt x="20453" y="4778"/>
                    <a:pt x="21027" y="5585"/>
                  </a:cubicBezTo>
                  <a:cubicBezTo>
                    <a:pt x="21600" y="6393"/>
                    <a:pt x="14193" y="10363"/>
                    <a:pt x="14193" y="11170"/>
                  </a:cubicBezTo>
                  <a:cubicBezTo>
                    <a:pt x="13619" y="12785"/>
                    <a:pt x="20453" y="14400"/>
                    <a:pt x="20453" y="168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2" name="Google Shape;1402;p26"/>
            <p:cNvSpPr/>
            <p:nvPr/>
          </p:nvSpPr>
          <p:spPr>
            <a:xfrm>
              <a:off x="133007" y="25042"/>
              <a:ext cx="30075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9" fill="norm" stroke="1" extrusionOk="0">
                  <a:moveTo>
                    <a:pt x="5289" y="19733"/>
                  </a:moveTo>
                  <a:cubicBezTo>
                    <a:pt x="4845" y="16847"/>
                    <a:pt x="0" y="14869"/>
                    <a:pt x="0" y="11901"/>
                  </a:cubicBezTo>
                  <a:cubicBezTo>
                    <a:pt x="0" y="10911"/>
                    <a:pt x="4845" y="6954"/>
                    <a:pt x="5733" y="6047"/>
                  </a:cubicBezTo>
                  <a:cubicBezTo>
                    <a:pt x="6621" y="5058"/>
                    <a:pt x="10578" y="-878"/>
                    <a:pt x="11466" y="111"/>
                  </a:cubicBezTo>
                  <a:cubicBezTo>
                    <a:pt x="12797" y="111"/>
                    <a:pt x="15423" y="6047"/>
                    <a:pt x="16755" y="6954"/>
                  </a:cubicBezTo>
                  <a:cubicBezTo>
                    <a:pt x="17199" y="6954"/>
                    <a:pt x="21600" y="12890"/>
                    <a:pt x="21600" y="13879"/>
                  </a:cubicBezTo>
                  <a:cubicBezTo>
                    <a:pt x="21600" y="14869"/>
                    <a:pt x="16755" y="19733"/>
                    <a:pt x="15867" y="19733"/>
                  </a:cubicBezTo>
                  <a:cubicBezTo>
                    <a:pt x="15423" y="20722"/>
                    <a:pt x="11466" y="12890"/>
                    <a:pt x="11022" y="12890"/>
                  </a:cubicBezTo>
                  <a:cubicBezTo>
                    <a:pt x="9247" y="12890"/>
                    <a:pt x="7064" y="18743"/>
                    <a:pt x="5289" y="197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3" name="Google Shape;1403;p26"/>
            <p:cNvSpPr/>
            <p:nvPr/>
          </p:nvSpPr>
          <p:spPr>
            <a:xfrm>
              <a:off x="381308" y="30240"/>
              <a:ext cx="30077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7" y="14429"/>
                  </a:moveTo>
                  <a:cubicBezTo>
                    <a:pt x="14092" y="14429"/>
                    <a:pt x="12353" y="21600"/>
                    <a:pt x="10578" y="21600"/>
                  </a:cubicBezTo>
                  <a:cubicBezTo>
                    <a:pt x="9247" y="21600"/>
                    <a:pt x="5733" y="14429"/>
                    <a:pt x="5289" y="13392"/>
                  </a:cubicBezTo>
                  <a:cubicBezTo>
                    <a:pt x="4401" y="12355"/>
                    <a:pt x="0" y="8208"/>
                    <a:pt x="0" y="6221"/>
                  </a:cubicBezTo>
                  <a:cubicBezTo>
                    <a:pt x="0" y="4147"/>
                    <a:pt x="5289" y="2074"/>
                    <a:pt x="5733" y="0"/>
                  </a:cubicBezTo>
                  <a:cubicBezTo>
                    <a:pt x="7508" y="0"/>
                    <a:pt x="9247" y="7258"/>
                    <a:pt x="11022" y="7258"/>
                  </a:cubicBezTo>
                  <a:cubicBezTo>
                    <a:pt x="11466" y="7258"/>
                    <a:pt x="15867" y="0"/>
                    <a:pt x="16755" y="1037"/>
                  </a:cubicBezTo>
                  <a:cubicBezTo>
                    <a:pt x="17199" y="1037"/>
                    <a:pt x="21600" y="7258"/>
                    <a:pt x="21600" y="8208"/>
                  </a:cubicBezTo>
                  <a:cubicBezTo>
                    <a:pt x="21600" y="10282"/>
                    <a:pt x="16311" y="12355"/>
                    <a:pt x="15867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4" name="Google Shape;1404;p26"/>
            <p:cNvSpPr/>
            <p:nvPr/>
          </p:nvSpPr>
          <p:spPr>
            <a:xfrm>
              <a:off x="567716" y="49288"/>
              <a:ext cx="36769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4"/>
                  </a:moveTo>
                  <a:lnTo>
                    <a:pt x="8985" y="0"/>
                  </a:lnTo>
                  <a:lnTo>
                    <a:pt x="13311" y="6162"/>
                  </a:lnTo>
                  <a:lnTo>
                    <a:pt x="21600" y="16995"/>
                  </a:lnTo>
                  <a:cubicBezTo>
                    <a:pt x="20178" y="16995"/>
                    <a:pt x="18726" y="21600"/>
                    <a:pt x="17274" y="21600"/>
                  </a:cubicBezTo>
                  <a:cubicBezTo>
                    <a:pt x="15489" y="21600"/>
                    <a:pt x="14400" y="16995"/>
                    <a:pt x="12948" y="16216"/>
                  </a:cubicBezTo>
                  <a:cubicBezTo>
                    <a:pt x="11526" y="16216"/>
                    <a:pt x="10074" y="10832"/>
                    <a:pt x="8652" y="10832"/>
                  </a:cubicBezTo>
                  <a:cubicBezTo>
                    <a:pt x="7563" y="10832"/>
                    <a:pt x="5052" y="16216"/>
                    <a:pt x="3963" y="15438"/>
                  </a:cubicBezTo>
                  <a:cubicBezTo>
                    <a:pt x="2511" y="14659"/>
                    <a:pt x="1422" y="11611"/>
                    <a:pt x="0" y="100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5" name="Google Shape;1405;p26"/>
            <p:cNvSpPr/>
            <p:nvPr/>
          </p:nvSpPr>
          <p:spPr>
            <a:xfrm>
              <a:off x="533370" y="19855"/>
              <a:ext cx="3002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94" y="14429"/>
                  </a:moveTo>
                  <a:cubicBezTo>
                    <a:pt x="14116" y="15466"/>
                    <a:pt x="11930" y="21600"/>
                    <a:pt x="10152" y="21600"/>
                  </a:cubicBezTo>
                  <a:cubicBezTo>
                    <a:pt x="9262" y="21600"/>
                    <a:pt x="5743" y="15466"/>
                    <a:pt x="4854" y="14429"/>
                  </a:cubicBezTo>
                  <a:cubicBezTo>
                    <a:pt x="4409" y="13392"/>
                    <a:pt x="0" y="8208"/>
                    <a:pt x="0" y="7258"/>
                  </a:cubicBezTo>
                  <a:cubicBezTo>
                    <a:pt x="0" y="4147"/>
                    <a:pt x="4854" y="2074"/>
                    <a:pt x="5298" y="0"/>
                  </a:cubicBezTo>
                  <a:cubicBezTo>
                    <a:pt x="7484" y="1037"/>
                    <a:pt x="8818" y="7258"/>
                    <a:pt x="10596" y="7258"/>
                  </a:cubicBezTo>
                  <a:cubicBezTo>
                    <a:pt x="11485" y="7258"/>
                    <a:pt x="15894" y="0"/>
                    <a:pt x="16339" y="1037"/>
                  </a:cubicBezTo>
                  <a:cubicBezTo>
                    <a:pt x="17191" y="1037"/>
                    <a:pt x="21600" y="7258"/>
                    <a:pt x="21600" y="8208"/>
                  </a:cubicBezTo>
                  <a:cubicBezTo>
                    <a:pt x="21192" y="10282"/>
                    <a:pt x="16339" y="12355"/>
                    <a:pt x="1589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6" name="Google Shape;1406;p26"/>
            <p:cNvSpPr/>
            <p:nvPr/>
          </p:nvSpPr>
          <p:spPr>
            <a:xfrm>
              <a:off x="944752" y="43846"/>
              <a:ext cx="22744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0456" y="16216"/>
                  </a:moveTo>
                  <a:cubicBezTo>
                    <a:pt x="18167" y="16216"/>
                    <a:pt x="15354" y="21600"/>
                    <a:pt x="13065" y="21600"/>
                  </a:cubicBezTo>
                  <a:cubicBezTo>
                    <a:pt x="11921" y="21600"/>
                    <a:pt x="7391" y="16216"/>
                    <a:pt x="6246" y="16216"/>
                  </a:cubicBezTo>
                  <a:cubicBezTo>
                    <a:pt x="5674" y="15438"/>
                    <a:pt x="0" y="11611"/>
                    <a:pt x="0" y="10054"/>
                  </a:cubicBezTo>
                  <a:cubicBezTo>
                    <a:pt x="0" y="8497"/>
                    <a:pt x="6819" y="6941"/>
                    <a:pt x="7391" y="5384"/>
                  </a:cubicBezTo>
                  <a:cubicBezTo>
                    <a:pt x="9679" y="5384"/>
                    <a:pt x="11921" y="0"/>
                    <a:pt x="14209" y="0"/>
                  </a:cubicBezTo>
                  <a:cubicBezTo>
                    <a:pt x="15354" y="778"/>
                    <a:pt x="20456" y="5384"/>
                    <a:pt x="21028" y="6162"/>
                  </a:cubicBezTo>
                  <a:cubicBezTo>
                    <a:pt x="21600" y="6162"/>
                    <a:pt x="13637" y="10054"/>
                    <a:pt x="13637" y="10832"/>
                  </a:cubicBezTo>
                  <a:cubicBezTo>
                    <a:pt x="13637" y="12324"/>
                    <a:pt x="19883" y="14659"/>
                    <a:pt x="20456" y="1621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7" name="Google Shape;1407;p26"/>
            <p:cNvSpPr/>
            <p:nvPr/>
          </p:nvSpPr>
          <p:spPr>
            <a:xfrm>
              <a:off x="1238421" y="45092"/>
              <a:ext cx="36820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20" y="8650"/>
                  </a:moveTo>
                  <a:cubicBezTo>
                    <a:pt x="4320" y="6786"/>
                    <a:pt x="0" y="5542"/>
                    <a:pt x="0" y="4299"/>
                  </a:cubicBezTo>
                  <a:cubicBezTo>
                    <a:pt x="363" y="3678"/>
                    <a:pt x="4683" y="0"/>
                    <a:pt x="4683" y="0"/>
                  </a:cubicBezTo>
                  <a:cubicBezTo>
                    <a:pt x="6133" y="0"/>
                    <a:pt x="7915" y="3678"/>
                    <a:pt x="9003" y="4299"/>
                  </a:cubicBezTo>
                  <a:cubicBezTo>
                    <a:pt x="10453" y="5542"/>
                    <a:pt x="11872" y="7407"/>
                    <a:pt x="13323" y="8650"/>
                  </a:cubicBezTo>
                  <a:lnTo>
                    <a:pt x="17280" y="12950"/>
                  </a:lnTo>
                  <a:cubicBezTo>
                    <a:pt x="17643" y="14814"/>
                    <a:pt x="21600" y="16058"/>
                    <a:pt x="21600" y="17871"/>
                  </a:cubicBezTo>
                  <a:cubicBezTo>
                    <a:pt x="21600" y="17871"/>
                    <a:pt x="17280" y="21600"/>
                    <a:pt x="16917" y="21600"/>
                  </a:cubicBezTo>
                  <a:cubicBezTo>
                    <a:pt x="15830" y="21600"/>
                    <a:pt x="13685" y="17871"/>
                    <a:pt x="12960" y="17249"/>
                  </a:cubicBezTo>
                  <a:cubicBezTo>
                    <a:pt x="11147" y="16058"/>
                    <a:pt x="9728" y="14193"/>
                    <a:pt x="8640" y="129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8" name="Google Shape;1408;p26"/>
            <p:cNvSpPr/>
            <p:nvPr/>
          </p:nvSpPr>
          <p:spPr>
            <a:xfrm>
              <a:off x="1331006" y="20331"/>
              <a:ext cx="38006" cy="2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7" fill="norm" stroke="1" extrusionOk="0">
                  <a:moveTo>
                    <a:pt x="0" y="12865"/>
                  </a:moveTo>
                  <a:lnTo>
                    <a:pt x="4537" y="6022"/>
                  </a:lnTo>
                  <a:cubicBezTo>
                    <a:pt x="5590" y="5033"/>
                    <a:pt x="7668" y="1076"/>
                    <a:pt x="9073" y="86"/>
                  </a:cubicBezTo>
                  <a:cubicBezTo>
                    <a:pt x="9746" y="-903"/>
                    <a:pt x="12205" y="6929"/>
                    <a:pt x="12907" y="6929"/>
                  </a:cubicBezTo>
                  <a:cubicBezTo>
                    <a:pt x="13932" y="6929"/>
                    <a:pt x="16741" y="86"/>
                    <a:pt x="17415" y="86"/>
                  </a:cubicBezTo>
                  <a:cubicBezTo>
                    <a:pt x="19171" y="2065"/>
                    <a:pt x="19873" y="6022"/>
                    <a:pt x="21600" y="7918"/>
                  </a:cubicBezTo>
                  <a:lnTo>
                    <a:pt x="17093" y="13854"/>
                  </a:lnTo>
                  <a:cubicBezTo>
                    <a:pt x="16039" y="15833"/>
                    <a:pt x="13932" y="19708"/>
                    <a:pt x="12556" y="20697"/>
                  </a:cubicBezTo>
                  <a:cubicBezTo>
                    <a:pt x="11854" y="20697"/>
                    <a:pt x="9424" y="12865"/>
                    <a:pt x="8722" y="12865"/>
                  </a:cubicBezTo>
                  <a:cubicBezTo>
                    <a:pt x="7668" y="12865"/>
                    <a:pt x="4888" y="19708"/>
                    <a:pt x="4185" y="19708"/>
                  </a:cubicBezTo>
                  <a:cubicBezTo>
                    <a:pt x="2429" y="18718"/>
                    <a:pt x="1756" y="13854"/>
                    <a:pt x="0" y="12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09" name="Google Shape;1409;p26"/>
            <p:cNvSpPr/>
            <p:nvPr/>
          </p:nvSpPr>
          <p:spPr>
            <a:xfrm>
              <a:off x="1624637" y="21350"/>
              <a:ext cx="30730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679" y="21600"/>
                  </a:moveTo>
                  <a:cubicBezTo>
                    <a:pt x="4679" y="19185"/>
                    <a:pt x="-401" y="17575"/>
                    <a:pt x="25" y="15965"/>
                  </a:cubicBezTo>
                  <a:cubicBezTo>
                    <a:pt x="25" y="14355"/>
                    <a:pt x="5532" y="12007"/>
                    <a:pt x="5106" y="10398"/>
                  </a:cubicBezTo>
                  <a:cubicBezTo>
                    <a:pt x="5106" y="9593"/>
                    <a:pt x="25" y="5635"/>
                    <a:pt x="452" y="4830"/>
                  </a:cubicBezTo>
                  <a:cubicBezTo>
                    <a:pt x="878" y="4025"/>
                    <a:pt x="5106" y="0"/>
                    <a:pt x="5958" y="0"/>
                  </a:cubicBezTo>
                  <a:cubicBezTo>
                    <a:pt x="7237" y="0"/>
                    <a:pt x="9333" y="5635"/>
                    <a:pt x="10612" y="5635"/>
                  </a:cubicBezTo>
                  <a:cubicBezTo>
                    <a:pt x="11038" y="5635"/>
                    <a:pt x="16119" y="0"/>
                    <a:pt x="16119" y="0"/>
                  </a:cubicBezTo>
                  <a:cubicBezTo>
                    <a:pt x="16936" y="1610"/>
                    <a:pt x="21199" y="4830"/>
                    <a:pt x="21199" y="5635"/>
                  </a:cubicBezTo>
                  <a:cubicBezTo>
                    <a:pt x="21199" y="7178"/>
                    <a:pt x="16545" y="9593"/>
                    <a:pt x="15692" y="11202"/>
                  </a:cubicBezTo>
                  <a:cubicBezTo>
                    <a:pt x="14413" y="12812"/>
                    <a:pt x="11891" y="14355"/>
                    <a:pt x="10186" y="15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0" name="Google Shape;1410;p26"/>
            <p:cNvSpPr/>
            <p:nvPr/>
          </p:nvSpPr>
          <p:spPr>
            <a:xfrm>
              <a:off x="2165461" y="37676"/>
              <a:ext cx="3002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57" y="15379"/>
                  </a:moveTo>
                  <a:cubicBezTo>
                    <a:pt x="14116" y="15379"/>
                    <a:pt x="11893" y="21600"/>
                    <a:pt x="10115" y="21600"/>
                  </a:cubicBezTo>
                  <a:cubicBezTo>
                    <a:pt x="9262" y="21600"/>
                    <a:pt x="5706" y="15379"/>
                    <a:pt x="5261" y="14342"/>
                  </a:cubicBezTo>
                  <a:cubicBezTo>
                    <a:pt x="4409" y="13392"/>
                    <a:pt x="0" y="8208"/>
                    <a:pt x="0" y="7171"/>
                  </a:cubicBezTo>
                  <a:cubicBezTo>
                    <a:pt x="0" y="5098"/>
                    <a:pt x="5261" y="3110"/>
                    <a:pt x="5706" y="0"/>
                  </a:cubicBezTo>
                  <a:cubicBezTo>
                    <a:pt x="7484" y="1037"/>
                    <a:pt x="8818" y="7171"/>
                    <a:pt x="11004" y="8208"/>
                  </a:cubicBezTo>
                  <a:cubicBezTo>
                    <a:pt x="11448" y="8208"/>
                    <a:pt x="15857" y="1037"/>
                    <a:pt x="16302" y="1037"/>
                  </a:cubicBezTo>
                  <a:cubicBezTo>
                    <a:pt x="17191" y="2074"/>
                    <a:pt x="21600" y="7171"/>
                    <a:pt x="21600" y="8208"/>
                  </a:cubicBezTo>
                  <a:cubicBezTo>
                    <a:pt x="21600" y="10282"/>
                    <a:pt x="16302" y="12355"/>
                    <a:pt x="15857" y="153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1" name="Google Shape;1411;p26"/>
            <p:cNvSpPr/>
            <p:nvPr/>
          </p:nvSpPr>
          <p:spPr>
            <a:xfrm>
              <a:off x="2261085" y="56724"/>
              <a:ext cx="30057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217" y="0"/>
                  </a:moveTo>
                  <a:lnTo>
                    <a:pt x="16409" y="4427"/>
                  </a:lnTo>
                  <a:cubicBezTo>
                    <a:pt x="17716" y="5707"/>
                    <a:pt x="20729" y="7627"/>
                    <a:pt x="21164" y="8853"/>
                  </a:cubicBezTo>
                  <a:cubicBezTo>
                    <a:pt x="21600" y="10133"/>
                    <a:pt x="15973" y="12053"/>
                    <a:pt x="15973" y="13333"/>
                  </a:cubicBezTo>
                  <a:cubicBezTo>
                    <a:pt x="15574" y="14613"/>
                    <a:pt x="20729" y="16480"/>
                    <a:pt x="20729" y="17760"/>
                  </a:cubicBezTo>
                  <a:lnTo>
                    <a:pt x="15138" y="21600"/>
                  </a:lnTo>
                  <a:lnTo>
                    <a:pt x="10383" y="17120"/>
                  </a:lnTo>
                  <a:lnTo>
                    <a:pt x="0" y="826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2" name="Google Shape;1412;p26"/>
            <p:cNvSpPr/>
            <p:nvPr/>
          </p:nvSpPr>
          <p:spPr>
            <a:xfrm>
              <a:off x="2434535" y="52008"/>
              <a:ext cx="22742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3666" y="15965"/>
                  </a:moveTo>
                  <a:cubicBezTo>
                    <a:pt x="11378" y="16770"/>
                    <a:pt x="9136" y="21600"/>
                    <a:pt x="6848" y="21600"/>
                  </a:cubicBezTo>
                  <a:cubicBezTo>
                    <a:pt x="5703" y="21600"/>
                    <a:pt x="601" y="16770"/>
                    <a:pt x="29" y="15965"/>
                  </a:cubicBezTo>
                  <a:cubicBezTo>
                    <a:pt x="-543" y="15227"/>
                    <a:pt x="7420" y="11202"/>
                    <a:pt x="7420" y="10398"/>
                  </a:cubicBezTo>
                  <a:cubicBezTo>
                    <a:pt x="7420" y="8788"/>
                    <a:pt x="1174" y="6440"/>
                    <a:pt x="601" y="4830"/>
                  </a:cubicBezTo>
                  <a:cubicBezTo>
                    <a:pt x="2890" y="4830"/>
                    <a:pt x="5703" y="0"/>
                    <a:pt x="7992" y="0"/>
                  </a:cubicBezTo>
                  <a:cubicBezTo>
                    <a:pt x="9136" y="0"/>
                    <a:pt x="13666" y="4830"/>
                    <a:pt x="14811" y="5635"/>
                  </a:cubicBezTo>
                  <a:cubicBezTo>
                    <a:pt x="15383" y="6440"/>
                    <a:pt x="21057" y="10398"/>
                    <a:pt x="21057" y="11202"/>
                  </a:cubicBezTo>
                  <a:cubicBezTo>
                    <a:pt x="21057" y="12812"/>
                    <a:pt x="14238" y="14422"/>
                    <a:pt x="13666" y="15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3" name="Google Shape;1413;p26"/>
            <p:cNvSpPr/>
            <p:nvPr/>
          </p:nvSpPr>
          <p:spPr>
            <a:xfrm>
              <a:off x="4121188" y="61169"/>
              <a:ext cx="29459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16"/>
                  </a:moveTo>
                  <a:cubicBezTo>
                    <a:pt x="19787" y="16995"/>
                    <a:pt x="17559" y="21600"/>
                    <a:pt x="15747" y="21600"/>
                  </a:cubicBezTo>
                  <a:cubicBezTo>
                    <a:pt x="14841" y="21600"/>
                    <a:pt x="11253" y="16216"/>
                    <a:pt x="10347" y="16216"/>
                  </a:cubicBezTo>
                  <a:cubicBezTo>
                    <a:pt x="9025" y="14659"/>
                    <a:pt x="6306" y="12324"/>
                    <a:pt x="5400" y="9989"/>
                  </a:cubicBezTo>
                  <a:cubicBezTo>
                    <a:pt x="4531" y="9276"/>
                    <a:pt x="0" y="6162"/>
                    <a:pt x="0" y="4605"/>
                  </a:cubicBezTo>
                  <a:cubicBezTo>
                    <a:pt x="0" y="3049"/>
                    <a:pt x="5400" y="1492"/>
                    <a:pt x="5853" y="0"/>
                  </a:cubicBezTo>
                  <a:lnTo>
                    <a:pt x="16200" y="1076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4" name="Google Shape;1414;p26"/>
            <p:cNvSpPr/>
            <p:nvPr/>
          </p:nvSpPr>
          <p:spPr>
            <a:xfrm>
              <a:off x="4092404" y="42121"/>
              <a:ext cx="3002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98" y="20563"/>
                  </a:moveTo>
                  <a:cubicBezTo>
                    <a:pt x="4854" y="18490"/>
                    <a:pt x="0" y="15466"/>
                    <a:pt x="0" y="13392"/>
                  </a:cubicBezTo>
                  <a:cubicBezTo>
                    <a:pt x="0" y="12355"/>
                    <a:pt x="4854" y="7171"/>
                    <a:pt x="5743" y="6134"/>
                  </a:cubicBezTo>
                  <a:cubicBezTo>
                    <a:pt x="6595" y="5098"/>
                    <a:pt x="10596" y="0"/>
                    <a:pt x="11448" y="0"/>
                  </a:cubicBezTo>
                  <a:cubicBezTo>
                    <a:pt x="12782" y="0"/>
                    <a:pt x="15450" y="6134"/>
                    <a:pt x="16746" y="7171"/>
                  </a:cubicBezTo>
                  <a:cubicBezTo>
                    <a:pt x="17191" y="7171"/>
                    <a:pt x="21600" y="13392"/>
                    <a:pt x="21600" y="14429"/>
                  </a:cubicBezTo>
                  <a:cubicBezTo>
                    <a:pt x="21600" y="15466"/>
                    <a:pt x="16746" y="20563"/>
                    <a:pt x="15857" y="21600"/>
                  </a:cubicBezTo>
                  <a:cubicBezTo>
                    <a:pt x="15450" y="21600"/>
                    <a:pt x="11893" y="14429"/>
                    <a:pt x="11041" y="13392"/>
                  </a:cubicBezTo>
                  <a:cubicBezTo>
                    <a:pt x="9262" y="13392"/>
                    <a:pt x="7039" y="20563"/>
                    <a:pt x="5298" y="205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5" name="Google Shape;1415;p26"/>
            <p:cNvSpPr/>
            <p:nvPr/>
          </p:nvSpPr>
          <p:spPr>
            <a:xfrm>
              <a:off x="4172117" y="70807"/>
              <a:ext cx="38622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79"/>
                  </a:moveTo>
                  <a:cubicBezTo>
                    <a:pt x="2736" y="13740"/>
                    <a:pt x="5818" y="11102"/>
                    <a:pt x="8899" y="8519"/>
                  </a:cubicBezTo>
                  <a:cubicBezTo>
                    <a:pt x="11635" y="5221"/>
                    <a:pt x="14746" y="2638"/>
                    <a:pt x="17482" y="0"/>
                  </a:cubicBezTo>
                  <a:cubicBezTo>
                    <a:pt x="17827" y="1319"/>
                    <a:pt x="21600" y="2638"/>
                    <a:pt x="21600" y="4562"/>
                  </a:cubicBezTo>
                  <a:cubicBezTo>
                    <a:pt x="21600" y="5221"/>
                    <a:pt x="17827" y="7860"/>
                    <a:pt x="17136" y="8519"/>
                  </a:cubicBezTo>
                  <a:cubicBezTo>
                    <a:pt x="15754" y="9838"/>
                    <a:pt x="14054" y="11762"/>
                    <a:pt x="12672" y="13081"/>
                  </a:cubicBezTo>
                  <a:lnTo>
                    <a:pt x="8208" y="17038"/>
                  </a:lnTo>
                  <a:cubicBezTo>
                    <a:pt x="7891" y="17698"/>
                    <a:pt x="4435" y="21600"/>
                    <a:pt x="4118" y="21600"/>
                  </a:cubicBezTo>
                  <a:cubicBezTo>
                    <a:pt x="2390" y="20940"/>
                    <a:pt x="1354" y="17038"/>
                    <a:pt x="0" y="163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6" name="Google Shape;1416;p26"/>
            <p:cNvSpPr/>
            <p:nvPr/>
          </p:nvSpPr>
          <p:spPr>
            <a:xfrm>
              <a:off x="4197207" y="52756"/>
              <a:ext cx="3804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8258" y="10800"/>
                  </a:moveTo>
                  <a:lnTo>
                    <a:pt x="12694" y="5017"/>
                  </a:lnTo>
                  <a:cubicBezTo>
                    <a:pt x="13039" y="5017"/>
                    <a:pt x="17158" y="0"/>
                    <a:pt x="17158" y="0"/>
                  </a:cubicBezTo>
                  <a:cubicBezTo>
                    <a:pt x="17503" y="0"/>
                    <a:pt x="21276" y="5017"/>
                    <a:pt x="21276" y="5853"/>
                  </a:cubicBezTo>
                  <a:cubicBezTo>
                    <a:pt x="20930" y="6619"/>
                    <a:pt x="17158" y="9964"/>
                    <a:pt x="16812" y="10800"/>
                  </a:cubicBezTo>
                  <a:cubicBezTo>
                    <a:pt x="15804" y="13308"/>
                    <a:pt x="13730" y="14911"/>
                    <a:pt x="12348" y="16583"/>
                  </a:cubicBezTo>
                  <a:cubicBezTo>
                    <a:pt x="11686" y="17419"/>
                    <a:pt x="8575" y="21600"/>
                    <a:pt x="7913" y="21600"/>
                  </a:cubicBezTo>
                  <a:cubicBezTo>
                    <a:pt x="7222" y="21600"/>
                    <a:pt x="4486" y="16583"/>
                    <a:pt x="3794" y="15747"/>
                  </a:cubicBezTo>
                  <a:cubicBezTo>
                    <a:pt x="3449" y="14911"/>
                    <a:pt x="-324" y="10800"/>
                    <a:pt x="22" y="9964"/>
                  </a:cubicBezTo>
                  <a:cubicBezTo>
                    <a:pt x="22" y="9128"/>
                    <a:pt x="4140" y="4181"/>
                    <a:pt x="4486" y="4181"/>
                  </a:cubicBezTo>
                  <a:cubicBezTo>
                    <a:pt x="5839" y="5017"/>
                    <a:pt x="6876" y="9964"/>
                    <a:pt x="8258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7" name="Google Shape;1417;p26"/>
            <p:cNvSpPr/>
            <p:nvPr/>
          </p:nvSpPr>
          <p:spPr>
            <a:xfrm>
              <a:off x="4235866" y="40377"/>
              <a:ext cx="9871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" y="10282"/>
                  </a:moveTo>
                  <a:lnTo>
                    <a:pt x="5093" y="3629"/>
                  </a:lnTo>
                  <a:lnTo>
                    <a:pt x="6839" y="0"/>
                  </a:lnTo>
                  <a:lnTo>
                    <a:pt x="8451" y="3629"/>
                  </a:lnTo>
                  <a:cubicBezTo>
                    <a:pt x="8856" y="5141"/>
                    <a:pt x="9386" y="6696"/>
                    <a:pt x="9927" y="7733"/>
                  </a:cubicBezTo>
                  <a:cubicBezTo>
                    <a:pt x="10468" y="8251"/>
                    <a:pt x="10997" y="10800"/>
                    <a:pt x="11538" y="11318"/>
                  </a:cubicBezTo>
                  <a:cubicBezTo>
                    <a:pt x="11944" y="11318"/>
                    <a:pt x="12879" y="7733"/>
                    <a:pt x="13285" y="7733"/>
                  </a:cubicBezTo>
                  <a:cubicBezTo>
                    <a:pt x="13814" y="7733"/>
                    <a:pt x="14355" y="11318"/>
                    <a:pt x="14896" y="11318"/>
                  </a:cubicBezTo>
                  <a:lnTo>
                    <a:pt x="18242" y="4622"/>
                  </a:lnTo>
                  <a:cubicBezTo>
                    <a:pt x="18513" y="4622"/>
                    <a:pt x="19718" y="1555"/>
                    <a:pt x="19989" y="1555"/>
                  </a:cubicBezTo>
                  <a:cubicBezTo>
                    <a:pt x="20124" y="1555"/>
                    <a:pt x="21600" y="4622"/>
                    <a:pt x="21600" y="5141"/>
                  </a:cubicBezTo>
                  <a:cubicBezTo>
                    <a:pt x="21600" y="6178"/>
                    <a:pt x="19989" y="7214"/>
                    <a:pt x="19854" y="8251"/>
                  </a:cubicBezTo>
                  <a:lnTo>
                    <a:pt x="16361" y="14947"/>
                  </a:lnTo>
                  <a:cubicBezTo>
                    <a:pt x="15831" y="16459"/>
                    <a:pt x="15290" y="17496"/>
                    <a:pt x="14625" y="18533"/>
                  </a:cubicBezTo>
                  <a:cubicBezTo>
                    <a:pt x="14490" y="19051"/>
                    <a:pt x="13149" y="21600"/>
                    <a:pt x="13014" y="21600"/>
                  </a:cubicBezTo>
                  <a:cubicBezTo>
                    <a:pt x="12608" y="21600"/>
                    <a:pt x="11673" y="18533"/>
                    <a:pt x="11403" y="18014"/>
                  </a:cubicBezTo>
                  <a:cubicBezTo>
                    <a:pt x="10862" y="16978"/>
                    <a:pt x="10332" y="15422"/>
                    <a:pt x="9792" y="14429"/>
                  </a:cubicBezTo>
                  <a:cubicBezTo>
                    <a:pt x="9656" y="13910"/>
                    <a:pt x="8586" y="10800"/>
                    <a:pt x="8315" y="10800"/>
                  </a:cubicBezTo>
                  <a:cubicBezTo>
                    <a:pt x="7910" y="10800"/>
                    <a:pt x="6839" y="13392"/>
                    <a:pt x="6569" y="13910"/>
                  </a:cubicBezTo>
                  <a:lnTo>
                    <a:pt x="4834" y="17496"/>
                  </a:lnTo>
                  <a:lnTo>
                    <a:pt x="3223" y="13910"/>
                  </a:lnTo>
                  <a:cubicBezTo>
                    <a:pt x="2682" y="13910"/>
                    <a:pt x="2141" y="16978"/>
                    <a:pt x="1476" y="16978"/>
                  </a:cubicBezTo>
                  <a:cubicBezTo>
                    <a:pt x="1476" y="16978"/>
                    <a:pt x="0" y="13910"/>
                    <a:pt x="0" y="13392"/>
                  </a:cubicBezTo>
                  <a:cubicBezTo>
                    <a:pt x="0" y="12355"/>
                    <a:pt x="1611" y="11318"/>
                    <a:pt x="1746" y="102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8" name="Google Shape;1418;p26"/>
            <p:cNvSpPr/>
            <p:nvPr/>
          </p:nvSpPr>
          <p:spPr>
            <a:xfrm>
              <a:off x="4433293" y="25568"/>
              <a:ext cx="30641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21600"/>
                  </a:moveTo>
                  <a:lnTo>
                    <a:pt x="5191" y="17120"/>
                  </a:lnTo>
                  <a:cubicBezTo>
                    <a:pt x="4320" y="16480"/>
                    <a:pt x="0" y="13333"/>
                    <a:pt x="0" y="12693"/>
                  </a:cubicBezTo>
                  <a:cubicBezTo>
                    <a:pt x="436" y="10773"/>
                    <a:pt x="4756" y="10133"/>
                    <a:pt x="5627" y="8213"/>
                  </a:cubicBezTo>
                  <a:lnTo>
                    <a:pt x="11217" y="4427"/>
                  </a:lnTo>
                  <a:cubicBezTo>
                    <a:pt x="11653" y="3787"/>
                    <a:pt x="15973" y="0"/>
                    <a:pt x="16409" y="0"/>
                  </a:cubicBezTo>
                  <a:cubicBezTo>
                    <a:pt x="18587" y="640"/>
                    <a:pt x="19857" y="4427"/>
                    <a:pt x="21600" y="5067"/>
                  </a:cubicBezTo>
                  <a:cubicBezTo>
                    <a:pt x="21164" y="6347"/>
                    <a:pt x="15973" y="7627"/>
                    <a:pt x="15973" y="8853"/>
                  </a:cubicBezTo>
                  <a:cubicBezTo>
                    <a:pt x="15973" y="9493"/>
                    <a:pt x="21600" y="12693"/>
                    <a:pt x="21164" y="13333"/>
                  </a:cubicBezTo>
                  <a:cubicBezTo>
                    <a:pt x="20293" y="14613"/>
                    <a:pt x="16844" y="16480"/>
                    <a:pt x="15537" y="17760"/>
                  </a:cubicBezTo>
                  <a:cubicBezTo>
                    <a:pt x="13831" y="19040"/>
                    <a:pt x="12089" y="20320"/>
                    <a:pt x="9947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19" name="Google Shape;1419;p26"/>
            <p:cNvSpPr/>
            <p:nvPr/>
          </p:nvSpPr>
          <p:spPr>
            <a:xfrm>
              <a:off x="4514807" y="34437"/>
              <a:ext cx="53351" cy="2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16111"/>
                  </a:moveTo>
                  <a:lnTo>
                    <a:pt x="3232" y="11760"/>
                  </a:lnTo>
                  <a:cubicBezTo>
                    <a:pt x="4232" y="10517"/>
                    <a:pt x="5212" y="9326"/>
                    <a:pt x="6463" y="8082"/>
                  </a:cubicBezTo>
                  <a:cubicBezTo>
                    <a:pt x="7443" y="6839"/>
                    <a:pt x="8444" y="5596"/>
                    <a:pt x="9445" y="3731"/>
                  </a:cubicBezTo>
                  <a:cubicBezTo>
                    <a:pt x="10425" y="3161"/>
                    <a:pt x="11676" y="675"/>
                    <a:pt x="12656" y="54"/>
                  </a:cubicBezTo>
                  <a:cubicBezTo>
                    <a:pt x="13406" y="-568"/>
                    <a:pt x="14907" y="4353"/>
                    <a:pt x="15637" y="4353"/>
                  </a:cubicBezTo>
                  <a:cubicBezTo>
                    <a:pt x="16388" y="4353"/>
                    <a:pt x="18118" y="54"/>
                    <a:pt x="18869" y="675"/>
                  </a:cubicBezTo>
                  <a:cubicBezTo>
                    <a:pt x="20120" y="675"/>
                    <a:pt x="20599" y="4353"/>
                    <a:pt x="21600" y="4974"/>
                  </a:cubicBezTo>
                  <a:cubicBezTo>
                    <a:pt x="20599" y="6218"/>
                    <a:pt x="19619" y="7461"/>
                    <a:pt x="18619" y="8704"/>
                  </a:cubicBezTo>
                  <a:cubicBezTo>
                    <a:pt x="17388" y="9947"/>
                    <a:pt x="16388" y="11760"/>
                    <a:pt x="15387" y="13003"/>
                  </a:cubicBezTo>
                  <a:cubicBezTo>
                    <a:pt x="14157" y="14246"/>
                    <a:pt x="13156" y="15490"/>
                    <a:pt x="12176" y="16681"/>
                  </a:cubicBezTo>
                  <a:cubicBezTo>
                    <a:pt x="11425" y="17924"/>
                    <a:pt x="9945" y="20410"/>
                    <a:pt x="8944" y="21032"/>
                  </a:cubicBezTo>
                  <a:cubicBezTo>
                    <a:pt x="8444" y="21032"/>
                    <a:pt x="6714" y="16111"/>
                    <a:pt x="5963" y="16111"/>
                  </a:cubicBezTo>
                  <a:cubicBezTo>
                    <a:pt x="5212" y="16111"/>
                    <a:pt x="3732" y="20410"/>
                    <a:pt x="2981" y="20410"/>
                  </a:cubicBezTo>
                  <a:cubicBezTo>
                    <a:pt x="1751" y="19789"/>
                    <a:pt x="1251" y="16681"/>
                    <a:pt x="0" y="161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0" name="Google Shape;1420;p26"/>
            <p:cNvSpPr/>
            <p:nvPr/>
          </p:nvSpPr>
          <p:spPr>
            <a:xfrm>
              <a:off x="4558371" y="46816"/>
              <a:ext cx="38004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6" y="21600"/>
                  </a:moveTo>
                  <a:cubicBezTo>
                    <a:pt x="3834" y="20511"/>
                    <a:pt x="0" y="18923"/>
                    <a:pt x="0" y="17834"/>
                  </a:cubicBezTo>
                  <a:cubicBezTo>
                    <a:pt x="0" y="16745"/>
                    <a:pt x="4156" y="15655"/>
                    <a:pt x="4507" y="14067"/>
                  </a:cubicBezTo>
                  <a:cubicBezTo>
                    <a:pt x="4859" y="12978"/>
                    <a:pt x="9044" y="11889"/>
                    <a:pt x="9044" y="10800"/>
                  </a:cubicBezTo>
                  <a:cubicBezTo>
                    <a:pt x="9044" y="10255"/>
                    <a:pt x="4507" y="7578"/>
                    <a:pt x="4859" y="7034"/>
                  </a:cubicBezTo>
                  <a:cubicBezTo>
                    <a:pt x="5561" y="5945"/>
                    <a:pt x="8341" y="4311"/>
                    <a:pt x="9395" y="3222"/>
                  </a:cubicBezTo>
                  <a:lnTo>
                    <a:pt x="13932" y="0"/>
                  </a:lnTo>
                  <a:cubicBezTo>
                    <a:pt x="13932" y="1089"/>
                    <a:pt x="18117" y="2677"/>
                    <a:pt x="17766" y="3766"/>
                  </a:cubicBezTo>
                  <a:cubicBezTo>
                    <a:pt x="17766" y="4311"/>
                    <a:pt x="13229" y="6489"/>
                    <a:pt x="13580" y="7034"/>
                  </a:cubicBezTo>
                  <a:cubicBezTo>
                    <a:pt x="13932" y="8622"/>
                    <a:pt x="16361" y="10255"/>
                    <a:pt x="17415" y="11345"/>
                  </a:cubicBezTo>
                  <a:cubicBezTo>
                    <a:pt x="17766" y="11345"/>
                    <a:pt x="21600" y="14566"/>
                    <a:pt x="21600" y="15111"/>
                  </a:cubicBezTo>
                  <a:cubicBezTo>
                    <a:pt x="21600" y="15111"/>
                    <a:pt x="17415" y="18378"/>
                    <a:pt x="17063" y="18378"/>
                  </a:cubicBezTo>
                  <a:cubicBezTo>
                    <a:pt x="16361" y="18378"/>
                    <a:pt x="13932" y="14566"/>
                    <a:pt x="12878" y="14566"/>
                  </a:cubicBezTo>
                  <a:cubicBezTo>
                    <a:pt x="11824" y="15111"/>
                    <a:pt x="9746" y="17289"/>
                    <a:pt x="8693" y="183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1" name="Google Shape;1421;p26"/>
            <p:cNvSpPr/>
            <p:nvPr/>
          </p:nvSpPr>
          <p:spPr>
            <a:xfrm>
              <a:off x="4674849" y="10965"/>
              <a:ext cx="22695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7407" y="4830"/>
                  </a:moveTo>
                  <a:cubicBezTo>
                    <a:pt x="9653" y="4830"/>
                    <a:pt x="12520" y="0"/>
                    <a:pt x="14766" y="0"/>
                  </a:cubicBezTo>
                  <a:cubicBezTo>
                    <a:pt x="15340" y="0"/>
                    <a:pt x="20453" y="4830"/>
                    <a:pt x="21027" y="5568"/>
                  </a:cubicBezTo>
                  <a:cubicBezTo>
                    <a:pt x="21600" y="6373"/>
                    <a:pt x="14193" y="9593"/>
                    <a:pt x="14193" y="10398"/>
                  </a:cubicBezTo>
                  <a:cubicBezTo>
                    <a:pt x="13667" y="12812"/>
                    <a:pt x="20453" y="14355"/>
                    <a:pt x="20453" y="15965"/>
                  </a:cubicBezTo>
                  <a:cubicBezTo>
                    <a:pt x="18207" y="16770"/>
                    <a:pt x="15340" y="21600"/>
                    <a:pt x="13094" y="21600"/>
                  </a:cubicBezTo>
                  <a:cubicBezTo>
                    <a:pt x="11947" y="21600"/>
                    <a:pt x="7407" y="16770"/>
                    <a:pt x="6834" y="15965"/>
                  </a:cubicBezTo>
                  <a:cubicBezTo>
                    <a:pt x="5687" y="15160"/>
                    <a:pt x="0" y="11202"/>
                    <a:pt x="0" y="10398"/>
                  </a:cubicBezTo>
                  <a:cubicBezTo>
                    <a:pt x="0" y="7983"/>
                    <a:pt x="6834" y="7178"/>
                    <a:pt x="7407" y="48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2" name="Google Shape;1422;p26"/>
            <p:cNvSpPr/>
            <p:nvPr/>
          </p:nvSpPr>
          <p:spPr>
            <a:xfrm>
              <a:off x="2955" y="0"/>
              <a:ext cx="4554869" cy="9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395" y="10970"/>
                  </a:moveTo>
                  <a:cubicBezTo>
                    <a:pt x="398" y="10639"/>
                    <a:pt x="433" y="10418"/>
                    <a:pt x="433" y="10197"/>
                  </a:cubicBezTo>
                  <a:cubicBezTo>
                    <a:pt x="433" y="9976"/>
                    <a:pt x="398" y="9653"/>
                    <a:pt x="398" y="9432"/>
                  </a:cubicBezTo>
                  <a:cubicBezTo>
                    <a:pt x="401" y="9322"/>
                    <a:pt x="439" y="8879"/>
                    <a:pt x="436" y="8769"/>
                  </a:cubicBezTo>
                  <a:cubicBezTo>
                    <a:pt x="433" y="8447"/>
                    <a:pt x="410" y="8115"/>
                    <a:pt x="404" y="8004"/>
                  </a:cubicBezTo>
                  <a:cubicBezTo>
                    <a:pt x="401" y="7894"/>
                    <a:pt x="369" y="7240"/>
                    <a:pt x="369" y="7129"/>
                  </a:cubicBezTo>
                  <a:cubicBezTo>
                    <a:pt x="369" y="7129"/>
                    <a:pt x="404" y="6466"/>
                    <a:pt x="407" y="6466"/>
                  </a:cubicBezTo>
                  <a:cubicBezTo>
                    <a:pt x="419" y="6466"/>
                    <a:pt x="427" y="7240"/>
                    <a:pt x="439" y="7240"/>
                  </a:cubicBezTo>
                  <a:cubicBezTo>
                    <a:pt x="454" y="7240"/>
                    <a:pt x="465" y="6466"/>
                    <a:pt x="477" y="6577"/>
                  </a:cubicBezTo>
                  <a:cubicBezTo>
                    <a:pt x="483" y="6577"/>
                    <a:pt x="509" y="7350"/>
                    <a:pt x="512" y="7350"/>
                  </a:cubicBezTo>
                  <a:cubicBezTo>
                    <a:pt x="517" y="7240"/>
                    <a:pt x="549" y="6687"/>
                    <a:pt x="549" y="6577"/>
                  </a:cubicBezTo>
                  <a:cubicBezTo>
                    <a:pt x="549" y="6365"/>
                    <a:pt x="517" y="6033"/>
                    <a:pt x="515" y="5812"/>
                  </a:cubicBezTo>
                  <a:cubicBezTo>
                    <a:pt x="515" y="5591"/>
                    <a:pt x="480" y="5260"/>
                    <a:pt x="480" y="5048"/>
                  </a:cubicBezTo>
                  <a:cubicBezTo>
                    <a:pt x="483" y="4827"/>
                    <a:pt x="517" y="4606"/>
                    <a:pt x="517" y="4384"/>
                  </a:cubicBezTo>
                  <a:cubicBezTo>
                    <a:pt x="520" y="4053"/>
                    <a:pt x="483" y="3841"/>
                    <a:pt x="486" y="3509"/>
                  </a:cubicBezTo>
                  <a:cubicBezTo>
                    <a:pt x="486" y="3399"/>
                    <a:pt x="517" y="2957"/>
                    <a:pt x="520" y="2855"/>
                  </a:cubicBezTo>
                  <a:cubicBezTo>
                    <a:pt x="535" y="2634"/>
                    <a:pt x="547" y="2413"/>
                    <a:pt x="558" y="2082"/>
                  </a:cubicBezTo>
                  <a:cubicBezTo>
                    <a:pt x="570" y="2192"/>
                    <a:pt x="581" y="2855"/>
                    <a:pt x="593" y="2957"/>
                  </a:cubicBezTo>
                  <a:cubicBezTo>
                    <a:pt x="599" y="2957"/>
                    <a:pt x="628" y="2192"/>
                    <a:pt x="631" y="2192"/>
                  </a:cubicBezTo>
                  <a:cubicBezTo>
                    <a:pt x="634" y="2303"/>
                    <a:pt x="666" y="2855"/>
                    <a:pt x="666" y="2957"/>
                  </a:cubicBezTo>
                  <a:cubicBezTo>
                    <a:pt x="663" y="2957"/>
                    <a:pt x="654" y="3178"/>
                    <a:pt x="645" y="3399"/>
                  </a:cubicBezTo>
                  <a:cubicBezTo>
                    <a:pt x="637" y="3509"/>
                    <a:pt x="628" y="3730"/>
                    <a:pt x="628" y="3730"/>
                  </a:cubicBezTo>
                  <a:cubicBezTo>
                    <a:pt x="634" y="3841"/>
                    <a:pt x="654" y="4495"/>
                    <a:pt x="660" y="4495"/>
                  </a:cubicBezTo>
                  <a:cubicBezTo>
                    <a:pt x="672" y="4495"/>
                    <a:pt x="689" y="3730"/>
                    <a:pt x="698" y="3730"/>
                  </a:cubicBezTo>
                  <a:cubicBezTo>
                    <a:pt x="712" y="3841"/>
                    <a:pt x="718" y="4384"/>
                    <a:pt x="733" y="4495"/>
                  </a:cubicBezTo>
                  <a:lnTo>
                    <a:pt x="770" y="3841"/>
                  </a:lnTo>
                  <a:cubicBezTo>
                    <a:pt x="779" y="3620"/>
                    <a:pt x="799" y="3399"/>
                    <a:pt x="808" y="3178"/>
                  </a:cubicBezTo>
                  <a:cubicBezTo>
                    <a:pt x="811" y="2957"/>
                    <a:pt x="843" y="2634"/>
                    <a:pt x="843" y="2413"/>
                  </a:cubicBezTo>
                  <a:cubicBezTo>
                    <a:pt x="843" y="2303"/>
                    <a:pt x="808" y="1649"/>
                    <a:pt x="811" y="1649"/>
                  </a:cubicBezTo>
                  <a:cubicBezTo>
                    <a:pt x="817" y="1538"/>
                    <a:pt x="840" y="875"/>
                    <a:pt x="849" y="875"/>
                  </a:cubicBezTo>
                  <a:cubicBezTo>
                    <a:pt x="858" y="986"/>
                    <a:pt x="872" y="1750"/>
                    <a:pt x="881" y="1750"/>
                  </a:cubicBezTo>
                  <a:cubicBezTo>
                    <a:pt x="889" y="1649"/>
                    <a:pt x="913" y="986"/>
                    <a:pt x="919" y="986"/>
                  </a:cubicBezTo>
                  <a:cubicBezTo>
                    <a:pt x="930" y="1096"/>
                    <a:pt x="945" y="1649"/>
                    <a:pt x="953" y="1750"/>
                  </a:cubicBezTo>
                  <a:cubicBezTo>
                    <a:pt x="956" y="1861"/>
                    <a:pt x="982" y="2524"/>
                    <a:pt x="985" y="2524"/>
                  </a:cubicBezTo>
                  <a:cubicBezTo>
                    <a:pt x="988" y="2524"/>
                    <a:pt x="1023" y="1861"/>
                    <a:pt x="1023" y="1861"/>
                  </a:cubicBezTo>
                  <a:cubicBezTo>
                    <a:pt x="1023" y="1750"/>
                    <a:pt x="991" y="1096"/>
                    <a:pt x="991" y="1096"/>
                  </a:cubicBezTo>
                  <a:cubicBezTo>
                    <a:pt x="1003" y="1096"/>
                    <a:pt x="1014" y="332"/>
                    <a:pt x="1026" y="332"/>
                  </a:cubicBezTo>
                  <a:cubicBezTo>
                    <a:pt x="1038" y="332"/>
                    <a:pt x="1049" y="1096"/>
                    <a:pt x="1061" y="1096"/>
                  </a:cubicBezTo>
                  <a:cubicBezTo>
                    <a:pt x="1073" y="1207"/>
                    <a:pt x="1087" y="442"/>
                    <a:pt x="1099" y="442"/>
                  </a:cubicBezTo>
                  <a:cubicBezTo>
                    <a:pt x="1110" y="442"/>
                    <a:pt x="1122" y="1096"/>
                    <a:pt x="1134" y="1207"/>
                  </a:cubicBezTo>
                  <a:cubicBezTo>
                    <a:pt x="1142" y="1317"/>
                    <a:pt x="1154" y="1971"/>
                    <a:pt x="1166" y="1971"/>
                  </a:cubicBezTo>
                  <a:cubicBezTo>
                    <a:pt x="1174" y="1971"/>
                    <a:pt x="1198" y="1207"/>
                    <a:pt x="1203" y="1317"/>
                  </a:cubicBezTo>
                  <a:cubicBezTo>
                    <a:pt x="1215" y="1428"/>
                    <a:pt x="1230" y="1861"/>
                    <a:pt x="1238" y="2082"/>
                  </a:cubicBezTo>
                  <a:cubicBezTo>
                    <a:pt x="1241" y="2192"/>
                    <a:pt x="1267" y="2855"/>
                    <a:pt x="1270" y="2855"/>
                  </a:cubicBezTo>
                  <a:cubicBezTo>
                    <a:pt x="1273" y="2855"/>
                    <a:pt x="1308" y="2192"/>
                    <a:pt x="1308" y="2082"/>
                  </a:cubicBezTo>
                  <a:cubicBezTo>
                    <a:pt x="1308" y="2082"/>
                    <a:pt x="1273" y="1317"/>
                    <a:pt x="1276" y="1317"/>
                  </a:cubicBezTo>
                  <a:cubicBezTo>
                    <a:pt x="1282" y="1207"/>
                    <a:pt x="1305" y="654"/>
                    <a:pt x="1311" y="654"/>
                  </a:cubicBezTo>
                  <a:cubicBezTo>
                    <a:pt x="1320" y="654"/>
                    <a:pt x="1340" y="1317"/>
                    <a:pt x="1346" y="1428"/>
                  </a:cubicBezTo>
                  <a:cubicBezTo>
                    <a:pt x="1349" y="1538"/>
                    <a:pt x="1378" y="2192"/>
                    <a:pt x="1381" y="2192"/>
                  </a:cubicBezTo>
                  <a:cubicBezTo>
                    <a:pt x="1384" y="2192"/>
                    <a:pt x="1418" y="1538"/>
                    <a:pt x="1418" y="1538"/>
                  </a:cubicBezTo>
                  <a:cubicBezTo>
                    <a:pt x="1418" y="1428"/>
                    <a:pt x="1386" y="765"/>
                    <a:pt x="1384" y="654"/>
                  </a:cubicBezTo>
                  <a:cubicBezTo>
                    <a:pt x="1395" y="765"/>
                    <a:pt x="1410" y="0"/>
                    <a:pt x="1421" y="0"/>
                  </a:cubicBezTo>
                  <a:cubicBezTo>
                    <a:pt x="1424" y="0"/>
                    <a:pt x="1456" y="765"/>
                    <a:pt x="1453" y="765"/>
                  </a:cubicBezTo>
                  <a:cubicBezTo>
                    <a:pt x="1453" y="765"/>
                    <a:pt x="1445" y="986"/>
                    <a:pt x="1436" y="1207"/>
                  </a:cubicBezTo>
                  <a:cubicBezTo>
                    <a:pt x="1427" y="1317"/>
                    <a:pt x="1418" y="1538"/>
                    <a:pt x="1418" y="1538"/>
                  </a:cubicBezTo>
                  <a:cubicBezTo>
                    <a:pt x="1427" y="1538"/>
                    <a:pt x="1442" y="2303"/>
                    <a:pt x="1450" y="2303"/>
                  </a:cubicBezTo>
                  <a:cubicBezTo>
                    <a:pt x="1459" y="2303"/>
                    <a:pt x="1482" y="1649"/>
                    <a:pt x="1488" y="1538"/>
                  </a:cubicBezTo>
                  <a:cubicBezTo>
                    <a:pt x="1497" y="1428"/>
                    <a:pt x="1517" y="875"/>
                    <a:pt x="1526" y="875"/>
                  </a:cubicBezTo>
                  <a:cubicBezTo>
                    <a:pt x="1535" y="765"/>
                    <a:pt x="1549" y="1649"/>
                    <a:pt x="1561" y="1649"/>
                  </a:cubicBezTo>
                  <a:cubicBezTo>
                    <a:pt x="1570" y="1649"/>
                    <a:pt x="1581" y="2413"/>
                    <a:pt x="1593" y="2413"/>
                  </a:cubicBezTo>
                  <a:cubicBezTo>
                    <a:pt x="1602" y="2413"/>
                    <a:pt x="1625" y="1750"/>
                    <a:pt x="1631" y="1649"/>
                  </a:cubicBezTo>
                  <a:cubicBezTo>
                    <a:pt x="1639" y="1538"/>
                    <a:pt x="1657" y="1096"/>
                    <a:pt x="1668" y="986"/>
                  </a:cubicBezTo>
                  <a:cubicBezTo>
                    <a:pt x="1677" y="986"/>
                    <a:pt x="1695" y="1750"/>
                    <a:pt x="1703" y="1750"/>
                  </a:cubicBezTo>
                  <a:cubicBezTo>
                    <a:pt x="1709" y="1750"/>
                    <a:pt x="1735" y="986"/>
                    <a:pt x="1741" y="1096"/>
                  </a:cubicBezTo>
                  <a:cubicBezTo>
                    <a:pt x="1744" y="1096"/>
                    <a:pt x="1773" y="1750"/>
                    <a:pt x="1773" y="1861"/>
                  </a:cubicBezTo>
                  <a:cubicBezTo>
                    <a:pt x="1773" y="2082"/>
                    <a:pt x="1735" y="2303"/>
                    <a:pt x="1735" y="2524"/>
                  </a:cubicBezTo>
                  <a:cubicBezTo>
                    <a:pt x="1738" y="2745"/>
                    <a:pt x="1764" y="3067"/>
                    <a:pt x="1770" y="3288"/>
                  </a:cubicBezTo>
                  <a:cubicBezTo>
                    <a:pt x="1779" y="3620"/>
                    <a:pt x="1793" y="3841"/>
                    <a:pt x="1805" y="4053"/>
                  </a:cubicBezTo>
                  <a:lnTo>
                    <a:pt x="1837" y="4937"/>
                  </a:lnTo>
                  <a:cubicBezTo>
                    <a:pt x="1840" y="4606"/>
                    <a:pt x="1875" y="4384"/>
                    <a:pt x="1875" y="4163"/>
                  </a:cubicBezTo>
                  <a:cubicBezTo>
                    <a:pt x="1875" y="4053"/>
                    <a:pt x="1846" y="3509"/>
                    <a:pt x="1843" y="3399"/>
                  </a:cubicBezTo>
                  <a:cubicBezTo>
                    <a:pt x="1837" y="3288"/>
                    <a:pt x="1805" y="2745"/>
                    <a:pt x="1808" y="2634"/>
                  </a:cubicBezTo>
                  <a:cubicBezTo>
                    <a:pt x="1811" y="2413"/>
                    <a:pt x="1837" y="2082"/>
                    <a:pt x="1846" y="1861"/>
                  </a:cubicBezTo>
                  <a:lnTo>
                    <a:pt x="1883" y="1207"/>
                  </a:lnTo>
                  <a:cubicBezTo>
                    <a:pt x="1889" y="1096"/>
                    <a:pt x="1912" y="543"/>
                    <a:pt x="1918" y="442"/>
                  </a:cubicBezTo>
                  <a:cubicBezTo>
                    <a:pt x="1921" y="442"/>
                    <a:pt x="1953" y="1207"/>
                    <a:pt x="1953" y="1317"/>
                  </a:cubicBezTo>
                  <a:cubicBezTo>
                    <a:pt x="1953" y="1538"/>
                    <a:pt x="1918" y="1750"/>
                    <a:pt x="1915" y="1971"/>
                  </a:cubicBezTo>
                  <a:lnTo>
                    <a:pt x="1985" y="3509"/>
                  </a:lnTo>
                  <a:cubicBezTo>
                    <a:pt x="1991" y="3730"/>
                    <a:pt x="2014" y="4053"/>
                    <a:pt x="2017" y="4274"/>
                  </a:cubicBezTo>
                  <a:cubicBezTo>
                    <a:pt x="2020" y="4495"/>
                    <a:pt x="1979" y="4827"/>
                    <a:pt x="1979" y="5048"/>
                  </a:cubicBezTo>
                  <a:cubicBezTo>
                    <a:pt x="1979" y="5260"/>
                    <a:pt x="2014" y="5591"/>
                    <a:pt x="2014" y="5812"/>
                  </a:cubicBezTo>
                  <a:cubicBezTo>
                    <a:pt x="2014" y="6033"/>
                    <a:pt x="1976" y="6254"/>
                    <a:pt x="1976" y="6466"/>
                  </a:cubicBezTo>
                  <a:cubicBezTo>
                    <a:pt x="1976" y="6798"/>
                    <a:pt x="2008" y="7019"/>
                    <a:pt x="2011" y="7350"/>
                  </a:cubicBezTo>
                  <a:lnTo>
                    <a:pt x="2049" y="6577"/>
                  </a:lnTo>
                  <a:cubicBezTo>
                    <a:pt x="2055" y="6466"/>
                    <a:pt x="2084" y="6033"/>
                    <a:pt x="2087" y="5923"/>
                  </a:cubicBezTo>
                  <a:cubicBezTo>
                    <a:pt x="2087" y="5702"/>
                    <a:pt x="2058" y="5158"/>
                    <a:pt x="2052" y="5048"/>
                  </a:cubicBezTo>
                  <a:cubicBezTo>
                    <a:pt x="2046" y="5048"/>
                    <a:pt x="2017" y="4384"/>
                    <a:pt x="2017" y="4274"/>
                  </a:cubicBezTo>
                  <a:cubicBezTo>
                    <a:pt x="2020" y="4163"/>
                    <a:pt x="2049" y="3730"/>
                    <a:pt x="2055" y="3620"/>
                  </a:cubicBezTo>
                  <a:cubicBezTo>
                    <a:pt x="2061" y="3509"/>
                    <a:pt x="2093" y="3067"/>
                    <a:pt x="2093" y="2855"/>
                  </a:cubicBezTo>
                  <a:cubicBezTo>
                    <a:pt x="2093" y="2855"/>
                    <a:pt x="2058" y="2192"/>
                    <a:pt x="2058" y="2082"/>
                  </a:cubicBezTo>
                  <a:cubicBezTo>
                    <a:pt x="2064" y="1971"/>
                    <a:pt x="2090" y="1428"/>
                    <a:pt x="2096" y="1428"/>
                  </a:cubicBezTo>
                  <a:cubicBezTo>
                    <a:pt x="2104" y="1428"/>
                    <a:pt x="2125" y="2192"/>
                    <a:pt x="2130" y="2192"/>
                  </a:cubicBezTo>
                  <a:cubicBezTo>
                    <a:pt x="2142" y="2082"/>
                    <a:pt x="2157" y="1649"/>
                    <a:pt x="2168" y="1538"/>
                  </a:cubicBezTo>
                  <a:cubicBezTo>
                    <a:pt x="2177" y="1317"/>
                    <a:pt x="2192" y="875"/>
                    <a:pt x="2203" y="765"/>
                  </a:cubicBezTo>
                  <a:cubicBezTo>
                    <a:pt x="2209" y="765"/>
                    <a:pt x="2232" y="1538"/>
                    <a:pt x="2238" y="1538"/>
                  </a:cubicBezTo>
                  <a:cubicBezTo>
                    <a:pt x="2244" y="1538"/>
                    <a:pt x="2273" y="765"/>
                    <a:pt x="2276" y="875"/>
                  </a:cubicBezTo>
                  <a:cubicBezTo>
                    <a:pt x="2279" y="875"/>
                    <a:pt x="2311" y="1538"/>
                    <a:pt x="2311" y="1649"/>
                  </a:cubicBezTo>
                  <a:cubicBezTo>
                    <a:pt x="2311" y="1649"/>
                    <a:pt x="2273" y="2303"/>
                    <a:pt x="2273" y="2303"/>
                  </a:cubicBezTo>
                  <a:cubicBezTo>
                    <a:pt x="2282" y="2413"/>
                    <a:pt x="2296" y="3067"/>
                    <a:pt x="2305" y="3067"/>
                  </a:cubicBezTo>
                  <a:cubicBezTo>
                    <a:pt x="2317" y="3178"/>
                    <a:pt x="2331" y="2413"/>
                    <a:pt x="2343" y="2413"/>
                  </a:cubicBezTo>
                  <a:cubicBezTo>
                    <a:pt x="2354" y="2413"/>
                    <a:pt x="2366" y="3178"/>
                    <a:pt x="2378" y="3178"/>
                  </a:cubicBezTo>
                  <a:cubicBezTo>
                    <a:pt x="2389" y="3178"/>
                    <a:pt x="2404" y="2413"/>
                    <a:pt x="2415" y="2524"/>
                  </a:cubicBezTo>
                  <a:cubicBezTo>
                    <a:pt x="2427" y="2524"/>
                    <a:pt x="2439" y="3288"/>
                    <a:pt x="2450" y="3288"/>
                  </a:cubicBezTo>
                  <a:cubicBezTo>
                    <a:pt x="2450" y="3288"/>
                    <a:pt x="2485" y="2634"/>
                    <a:pt x="2485" y="2524"/>
                  </a:cubicBezTo>
                  <a:cubicBezTo>
                    <a:pt x="2485" y="2413"/>
                    <a:pt x="2450" y="1861"/>
                    <a:pt x="2453" y="1750"/>
                  </a:cubicBezTo>
                  <a:cubicBezTo>
                    <a:pt x="2456" y="1649"/>
                    <a:pt x="2485" y="1096"/>
                    <a:pt x="2491" y="1096"/>
                  </a:cubicBezTo>
                  <a:cubicBezTo>
                    <a:pt x="2497" y="1096"/>
                    <a:pt x="2517" y="1861"/>
                    <a:pt x="2523" y="1861"/>
                  </a:cubicBezTo>
                  <a:cubicBezTo>
                    <a:pt x="2535" y="1750"/>
                    <a:pt x="2552" y="1317"/>
                    <a:pt x="2561" y="1096"/>
                  </a:cubicBezTo>
                  <a:cubicBezTo>
                    <a:pt x="2569" y="986"/>
                    <a:pt x="2590" y="442"/>
                    <a:pt x="2598" y="442"/>
                  </a:cubicBezTo>
                  <a:cubicBezTo>
                    <a:pt x="2607" y="332"/>
                    <a:pt x="2622" y="1207"/>
                    <a:pt x="2633" y="1207"/>
                  </a:cubicBezTo>
                  <a:cubicBezTo>
                    <a:pt x="2645" y="1207"/>
                    <a:pt x="2657" y="442"/>
                    <a:pt x="2668" y="442"/>
                  </a:cubicBezTo>
                  <a:cubicBezTo>
                    <a:pt x="2680" y="543"/>
                    <a:pt x="2692" y="1207"/>
                    <a:pt x="2703" y="1317"/>
                  </a:cubicBezTo>
                  <a:cubicBezTo>
                    <a:pt x="2715" y="1317"/>
                    <a:pt x="2729" y="543"/>
                    <a:pt x="2741" y="543"/>
                  </a:cubicBezTo>
                  <a:cubicBezTo>
                    <a:pt x="2753" y="543"/>
                    <a:pt x="2761" y="1317"/>
                    <a:pt x="2776" y="1317"/>
                  </a:cubicBezTo>
                  <a:cubicBezTo>
                    <a:pt x="2785" y="1317"/>
                    <a:pt x="2802" y="543"/>
                    <a:pt x="2811" y="654"/>
                  </a:cubicBezTo>
                  <a:cubicBezTo>
                    <a:pt x="2825" y="654"/>
                    <a:pt x="2834" y="1428"/>
                    <a:pt x="2846" y="1428"/>
                  </a:cubicBezTo>
                  <a:cubicBezTo>
                    <a:pt x="2857" y="1428"/>
                    <a:pt x="2869" y="2192"/>
                    <a:pt x="2880" y="2192"/>
                  </a:cubicBezTo>
                  <a:cubicBezTo>
                    <a:pt x="2886" y="2192"/>
                    <a:pt x="2912" y="1538"/>
                    <a:pt x="2918" y="1428"/>
                  </a:cubicBezTo>
                  <a:cubicBezTo>
                    <a:pt x="2927" y="1317"/>
                    <a:pt x="2944" y="765"/>
                    <a:pt x="2953" y="765"/>
                  </a:cubicBezTo>
                  <a:cubicBezTo>
                    <a:pt x="2962" y="765"/>
                    <a:pt x="2979" y="1538"/>
                    <a:pt x="2988" y="1538"/>
                  </a:cubicBezTo>
                  <a:cubicBezTo>
                    <a:pt x="3000" y="1538"/>
                    <a:pt x="3014" y="875"/>
                    <a:pt x="3026" y="875"/>
                  </a:cubicBezTo>
                  <a:cubicBezTo>
                    <a:pt x="3037" y="765"/>
                    <a:pt x="3049" y="1649"/>
                    <a:pt x="3061" y="1649"/>
                  </a:cubicBezTo>
                  <a:cubicBezTo>
                    <a:pt x="3072" y="1649"/>
                    <a:pt x="3084" y="875"/>
                    <a:pt x="3096" y="875"/>
                  </a:cubicBezTo>
                  <a:cubicBezTo>
                    <a:pt x="3110" y="875"/>
                    <a:pt x="3119" y="1649"/>
                    <a:pt x="3130" y="1649"/>
                  </a:cubicBezTo>
                  <a:cubicBezTo>
                    <a:pt x="3139" y="1649"/>
                    <a:pt x="3160" y="875"/>
                    <a:pt x="3168" y="986"/>
                  </a:cubicBezTo>
                  <a:cubicBezTo>
                    <a:pt x="3171" y="986"/>
                    <a:pt x="3203" y="1649"/>
                    <a:pt x="3203" y="1750"/>
                  </a:cubicBezTo>
                  <a:cubicBezTo>
                    <a:pt x="3203" y="1861"/>
                    <a:pt x="3171" y="2303"/>
                    <a:pt x="3165" y="2413"/>
                  </a:cubicBezTo>
                  <a:cubicBezTo>
                    <a:pt x="3162" y="2524"/>
                    <a:pt x="3128" y="3178"/>
                    <a:pt x="3128" y="3178"/>
                  </a:cubicBezTo>
                  <a:cubicBezTo>
                    <a:pt x="3133" y="3288"/>
                    <a:pt x="3157" y="3952"/>
                    <a:pt x="3162" y="3952"/>
                  </a:cubicBezTo>
                  <a:cubicBezTo>
                    <a:pt x="3171" y="3952"/>
                    <a:pt x="3189" y="3178"/>
                    <a:pt x="3200" y="3288"/>
                  </a:cubicBezTo>
                  <a:cubicBezTo>
                    <a:pt x="3212" y="3288"/>
                    <a:pt x="3221" y="3952"/>
                    <a:pt x="3232" y="4053"/>
                  </a:cubicBezTo>
                  <a:lnTo>
                    <a:pt x="3270" y="3288"/>
                  </a:lnTo>
                  <a:cubicBezTo>
                    <a:pt x="3276" y="3178"/>
                    <a:pt x="3308" y="2745"/>
                    <a:pt x="3308" y="2634"/>
                  </a:cubicBezTo>
                  <a:cubicBezTo>
                    <a:pt x="3308" y="2524"/>
                    <a:pt x="3299" y="2413"/>
                    <a:pt x="3290" y="2192"/>
                  </a:cubicBezTo>
                  <a:cubicBezTo>
                    <a:pt x="3282" y="1971"/>
                    <a:pt x="3273" y="1861"/>
                    <a:pt x="3273" y="1861"/>
                  </a:cubicBezTo>
                  <a:cubicBezTo>
                    <a:pt x="3285" y="1750"/>
                    <a:pt x="3299" y="1096"/>
                    <a:pt x="3311" y="1096"/>
                  </a:cubicBezTo>
                  <a:cubicBezTo>
                    <a:pt x="3319" y="1096"/>
                    <a:pt x="3334" y="1971"/>
                    <a:pt x="3346" y="1861"/>
                  </a:cubicBezTo>
                  <a:cubicBezTo>
                    <a:pt x="3351" y="1861"/>
                    <a:pt x="3378" y="1096"/>
                    <a:pt x="3383" y="1207"/>
                  </a:cubicBezTo>
                  <a:cubicBezTo>
                    <a:pt x="3386" y="1207"/>
                    <a:pt x="3415" y="1861"/>
                    <a:pt x="3415" y="1971"/>
                  </a:cubicBezTo>
                  <a:cubicBezTo>
                    <a:pt x="3415" y="2192"/>
                    <a:pt x="3378" y="2524"/>
                    <a:pt x="3378" y="2634"/>
                  </a:cubicBezTo>
                  <a:cubicBezTo>
                    <a:pt x="3380" y="2745"/>
                    <a:pt x="3410" y="3509"/>
                    <a:pt x="3412" y="3399"/>
                  </a:cubicBezTo>
                  <a:cubicBezTo>
                    <a:pt x="3421" y="3399"/>
                    <a:pt x="3444" y="2855"/>
                    <a:pt x="3450" y="2745"/>
                  </a:cubicBezTo>
                  <a:lnTo>
                    <a:pt x="3488" y="2082"/>
                  </a:lnTo>
                  <a:lnTo>
                    <a:pt x="3526" y="1317"/>
                  </a:lnTo>
                  <a:cubicBezTo>
                    <a:pt x="3535" y="1096"/>
                    <a:pt x="3549" y="765"/>
                    <a:pt x="3561" y="654"/>
                  </a:cubicBezTo>
                  <a:cubicBezTo>
                    <a:pt x="3566" y="543"/>
                    <a:pt x="3590" y="1428"/>
                    <a:pt x="3596" y="1428"/>
                  </a:cubicBezTo>
                  <a:cubicBezTo>
                    <a:pt x="3607" y="1428"/>
                    <a:pt x="3622" y="654"/>
                    <a:pt x="3633" y="654"/>
                  </a:cubicBezTo>
                  <a:cubicBezTo>
                    <a:pt x="3645" y="765"/>
                    <a:pt x="3654" y="1428"/>
                    <a:pt x="3668" y="1428"/>
                  </a:cubicBezTo>
                  <a:cubicBezTo>
                    <a:pt x="3680" y="1428"/>
                    <a:pt x="3691" y="765"/>
                    <a:pt x="3703" y="765"/>
                  </a:cubicBezTo>
                  <a:cubicBezTo>
                    <a:pt x="3718" y="765"/>
                    <a:pt x="3726" y="1538"/>
                    <a:pt x="3738" y="1538"/>
                  </a:cubicBezTo>
                  <a:cubicBezTo>
                    <a:pt x="3747" y="1538"/>
                    <a:pt x="3770" y="765"/>
                    <a:pt x="3776" y="875"/>
                  </a:cubicBezTo>
                  <a:cubicBezTo>
                    <a:pt x="3779" y="875"/>
                    <a:pt x="3811" y="1538"/>
                    <a:pt x="3811" y="1649"/>
                  </a:cubicBezTo>
                  <a:cubicBezTo>
                    <a:pt x="3808" y="1861"/>
                    <a:pt x="3770" y="2082"/>
                    <a:pt x="3773" y="2303"/>
                  </a:cubicBezTo>
                  <a:cubicBezTo>
                    <a:pt x="3773" y="2413"/>
                    <a:pt x="3802" y="3067"/>
                    <a:pt x="3805" y="3067"/>
                  </a:cubicBezTo>
                  <a:cubicBezTo>
                    <a:pt x="3811" y="3178"/>
                    <a:pt x="3837" y="2413"/>
                    <a:pt x="3843" y="2413"/>
                  </a:cubicBezTo>
                  <a:cubicBezTo>
                    <a:pt x="3851" y="2413"/>
                    <a:pt x="3872" y="3067"/>
                    <a:pt x="3878" y="3178"/>
                  </a:cubicBezTo>
                  <a:cubicBezTo>
                    <a:pt x="3878" y="3178"/>
                    <a:pt x="3886" y="2957"/>
                    <a:pt x="3895" y="2855"/>
                  </a:cubicBezTo>
                  <a:cubicBezTo>
                    <a:pt x="3907" y="2634"/>
                    <a:pt x="3915" y="2524"/>
                    <a:pt x="3915" y="2413"/>
                  </a:cubicBezTo>
                  <a:cubicBezTo>
                    <a:pt x="3915" y="2413"/>
                    <a:pt x="3883" y="1649"/>
                    <a:pt x="3880" y="1649"/>
                  </a:cubicBezTo>
                  <a:cubicBezTo>
                    <a:pt x="3869" y="1649"/>
                    <a:pt x="3857" y="2413"/>
                    <a:pt x="3843" y="2413"/>
                  </a:cubicBezTo>
                  <a:cubicBezTo>
                    <a:pt x="3843" y="2413"/>
                    <a:pt x="3811" y="1649"/>
                    <a:pt x="3811" y="1649"/>
                  </a:cubicBezTo>
                  <a:cubicBezTo>
                    <a:pt x="3811" y="1428"/>
                    <a:pt x="3843" y="986"/>
                    <a:pt x="3846" y="875"/>
                  </a:cubicBezTo>
                  <a:cubicBezTo>
                    <a:pt x="3851" y="765"/>
                    <a:pt x="3878" y="221"/>
                    <a:pt x="3883" y="221"/>
                  </a:cubicBezTo>
                  <a:cubicBezTo>
                    <a:pt x="3892" y="221"/>
                    <a:pt x="3909" y="986"/>
                    <a:pt x="3918" y="986"/>
                  </a:cubicBezTo>
                  <a:cubicBezTo>
                    <a:pt x="3927" y="875"/>
                    <a:pt x="3944" y="1750"/>
                    <a:pt x="3953" y="1750"/>
                  </a:cubicBezTo>
                  <a:cubicBezTo>
                    <a:pt x="3959" y="1750"/>
                    <a:pt x="3985" y="1096"/>
                    <a:pt x="3988" y="986"/>
                  </a:cubicBezTo>
                  <a:cubicBezTo>
                    <a:pt x="4000" y="875"/>
                    <a:pt x="4017" y="332"/>
                    <a:pt x="4026" y="332"/>
                  </a:cubicBezTo>
                  <a:cubicBezTo>
                    <a:pt x="4034" y="332"/>
                    <a:pt x="4052" y="1096"/>
                    <a:pt x="4061" y="1096"/>
                  </a:cubicBezTo>
                  <a:cubicBezTo>
                    <a:pt x="4069" y="1096"/>
                    <a:pt x="4090" y="332"/>
                    <a:pt x="4098" y="442"/>
                  </a:cubicBezTo>
                  <a:cubicBezTo>
                    <a:pt x="4107" y="442"/>
                    <a:pt x="4125" y="986"/>
                    <a:pt x="4130" y="1207"/>
                  </a:cubicBezTo>
                  <a:cubicBezTo>
                    <a:pt x="4136" y="1317"/>
                    <a:pt x="4159" y="1971"/>
                    <a:pt x="4165" y="1971"/>
                  </a:cubicBezTo>
                  <a:cubicBezTo>
                    <a:pt x="4177" y="1971"/>
                    <a:pt x="4189" y="2745"/>
                    <a:pt x="4200" y="2745"/>
                  </a:cubicBezTo>
                  <a:cubicBezTo>
                    <a:pt x="4203" y="2745"/>
                    <a:pt x="4238" y="2082"/>
                    <a:pt x="4238" y="1971"/>
                  </a:cubicBezTo>
                  <a:cubicBezTo>
                    <a:pt x="4238" y="1971"/>
                    <a:pt x="4229" y="1750"/>
                    <a:pt x="4221" y="1649"/>
                  </a:cubicBezTo>
                  <a:cubicBezTo>
                    <a:pt x="4212" y="1428"/>
                    <a:pt x="4203" y="1207"/>
                    <a:pt x="4203" y="1207"/>
                  </a:cubicBezTo>
                  <a:cubicBezTo>
                    <a:pt x="4212" y="1207"/>
                    <a:pt x="4229" y="543"/>
                    <a:pt x="4241" y="543"/>
                  </a:cubicBezTo>
                  <a:cubicBezTo>
                    <a:pt x="4250" y="543"/>
                    <a:pt x="4264" y="1317"/>
                    <a:pt x="4276" y="1317"/>
                  </a:cubicBezTo>
                  <a:cubicBezTo>
                    <a:pt x="4287" y="1317"/>
                    <a:pt x="4299" y="654"/>
                    <a:pt x="4311" y="654"/>
                  </a:cubicBezTo>
                  <a:cubicBezTo>
                    <a:pt x="4322" y="543"/>
                    <a:pt x="4334" y="1428"/>
                    <a:pt x="4346" y="1428"/>
                  </a:cubicBezTo>
                  <a:cubicBezTo>
                    <a:pt x="4357" y="1428"/>
                    <a:pt x="4372" y="654"/>
                    <a:pt x="4383" y="654"/>
                  </a:cubicBezTo>
                  <a:cubicBezTo>
                    <a:pt x="4395" y="654"/>
                    <a:pt x="4407" y="1428"/>
                    <a:pt x="4418" y="1428"/>
                  </a:cubicBezTo>
                  <a:cubicBezTo>
                    <a:pt x="4427" y="1428"/>
                    <a:pt x="4444" y="654"/>
                    <a:pt x="4453" y="765"/>
                  </a:cubicBezTo>
                  <a:cubicBezTo>
                    <a:pt x="4462" y="765"/>
                    <a:pt x="4482" y="1538"/>
                    <a:pt x="4488" y="1538"/>
                  </a:cubicBezTo>
                  <a:cubicBezTo>
                    <a:pt x="4500" y="1428"/>
                    <a:pt x="4517" y="986"/>
                    <a:pt x="4526" y="765"/>
                  </a:cubicBezTo>
                  <a:lnTo>
                    <a:pt x="4564" y="111"/>
                  </a:lnTo>
                  <a:lnTo>
                    <a:pt x="4630" y="1649"/>
                  </a:lnTo>
                  <a:lnTo>
                    <a:pt x="4593" y="2413"/>
                  </a:lnTo>
                  <a:cubicBezTo>
                    <a:pt x="4587" y="2524"/>
                    <a:pt x="4558" y="2957"/>
                    <a:pt x="4555" y="3067"/>
                  </a:cubicBezTo>
                  <a:cubicBezTo>
                    <a:pt x="4555" y="3178"/>
                    <a:pt x="4587" y="3841"/>
                    <a:pt x="4590" y="3841"/>
                  </a:cubicBezTo>
                  <a:cubicBezTo>
                    <a:pt x="4601" y="3952"/>
                    <a:pt x="4616" y="3178"/>
                    <a:pt x="4627" y="3178"/>
                  </a:cubicBezTo>
                  <a:cubicBezTo>
                    <a:pt x="4633" y="3178"/>
                    <a:pt x="4657" y="3841"/>
                    <a:pt x="4662" y="3952"/>
                  </a:cubicBezTo>
                  <a:cubicBezTo>
                    <a:pt x="4674" y="4163"/>
                    <a:pt x="4683" y="4495"/>
                    <a:pt x="4694" y="4716"/>
                  </a:cubicBezTo>
                  <a:cubicBezTo>
                    <a:pt x="4697" y="4495"/>
                    <a:pt x="4732" y="4274"/>
                    <a:pt x="4732" y="4053"/>
                  </a:cubicBezTo>
                  <a:cubicBezTo>
                    <a:pt x="4732" y="3730"/>
                    <a:pt x="4700" y="3509"/>
                    <a:pt x="4697" y="3178"/>
                  </a:cubicBezTo>
                  <a:cubicBezTo>
                    <a:pt x="4700" y="2957"/>
                    <a:pt x="4735" y="2745"/>
                    <a:pt x="4735" y="2524"/>
                  </a:cubicBezTo>
                  <a:cubicBezTo>
                    <a:pt x="4735" y="2524"/>
                    <a:pt x="4726" y="2303"/>
                    <a:pt x="4721" y="2082"/>
                  </a:cubicBezTo>
                  <a:cubicBezTo>
                    <a:pt x="4712" y="1861"/>
                    <a:pt x="4703" y="1750"/>
                    <a:pt x="4703" y="1750"/>
                  </a:cubicBezTo>
                  <a:cubicBezTo>
                    <a:pt x="4712" y="1649"/>
                    <a:pt x="4729" y="986"/>
                    <a:pt x="4738" y="986"/>
                  </a:cubicBezTo>
                  <a:cubicBezTo>
                    <a:pt x="4750" y="986"/>
                    <a:pt x="4764" y="1861"/>
                    <a:pt x="4773" y="1750"/>
                  </a:cubicBezTo>
                  <a:cubicBezTo>
                    <a:pt x="4779" y="1750"/>
                    <a:pt x="4808" y="1096"/>
                    <a:pt x="4811" y="1096"/>
                  </a:cubicBezTo>
                  <a:cubicBezTo>
                    <a:pt x="4814" y="1207"/>
                    <a:pt x="4846" y="1750"/>
                    <a:pt x="4846" y="1861"/>
                  </a:cubicBezTo>
                  <a:cubicBezTo>
                    <a:pt x="4843" y="2082"/>
                    <a:pt x="4805" y="2413"/>
                    <a:pt x="4808" y="2634"/>
                  </a:cubicBezTo>
                  <a:cubicBezTo>
                    <a:pt x="4808" y="2634"/>
                    <a:pt x="4840" y="3399"/>
                    <a:pt x="4840" y="3399"/>
                  </a:cubicBezTo>
                  <a:cubicBezTo>
                    <a:pt x="4851" y="3288"/>
                    <a:pt x="4872" y="2855"/>
                    <a:pt x="4877" y="2634"/>
                  </a:cubicBezTo>
                  <a:lnTo>
                    <a:pt x="4915" y="1971"/>
                  </a:lnTo>
                  <a:lnTo>
                    <a:pt x="4953" y="1207"/>
                  </a:lnTo>
                  <a:cubicBezTo>
                    <a:pt x="4959" y="1096"/>
                    <a:pt x="4982" y="543"/>
                    <a:pt x="4991" y="543"/>
                  </a:cubicBezTo>
                  <a:cubicBezTo>
                    <a:pt x="5002" y="543"/>
                    <a:pt x="5014" y="1317"/>
                    <a:pt x="5023" y="1317"/>
                  </a:cubicBezTo>
                  <a:cubicBezTo>
                    <a:pt x="5029" y="1317"/>
                    <a:pt x="5058" y="543"/>
                    <a:pt x="5061" y="543"/>
                  </a:cubicBezTo>
                  <a:cubicBezTo>
                    <a:pt x="5066" y="654"/>
                    <a:pt x="5095" y="1317"/>
                    <a:pt x="5095" y="1428"/>
                  </a:cubicBezTo>
                  <a:cubicBezTo>
                    <a:pt x="5095" y="1428"/>
                    <a:pt x="5087" y="1538"/>
                    <a:pt x="5075" y="1750"/>
                  </a:cubicBezTo>
                  <a:cubicBezTo>
                    <a:pt x="5066" y="1971"/>
                    <a:pt x="5058" y="2082"/>
                    <a:pt x="5058" y="2082"/>
                  </a:cubicBezTo>
                  <a:cubicBezTo>
                    <a:pt x="5066" y="2192"/>
                    <a:pt x="5084" y="2855"/>
                    <a:pt x="5093" y="2855"/>
                  </a:cubicBezTo>
                  <a:cubicBezTo>
                    <a:pt x="5101" y="2855"/>
                    <a:pt x="5119" y="2082"/>
                    <a:pt x="5130" y="2192"/>
                  </a:cubicBezTo>
                  <a:cubicBezTo>
                    <a:pt x="5139" y="2192"/>
                    <a:pt x="5154" y="2957"/>
                    <a:pt x="5162" y="2957"/>
                  </a:cubicBezTo>
                  <a:cubicBezTo>
                    <a:pt x="5165" y="2957"/>
                    <a:pt x="5200" y="2303"/>
                    <a:pt x="5200" y="2192"/>
                  </a:cubicBezTo>
                  <a:cubicBezTo>
                    <a:pt x="5200" y="2082"/>
                    <a:pt x="5165" y="1538"/>
                    <a:pt x="5165" y="1428"/>
                  </a:cubicBezTo>
                  <a:cubicBezTo>
                    <a:pt x="5168" y="1317"/>
                    <a:pt x="5200" y="765"/>
                    <a:pt x="5203" y="765"/>
                  </a:cubicBezTo>
                  <a:cubicBezTo>
                    <a:pt x="5212" y="765"/>
                    <a:pt x="5232" y="1538"/>
                    <a:pt x="5238" y="1538"/>
                  </a:cubicBezTo>
                  <a:cubicBezTo>
                    <a:pt x="5250" y="1428"/>
                    <a:pt x="5267" y="986"/>
                    <a:pt x="5276" y="765"/>
                  </a:cubicBezTo>
                  <a:cubicBezTo>
                    <a:pt x="5282" y="654"/>
                    <a:pt x="5302" y="111"/>
                    <a:pt x="5314" y="111"/>
                  </a:cubicBezTo>
                  <a:cubicBezTo>
                    <a:pt x="5316" y="111"/>
                    <a:pt x="5343" y="765"/>
                    <a:pt x="5345" y="875"/>
                  </a:cubicBezTo>
                  <a:cubicBezTo>
                    <a:pt x="5351" y="986"/>
                    <a:pt x="5375" y="1649"/>
                    <a:pt x="5380" y="1649"/>
                  </a:cubicBezTo>
                  <a:cubicBezTo>
                    <a:pt x="5386" y="1649"/>
                    <a:pt x="5412" y="1096"/>
                    <a:pt x="5418" y="986"/>
                  </a:cubicBezTo>
                  <a:cubicBezTo>
                    <a:pt x="5424" y="875"/>
                    <a:pt x="5447" y="221"/>
                    <a:pt x="5456" y="221"/>
                  </a:cubicBezTo>
                  <a:cubicBezTo>
                    <a:pt x="5465" y="221"/>
                    <a:pt x="5479" y="986"/>
                    <a:pt x="5488" y="986"/>
                  </a:cubicBezTo>
                  <a:cubicBezTo>
                    <a:pt x="5500" y="986"/>
                    <a:pt x="5514" y="332"/>
                    <a:pt x="5526" y="332"/>
                  </a:cubicBezTo>
                  <a:cubicBezTo>
                    <a:pt x="5537" y="332"/>
                    <a:pt x="5549" y="1096"/>
                    <a:pt x="5561" y="1096"/>
                  </a:cubicBezTo>
                  <a:cubicBezTo>
                    <a:pt x="5572" y="1096"/>
                    <a:pt x="5587" y="332"/>
                    <a:pt x="5598" y="332"/>
                  </a:cubicBezTo>
                  <a:cubicBezTo>
                    <a:pt x="5610" y="442"/>
                    <a:pt x="5619" y="1096"/>
                    <a:pt x="5630" y="1207"/>
                  </a:cubicBezTo>
                  <a:cubicBezTo>
                    <a:pt x="5645" y="1207"/>
                    <a:pt x="5657" y="442"/>
                    <a:pt x="5668" y="442"/>
                  </a:cubicBezTo>
                  <a:cubicBezTo>
                    <a:pt x="5680" y="442"/>
                    <a:pt x="5691" y="1207"/>
                    <a:pt x="5703" y="1207"/>
                  </a:cubicBezTo>
                  <a:cubicBezTo>
                    <a:pt x="5715" y="1207"/>
                    <a:pt x="5729" y="543"/>
                    <a:pt x="5741" y="543"/>
                  </a:cubicBezTo>
                  <a:cubicBezTo>
                    <a:pt x="5752" y="543"/>
                    <a:pt x="5761" y="1317"/>
                    <a:pt x="5773" y="1317"/>
                  </a:cubicBezTo>
                  <a:cubicBezTo>
                    <a:pt x="5787" y="1317"/>
                    <a:pt x="5799" y="543"/>
                    <a:pt x="5811" y="543"/>
                  </a:cubicBezTo>
                  <a:cubicBezTo>
                    <a:pt x="5822" y="543"/>
                    <a:pt x="5834" y="1317"/>
                    <a:pt x="5845" y="1317"/>
                  </a:cubicBezTo>
                  <a:cubicBezTo>
                    <a:pt x="5857" y="1428"/>
                    <a:pt x="5872" y="654"/>
                    <a:pt x="5883" y="654"/>
                  </a:cubicBezTo>
                  <a:cubicBezTo>
                    <a:pt x="5895" y="654"/>
                    <a:pt x="5904" y="1428"/>
                    <a:pt x="5918" y="1428"/>
                  </a:cubicBezTo>
                  <a:cubicBezTo>
                    <a:pt x="5930" y="1428"/>
                    <a:pt x="5941" y="765"/>
                    <a:pt x="5953" y="765"/>
                  </a:cubicBezTo>
                  <a:cubicBezTo>
                    <a:pt x="5965" y="765"/>
                    <a:pt x="5976" y="1538"/>
                    <a:pt x="5988" y="1538"/>
                  </a:cubicBezTo>
                  <a:cubicBezTo>
                    <a:pt x="5997" y="1538"/>
                    <a:pt x="6017" y="765"/>
                    <a:pt x="6026" y="765"/>
                  </a:cubicBezTo>
                  <a:cubicBezTo>
                    <a:pt x="6029" y="765"/>
                    <a:pt x="6061" y="1538"/>
                    <a:pt x="6061" y="1538"/>
                  </a:cubicBezTo>
                  <a:cubicBezTo>
                    <a:pt x="6058" y="1750"/>
                    <a:pt x="6020" y="2082"/>
                    <a:pt x="6023" y="2303"/>
                  </a:cubicBezTo>
                  <a:cubicBezTo>
                    <a:pt x="6023" y="2413"/>
                    <a:pt x="6052" y="3067"/>
                    <a:pt x="6055" y="3067"/>
                  </a:cubicBezTo>
                  <a:cubicBezTo>
                    <a:pt x="6061" y="3067"/>
                    <a:pt x="6090" y="2413"/>
                    <a:pt x="6093" y="2413"/>
                  </a:cubicBezTo>
                  <a:cubicBezTo>
                    <a:pt x="6098" y="2303"/>
                    <a:pt x="6130" y="1750"/>
                    <a:pt x="6130" y="1649"/>
                  </a:cubicBezTo>
                  <a:cubicBezTo>
                    <a:pt x="6130" y="1649"/>
                    <a:pt x="6098" y="875"/>
                    <a:pt x="6095" y="875"/>
                  </a:cubicBezTo>
                  <a:cubicBezTo>
                    <a:pt x="6107" y="875"/>
                    <a:pt x="6122" y="111"/>
                    <a:pt x="6133" y="111"/>
                  </a:cubicBezTo>
                  <a:cubicBezTo>
                    <a:pt x="6139" y="221"/>
                    <a:pt x="6162" y="875"/>
                    <a:pt x="6168" y="986"/>
                  </a:cubicBezTo>
                  <a:cubicBezTo>
                    <a:pt x="6174" y="1096"/>
                    <a:pt x="6203" y="1649"/>
                    <a:pt x="6203" y="1750"/>
                  </a:cubicBezTo>
                  <a:cubicBezTo>
                    <a:pt x="6203" y="1750"/>
                    <a:pt x="6165" y="2413"/>
                    <a:pt x="6165" y="2413"/>
                  </a:cubicBezTo>
                  <a:cubicBezTo>
                    <a:pt x="6174" y="2524"/>
                    <a:pt x="6186" y="3178"/>
                    <a:pt x="6197" y="3178"/>
                  </a:cubicBezTo>
                  <a:cubicBezTo>
                    <a:pt x="6209" y="3288"/>
                    <a:pt x="6226" y="2524"/>
                    <a:pt x="6235" y="2524"/>
                  </a:cubicBezTo>
                  <a:cubicBezTo>
                    <a:pt x="6244" y="2524"/>
                    <a:pt x="6261" y="3288"/>
                    <a:pt x="6270" y="3288"/>
                  </a:cubicBezTo>
                  <a:cubicBezTo>
                    <a:pt x="6281" y="3178"/>
                    <a:pt x="6299" y="2745"/>
                    <a:pt x="6308" y="2524"/>
                  </a:cubicBezTo>
                  <a:lnTo>
                    <a:pt x="6345" y="1861"/>
                  </a:lnTo>
                  <a:lnTo>
                    <a:pt x="6380" y="1096"/>
                  </a:lnTo>
                  <a:cubicBezTo>
                    <a:pt x="6386" y="1096"/>
                    <a:pt x="6412" y="442"/>
                    <a:pt x="6418" y="442"/>
                  </a:cubicBezTo>
                  <a:cubicBezTo>
                    <a:pt x="6424" y="442"/>
                    <a:pt x="6447" y="1096"/>
                    <a:pt x="6453" y="1207"/>
                  </a:cubicBezTo>
                  <a:cubicBezTo>
                    <a:pt x="6462" y="1428"/>
                    <a:pt x="6476" y="1861"/>
                    <a:pt x="6488" y="1971"/>
                  </a:cubicBezTo>
                  <a:cubicBezTo>
                    <a:pt x="6494" y="2082"/>
                    <a:pt x="6517" y="1317"/>
                    <a:pt x="6523" y="1317"/>
                  </a:cubicBezTo>
                  <a:cubicBezTo>
                    <a:pt x="6537" y="1317"/>
                    <a:pt x="6546" y="1971"/>
                    <a:pt x="6558" y="2082"/>
                  </a:cubicBezTo>
                  <a:cubicBezTo>
                    <a:pt x="6569" y="2082"/>
                    <a:pt x="6581" y="2855"/>
                    <a:pt x="6593" y="2855"/>
                  </a:cubicBezTo>
                  <a:cubicBezTo>
                    <a:pt x="6598" y="2855"/>
                    <a:pt x="6625" y="2192"/>
                    <a:pt x="6630" y="2192"/>
                  </a:cubicBezTo>
                  <a:cubicBezTo>
                    <a:pt x="6636" y="1971"/>
                    <a:pt x="6656" y="1428"/>
                    <a:pt x="6665" y="1428"/>
                  </a:cubicBezTo>
                  <a:cubicBezTo>
                    <a:pt x="6677" y="1428"/>
                    <a:pt x="6688" y="2192"/>
                    <a:pt x="6700" y="2192"/>
                  </a:cubicBezTo>
                  <a:cubicBezTo>
                    <a:pt x="6712" y="2192"/>
                    <a:pt x="6729" y="1428"/>
                    <a:pt x="6738" y="1538"/>
                  </a:cubicBezTo>
                  <a:cubicBezTo>
                    <a:pt x="6749" y="1538"/>
                    <a:pt x="6761" y="2303"/>
                    <a:pt x="6773" y="2303"/>
                  </a:cubicBezTo>
                  <a:cubicBezTo>
                    <a:pt x="6784" y="2303"/>
                    <a:pt x="6796" y="1538"/>
                    <a:pt x="6811" y="1538"/>
                  </a:cubicBezTo>
                  <a:cubicBezTo>
                    <a:pt x="6819" y="1538"/>
                    <a:pt x="6834" y="2413"/>
                    <a:pt x="6842" y="2303"/>
                  </a:cubicBezTo>
                  <a:cubicBezTo>
                    <a:pt x="6857" y="2303"/>
                    <a:pt x="6869" y="1649"/>
                    <a:pt x="6880" y="1649"/>
                  </a:cubicBezTo>
                  <a:cubicBezTo>
                    <a:pt x="6892" y="1649"/>
                    <a:pt x="6904" y="2413"/>
                    <a:pt x="6915" y="2413"/>
                  </a:cubicBezTo>
                  <a:cubicBezTo>
                    <a:pt x="6924" y="2413"/>
                    <a:pt x="6941" y="1649"/>
                    <a:pt x="6953" y="1750"/>
                  </a:cubicBezTo>
                  <a:cubicBezTo>
                    <a:pt x="6956" y="1750"/>
                    <a:pt x="6985" y="2413"/>
                    <a:pt x="6985" y="2524"/>
                  </a:cubicBezTo>
                  <a:cubicBezTo>
                    <a:pt x="6985" y="2745"/>
                    <a:pt x="6947" y="2957"/>
                    <a:pt x="6947" y="3178"/>
                  </a:cubicBezTo>
                  <a:cubicBezTo>
                    <a:pt x="6950" y="3509"/>
                    <a:pt x="6979" y="3730"/>
                    <a:pt x="6982" y="3952"/>
                  </a:cubicBezTo>
                  <a:cubicBezTo>
                    <a:pt x="6979" y="4274"/>
                    <a:pt x="6944" y="4384"/>
                    <a:pt x="6944" y="4716"/>
                  </a:cubicBezTo>
                  <a:cubicBezTo>
                    <a:pt x="6944" y="4716"/>
                    <a:pt x="6976" y="5481"/>
                    <a:pt x="6979" y="5481"/>
                  </a:cubicBezTo>
                  <a:cubicBezTo>
                    <a:pt x="6991" y="5481"/>
                    <a:pt x="7002" y="4827"/>
                    <a:pt x="7017" y="4716"/>
                  </a:cubicBezTo>
                  <a:cubicBezTo>
                    <a:pt x="7014" y="4495"/>
                    <a:pt x="6982" y="4274"/>
                    <a:pt x="6982" y="3952"/>
                  </a:cubicBezTo>
                  <a:cubicBezTo>
                    <a:pt x="6982" y="3841"/>
                    <a:pt x="7014" y="3399"/>
                    <a:pt x="7020" y="3288"/>
                  </a:cubicBezTo>
                  <a:cubicBezTo>
                    <a:pt x="7031" y="3067"/>
                    <a:pt x="7046" y="2855"/>
                    <a:pt x="7058" y="2524"/>
                  </a:cubicBezTo>
                  <a:cubicBezTo>
                    <a:pt x="7043" y="2413"/>
                    <a:pt x="7037" y="1861"/>
                    <a:pt x="7023" y="1750"/>
                  </a:cubicBezTo>
                  <a:cubicBezTo>
                    <a:pt x="7028" y="1861"/>
                    <a:pt x="7052" y="1096"/>
                    <a:pt x="7060" y="1096"/>
                  </a:cubicBezTo>
                  <a:cubicBezTo>
                    <a:pt x="7069" y="1096"/>
                    <a:pt x="7084" y="1861"/>
                    <a:pt x="7095" y="1861"/>
                  </a:cubicBezTo>
                  <a:cubicBezTo>
                    <a:pt x="7098" y="1861"/>
                    <a:pt x="7130" y="1096"/>
                    <a:pt x="7130" y="1096"/>
                  </a:cubicBezTo>
                  <a:cubicBezTo>
                    <a:pt x="7136" y="1207"/>
                    <a:pt x="7165" y="1861"/>
                    <a:pt x="7165" y="1971"/>
                  </a:cubicBezTo>
                  <a:cubicBezTo>
                    <a:pt x="7165" y="1971"/>
                    <a:pt x="7127" y="2634"/>
                    <a:pt x="7127" y="2634"/>
                  </a:cubicBezTo>
                  <a:cubicBezTo>
                    <a:pt x="7136" y="2745"/>
                    <a:pt x="7151" y="3399"/>
                    <a:pt x="7162" y="3399"/>
                  </a:cubicBezTo>
                  <a:cubicBezTo>
                    <a:pt x="7171" y="3509"/>
                    <a:pt x="7188" y="2745"/>
                    <a:pt x="7200" y="2745"/>
                  </a:cubicBezTo>
                  <a:cubicBezTo>
                    <a:pt x="7209" y="2745"/>
                    <a:pt x="7223" y="3509"/>
                    <a:pt x="7232" y="3509"/>
                  </a:cubicBezTo>
                  <a:cubicBezTo>
                    <a:pt x="7244" y="3399"/>
                    <a:pt x="7264" y="2957"/>
                    <a:pt x="7270" y="2745"/>
                  </a:cubicBezTo>
                  <a:lnTo>
                    <a:pt x="7307" y="2082"/>
                  </a:lnTo>
                  <a:cubicBezTo>
                    <a:pt x="7313" y="1971"/>
                    <a:pt x="7339" y="1317"/>
                    <a:pt x="7345" y="1317"/>
                  </a:cubicBezTo>
                  <a:cubicBezTo>
                    <a:pt x="7357" y="1317"/>
                    <a:pt x="7369" y="2082"/>
                    <a:pt x="7380" y="2082"/>
                  </a:cubicBezTo>
                  <a:cubicBezTo>
                    <a:pt x="7389" y="2192"/>
                    <a:pt x="7406" y="1428"/>
                    <a:pt x="7415" y="1428"/>
                  </a:cubicBezTo>
                  <a:cubicBezTo>
                    <a:pt x="7430" y="1538"/>
                    <a:pt x="7435" y="2082"/>
                    <a:pt x="7450" y="2192"/>
                  </a:cubicBezTo>
                  <a:cubicBezTo>
                    <a:pt x="7459" y="2303"/>
                    <a:pt x="7479" y="1538"/>
                    <a:pt x="7488" y="1538"/>
                  </a:cubicBezTo>
                  <a:cubicBezTo>
                    <a:pt x="7493" y="1538"/>
                    <a:pt x="7517" y="2192"/>
                    <a:pt x="7523" y="2303"/>
                  </a:cubicBezTo>
                  <a:cubicBezTo>
                    <a:pt x="7528" y="2413"/>
                    <a:pt x="7549" y="3067"/>
                    <a:pt x="7555" y="3067"/>
                  </a:cubicBezTo>
                  <a:cubicBezTo>
                    <a:pt x="7560" y="3067"/>
                    <a:pt x="7589" y="2413"/>
                    <a:pt x="7592" y="2303"/>
                  </a:cubicBezTo>
                  <a:cubicBezTo>
                    <a:pt x="7601" y="2192"/>
                    <a:pt x="7618" y="1750"/>
                    <a:pt x="7630" y="1649"/>
                  </a:cubicBezTo>
                  <a:cubicBezTo>
                    <a:pt x="7636" y="1538"/>
                    <a:pt x="7656" y="2413"/>
                    <a:pt x="7665" y="2413"/>
                  </a:cubicBezTo>
                  <a:cubicBezTo>
                    <a:pt x="7671" y="2413"/>
                    <a:pt x="7694" y="1649"/>
                    <a:pt x="7703" y="1750"/>
                  </a:cubicBezTo>
                  <a:cubicBezTo>
                    <a:pt x="7711" y="1750"/>
                    <a:pt x="7726" y="2303"/>
                    <a:pt x="7735" y="2524"/>
                  </a:cubicBezTo>
                  <a:cubicBezTo>
                    <a:pt x="7741" y="2634"/>
                    <a:pt x="7761" y="3178"/>
                    <a:pt x="7770" y="3288"/>
                  </a:cubicBezTo>
                  <a:cubicBezTo>
                    <a:pt x="7770" y="3288"/>
                    <a:pt x="7807" y="2634"/>
                    <a:pt x="7807" y="2524"/>
                  </a:cubicBezTo>
                  <a:cubicBezTo>
                    <a:pt x="7807" y="2524"/>
                    <a:pt x="7775" y="1750"/>
                    <a:pt x="7772" y="1750"/>
                  </a:cubicBezTo>
                  <a:cubicBezTo>
                    <a:pt x="7784" y="1750"/>
                    <a:pt x="7799" y="1096"/>
                    <a:pt x="7810" y="1096"/>
                  </a:cubicBezTo>
                  <a:cubicBezTo>
                    <a:pt x="7819" y="1096"/>
                    <a:pt x="7836" y="1750"/>
                    <a:pt x="7845" y="1861"/>
                  </a:cubicBezTo>
                  <a:cubicBezTo>
                    <a:pt x="7857" y="1971"/>
                    <a:pt x="7868" y="2413"/>
                    <a:pt x="7877" y="2634"/>
                  </a:cubicBezTo>
                  <a:cubicBezTo>
                    <a:pt x="7883" y="2745"/>
                    <a:pt x="7903" y="3399"/>
                    <a:pt x="7912" y="3399"/>
                  </a:cubicBezTo>
                  <a:cubicBezTo>
                    <a:pt x="7924" y="3399"/>
                    <a:pt x="7932" y="4163"/>
                    <a:pt x="7947" y="4163"/>
                  </a:cubicBezTo>
                  <a:cubicBezTo>
                    <a:pt x="7956" y="4163"/>
                    <a:pt x="7976" y="3620"/>
                    <a:pt x="7982" y="3509"/>
                  </a:cubicBezTo>
                  <a:cubicBezTo>
                    <a:pt x="7996" y="3288"/>
                    <a:pt x="8008" y="2957"/>
                    <a:pt x="8020" y="2745"/>
                  </a:cubicBezTo>
                  <a:cubicBezTo>
                    <a:pt x="8028" y="2634"/>
                    <a:pt x="8049" y="2082"/>
                    <a:pt x="8057" y="2082"/>
                  </a:cubicBezTo>
                  <a:cubicBezTo>
                    <a:pt x="8066" y="1971"/>
                    <a:pt x="8083" y="2855"/>
                    <a:pt x="8092" y="2855"/>
                  </a:cubicBezTo>
                  <a:cubicBezTo>
                    <a:pt x="8104" y="2855"/>
                    <a:pt x="8118" y="2082"/>
                    <a:pt x="8130" y="2082"/>
                  </a:cubicBezTo>
                  <a:cubicBezTo>
                    <a:pt x="8142" y="2082"/>
                    <a:pt x="8150" y="2855"/>
                    <a:pt x="8162" y="2855"/>
                  </a:cubicBezTo>
                  <a:cubicBezTo>
                    <a:pt x="8174" y="2957"/>
                    <a:pt x="8188" y="2192"/>
                    <a:pt x="8200" y="2192"/>
                  </a:cubicBezTo>
                  <a:cubicBezTo>
                    <a:pt x="8208" y="2192"/>
                    <a:pt x="8223" y="2957"/>
                    <a:pt x="8235" y="2957"/>
                  </a:cubicBezTo>
                  <a:cubicBezTo>
                    <a:pt x="8240" y="2957"/>
                    <a:pt x="8267" y="2413"/>
                    <a:pt x="8272" y="2303"/>
                  </a:cubicBezTo>
                  <a:cubicBezTo>
                    <a:pt x="8275" y="2192"/>
                    <a:pt x="8304" y="1538"/>
                    <a:pt x="8307" y="1538"/>
                  </a:cubicBezTo>
                  <a:cubicBezTo>
                    <a:pt x="8310" y="1538"/>
                    <a:pt x="8342" y="2303"/>
                    <a:pt x="8342" y="2303"/>
                  </a:cubicBezTo>
                  <a:cubicBezTo>
                    <a:pt x="8342" y="2413"/>
                    <a:pt x="8307" y="3067"/>
                    <a:pt x="8304" y="3067"/>
                  </a:cubicBezTo>
                  <a:cubicBezTo>
                    <a:pt x="8316" y="3067"/>
                    <a:pt x="8328" y="3841"/>
                    <a:pt x="8339" y="3841"/>
                  </a:cubicBezTo>
                  <a:cubicBezTo>
                    <a:pt x="8348" y="3841"/>
                    <a:pt x="8368" y="3178"/>
                    <a:pt x="8377" y="3067"/>
                  </a:cubicBezTo>
                  <a:cubicBezTo>
                    <a:pt x="8389" y="2957"/>
                    <a:pt x="8403" y="2634"/>
                    <a:pt x="8415" y="2413"/>
                  </a:cubicBezTo>
                  <a:cubicBezTo>
                    <a:pt x="8424" y="2192"/>
                    <a:pt x="8438" y="1861"/>
                    <a:pt x="8450" y="1649"/>
                  </a:cubicBezTo>
                  <a:cubicBezTo>
                    <a:pt x="8456" y="1649"/>
                    <a:pt x="8479" y="2413"/>
                    <a:pt x="8485" y="2524"/>
                  </a:cubicBezTo>
                  <a:cubicBezTo>
                    <a:pt x="8490" y="2524"/>
                    <a:pt x="8517" y="1861"/>
                    <a:pt x="8522" y="1750"/>
                  </a:cubicBezTo>
                  <a:cubicBezTo>
                    <a:pt x="8528" y="1649"/>
                    <a:pt x="8551" y="1096"/>
                    <a:pt x="8560" y="1096"/>
                  </a:cubicBezTo>
                  <a:cubicBezTo>
                    <a:pt x="8566" y="1096"/>
                    <a:pt x="8589" y="1750"/>
                    <a:pt x="8595" y="1861"/>
                  </a:cubicBezTo>
                  <a:cubicBezTo>
                    <a:pt x="8601" y="1971"/>
                    <a:pt x="8615" y="2524"/>
                    <a:pt x="8627" y="2634"/>
                  </a:cubicBezTo>
                  <a:cubicBezTo>
                    <a:pt x="8633" y="2634"/>
                    <a:pt x="8656" y="1861"/>
                    <a:pt x="8665" y="1861"/>
                  </a:cubicBezTo>
                  <a:cubicBezTo>
                    <a:pt x="8676" y="1861"/>
                    <a:pt x="8688" y="2634"/>
                    <a:pt x="8700" y="2634"/>
                  </a:cubicBezTo>
                  <a:cubicBezTo>
                    <a:pt x="8711" y="2745"/>
                    <a:pt x="8720" y="3399"/>
                    <a:pt x="8732" y="3509"/>
                  </a:cubicBezTo>
                  <a:cubicBezTo>
                    <a:pt x="8740" y="3509"/>
                    <a:pt x="8764" y="2855"/>
                    <a:pt x="8769" y="2745"/>
                  </a:cubicBezTo>
                  <a:cubicBezTo>
                    <a:pt x="8778" y="2634"/>
                    <a:pt x="8796" y="2082"/>
                    <a:pt x="8807" y="2082"/>
                  </a:cubicBezTo>
                  <a:cubicBezTo>
                    <a:pt x="8816" y="1971"/>
                    <a:pt x="8833" y="2855"/>
                    <a:pt x="8842" y="2855"/>
                  </a:cubicBezTo>
                  <a:cubicBezTo>
                    <a:pt x="8851" y="2855"/>
                    <a:pt x="8871" y="2082"/>
                    <a:pt x="8880" y="2082"/>
                  </a:cubicBezTo>
                  <a:cubicBezTo>
                    <a:pt x="8883" y="2192"/>
                    <a:pt x="8912" y="2855"/>
                    <a:pt x="8912" y="2855"/>
                  </a:cubicBezTo>
                  <a:cubicBezTo>
                    <a:pt x="8912" y="2957"/>
                    <a:pt x="8877" y="3620"/>
                    <a:pt x="8874" y="3620"/>
                  </a:cubicBezTo>
                  <a:cubicBezTo>
                    <a:pt x="8889" y="3620"/>
                    <a:pt x="8897" y="4384"/>
                    <a:pt x="8909" y="4384"/>
                  </a:cubicBezTo>
                  <a:cubicBezTo>
                    <a:pt x="8918" y="4384"/>
                    <a:pt x="8938" y="3730"/>
                    <a:pt x="8947" y="3730"/>
                  </a:cubicBezTo>
                  <a:cubicBezTo>
                    <a:pt x="8958" y="3509"/>
                    <a:pt x="8973" y="3178"/>
                    <a:pt x="8985" y="2957"/>
                  </a:cubicBezTo>
                  <a:cubicBezTo>
                    <a:pt x="8990" y="2855"/>
                    <a:pt x="9014" y="2303"/>
                    <a:pt x="9022" y="2303"/>
                  </a:cubicBezTo>
                  <a:cubicBezTo>
                    <a:pt x="9031" y="2192"/>
                    <a:pt x="9046" y="3067"/>
                    <a:pt x="9054" y="3067"/>
                  </a:cubicBezTo>
                  <a:cubicBezTo>
                    <a:pt x="9063" y="3067"/>
                    <a:pt x="9086" y="2303"/>
                    <a:pt x="9092" y="2303"/>
                  </a:cubicBezTo>
                  <a:cubicBezTo>
                    <a:pt x="9104" y="2413"/>
                    <a:pt x="9118" y="2957"/>
                    <a:pt x="9127" y="3067"/>
                  </a:cubicBezTo>
                  <a:cubicBezTo>
                    <a:pt x="9133" y="3178"/>
                    <a:pt x="9153" y="3841"/>
                    <a:pt x="9159" y="3841"/>
                  </a:cubicBezTo>
                  <a:cubicBezTo>
                    <a:pt x="9162" y="3841"/>
                    <a:pt x="9197" y="3178"/>
                    <a:pt x="9197" y="3178"/>
                  </a:cubicBezTo>
                  <a:cubicBezTo>
                    <a:pt x="9197" y="3178"/>
                    <a:pt x="9165" y="2413"/>
                    <a:pt x="9165" y="2413"/>
                  </a:cubicBezTo>
                  <a:cubicBezTo>
                    <a:pt x="9176" y="2413"/>
                    <a:pt x="9188" y="1649"/>
                    <a:pt x="9200" y="1649"/>
                  </a:cubicBezTo>
                  <a:cubicBezTo>
                    <a:pt x="9211" y="1649"/>
                    <a:pt x="9226" y="2524"/>
                    <a:pt x="9235" y="2413"/>
                  </a:cubicBezTo>
                  <a:cubicBezTo>
                    <a:pt x="9240" y="2413"/>
                    <a:pt x="9269" y="1750"/>
                    <a:pt x="9272" y="1750"/>
                  </a:cubicBezTo>
                  <a:cubicBezTo>
                    <a:pt x="9275" y="1861"/>
                    <a:pt x="9307" y="2413"/>
                    <a:pt x="9307" y="2524"/>
                  </a:cubicBezTo>
                  <a:cubicBezTo>
                    <a:pt x="9307" y="2634"/>
                    <a:pt x="9272" y="3288"/>
                    <a:pt x="9269" y="3288"/>
                  </a:cubicBezTo>
                  <a:cubicBezTo>
                    <a:pt x="9281" y="3288"/>
                    <a:pt x="9290" y="4053"/>
                    <a:pt x="9301" y="4053"/>
                  </a:cubicBezTo>
                  <a:cubicBezTo>
                    <a:pt x="9310" y="4053"/>
                    <a:pt x="9333" y="3399"/>
                    <a:pt x="9339" y="3288"/>
                  </a:cubicBezTo>
                  <a:cubicBezTo>
                    <a:pt x="9354" y="3178"/>
                    <a:pt x="9365" y="2855"/>
                    <a:pt x="9377" y="2634"/>
                  </a:cubicBezTo>
                  <a:cubicBezTo>
                    <a:pt x="9386" y="2413"/>
                    <a:pt x="9403" y="1971"/>
                    <a:pt x="9415" y="1861"/>
                  </a:cubicBezTo>
                  <a:cubicBezTo>
                    <a:pt x="9424" y="1861"/>
                    <a:pt x="9441" y="2634"/>
                    <a:pt x="9450" y="2634"/>
                  </a:cubicBezTo>
                  <a:cubicBezTo>
                    <a:pt x="9458" y="2634"/>
                    <a:pt x="9476" y="1971"/>
                    <a:pt x="9485" y="1971"/>
                  </a:cubicBezTo>
                  <a:cubicBezTo>
                    <a:pt x="9499" y="1971"/>
                    <a:pt x="9508" y="2745"/>
                    <a:pt x="9519" y="2745"/>
                  </a:cubicBezTo>
                  <a:cubicBezTo>
                    <a:pt x="9531" y="2745"/>
                    <a:pt x="9546" y="1971"/>
                    <a:pt x="9557" y="2082"/>
                  </a:cubicBezTo>
                  <a:cubicBezTo>
                    <a:pt x="9569" y="2082"/>
                    <a:pt x="9580" y="2855"/>
                    <a:pt x="9592" y="2855"/>
                  </a:cubicBezTo>
                  <a:cubicBezTo>
                    <a:pt x="9598" y="2855"/>
                    <a:pt x="9621" y="2082"/>
                    <a:pt x="9630" y="2082"/>
                  </a:cubicBezTo>
                  <a:cubicBezTo>
                    <a:pt x="9639" y="2192"/>
                    <a:pt x="9653" y="2745"/>
                    <a:pt x="9662" y="2855"/>
                  </a:cubicBezTo>
                  <a:lnTo>
                    <a:pt x="9697" y="3620"/>
                  </a:lnTo>
                  <a:cubicBezTo>
                    <a:pt x="9708" y="3952"/>
                    <a:pt x="9720" y="4163"/>
                    <a:pt x="9732" y="4495"/>
                  </a:cubicBezTo>
                  <a:cubicBezTo>
                    <a:pt x="9743" y="4384"/>
                    <a:pt x="9755" y="3730"/>
                    <a:pt x="9767" y="3730"/>
                  </a:cubicBezTo>
                  <a:cubicBezTo>
                    <a:pt x="9775" y="3730"/>
                    <a:pt x="9796" y="4606"/>
                    <a:pt x="9801" y="4495"/>
                  </a:cubicBezTo>
                  <a:cubicBezTo>
                    <a:pt x="9807" y="4495"/>
                    <a:pt x="9839" y="3841"/>
                    <a:pt x="9839" y="3841"/>
                  </a:cubicBezTo>
                  <a:cubicBezTo>
                    <a:pt x="9839" y="3730"/>
                    <a:pt x="9807" y="3067"/>
                    <a:pt x="9804" y="3067"/>
                  </a:cubicBezTo>
                  <a:cubicBezTo>
                    <a:pt x="9804" y="3067"/>
                    <a:pt x="9796" y="3178"/>
                    <a:pt x="9784" y="3399"/>
                  </a:cubicBezTo>
                  <a:cubicBezTo>
                    <a:pt x="9775" y="3509"/>
                    <a:pt x="9767" y="3730"/>
                    <a:pt x="9767" y="3730"/>
                  </a:cubicBezTo>
                  <a:cubicBezTo>
                    <a:pt x="9764" y="3509"/>
                    <a:pt x="9735" y="3178"/>
                    <a:pt x="9735" y="2957"/>
                  </a:cubicBezTo>
                  <a:cubicBezTo>
                    <a:pt x="9735" y="2957"/>
                    <a:pt x="9769" y="2192"/>
                    <a:pt x="9772" y="2192"/>
                  </a:cubicBezTo>
                  <a:cubicBezTo>
                    <a:pt x="9784" y="2303"/>
                    <a:pt x="9793" y="2957"/>
                    <a:pt x="9804" y="3067"/>
                  </a:cubicBezTo>
                  <a:cubicBezTo>
                    <a:pt x="9816" y="2957"/>
                    <a:pt x="9830" y="2303"/>
                    <a:pt x="9842" y="2303"/>
                  </a:cubicBezTo>
                  <a:cubicBezTo>
                    <a:pt x="9854" y="2303"/>
                    <a:pt x="9865" y="3067"/>
                    <a:pt x="9877" y="3067"/>
                  </a:cubicBezTo>
                  <a:cubicBezTo>
                    <a:pt x="9889" y="3067"/>
                    <a:pt x="9897" y="3841"/>
                    <a:pt x="9909" y="3841"/>
                  </a:cubicBezTo>
                  <a:cubicBezTo>
                    <a:pt x="9918" y="3841"/>
                    <a:pt x="9941" y="3288"/>
                    <a:pt x="9947" y="3178"/>
                  </a:cubicBezTo>
                  <a:cubicBezTo>
                    <a:pt x="9955" y="2957"/>
                    <a:pt x="9973" y="2524"/>
                    <a:pt x="9985" y="2413"/>
                  </a:cubicBezTo>
                  <a:cubicBezTo>
                    <a:pt x="9993" y="2413"/>
                    <a:pt x="10011" y="3178"/>
                    <a:pt x="10019" y="3178"/>
                  </a:cubicBezTo>
                  <a:cubicBezTo>
                    <a:pt x="10031" y="3288"/>
                    <a:pt x="10046" y="2524"/>
                    <a:pt x="10057" y="2524"/>
                  </a:cubicBezTo>
                  <a:cubicBezTo>
                    <a:pt x="10069" y="2524"/>
                    <a:pt x="10078" y="3288"/>
                    <a:pt x="10089" y="3288"/>
                  </a:cubicBezTo>
                  <a:cubicBezTo>
                    <a:pt x="10101" y="3288"/>
                    <a:pt x="10112" y="4053"/>
                    <a:pt x="10124" y="4053"/>
                  </a:cubicBezTo>
                  <a:cubicBezTo>
                    <a:pt x="10136" y="4053"/>
                    <a:pt x="10150" y="3399"/>
                    <a:pt x="10162" y="3399"/>
                  </a:cubicBezTo>
                  <a:cubicBezTo>
                    <a:pt x="10173" y="3288"/>
                    <a:pt x="10188" y="2634"/>
                    <a:pt x="10200" y="2634"/>
                  </a:cubicBezTo>
                  <a:cubicBezTo>
                    <a:pt x="10208" y="2634"/>
                    <a:pt x="10223" y="3509"/>
                    <a:pt x="10232" y="3399"/>
                  </a:cubicBezTo>
                  <a:cubicBezTo>
                    <a:pt x="10246" y="3399"/>
                    <a:pt x="10258" y="2745"/>
                    <a:pt x="10269" y="2745"/>
                  </a:cubicBezTo>
                  <a:cubicBezTo>
                    <a:pt x="10281" y="2745"/>
                    <a:pt x="10296" y="3509"/>
                    <a:pt x="10304" y="3509"/>
                  </a:cubicBezTo>
                  <a:cubicBezTo>
                    <a:pt x="10310" y="3509"/>
                    <a:pt x="10336" y="2745"/>
                    <a:pt x="10342" y="2855"/>
                  </a:cubicBezTo>
                  <a:cubicBezTo>
                    <a:pt x="10351" y="2957"/>
                    <a:pt x="10368" y="3399"/>
                    <a:pt x="10374" y="3620"/>
                  </a:cubicBezTo>
                  <a:cubicBezTo>
                    <a:pt x="10383" y="3730"/>
                    <a:pt x="10406" y="4163"/>
                    <a:pt x="10409" y="4384"/>
                  </a:cubicBezTo>
                  <a:cubicBezTo>
                    <a:pt x="10412" y="4495"/>
                    <a:pt x="10371" y="4937"/>
                    <a:pt x="10371" y="5048"/>
                  </a:cubicBezTo>
                  <a:cubicBezTo>
                    <a:pt x="10371" y="5158"/>
                    <a:pt x="10400" y="5812"/>
                    <a:pt x="10406" y="5812"/>
                  </a:cubicBezTo>
                  <a:cubicBezTo>
                    <a:pt x="10412" y="5923"/>
                    <a:pt x="10432" y="6577"/>
                    <a:pt x="10441" y="6577"/>
                  </a:cubicBezTo>
                  <a:cubicBezTo>
                    <a:pt x="10453" y="6687"/>
                    <a:pt x="10464" y="5923"/>
                    <a:pt x="10476" y="5923"/>
                  </a:cubicBezTo>
                  <a:cubicBezTo>
                    <a:pt x="10487" y="6144"/>
                    <a:pt x="10499" y="6466"/>
                    <a:pt x="10511" y="6687"/>
                  </a:cubicBezTo>
                  <a:cubicBezTo>
                    <a:pt x="10511" y="6687"/>
                    <a:pt x="10548" y="6033"/>
                    <a:pt x="10548" y="6033"/>
                  </a:cubicBezTo>
                  <a:cubicBezTo>
                    <a:pt x="10548" y="5923"/>
                    <a:pt x="10519" y="5260"/>
                    <a:pt x="10514" y="5260"/>
                  </a:cubicBezTo>
                  <a:cubicBezTo>
                    <a:pt x="10511" y="5158"/>
                    <a:pt x="10482" y="5923"/>
                    <a:pt x="10476" y="5923"/>
                  </a:cubicBezTo>
                  <a:cubicBezTo>
                    <a:pt x="10473" y="5923"/>
                    <a:pt x="10447" y="5260"/>
                    <a:pt x="10444" y="5158"/>
                  </a:cubicBezTo>
                  <a:cubicBezTo>
                    <a:pt x="10438" y="5048"/>
                    <a:pt x="10409" y="4495"/>
                    <a:pt x="10409" y="4384"/>
                  </a:cubicBezTo>
                  <a:cubicBezTo>
                    <a:pt x="10409" y="4163"/>
                    <a:pt x="10447" y="3841"/>
                    <a:pt x="10447" y="3620"/>
                  </a:cubicBezTo>
                  <a:cubicBezTo>
                    <a:pt x="10444" y="3399"/>
                    <a:pt x="10418" y="3178"/>
                    <a:pt x="10412" y="2855"/>
                  </a:cubicBezTo>
                  <a:cubicBezTo>
                    <a:pt x="10409" y="2745"/>
                    <a:pt x="10450" y="2303"/>
                    <a:pt x="10450" y="2192"/>
                  </a:cubicBezTo>
                  <a:lnTo>
                    <a:pt x="10485" y="2957"/>
                  </a:lnTo>
                  <a:cubicBezTo>
                    <a:pt x="10487" y="3067"/>
                    <a:pt x="10511" y="3730"/>
                    <a:pt x="10516" y="3730"/>
                  </a:cubicBezTo>
                  <a:cubicBezTo>
                    <a:pt x="10525" y="3730"/>
                    <a:pt x="10548" y="3067"/>
                    <a:pt x="10554" y="2957"/>
                  </a:cubicBezTo>
                  <a:cubicBezTo>
                    <a:pt x="10563" y="2855"/>
                    <a:pt x="10580" y="2413"/>
                    <a:pt x="10592" y="2303"/>
                  </a:cubicBezTo>
                  <a:cubicBezTo>
                    <a:pt x="10598" y="2303"/>
                    <a:pt x="10618" y="3067"/>
                    <a:pt x="10627" y="3067"/>
                  </a:cubicBezTo>
                  <a:cubicBezTo>
                    <a:pt x="10639" y="3067"/>
                    <a:pt x="10647" y="3841"/>
                    <a:pt x="10659" y="3841"/>
                  </a:cubicBezTo>
                  <a:cubicBezTo>
                    <a:pt x="10668" y="3841"/>
                    <a:pt x="10691" y="3288"/>
                    <a:pt x="10697" y="3178"/>
                  </a:cubicBezTo>
                  <a:cubicBezTo>
                    <a:pt x="10705" y="2957"/>
                    <a:pt x="10723" y="2524"/>
                    <a:pt x="10735" y="2413"/>
                  </a:cubicBezTo>
                  <a:cubicBezTo>
                    <a:pt x="10743" y="2413"/>
                    <a:pt x="10761" y="3178"/>
                    <a:pt x="10769" y="3178"/>
                  </a:cubicBezTo>
                  <a:cubicBezTo>
                    <a:pt x="10781" y="3288"/>
                    <a:pt x="10793" y="2524"/>
                    <a:pt x="10807" y="2524"/>
                  </a:cubicBezTo>
                  <a:cubicBezTo>
                    <a:pt x="10813" y="2524"/>
                    <a:pt x="10836" y="3178"/>
                    <a:pt x="10839" y="3288"/>
                  </a:cubicBezTo>
                  <a:cubicBezTo>
                    <a:pt x="10845" y="3399"/>
                    <a:pt x="10868" y="4053"/>
                    <a:pt x="10874" y="4053"/>
                  </a:cubicBezTo>
                  <a:cubicBezTo>
                    <a:pt x="10880" y="4053"/>
                    <a:pt x="10906" y="3509"/>
                    <a:pt x="10912" y="3399"/>
                  </a:cubicBezTo>
                  <a:cubicBezTo>
                    <a:pt x="10915" y="3288"/>
                    <a:pt x="10944" y="2634"/>
                    <a:pt x="10950" y="2634"/>
                  </a:cubicBezTo>
                  <a:cubicBezTo>
                    <a:pt x="10953" y="2634"/>
                    <a:pt x="10982" y="3399"/>
                    <a:pt x="10982" y="3399"/>
                  </a:cubicBezTo>
                  <a:cubicBezTo>
                    <a:pt x="10982" y="3509"/>
                    <a:pt x="10947" y="4163"/>
                    <a:pt x="10944" y="4163"/>
                  </a:cubicBezTo>
                  <a:cubicBezTo>
                    <a:pt x="10958" y="4163"/>
                    <a:pt x="10967" y="4937"/>
                    <a:pt x="10979" y="4937"/>
                  </a:cubicBezTo>
                  <a:cubicBezTo>
                    <a:pt x="10982" y="4937"/>
                    <a:pt x="11016" y="4274"/>
                    <a:pt x="11016" y="4163"/>
                  </a:cubicBezTo>
                  <a:cubicBezTo>
                    <a:pt x="11016" y="4163"/>
                    <a:pt x="11008" y="3952"/>
                    <a:pt x="10999" y="3841"/>
                  </a:cubicBezTo>
                  <a:cubicBezTo>
                    <a:pt x="10990" y="3620"/>
                    <a:pt x="10982" y="3399"/>
                    <a:pt x="10982" y="3399"/>
                  </a:cubicBezTo>
                  <a:cubicBezTo>
                    <a:pt x="10990" y="3288"/>
                    <a:pt x="11014" y="2745"/>
                    <a:pt x="11019" y="2745"/>
                  </a:cubicBezTo>
                  <a:cubicBezTo>
                    <a:pt x="11028" y="2745"/>
                    <a:pt x="11048" y="3509"/>
                    <a:pt x="11054" y="3509"/>
                  </a:cubicBezTo>
                  <a:cubicBezTo>
                    <a:pt x="11066" y="3399"/>
                    <a:pt x="11083" y="2957"/>
                    <a:pt x="11092" y="2745"/>
                  </a:cubicBezTo>
                  <a:cubicBezTo>
                    <a:pt x="11095" y="2745"/>
                    <a:pt x="11124" y="2082"/>
                    <a:pt x="11130" y="2082"/>
                  </a:cubicBezTo>
                  <a:cubicBezTo>
                    <a:pt x="11139" y="2192"/>
                    <a:pt x="11156" y="2745"/>
                    <a:pt x="11162" y="2855"/>
                  </a:cubicBezTo>
                  <a:lnTo>
                    <a:pt x="11232" y="4384"/>
                  </a:lnTo>
                  <a:cubicBezTo>
                    <a:pt x="11234" y="4495"/>
                    <a:pt x="11258" y="5158"/>
                    <a:pt x="11264" y="5158"/>
                  </a:cubicBezTo>
                  <a:cubicBezTo>
                    <a:pt x="11272" y="5158"/>
                    <a:pt x="11296" y="4606"/>
                    <a:pt x="11301" y="4495"/>
                  </a:cubicBezTo>
                  <a:lnTo>
                    <a:pt x="11339" y="3730"/>
                  </a:lnTo>
                  <a:lnTo>
                    <a:pt x="11377" y="3067"/>
                  </a:lnTo>
                  <a:cubicBezTo>
                    <a:pt x="11386" y="2957"/>
                    <a:pt x="11403" y="2413"/>
                    <a:pt x="11415" y="2413"/>
                  </a:cubicBezTo>
                  <a:cubicBezTo>
                    <a:pt x="11418" y="2303"/>
                    <a:pt x="11444" y="3067"/>
                    <a:pt x="11447" y="3178"/>
                  </a:cubicBezTo>
                  <a:cubicBezTo>
                    <a:pt x="11453" y="3288"/>
                    <a:pt x="11476" y="3952"/>
                    <a:pt x="11482" y="3952"/>
                  </a:cubicBezTo>
                  <a:cubicBezTo>
                    <a:pt x="11487" y="3952"/>
                    <a:pt x="11514" y="3288"/>
                    <a:pt x="11519" y="3178"/>
                  </a:cubicBezTo>
                  <a:cubicBezTo>
                    <a:pt x="11522" y="3178"/>
                    <a:pt x="11551" y="2524"/>
                    <a:pt x="11557" y="2524"/>
                  </a:cubicBezTo>
                  <a:cubicBezTo>
                    <a:pt x="11566" y="2524"/>
                    <a:pt x="11583" y="3178"/>
                    <a:pt x="11589" y="3288"/>
                  </a:cubicBezTo>
                  <a:cubicBezTo>
                    <a:pt x="11601" y="3509"/>
                    <a:pt x="11612" y="3841"/>
                    <a:pt x="11624" y="4053"/>
                  </a:cubicBezTo>
                  <a:cubicBezTo>
                    <a:pt x="11630" y="4163"/>
                    <a:pt x="11650" y="4827"/>
                    <a:pt x="11659" y="4827"/>
                  </a:cubicBezTo>
                  <a:cubicBezTo>
                    <a:pt x="11665" y="4827"/>
                    <a:pt x="11688" y="4053"/>
                    <a:pt x="11694" y="4163"/>
                  </a:cubicBezTo>
                  <a:cubicBezTo>
                    <a:pt x="11705" y="4274"/>
                    <a:pt x="11720" y="4716"/>
                    <a:pt x="11729" y="4937"/>
                  </a:cubicBezTo>
                  <a:cubicBezTo>
                    <a:pt x="11734" y="5048"/>
                    <a:pt x="11758" y="5702"/>
                    <a:pt x="11764" y="5702"/>
                  </a:cubicBezTo>
                  <a:cubicBezTo>
                    <a:pt x="11766" y="5702"/>
                    <a:pt x="11801" y="5048"/>
                    <a:pt x="11801" y="4937"/>
                  </a:cubicBezTo>
                  <a:cubicBezTo>
                    <a:pt x="11801" y="4937"/>
                    <a:pt x="11766" y="4163"/>
                    <a:pt x="11766" y="4163"/>
                  </a:cubicBezTo>
                  <a:cubicBezTo>
                    <a:pt x="11778" y="4163"/>
                    <a:pt x="11793" y="3509"/>
                    <a:pt x="11804" y="3509"/>
                  </a:cubicBezTo>
                  <a:cubicBezTo>
                    <a:pt x="11816" y="3509"/>
                    <a:pt x="11825" y="4163"/>
                    <a:pt x="11836" y="4274"/>
                  </a:cubicBezTo>
                  <a:cubicBezTo>
                    <a:pt x="11851" y="4384"/>
                    <a:pt x="11859" y="5048"/>
                    <a:pt x="11871" y="5048"/>
                  </a:cubicBezTo>
                  <a:cubicBezTo>
                    <a:pt x="11883" y="5048"/>
                    <a:pt x="11897" y="4274"/>
                    <a:pt x="11909" y="4384"/>
                  </a:cubicBezTo>
                  <a:cubicBezTo>
                    <a:pt x="11921" y="4384"/>
                    <a:pt x="11932" y="5158"/>
                    <a:pt x="11944" y="5158"/>
                  </a:cubicBezTo>
                  <a:cubicBezTo>
                    <a:pt x="11952" y="5158"/>
                    <a:pt x="11970" y="4384"/>
                    <a:pt x="11979" y="4384"/>
                  </a:cubicBezTo>
                  <a:cubicBezTo>
                    <a:pt x="11987" y="4495"/>
                    <a:pt x="12008" y="5260"/>
                    <a:pt x="12014" y="5158"/>
                  </a:cubicBezTo>
                  <a:cubicBezTo>
                    <a:pt x="12025" y="5158"/>
                    <a:pt x="12043" y="4606"/>
                    <a:pt x="12051" y="4495"/>
                  </a:cubicBezTo>
                  <a:lnTo>
                    <a:pt x="12089" y="3730"/>
                  </a:lnTo>
                  <a:cubicBezTo>
                    <a:pt x="12095" y="3620"/>
                    <a:pt x="12118" y="3067"/>
                    <a:pt x="12127" y="3067"/>
                  </a:cubicBezTo>
                  <a:cubicBezTo>
                    <a:pt x="12136" y="3067"/>
                    <a:pt x="12150" y="3841"/>
                    <a:pt x="12159" y="3841"/>
                  </a:cubicBezTo>
                  <a:cubicBezTo>
                    <a:pt x="12168" y="3841"/>
                    <a:pt x="12191" y="3067"/>
                    <a:pt x="12197" y="3178"/>
                  </a:cubicBezTo>
                  <a:cubicBezTo>
                    <a:pt x="12208" y="3288"/>
                    <a:pt x="12223" y="3730"/>
                    <a:pt x="12232" y="3952"/>
                  </a:cubicBezTo>
                  <a:cubicBezTo>
                    <a:pt x="12237" y="4053"/>
                    <a:pt x="12258" y="4716"/>
                    <a:pt x="12266" y="4716"/>
                  </a:cubicBezTo>
                  <a:cubicBezTo>
                    <a:pt x="12269" y="4716"/>
                    <a:pt x="12298" y="4053"/>
                    <a:pt x="12301" y="3952"/>
                  </a:cubicBezTo>
                  <a:cubicBezTo>
                    <a:pt x="12310" y="3841"/>
                    <a:pt x="12330" y="3288"/>
                    <a:pt x="12339" y="3288"/>
                  </a:cubicBezTo>
                  <a:cubicBezTo>
                    <a:pt x="12351" y="3288"/>
                    <a:pt x="12362" y="4053"/>
                    <a:pt x="12374" y="4053"/>
                  </a:cubicBezTo>
                  <a:cubicBezTo>
                    <a:pt x="12386" y="4053"/>
                    <a:pt x="12400" y="3288"/>
                    <a:pt x="12412" y="3399"/>
                  </a:cubicBezTo>
                  <a:cubicBezTo>
                    <a:pt x="12423" y="3399"/>
                    <a:pt x="12432" y="4163"/>
                    <a:pt x="12444" y="4163"/>
                  </a:cubicBezTo>
                  <a:cubicBezTo>
                    <a:pt x="12455" y="4163"/>
                    <a:pt x="12470" y="3509"/>
                    <a:pt x="12482" y="3399"/>
                  </a:cubicBezTo>
                  <a:cubicBezTo>
                    <a:pt x="12493" y="3399"/>
                    <a:pt x="12505" y="4163"/>
                    <a:pt x="12516" y="4163"/>
                  </a:cubicBezTo>
                  <a:cubicBezTo>
                    <a:pt x="12522" y="4163"/>
                    <a:pt x="12548" y="3620"/>
                    <a:pt x="12554" y="3509"/>
                  </a:cubicBezTo>
                  <a:cubicBezTo>
                    <a:pt x="12560" y="3399"/>
                    <a:pt x="12583" y="2745"/>
                    <a:pt x="12592" y="2745"/>
                  </a:cubicBezTo>
                  <a:cubicBezTo>
                    <a:pt x="12592" y="2745"/>
                    <a:pt x="12624" y="3509"/>
                    <a:pt x="12624" y="3509"/>
                  </a:cubicBezTo>
                  <a:cubicBezTo>
                    <a:pt x="12624" y="3620"/>
                    <a:pt x="12586" y="4274"/>
                    <a:pt x="12586" y="4274"/>
                  </a:cubicBezTo>
                  <a:cubicBezTo>
                    <a:pt x="12592" y="4384"/>
                    <a:pt x="12615" y="5048"/>
                    <a:pt x="12621" y="5048"/>
                  </a:cubicBezTo>
                  <a:cubicBezTo>
                    <a:pt x="12633" y="5048"/>
                    <a:pt x="12650" y="4274"/>
                    <a:pt x="12659" y="4384"/>
                  </a:cubicBezTo>
                  <a:cubicBezTo>
                    <a:pt x="12670" y="4384"/>
                    <a:pt x="12679" y="5048"/>
                    <a:pt x="12694" y="5158"/>
                  </a:cubicBezTo>
                  <a:cubicBezTo>
                    <a:pt x="12705" y="5158"/>
                    <a:pt x="12717" y="4384"/>
                    <a:pt x="12729" y="4384"/>
                  </a:cubicBezTo>
                  <a:cubicBezTo>
                    <a:pt x="12743" y="4384"/>
                    <a:pt x="12752" y="5158"/>
                    <a:pt x="12763" y="5158"/>
                  </a:cubicBezTo>
                  <a:cubicBezTo>
                    <a:pt x="12775" y="5158"/>
                    <a:pt x="12790" y="4495"/>
                    <a:pt x="12801" y="4495"/>
                  </a:cubicBezTo>
                  <a:cubicBezTo>
                    <a:pt x="12807" y="4495"/>
                    <a:pt x="12830" y="5260"/>
                    <a:pt x="12836" y="5260"/>
                  </a:cubicBezTo>
                  <a:cubicBezTo>
                    <a:pt x="12839" y="5260"/>
                    <a:pt x="12871" y="4606"/>
                    <a:pt x="12871" y="4495"/>
                  </a:cubicBezTo>
                  <a:cubicBezTo>
                    <a:pt x="12871" y="4495"/>
                    <a:pt x="12839" y="3730"/>
                    <a:pt x="12839" y="3730"/>
                  </a:cubicBezTo>
                  <a:cubicBezTo>
                    <a:pt x="12851" y="3730"/>
                    <a:pt x="12862" y="3067"/>
                    <a:pt x="12877" y="3067"/>
                  </a:cubicBezTo>
                  <a:cubicBezTo>
                    <a:pt x="12883" y="3067"/>
                    <a:pt x="12903" y="3730"/>
                    <a:pt x="12909" y="3841"/>
                  </a:cubicBezTo>
                  <a:cubicBezTo>
                    <a:pt x="12915" y="3952"/>
                    <a:pt x="12938" y="4606"/>
                    <a:pt x="12944" y="4606"/>
                  </a:cubicBezTo>
                  <a:cubicBezTo>
                    <a:pt x="12952" y="4606"/>
                    <a:pt x="12976" y="4053"/>
                    <a:pt x="12981" y="3952"/>
                  </a:cubicBezTo>
                  <a:cubicBezTo>
                    <a:pt x="12984" y="3841"/>
                    <a:pt x="13016" y="3178"/>
                    <a:pt x="13019" y="3178"/>
                  </a:cubicBezTo>
                  <a:cubicBezTo>
                    <a:pt x="13022" y="3178"/>
                    <a:pt x="13051" y="3952"/>
                    <a:pt x="13051" y="3952"/>
                  </a:cubicBezTo>
                  <a:cubicBezTo>
                    <a:pt x="13051" y="4053"/>
                    <a:pt x="13016" y="4716"/>
                    <a:pt x="13016" y="4716"/>
                  </a:cubicBezTo>
                  <a:cubicBezTo>
                    <a:pt x="13025" y="4716"/>
                    <a:pt x="13037" y="5481"/>
                    <a:pt x="13048" y="5481"/>
                  </a:cubicBezTo>
                  <a:cubicBezTo>
                    <a:pt x="13051" y="5481"/>
                    <a:pt x="13086" y="4827"/>
                    <a:pt x="13086" y="4716"/>
                  </a:cubicBezTo>
                  <a:cubicBezTo>
                    <a:pt x="13086" y="4716"/>
                    <a:pt x="13051" y="3952"/>
                    <a:pt x="13051" y="3952"/>
                  </a:cubicBezTo>
                  <a:cubicBezTo>
                    <a:pt x="13060" y="3841"/>
                    <a:pt x="13080" y="3288"/>
                    <a:pt x="13089" y="3288"/>
                  </a:cubicBezTo>
                  <a:cubicBezTo>
                    <a:pt x="13101" y="3288"/>
                    <a:pt x="13115" y="4053"/>
                    <a:pt x="13124" y="4053"/>
                  </a:cubicBezTo>
                  <a:cubicBezTo>
                    <a:pt x="13130" y="4053"/>
                    <a:pt x="13156" y="3288"/>
                    <a:pt x="13162" y="3288"/>
                  </a:cubicBezTo>
                  <a:cubicBezTo>
                    <a:pt x="13170" y="3399"/>
                    <a:pt x="13188" y="3952"/>
                    <a:pt x="13194" y="4163"/>
                  </a:cubicBezTo>
                  <a:cubicBezTo>
                    <a:pt x="13199" y="4274"/>
                    <a:pt x="13223" y="4937"/>
                    <a:pt x="13229" y="4937"/>
                  </a:cubicBezTo>
                  <a:cubicBezTo>
                    <a:pt x="13231" y="4937"/>
                    <a:pt x="13266" y="4274"/>
                    <a:pt x="13266" y="4163"/>
                  </a:cubicBezTo>
                  <a:cubicBezTo>
                    <a:pt x="13266" y="4163"/>
                    <a:pt x="13234" y="3399"/>
                    <a:pt x="13231" y="3399"/>
                  </a:cubicBezTo>
                  <a:cubicBezTo>
                    <a:pt x="13243" y="3399"/>
                    <a:pt x="13258" y="2634"/>
                    <a:pt x="13269" y="2745"/>
                  </a:cubicBezTo>
                  <a:cubicBezTo>
                    <a:pt x="13275" y="2745"/>
                    <a:pt x="13298" y="3399"/>
                    <a:pt x="13304" y="3509"/>
                  </a:cubicBezTo>
                  <a:cubicBezTo>
                    <a:pt x="13310" y="3620"/>
                    <a:pt x="13327" y="4163"/>
                    <a:pt x="13336" y="4274"/>
                  </a:cubicBezTo>
                  <a:cubicBezTo>
                    <a:pt x="13345" y="4274"/>
                    <a:pt x="13365" y="3509"/>
                    <a:pt x="13374" y="3509"/>
                  </a:cubicBezTo>
                  <a:cubicBezTo>
                    <a:pt x="13385" y="3509"/>
                    <a:pt x="13397" y="4274"/>
                    <a:pt x="13409" y="4274"/>
                  </a:cubicBezTo>
                  <a:cubicBezTo>
                    <a:pt x="13420" y="4274"/>
                    <a:pt x="13435" y="3620"/>
                    <a:pt x="13446" y="3620"/>
                  </a:cubicBezTo>
                  <a:cubicBezTo>
                    <a:pt x="13452" y="3620"/>
                    <a:pt x="13473" y="4495"/>
                    <a:pt x="13478" y="4384"/>
                  </a:cubicBezTo>
                  <a:cubicBezTo>
                    <a:pt x="13490" y="4274"/>
                    <a:pt x="13508" y="3841"/>
                    <a:pt x="13516" y="3730"/>
                  </a:cubicBezTo>
                  <a:cubicBezTo>
                    <a:pt x="13522" y="3620"/>
                    <a:pt x="13548" y="2957"/>
                    <a:pt x="13554" y="2957"/>
                  </a:cubicBezTo>
                  <a:cubicBezTo>
                    <a:pt x="13557" y="2957"/>
                    <a:pt x="13589" y="3730"/>
                    <a:pt x="13589" y="3730"/>
                  </a:cubicBezTo>
                  <a:cubicBezTo>
                    <a:pt x="13589" y="3841"/>
                    <a:pt x="13548" y="4384"/>
                    <a:pt x="13551" y="4495"/>
                  </a:cubicBezTo>
                  <a:cubicBezTo>
                    <a:pt x="13554" y="4606"/>
                    <a:pt x="13577" y="5260"/>
                    <a:pt x="13586" y="5260"/>
                  </a:cubicBezTo>
                  <a:cubicBezTo>
                    <a:pt x="13592" y="5260"/>
                    <a:pt x="13615" y="4606"/>
                    <a:pt x="13621" y="4495"/>
                  </a:cubicBezTo>
                  <a:cubicBezTo>
                    <a:pt x="13627" y="4495"/>
                    <a:pt x="13656" y="3841"/>
                    <a:pt x="13659" y="3841"/>
                  </a:cubicBezTo>
                  <a:cubicBezTo>
                    <a:pt x="13667" y="3841"/>
                    <a:pt x="13688" y="4495"/>
                    <a:pt x="13694" y="4606"/>
                  </a:cubicBezTo>
                  <a:cubicBezTo>
                    <a:pt x="13705" y="4827"/>
                    <a:pt x="13717" y="5158"/>
                    <a:pt x="13728" y="5370"/>
                  </a:cubicBezTo>
                  <a:cubicBezTo>
                    <a:pt x="13714" y="5370"/>
                    <a:pt x="13702" y="6144"/>
                    <a:pt x="13691" y="6144"/>
                  </a:cubicBezTo>
                  <a:cubicBezTo>
                    <a:pt x="13679" y="6033"/>
                    <a:pt x="13664" y="5260"/>
                    <a:pt x="13656" y="5260"/>
                  </a:cubicBezTo>
                  <a:cubicBezTo>
                    <a:pt x="13653" y="5370"/>
                    <a:pt x="13621" y="5923"/>
                    <a:pt x="13618" y="6033"/>
                  </a:cubicBezTo>
                  <a:cubicBezTo>
                    <a:pt x="13618" y="6033"/>
                    <a:pt x="13650" y="6798"/>
                    <a:pt x="13653" y="6798"/>
                  </a:cubicBezTo>
                  <a:cubicBezTo>
                    <a:pt x="13664" y="6798"/>
                    <a:pt x="13679" y="6033"/>
                    <a:pt x="13691" y="6144"/>
                  </a:cubicBezTo>
                  <a:cubicBezTo>
                    <a:pt x="13702" y="6144"/>
                    <a:pt x="13711" y="6908"/>
                    <a:pt x="13723" y="6908"/>
                  </a:cubicBezTo>
                  <a:cubicBezTo>
                    <a:pt x="13737" y="6908"/>
                    <a:pt x="13749" y="6254"/>
                    <a:pt x="13760" y="6144"/>
                  </a:cubicBezTo>
                  <a:cubicBezTo>
                    <a:pt x="13760" y="5923"/>
                    <a:pt x="13725" y="5591"/>
                    <a:pt x="13728" y="5370"/>
                  </a:cubicBezTo>
                  <a:cubicBezTo>
                    <a:pt x="13728" y="5260"/>
                    <a:pt x="13760" y="4827"/>
                    <a:pt x="13763" y="4716"/>
                  </a:cubicBezTo>
                  <a:cubicBezTo>
                    <a:pt x="13772" y="4495"/>
                    <a:pt x="13792" y="4053"/>
                    <a:pt x="13801" y="3952"/>
                  </a:cubicBezTo>
                  <a:cubicBezTo>
                    <a:pt x="13807" y="3952"/>
                    <a:pt x="13830" y="4716"/>
                    <a:pt x="13836" y="4716"/>
                  </a:cubicBezTo>
                  <a:cubicBezTo>
                    <a:pt x="13842" y="4716"/>
                    <a:pt x="13868" y="4163"/>
                    <a:pt x="13874" y="4053"/>
                  </a:cubicBezTo>
                  <a:cubicBezTo>
                    <a:pt x="13880" y="3952"/>
                    <a:pt x="13903" y="3288"/>
                    <a:pt x="13911" y="3288"/>
                  </a:cubicBezTo>
                  <a:cubicBezTo>
                    <a:pt x="13914" y="3288"/>
                    <a:pt x="13941" y="4053"/>
                    <a:pt x="13943" y="4053"/>
                  </a:cubicBezTo>
                  <a:cubicBezTo>
                    <a:pt x="13949" y="4163"/>
                    <a:pt x="13973" y="4827"/>
                    <a:pt x="13978" y="4937"/>
                  </a:cubicBezTo>
                  <a:cubicBezTo>
                    <a:pt x="13984" y="4937"/>
                    <a:pt x="14010" y="4274"/>
                    <a:pt x="14016" y="4163"/>
                  </a:cubicBezTo>
                  <a:cubicBezTo>
                    <a:pt x="14025" y="3952"/>
                    <a:pt x="14042" y="3509"/>
                    <a:pt x="14054" y="3509"/>
                  </a:cubicBezTo>
                  <a:cubicBezTo>
                    <a:pt x="14060" y="3399"/>
                    <a:pt x="14080" y="4274"/>
                    <a:pt x="14086" y="4274"/>
                  </a:cubicBezTo>
                  <a:cubicBezTo>
                    <a:pt x="14097" y="4274"/>
                    <a:pt x="14112" y="3509"/>
                    <a:pt x="14124" y="3509"/>
                  </a:cubicBezTo>
                  <a:cubicBezTo>
                    <a:pt x="14135" y="3509"/>
                    <a:pt x="14147" y="4274"/>
                    <a:pt x="14159" y="4274"/>
                  </a:cubicBezTo>
                  <a:cubicBezTo>
                    <a:pt x="14170" y="4274"/>
                    <a:pt x="14185" y="3620"/>
                    <a:pt x="14196" y="3620"/>
                  </a:cubicBezTo>
                  <a:cubicBezTo>
                    <a:pt x="14208" y="3620"/>
                    <a:pt x="14217" y="4384"/>
                    <a:pt x="14228" y="4384"/>
                  </a:cubicBezTo>
                  <a:cubicBezTo>
                    <a:pt x="14237" y="4384"/>
                    <a:pt x="14260" y="3620"/>
                    <a:pt x="14266" y="3730"/>
                  </a:cubicBezTo>
                  <a:cubicBezTo>
                    <a:pt x="14269" y="3730"/>
                    <a:pt x="14301" y="4384"/>
                    <a:pt x="14301" y="4495"/>
                  </a:cubicBezTo>
                  <a:cubicBezTo>
                    <a:pt x="14301" y="4716"/>
                    <a:pt x="14263" y="4937"/>
                    <a:pt x="14263" y="5158"/>
                  </a:cubicBezTo>
                  <a:cubicBezTo>
                    <a:pt x="14263" y="5260"/>
                    <a:pt x="14295" y="5923"/>
                    <a:pt x="14298" y="5923"/>
                  </a:cubicBezTo>
                  <a:cubicBezTo>
                    <a:pt x="14301" y="5923"/>
                    <a:pt x="14333" y="5260"/>
                    <a:pt x="14336" y="5260"/>
                  </a:cubicBezTo>
                  <a:cubicBezTo>
                    <a:pt x="14336" y="5048"/>
                    <a:pt x="14298" y="4606"/>
                    <a:pt x="14301" y="4495"/>
                  </a:cubicBezTo>
                  <a:cubicBezTo>
                    <a:pt x="14304" y="4274"/>
                    <a:pt x="14330" y="3841"/>
                    <a:pt x="14339" y="3730"/>
                  </a:cubicBezTo>
                  <a:cubicBezTo>
                    <a:pt x="14339" y="3730"/>
                    <a:pt x="14368" y="4495"/>
                    <a:pt x="14371" y="4495"/>
                  </a:cubicBezTo>
                  <a:cubicBezTo>
                    <a:pt x="14379" y="4495"/>
                    <a:pt x="14403" y="3952"/>
                    <a:pt x="14408" y="3841"/>
                  </a:cubicBezTo>
                  <a:cubicBezTo>
                    <a:pt x="14417" y="3730"/>
                    <a:pt x="14438" y="3067"/>
                    <a:pt x="14446" y="3067"/>
                  </a:cubicBezTo>
                  <a:cubicBezTo>
                    <a:pt x="14452" y="3067"/>
                    <a:pt x="14475" y="3841"/>
                    <a:pt x="14481" y="3841"/>
                  </a:cubicBezTo>
                  <a:lnTo>
                    <a:pt x="14513" y="4716"/>
                  </a:lnTo>
                  <a:cubicBezTo>
                    <a:pt x="14525" y="4937"/>
                    <a:pt x="14536" y="5158"/>
                    <a:pt x="14548" y="5481"/>
                  </a:cubicBezTo>
                  <a:cubicBezTo>
                    <a:pt x="14554" y="5591"/>
                    <a:pt x="14577" y="6254"/>
                    <a:pt x="14583" y="6254"/>
                  </a:cubicBezTo>
                  <a:cubicBezTo>
                    <a:pt x="14589" y="6254"/>
                    <a:pt x="14615" y="5591"/>
                    <a:pt x="14621" y="5481"/>
                  </a:cubicBezTo>
                  <a:lnTo>
                    <a:pt x="14656" y="4827"/>
                  </a:lnTo>
                  <a:lnTo>
                    <a:pt x="14693" y="4053"/>
                  </a:lnTo>
                  <a:cubicBezTo>
                    <a:pt x="14702" y="3952"/>
                    <a:pt x="14720" y="3399"/>
                    <a:pt x="14731" y="3399"/>
                  </a:cubicBezTo>
                  <a:cubicBezTo>
                    <a:pt x="14734" y="3399"/>
                    <a:pt x="14763" y="4053"/>
                    <a:pt x="14766" y="4163"/>
                  </a:cubicBezTo>
                  <a:cubicBezTo>
                    <a:pt x="14769" y="4274"/>
                    <a:pt x="14792" y="4937"/>
                    <a:pt x="14798" y="4937"/>
                  </a:cubicBezTo>
                  <a:cubicBezTo>
                    <a:pt x="14807" y="4937"/>
                    <a:pt x="14833" y="4384"/>
                    <a:pt x="14836" y="4274"/>
                  </a:cubicBezTo>
                  <a:cubicBezTo>
                    <a:pt x="14842" y="4163"/>
                    <a:pt x="14871" y="3509"/>
                    <a:pt x="14874" y="3509"/>
                  </a:cubicBezTo>
                  <a:cubicBezTo>
                    <a:pt x="14882" y="3620"/>
                    <a:pt x="14900" y="4163"/>
                    <a:pt x="14908" y="4274"/>
                  </a:cubicBezTo>
                  <a:cubicBezTo>
                    <a:pt x="14917" y="4495"/>
                    <a:pt x="14929" y="4937"/>
                    <a:pt x="14940" y="5048"/>
                  </a:cubicBezTo>
                  <a:cubicBezTo>
                    <a:pt x="14949" y="5158"/>
                    <a:pt x="14967" y="5812"/>
                    <a:pt x="14975" y="5812"/>
                  </a:cubicBezTo>
                  <a:cubicBezTo>
                    <a:pt x="14984" y="5923"/>
                    <a:pt x="15007" y="5048"/>
                    <a:pt x="15013" y="5158"/>
                  </a:cubicBezTo>
                  <a:cubicBezTo>
                    <a:pt x="15025" y="5260"/>
                    <a:pt x="15039" y="5702"/>
                    <a:pt x="15048" y="5923"/>
                  </a:cubicBezTo>
                  <a:cubicBezTo>
                    <a:pt x="15051" y="6033"/>
                    <a:pt x="15074" y="6687"/>
                    <a:pt x="15080" y="6687"/>
                  </a:cubicBezTo>
                  <a:cubicBezTo>
                    <a:pt x="15083" y="6687"/>
                    <a:pt x="15118" y="6033"/>
                    <a:pt x="15118" y="6033"/>
                  </a:cubicBezTo>
                  <a:cubicBezTo>
                    <a:pt x="15118" y="6033"/>
                    <a:pt x="15109" y="5812"/>
                    <a:pt x="15100" y="5591"/>
                  </a:cubicBezTo>
                  <a:cubicBezTo>
                    <a:pt x="15092" y="5370"/>
                    <a:pt x="15083" y="5260"/>
                    <a:pt x="15083" y="5260"/>
                  </a:cubicBezTo>
                  <a:cubicBezTo>
                    <a:pt x="15092" y="5158"/>
                    <a:pt x="15115" y="4495"/>
                    <a:pt x="15121" y="4495"/>
                  </a:cubicBezTo>
                  <a:cubicBezTo>
                    <a:pt x="15129" y="4495"/>
                    <a:pt x="15150" y="5158"/>
                    <a:pt x="15156" y="5260"/>
                  </a:cubicBezTo>
                  <a:cubicBezTo>
                    <a:pt x="15158" y="5370"/>
                    <a:pt x="15185" y="6144"/>
                    <a:pt x="15190" y="6033"/>
                  </a:cubicBezTo>
                  <a:cubicBezTo>
                    <a:pt x="15193" y="6033"/>
                    <a:pt x="15225" y="5370"/>
                    <a:pt x="15225" y="5370"/>
                  </a:cubicBezTo>
                  <a:cubicBezTo>
                    <a:pt x="15228" y="5158"/>
                    <a:pt x="15190" y="4827"/>
                    <a:pt x="15193" y="4606"/>
                  </a:cubicBezTo>
                  <a:cubicBezTo>
                    <a:pt x="15193" y="4495"/>
                    <a:pt x="15225" y="3952"/>
                    <a:pt x="15231" y="3841"/>
                  </a:cubicBezTo>
                  <a:cubicBezTo>
                    <a:pt x="15234" y="3841"/>
                    <a:pt x="15257" y="4606"/>
                    <a:pt x="15263" y="4606"/>
                  </a:cubicBezTo>
                  <a:cubicBezTo>
                    <a:pt x="15275" y="4716"/>
                    <a:pt x="15292" y="3952"/>
                    <a:pt x="15301" y="3952"/>
                  </a:cubicBezTo>
                  <a:cubicBezTo>
                    <a:pt x="15304" y="3952"/>
                    <a:pt x="15336" y="4716"/>
                    <a:pt x="15336" y="4716"/>
                  </a:cubicBezTo>
                  <a:cubicBezTo>
                    <a:pt x="15336" y="4937"/>
                    <a:pt x="15298" y="5260"/>
                    <a:pt x="15298" y="5481"/>
                  </a:cubicBezTo>
                  <a:cubicBezTo>
                    <a:pt x="15301" y="5702"/>
                    <a:pt x="15327" y="6033"/>
                    <a:pt x="15333" y="6254"/>
                  </a:cubicBezTo>
                  <a:cubicBezTo>
                    <a:pt x="15342" y="6466"/>
                    <a:pt x="15356" y="6798"/>
                    <a:pt x="15365" y="7019"/>
                  </a:cubicBezTo>
                  <a:lnTo>
                    <a:pt x="15400" y="7783"/>
                  </a:lnTo>
                  <a:cubicBezTo>
                    <a:pt x="15403" y="7562"/>
                    <a:pt x="15437" y="7350"/>
                    <a:pt x="15437" y="7019"/>
                  </a:cubicBezTo>
                  <a:cubicBezTo>
                    <a:pt x="15437" y="6908"/>
                    <a:pt x="15408" y="6365"/>
                    <a:pt x="15403" y="6254"/>
                  </a:cubicBezTo>
                  <a:cubicBezTo>
                    <a:pt x="15400" y="6144"/>
                    <a:pt x="15368" y="5591"/>
                    <a:pt x="15371" y="5481"/>
                  </a:cubicBezTo>
                  <a:cubicBezTo>
                    <a:pt x="15371" y="5370"/>
                    <a:pt x="15400" y="4937"/>
                    <a:pt x="15406" y="4827"/>
                  </a:cubicBezTo>
                  <a:lnTo>
                    <a:pt x="15443" y="4053"/>
                  </a:lnTo>
                  <a:cubicBezTo>
                    <a:pt x="15446" y="4384"/>
                    <a:pt x="15478" y="4606"/>
                    <a:pt x="15478" y="4827"/>
                  </a:cubicBezTo>
                  <a:cubicBezTo>
                    <a:pt x="15478" y="5158"/>
                    <a:pt x="15443" y="5370"/>
                    <a:pt x="15440" y="5591"/>
                  </a:cubicBezTo>
                  <a:cubicBezTo>
                    <a:pt x="15452" y="5591"/>
                    <a:pt x="15464" y="6365"/>
                    <a:pt x="15475" y="6365"/>
                  </a:cubicBezTo>
                  <a:cubicBezTo>
                    <a:pt x="15478" y="6365"/>
                    <a:pt x="15513" y="5702"/>
                    <a:pt x="15513" y="5591"/>
                  </a:cubicBezTo>
                  <a:cubicBezTo>
                    <a:pt x="15513" y="5591"/>
                    <a:pt x="15478" y="4827"/>
                    <a:pt x="15478" y="4827"/>
                  </a:cubicBezTo>
                  <a:cubicBezTo>
                    <a:pt x="15490" y="4827"/>
                    <a:pt x="15504" y="4163"/>
                    <a:pt x="15516" y="4163"/>
                  </a:cubicBezTo>
                  <a:cubicBezTo>
                    <a:pt x="15522" y="4163"/>
                    <a:pt x="15545" y="4827"/>
                    <a:pt x="15548" y="4937"/>
                  </a:cubicBezTo>
                  <a:cubicBezTo>
                    <a:pt x="15554" y="5048"/>
                    <a:pt x="15577" y="5702"/>
                    <a:pt x="15583" y="5702"/>
                  </a:cubicBezTo>
                  <a:cubicBezTo>
                    <a:pt x="15589" y="5702"/>
                    <a:pt x="15615" y="5158"/>
                    <a:pt x="15621" y="5048"/>
                  </a:cubicBezTo>
                  <a:cubicBezTo>
                    <a:pt x="15626" y="4827"/>
                    <a:pt x="15650" y="4274"/>
                    <a:pt x="15658" y="4274"/>
                  </a:cubicBezTo>
                  <a:cubicBezTo>
                    <a:pt x="15667" y="4274"/>
                    <a:pt x="15682" y="5048"/>
                    <a:pt x="15690" y="5048"/>
                  </a:cubicBezTo>
                  <a:cubicBezTo>
                    <a:pt x="15705" y="5048"/>
                    <a:pt x="15717" y="4384"/>
                    <a:pt x="15728" y="4384"/>
                  </a:cubicBezTo>
                  <a:cubicBezTo>
                    <a:pt x="15740" y="4384"/>
                    <a:pt x="15751" y="5158"/>
                    <a:pt x="15763" y="5158"/>
                  </a:cubicBezTo>
                  <a:cubicBezTo>
                    <a:pt x="15775" y="5158"/>
                    <a:pt x="15789" y="4495"/>
                    <a:pt x="15801" y="4384"/>
                  </a:cubicBezTo>
                  <a:cubicBezTo>
                    <a:pt x="15810" y="4384"/>
                    <a:pt x="15824" y="5158"/>
                    <a:pt x="15833" y="5260"/>
                  </a:cubicBezTo>
                  <a:cubicBezTo>
                    <a:pt x="15842" y="5260"/>
                    <a:pt x="15865" y="4606"/>
                    <a:pt x="15871" y="4495"/>
                  </a:cubicBezTo>
                  <a:cubicBezTo>
                    <a:pt x="15876" y="4384"/>
                    <a:pt x="15903" y="3841"/>
                    <a:pt x="15908" y="3841"/>
                  </a:cubicBezTo>
                  <a:cubicBezTo>
                    <a:pt x="15911" y="3841"/>
                    <a:pt x="15943" y="4495"/>
                    <a:pt x="15943" y="4606"/>
                  </a:cubicBezTo>
                  <a:cubicBezTo>
                    <a:pt x="15943" y="4606"/>
                    <a:pt x="15908" y="5260"/>
                    <a:pt x="15906" y="5260"/>
                  </a:cubicBezTo>
                  <a:cubicBezTo>
                    <a:pt x="15917" y="5260"/>
                    <a:pt x="15929" y="6033"/>
                    <a:pt x="15940" y="6033"/>
                  </a:cubicBezTo>
                  <a:cubicBezTo>
                    <a:pt x="15949" y="6033"/>
                    <a:pt x="15969" y="5481"/>
                    <a:pt x="15975" y="5370"/>
                  </a:cubicBezTo>
                  <a:cubicBezTo>
                    <a:pt x="15990" y="5260"/>
                    <a:pt x="16004" y="4827"/>
                    <a:pt x="16013" y="4606"/>
                  </a:cubicBezTo>
                  <a:cubicBezTo>
                    <a:pt x="16019" y="4495"/>
                    <a:pt x="16045" y="3952"/>
                    <a:pt x="16051" y="3952"/>
                  </a:cubicBezTo>
                  <a:cubicBezTo>
                    <a:pt x="16057" y="3952"/>
                    <a:pt x="16080" y="4606"/>
                    <a:pt x="16086" y="4716"/>
                  </a:cubicBezTo>
                  <a:cubicBezTo>
                    <a:pt x="16097" y="4937"/>
                    <a:pt x="16109" y="5260"/>
                    <a:pt x="16118" y="5481"/>
                  </a:cubicBezTo>
                  <a:cubicBezTo>
                    <a:pt x="16124" y="5591"/>
                    <a:pt x="16147" y="6254"/>
                    <a:pt x="16153" y="6254"/>
                  </a:cubicBezTo>
                  <a:cubicBezTo>
                    <a:pt x="16158" y="6254"/>
                    <a:pt x="16185" y="5702"/>
                    <a:pt x="16190" y="5591"/>
                  </a:cubicBezTo>
                  <a:lnTo>
                    <a:pt x="16228" y="4827"/>
                  </a:lnTo>
                  <a:cubicBezTo>
                    <a:pt x="16231" y="4827"/>
                    <a:pt x="16260" y="4163"/>
                    <a:pt x="16266" y="4163"/>
                  </a:cubicBezTo>
                  <a:cubicBezTo>
                    <a:pt x="16272" y="4163"/>
                    <a:pt x="16292" y="4827"/>
                    <a:pt x="16298" y="4937"/>
                  </a:cubicBezTo>
                  <a:cubicBezTo>
                    <a:pt x="16310" y="5158"/>
                    <a:pt x="16321" y="5481"/>
                    <a:pt x="16333" y="5702"/>
                  </a:cubicBezTo>
                  <a:cubicBezTo>
                    <a:pt x="16342" y="5812"/>
                    <a:pt x="16356" y="6466"/>
                    <a:pt x="16368" y="6466"/>
                  </a:cubicBezTo>
                  <a:cubicBezTo>
                    <a:pt x="16376" y="6577"/>
                    <a:pt x="16394" y="5812"/>
                    <a:pt x="16405" y="5812"/>
                  </a:cubicBezTo>
                  <a:cubicBezTo>
                    <a:pt x="16414" y="5812"/>
                    <a:pt x="16429" y="6577"/>
                    <a:pt x="16437" y="6577"/>
                  </a:cubicBezTo>
                  <a:cubicBezTo>
                    <a:pt x="16452" y="6466"/>
                    <a:pt x="16461" y="5923"/>
                    <a:pt x="16475" y="5812"/>
                  </a:cubicBezTo>
                  <a:cubicBezTo>
                    <a:pt x="16467" y="5812"/>
                    <a:pt x="16449" y="5048"/>
                    <a:pt x="16440" y="5048"/>
                  </a:cubicBezTo>
                  <a:cubicBezTo>
                    <a:pt x="16452" y="5048"/>
                    <a:pt x="16467" y="4384"/>
                    <a:pt x="16478" y="4384"/>
                  </a:cubicBezTo>
                  <a:cubicBezTo>
                    <a:pt x="16481" y="4384"/>
                    <a:pt x="16513" y="5158"/>
                    <a:pt x="16513" y="5158"/>
                  </a:cubicBezTo>
                  <a:cubicBezTo>
                    <a:pt x="16513" y="5260"/>
                    <a:pt x="16478" y="5812"/>
                    <a:pt x="16475" y="5812"/>
                  </a:cubicBezTo>
                  <a:cubicBezTo>
                    <a:pt x="16484" y="5812"/>
                    <a:pt x="16499" y="6577"/>
                    <a:pt x="16510" y="6577"/>
                  </a:cubicBezTo>
                  <a:cubicBezTo>
                    <a:pt x="16516" y="6687"/>
                    <a:pt x="16542" y="6033"/>
                    <a:pt x="16548" y="5923"/>
                  </a:cubicBezTo>
                  <a:cubicBezTo>
                    <a:pt x="16551" y="5812"/>
                    <a:pt x="16583" y="5370"/>
                    <a:pt x="16583" y="5158"/>
                  </a:cubicBezTo>
                  <a:cubicBezTo>
                    <a:pt x="16583" y="5158"/>
                    <a:pt x="16551" y="4384"/>
                    <a:pt x="16551" y="4384"/>
                  </a:cubicBezTo>
                  <a:cubicBezTo>
                    <a:pt x="16562" y="4384"/>
                    <a:pt x="16574" y="3730"/>
                    <a:pt x="16589" y="3730"/>
                  </a:cubicBezTo>
                  <a:cubicBezTo>
                    <a:pt x="16594" y="3730"/>
                    <a:pt x="16615" y="4384"/>
                    <a:pt x="16621" y="4495"/>
                  </a:cubicBezTo>
                  <a:cubicBezTo>
                    <a:pt x="16629" y="4716"/>
                    <a:pt x="16644" y="5158"/>
                    <a:pt x="16655" y="5260"/>
                  </a:cubicBezTo>
                  <a:cubicBezTo>
                    <a:pt x="16661" y="5370"/>
                    <a:pt x="16685" y="4606"/>
                    <a:pt x="16693" y="4606"/>
                  </a:cubicBezTo>
                  <a:cubicBezTo>
                    <a:pt x="16699" y="4606"/>
                    <a:pt x="16722" y="5260"/>
                    <a:pt x="16725" y="5370"/>
                  </a:cubicBezTo>
                  <a:cubicBezTo>
                    <a:pt x="16731" y="5481"/>
                    <a:pt x="16757" y="6144"/>
                    <a:pt x="16760" y="6144"/>
                  </a:cubicBezTo>
                  <a:cubicBezTo>
                    <a:pt x="16769" y="6144"/>
                    <a:pt x="16792" y="5591"/>
                    <a:pt x="16798" y="5370"/>
                  </a:cubicBezTo>
                  <a:lnTo>
                    <a:pt x="16836" y="4716"/>
                  </a:lnTo>
                  <a:cubicBezTo>
                    <a:pt x="16839" y="4606"/>
                    <a:pt x="16868" y="3952"/>
                    <a:pt x="16873" y="3952"/>
                  </a:cubicBezTo>
                  <a:cubicBezTo>
                    <a:pt x="16873" y="4053"/>
                    <a:pt x="16905" y="4716"/>
                    <a:pt x="16905" y="4827"/>
                  </a:cubicBezTo>
                  <a:cubicBezTo>
                    <a:pt x="16905" y="4827"/>
                    <a:pt x="16871" y="5481"/>
                    <a:pt x="16868" y="5481"/>
                  </a:cubicBezTo>
                  <a:cubicBezTo>
                    <a:pt x="16882" y="5591"/>
                    <a:pt x="16891" y="6254"/>
                    <a:pt x="16903" y="6254"/>
                  </a:cubicBezTo>
                  <a:cubicBezTo>
                    <a:pt x="16908" y="6254"/>
                    <a:pt x="16935" y="5702"/>
                    <a:pt x="16940" y="5591"/>
                  </a:cubicBezTo>
                  <a:cubicBezTo>
                    <a:pt x="16952" y="5370"/>
                    <a:pt x="16964" y="4937"/>
                    <a:pt x="16978" y="4827"/>
                  </a:cubicBezTo>
                  <a:cubicBezTo>
                    <a:pt x="16987" y="4827"/>
                    <a:pt x="17004" y="4163"/>
                    <a:pt x="17016" y="4163"/>
                  </a:cubicBezTo>
                  <a:cubicBezTo>
                    <a:pt x="17025" y="4163"/>
                    <a:pt x="17039" y="4937"/>
                    <a:pt x="17048" y="4937"/>
                  </a:cubicBezTo>
                  <a:cubicBezTo>
                    <a:pt x="17060" y="4937"/>
                    <a:pt x="17074" y="4163"/>
                    <a:pt x="17086" y="4163"/>
                  </a:cubicBezTo>
                  <a:cubicBezTo>
                    <a:pt x="17092" y="4274"/>
                    <a:pt x="17115" y="4937"/>
                    <a:pt x="17121" y="5048"/>
                  </a:cubicBezTo>
                  <a:cubicBezTo>
                    <a:pt x="17129" y="5260"/>
                    <a:pt x="17141" y="5591"/>
                    <a:pt x="17155" y="5812"/>
                  </a:cubicBezTo>
                  <a:cubicBezTo>
                    <a:pt x="17161" y="5923"/>
                    <a:pt x="17179" y="6466"/>
                    <a:pt x="17187" y="6577"/>
                  </a:cubicBezTo>
                  <a:cubicBezTo>
                    <a:pt x="17199" y="6577"/>
                    <a:pt x="17214" y="5812"/>
                    <a:pt x="17225" y="5812"/>
                  </a:cubicBezTo>
                  <a:cubicBezTo>
                    <a:pt x="17237" y="5812"/>
                    <a:pt x="17248" y="6577"/>
                    <a:pt x="17260" y="6577"/>
                  </a:cubicBezTo>
                  <a:cubicBezTo>
                    <a:pt x="17272" y="6577"/>
                    <a:pt x="17283" y="5923"/>
                    <a:pt x="17298" y="5923"/>
                  </a:cubicBezTo>
                  <a:cubicBezTo>
                    <a:pt x="17307" y="5923"/>
                    <a:pt x="17321" y="6687"/>
                    <a:pt x="17330" y="6687"/>
                  </a:cubicBezTo>
                  <a:cubicBezTo>
                    <a:pt x="17333" y="6687"/>
                    <a:pt x="17368" y="6033"/>
                    <a:pt x="17368" y="6033"/>
                  </a:cubicBezTo>
                  <a:cubicBezTo>
                    <a:pt x="17368" y="5812"/>
                    <a:pt x="17333" y="5370"/>
                    <a:pt x="17333" y="5158"/>
                  </a:cubicBezTo>
                  <a:cubicBezTo>
                    <a:pt x="17336" y="5048"/>
                    <a:pt x="17365" y="4606"/>
                    <a:pt x="17371" y="4495"/>
                  </a:cubicBezTo>
                  <a:cubicBezTo>
                    <a:pt x="17376" y="4495"/>
                    <a:pt x="17400" y="5260"/>
                    <a:pt x="17405" y="5260"/>
                  </a:cubicBezTo>
                  <a:cubicBezTo>
                    <a:pt x="17417" y="5260"/>
                    <a:pt x="17432" y="4606"/>
                    <a:pt x="17443" y="4606"/>
                  </a:cubicBezTo>
                  <a:cubicBezTo>
                    <a:pt x="17446" y="4606"/>
                    <a:pt x="17475" y="5260"/>
                    <a:pt x="17475" y="5370"/>
                  </a:cubicBezTo>
                  <a:cubicBezTo>
                    <a:pt x="17475" y="5370"/>
                    <a:pt x="17440" y="6033"/>
                    <a:pt x="17440" y="6033"/>
                  </a:cubicBezTo>
                  <a:cubicBezTo>
                    <a:pt x="17449" y="6033"/>
                    <a:pt x="17461" y="6798"/>
                    <a:pt x="17472" y="6798"/>
                  </a:cubicBezTo>
                  <a:cubicBezTo>
                    <a:pt x="17481" y="6798"/>
                    <a:pt x="17501" y="6254"/>
                    <a:pt x="17510" y="6144"/>
                  </a:cubicBezTo>
                  <a:cubicBezTo>
                    <a:pt x="17525" y="5923"/>
                    <a:pt x="17536" y="5591"/>
                    <a:pt x="17548" y="5370"/>
                  </a:cubicBezTo>
                  <a:cubicBezTo>
                    <a:pt x="17557" y="5260"/>
                    <a:pt x="17574" y="4716"/>
                    <a:pt x="17586" y="4716"/>
                  </a:cubicBezTo>
                  <a:cubicBezTo>
                    <a:pt x="17594" y="4716"/>
                    <a:pt x="17609" y="5481"/>
                    <a:pt x="17618" y="5481"/>
                  </a:cubicBezTo>
                  <a:cubicBezTo>
                    <a:pt x="17629" y="5481"/>
                    <a:pt x="17647" y="4716"/>
                    <a:pt x="17655" y="4716"/>
                  </a:cubicBezTo>
                  <a:cubicBezTo>
                    <a:pt x="17667" y="4827"/>
                    <a:pt x="17679" y="5591"/>
                    <a:pt x="17690" y="5591"/>
                  </a:cubicBezTo>
                  <a:cubicBezTo>
                    <a:pt x="17702" y="5591"/>
                    <a:pt x="17716" y="4827"/>
                    <a:pt x="17728" y="4827"/>
                  </a:cubicBezTo>
                  <a:cubicBezTo>
                    <a:pt x="17740" y="4827"/>
                    <a:pt x="17748" y="5591"/>
                    <a:pt x="17760" y="5591"/>
                  </a:cubicBezTo>
                  <a:cubicBezTo>
                    <a:pt x="17769" y="5591"/>
                    <a:pt x="17795" y="4827"/>
                    <a:pt x="17798" y="4937"/>
                  </a:cubicBezTo>
                  <a:cubicBezTo>
                    <a:pt x="17804" y="4937"/>
                    <a:pt x="17833" y="5591"/>
                    <a:pt x="17833" y="5702"/>
                  </a:cubicBezTo>
                  <a:cubicBezTo>
                    <a:pt x="17833" y="5923"/>
                    <a:pt x="17795" y="6254"/>
                    <a:pt x="17795" y="6365"/>
                  </a:cubicBezTo>
                  <a:cubicBezTo>
                    <a:pt x="17795" y="6466"/>
                    <a:pt x="17827" y="7129"/>
                    <a:pt x="17830" y="7129"/>
                  </a:cubicBezTo>
                  <a:cubicBezTo>
                    <a:pt x="17836" y="7240"/>
                    <a:pt x="17862" y="6577"/>
                    <a:pt x="17868" y="6466"/>
                  </a:cubicBezTo>
                  <a:lnTo>
                    <a:pt x="17903" y="5812"/>
                  </a:lnTo>
                  <a:cubicBezTo>
                    <a:pt x="17911" y="5591"/>
                    <a:pt x="17929" y="5158"/>
                    <a:pt x="17940" y="5048"/>
                  </a:cubicBezTo>
                  <a:cubicBezTo>
                    <a:pt x="17949" y="5048"/>
                    <a:pt x="17966" y="5812"/>
                    <a:pt x="17975" y="5812"/>
                  </a:cubicBezTo>
                  <a:cubicBezTo>
                    <a:pt x="17984" y="5812"/>
                    <a:pt x="18004" y="5048"/>
                    <a:pt x="18013" y="5158"/>
                  </a:cubicBezTo>
                  <a:cubicBezTo>
                    <a:pt x="18019" y="5158"/>
                    <a:pt x="18042" y="5812"/>
                    <a:pt x="18045" y="5923"/>
                  </a:cubicBezTo>
                  <a:cubicBezTo>
                    <a:pt x="18048" y="6033"/>
                    <a:pt x="18010" y="6466"/>
                    <a:pt x="18010" y="6577"/>
                  </a:cubicBezTo>
                  <a:cubicBezTo>
                    <a:pt x="18010" y="6687"/>
                    <a:pt x="18039" y="7350"/>
                    <a:pt x="18042" y="7350"/>
                  </a:cubicBezTo>
                  <a:cubicBezTo>
                    <a:pt x="18048" y="7350"/>
                    <a:pt x="18074" y="6798"/>
                    <a:pt x="18080" y="6687"/>
                  </a:cubicBezTo>
                  <a:cubicBezTo>
                    <a:pt x="18091" y="6466"/>
                    <a:pt x="18106" y="6144"/>
                    <a:pt x="18118" y="5923"/>
                  </a:cubicBezTo>
                  <a:cubicBezTo>
                    <a:pt x="18126" y="5923"/>
                    <a:pt x="18147" y="5260"/>
                    <a:pt x="18155" y="5260"/>
                  </a:cubicBezTo>
                  <a:cubicBezTo>
                    <a:pt x="18164" y="5260"/>
                    <a:pt x="18179" y="6033"/>
                    <a:pt x="18190" y="6033"/>
                  </a:cubicBezTo>
                  <a:cubicBezTo>
                    <a:pt x="18202" y="6033"/>
                    <a:pt x="18214" y="5370"/>
                    <a:pt x="18225" y="5370"/>
                  </a:cubicBezTo>
                  <a:cubicBezTo>
                    <a:pt x="18237" y="5370"/>
                    <a:pt x="18251" y="6144"/>
                    <a:pt x="18260" y="6144"/>
                  </a:cubicBezTo>
                  <a:cubicBezTo>
                    <a:pt x="18266" y="6144"/>
                    <a:pt x="18295" y="5370"/>
                    <a:pt x="18298" y="5370"/>
                  </a:cubicBezTo>
                  <a:cubicBezTo>
                    <a:pt x="18301" y="5481"/>
                    <a:pt x="18333" y="6033"/>
                    <a:pt x="18333" y="6144"/>
                  </a:cubicBezTo>
                  <a:cubicBezTo>
                    <a:pt x="18330" y="6365"/>
                    <a:pt x="18292" y="6687"/>
                    <a:pt x="18295" y="6908"/>
                  </a:cubicBezTo>
                  <a:cubicBezTo>
                    <a:pt x="18295" y="6908"/>
                    <a:pt x="18324" y="7673"/>
                    <a:pt x="18327" y="7673"/>
                  </a:cubicBezTo>
                  <a:cubicBezTo>
                    <a:pt x="18336" y="7673"/>
                    <a:pt x="18359" y="7019"/>
                    <a:pt x="18365" y="6908"/>
                  </a:cubicBezTo>
                  <a:cubicBezTo>
                    <a:pt x="18371" y="6908"/>
                    <a:pt x="18397" y="6254"/>
                    <a:pt x="18403" y="6254"/>
                  </a:cubicBezTo>
                  <a:cubicBezTo>
                    <a:pt x="18405" y="6254"/>
                    <a:pt x="18434" y="7019"/>
                    <a:pt x="18437" y="7019"/>
                  </a:cubicBezTo>
                  <a:cubicBezTo>
                    <a:pt x="18440" y="6908"/>
                    <a:pt x="18472" y="6466"/>
                    <a:pt x="18475" y="6365"/>
                  </a:cubicBezTo>
                  <a:cubicBezTo>
                    <a:pt x="18475" y="6254"/>
                    <a:pt x="18443" y="5591"/>
                    <a:pt x="18440" y="5591"/>
                  </a:cubicBezTo>
                  <a:cubicBezTo>
                    <a:pt x="18452" y="5591"/>
                    <a:pt x="18466" y="4827"/>
                    <a:pt x="18478" y="4827"/>
                  </a:cubicBezTo>
                  <a:cubicBezTo>
                    <a:pt x="18490" y="4827"/>
                    <a:pt x="18498" y="5591"/>
                    <a:pt x="18510" y="5591"/>
                  </a:cubicBezTo>
                  <a:cubicBezTo>
                    <a:pt x="18522" y="5702"/>
                    <a:pt x="18533" y="6365"/>
                    <a:pt x="18545" y="6365"/>
                  </a:cubicBezTo>
                  <a:cubicBezTo>
                    <a:pt x="18548" y="6365"/>
                    <a:pt x="18580" y="5591"/>
                    <a:pt x="18583" y="5702"/>
                  </a:cubicBezTo>
                  <a:cubicBezTo>
                    <a:pt x="18586" y="5812"/>
                    <a:pt x="18618" y="6365"/>
                    <a:pt x="18618" y="6466"/>
                  </a:cubicBezTo>
                  <a:cubicBezTo>
                    <a:pt x="18615" y="6687"/>
                    <a:pt x="18577" y="7019"/>
                    <a:pt x="18580" y="7129"/>
                  </a:cubicBezTo>
                  <a:cubicBezTo>
                    <a:pt x="18580" y="7240"/>
                    <a:pt x="18609" y="7894"/>
                    <a:pt x="18612" y="7894"/>
                  </a:cubicBezTo>
                  <a:cubicBezTo>
                    <a:pt x="18618" y="8004"/>
                    <a:pt x="18647" y="7350"/>
                    <a:pt x="18650" y="7240"/>
                  </a:cubicBezTo>
                  <a:lnTo>
                    <a:pt x="18687" y="6577"/>
                  </a:lnTo>
                  <a:lnTo>
                    <a:pt x="18725" y="5812"/>
                  </a:lnTo>
                  <a:cubicBezTo>
                    <a:pt x="18731" y="5702"/>
                    <a:pt x="18754" y="5158"/>
                    <a:pt x="18763" y="5158"/>
                  </a:cubicBezTo>
                  <a:cubicBezTo>
                    <a:pt x="18766" y="5158"/>
                    <a:pt x="18792" y="5812"/>
                    <a:pt x="18795" y="5923"/>
                  </a:cubicBezTo>
                  <a:cubicBezTo>
                    <a:pt x="18804" y="6033"/>
                    <a:pt x="18818" y="6577"/>
                    <a:pt x="18830" y="6687"/>
                  </a:cubicBezTo>
                  <a:cubicBezTo>
                    <a:pt x="18836" y="6687"/>
                    <a:pt x="18859" y="5923"/>
                    <a:pt x="18868" y="5923"/>
                  </a:cubicBezTo>
                  <a:cubicBezTo>
                    <a:pt x="18879" y="5923"/>
                    <a:pt x="18888" y="6687"/>
                    <a:pt x="18902" y="6687"/>
                  </a:cubicBezTo>
                  <a:cubicBezTo>
                    <a:pt x="18911" y="6798"/>
                    <a:pt x="18929" y="6033"/>
                    <a:pt x="18937" y="6033"/>
                  </a:cubicBezTo>
                  <a:cubicBezTo>
                    <a:pt x="18952" y="6033"/>
                    <a:pt x="18961" y="6798"/>
                    <a:pt x="18972" y="6798"/>
                  </a:cubicBezTo>
                  <a:cubicBezTo>
                    <a:pt x="18984" y="6798"/>
                    <a:pt x="18998" y="6144"/>
                    <a:pt x="19010" y="6144"/>
                  </a:cubicBezTo>
                  <a:cubicBezTo>
                    <a:pt x="19022" y="6144"/>
                    <a:pt x="19033" y="6908"/>
                    <a:pt x="19045" y="6908"/>
                  </a:cubicBezTo>
                  <a:cubicBezTo>
                    <a:pt x="19051" y="6908"/>
                    <a:pt x="19077" y="6254"/>
                    <a:pt x="19080" y="6144"/>
                  </a:cubicBezTo>
                  <a:cubicBezTo>
                    <a:pt x="19091" y="6033"/>
                    <a:pt x="19106" y="5591"/>
                    <a:pt x="19118" y="5481"/>
                  </a:cubicBezTo>
                  <a:cubicBezTo>
                    <a:pt x="19126" y="5370"/>
                    <a:pt x="19144" y="6254"/>
                    <a:pt x="19152" y="6254"/>
                  </a:cubicBezTo>
                  <a:cubicBezTo>
                    <a:pt x="19164" y="6254"/>
                    <a:pt x="19179" y="5591"/>
                    <a:pt x="19190" y="5481"/>
                  </a:cubicBezTo>
                  <a:cubicBezTo>
                    <a:pt x="19199" y="5481"/>
                    <a:pt x="19213" y="6254"/>
                    <a:pt x="19222" y="6365"/>
                  </a:cubicBezTo>
                  <a:cubicBezTo>
                    <a:pt x="19237" y="6365"/>
                    <a:pt x="19248" y="5591"/>
                    <a:pt x="19260" y="5591"/>
                  </a:cubicBezTo>
                  <a:cubicBezTo>
                    <a:pt x="19272" y="5591"/>
                    <a:pt x="19283" y="6365"/>
                    <a:pt x="19295" y="6365"/>
                  </a:cubicBezTo>
                  <a:cubicBezTo>
                    <a:pt x="19304" y="6365"/>
                    <a:pt x="19324" y="5591"/>
                    <a:pt x="19333" y="5702"/>
                  </a:cubicBezTo>
                  <a:cubicBezTo>
                    <a:pt x="19336" y="5702"/>
                    <a:pt x="19368" y="6365"/>
                    <a:pt x="19368" y="6466"/>
                  </a:cubicBezTo>
                  <a:cubicBezTo>
                    <a:pt x="19368" y="6466"/>
                    <a:pt x="19330" y="7129"/>
                    <a:pt x="19330" y="7129"/>
                  </a:cubicBezTo>
                  <a:cubicBezTo>
                    <a:pt x="19321" y="7129"/>
                    <a:pt x="19304" y="6365"/>
                    <a:pt x="19295" y="6365"/>
                  </a:cubicBezTo>
                  <a:cubicBezTo>
                    <a:pt x="19283" y="6466"/>
                    <a:pt x="19269" y="7129"/>
                    <a:pt x="19257" y="7129"/>
                  </a:cubicBezTo>
                  <a:cubicBezTo>
                    <a:pt x="19248" y="7129"/>
                    <a:pt x="19234" y="6254"/>
                    <a:pt x="19222" y="6365"/>
                  </a:cubicBezTo>
                  <a:cubicBezTo>
                    <a:pt x="19211" y="6365"/>
                    <a:pt x="19199" y="6908"/>
                    <a:pt x="19187" y="7019"/>
                  </a:cubicBezTo>
                  <a:cubicBezTo>
                    <a:pt x="19199" y="7129"/>
                    <a:pt x="19208" y="7783"/>
                    <a:pt x="19219" y="7783"/>
                  </a:cubicBezTo>
                  <a:cubicBezTo>
                    <a:pt x="19231" y="7783"/>
                    <a:pt x="19248" y="7019"/>
                    <a:pt x="19257" y="7129"/>
                  </a:cubicBezTo>
                  <a:cubicBezTo>
                    <a:pt x="19272" y="7129"/>
                    <a:pt x="19277" y="7783"/>
                    <a:pt x="19292" y="7894"/>
                  </a:cubicBezTo>
                  <a:cubicBezTo>
                    <a:pt x="19304" y="7894"/>
                    <a:pt x="19318" y="7129"/>
                    <a:pt x="19330" y="7129"/>
                  </a:cubicBezTo>
                  <a:cubicBezTo>
                    <a:pt x="19336" y="7129"/>
                    <a:pt x="19356" y="8004"/>
                    <a:pt x="19362" y="7894"/>
                  </a:cubicBezTo>
                  <a:cubicBezTo>
                    <a:pt x="19373" y="7894"/>
                    <a:pt x="19391" y="7461"/>
                    <a:pt x="19399" y="7240"/>
                  </a:cubicBezTo>
                  <a:cubicBezTo>
                    <a:pt x="19411" y="7019"/>
                    <a:pt x="19426" y="6798"/>
                    <a:pt x="19437" y="6466"/>
                  </a:cubicBezTo>
                  <a:cubicBezTo>
                    <a:pt x="19443" y="6365"/>
                    <a:pt x="19466" y="5812"/>
                    <a:pt x="19475" y="5812"/>
                  </a:cubicBezTo>
                  <a:cubicBezTo>
                    <a:pt x="19484" y="5812"/>
                    <a:pt x="19498" y="6577"/>
                    <a:pt x="19510" y="6577"/>
                  </a:cubicBezTo>
                  <a:cubicBezTo>
                    <a:pt x="19519" y="6577"/>
                    <a:pt x="19536" y="5812"/>
                    <a:pt x="19545" y="5923"/>
                  </a:cubicBezTo>
                  <a:cubicBezTo>
                    <a:pt x="19559" y="5923"/>
                    <a:pt x="19568" y="6577"/>
                    <a:pt x="19580" y="6687"/>
                  </a:cubicBezTo>
                  <a:cubicBezTo>
                    <a:pt x="19591" y="6687"/>
                    <a:pt x="19603" y="7461"/>
                    <a:pt x="19615" y="7461"/>
                  </a:cubicBezTo>
                  <a:cubicBezTo>
                    <a:pt x="19620" y="7461"/>
                    <a:pt x="19647" y="6798"/>
                    <a:pt x="19652" y="6687"/>
                  </a:cubicBezTo>
                  <a:cubicBezTo>
                    <a:pt x="19655" y="6687"/>
                    <a:pt x="19684" y="6033"/>
                    <a:pt x="19687" y="6033"/>
                  </a:cubicBezTo>
                  <a:cubicBezTo>
                    <a:pt x="19693" y="6033"/>
                    <a:pt x="19722" y="6687"/>
                    <a:pt x="19722" y="6798"/>
                  </a:cubicBezTo>
                  <a:cubicBezTo>
                    <a:pt x="19722" y="6908"/>
                    <a:pt x="19681" y="7461"/>
                    <a:pt x="19684" y="7562"/>
                  </a:cubicBezTo>
                  <a:cubicBezTo>
                    <a:pt x="19687" y="7562"/>
                    <a:pt x="19713" y="8336"/>
                    <a:pt x="19719" y="8336"/>
                  </a:cubicBezTo>
                  <a:cubicBezTo>
                    <a:pt x="19728" y="8336"/>
                    <a:pt x="19748" y="7562"/>
                    <a:pt x="19757" y="7562"/>
                  </a:cubicBezTo>
                  <a:cubicBezTo>
                    <a:pt x="19769" y="7673"/>
                    <a:pt x="19777" y="8226"/>
                    <a:pt x="19789" y="8336"/>
                  </a:cubicBezTo>
                  <a:lnTo>
                    <a:pt x="19859" y="9874"/>
                  </a:lnTo>
                  <a:cubicBezTo>
                    <a:pt x="19867" y="9653"/>
                    <a:pt x="19885" y="9543"/>
                    <a:pt x="19896" y="9211"/>
                  </a:cubicBezTo>
                  <a:cubicBezTo>
                    <a:pt x="19899" y="9101"/>
                    <a:pt x="19931" y="8668"/>
                    <a:pt x="19931" y="8557"/>
                  </a:cubicBezTo>
                  <a:cubicBezTo>
                    <a:pt x="19934" y="8447"/>
                    <a:pt x="19899" y="7673"/>
                    <a:pt x="19899" y="7673"/>
                  </a:cubicBezTo>
                  <a:cubicBezTo>
                    <a:pt x="19894" y="7783"/>
                    <a:pt x="19864" y="8447"/>
                    <a:pt x="19862" y="8447"/>
                  </a:cubicBezTo>
                  <a:cubicBezTo>
                    <a:pt x="19850" y="8336"/>
                    <a:pt x="19838" y="7894"/>
                    <a:pt x="19827" y="7673"/>
                  </a:cubicBezTo>
                  <a:cubicBezTo>
                    <a:pt x="19818" y="7461"/>
                    <a:pt x="19803" y="7129"/>
                    <a:pt x="19795" y="6908"/>
                  </a:cubicBezTo>
                  <a:cubicBezTo>
                    <a:pt x="19795" y="6908"/>
                    <a:pt x="19803" y="6687"/>
                    <a:pt x="19812" y="6466"/>
                  </a:cubicBezTo>
                  <a:cubicBezTo>
                    <a:pt x="19821" y="6365"/>
                    <a:pt x="19830" y="6144"/>
                    <a:pt x="19830" y="6144"/>
                  </a:cubicBezTo>
                  <a:cubicBezTo>
                    <a:pt x="19844" y="6144"/>
                    <a:pt x="19853" y="6908"/>
                    <a:pt x="19864" y="6908"/>
                  </a:cubicBezTo>
                  <a:cubicBezTo>
                    <a:pt x="19876" y="6908"/>
                    <a:pt x="19891" y="6254"/>
                    <a:pt x="19902" y="6254"/>
                  </a:cubicBezTo>
                  <a:cubicBezTo>
                    <a:pt x="19914" y="6254"/>
                    <a:pt x="19926" y="7019"/>
                    <a:pt x="19937" y="7019"/>
                  </a:cubicBezTo>
                  <a:cubicBezTo>
                    <a:pt x="19949" y="7019"/>
                    <a:pt x="19960" y="6254"/>
                    <a:pt x="19972" y="6254"/>
                  </a:cubicBezTo>
                  <a:cubicBezTo>
                    <a:pt x="19987" y="6365"/>
                    <a:pt x="19995" y="7019"/>
                    <a:pt x="20007" y="7129"/>
                  </a:cubicBezTo>
                  <a:cubicBezTo>
                    <a:pt x="20016" y="7129"/>
                    <a:pt x="20036" y="6365"/>
                    <a:pt x="20045" y="6365"/>
                  </a:cubicBezTo>
                  <a:cubicBezTo>
                    <a:pt x="20050" y="6365"/>
                    <a:pt x="20074" y="7019"/>
                    <a:pt x="20080" y="7129"/>
                  </a:cubicBezTo>
                  <a:cubicBezTo>
                    <a:pt x="20085" y="7240"/>
                    <a:pt x="20106" y="7894"/>
                    <a:pt x="20112" y="7894"/>
                  </a:cubicBezTo>
                  <a:cubicBezTo>
                    <a:pt x="20123" y="8004"/>
                    <a:pt x="20138" y="7240"/>
                    <a:pt x="20149" y="7240"/>
                  </a:cubicBezTo>
                  <a:cubicBezTo>
                    <a:pt x="20158" y="7240"/>
                    <a:pt x="20178" y="8004"/>
                    <a:pt x="20184" y="8004"/>
                  </a:cubicBezTo>
                  <a:cubicBezTo>
                    <a:pt x="20196" y="7894"/>
                    <a:pt x="20213" y="7461"/>
                    <a:pt x="20222" y="7350"/>
                  </a:cubicBezTo>
                  <a:cubicBezTo>
                    <a:pt x="20228" y="7240"/>
                    <a:pt x="20251" y="6577"/>
                    <a:pt x="20257" y="6577"/>
                  </a:cubicBezTo>
                  <a:cubicBezTo>
                    <a:pt x="20268" y="6577"/>
                    <a:pt x="20280" y="7350"/>
                    <a:pt x="20292" y="7350"/>
                  </a:cubicBezTo>
                  <a:cubicBezTo>
                    <a:pt x="20300" y="7350"/>
                    <a:pt x="20324" y="6577"/>
                    <a:pt x="20329" y="6687"/>
                  </a:cubicBezTo>
                  <a:cubicBezTo>
                    <a:pt x="20341" y="6798"/>
                    <a:pt x="20356" y="7240"/>
                    <a:pt x="20364" y="7461"/>
                  </a:cubicBezTo>
                  <a:cubicBezTo>
                    <a:pt x="20367" y="7562"/>
                    <a:pt x="20393" y="8226"/>
                    <a:pt x="20396" y="8226"/>
                  </a:cubicBezTo>
                  <a:cubicBezTo>
                    <a:pt x="20405" y="8226"/>
                    <a:pt x="20428" y="7673"/>
                    <a:pt x="20434" y="7461"/>
                  </a:cubicBezTo>
                  <a:lnTo>
                    <a:pt x="20472" y="6798"/>
                  </a:lnTo>
                  <a:cubicBezTo>
                    <a:pt x="20475" y="6687"/>
                    <a:pt x="20507" y="6033"/>
                    <a:pt x="20510" y="6033"/>
                  </a:cubicBezTo>
                  <a:cubicBezTo>
                    <a:pt x="20513" y="6144"/>
                    <a:pt x="20545" y="6798"/>
                    <a:pt x="20545" y="6908"/>
                  </a:cubicBezTo>
                  <a:cubicBezTo>
                    <a:pt x="20542" y="7019"/>
                    <a:pt x="20504" y="7461"/>
                    <a:pt x="20507" y="7562"/>
                  </a:cubicBezTo>
                  <a:cubicBezTo>
                    <a:pt x="20510" y="7783"/>
                    <a:pt x="20533" y="8115"/>
                    <a:pt x="20539" y="8336"/>
                  </a:cubicBezTo>
                  <a:cubicBezTo>
                    <a:pt x="20550" y="8668"/>
                    <a:pt x="20562" y="8879"/>
                    <a:pt x="20574" y="9101"/>
                  </a:cubicBezTo>
                  <a:cubicBezTo>
                    <a:pt x="20585" y="9432"/>
                    <a:pt x="20597" y="9653"/>
                    <a:pt x="20609" y="9874"/>
                  </a:cubicBezTo>
                  <a:cubicBezTo>
                    <a:pt x="20632" y="9432"/>
                    <a:pt x="20658" y="8990"/>
                    <a:pt x="20681" y="8447"/>
                  </a:cubicBezTo>
                  <a:cubicBezTo>
                    <a:pt x="20693" y="8336"/>
                    <a:pt x="20707" y="7894"/>
                    <a:pt x="20719" y="7783"/>
                  </a:cubicBezTo>
                  <a:cubicBezTo>
                    <a:pt x="20725" y="7783"/>
                    <a:pt x="20745" y="8557"/>
                    <a:pt x="20754" y="8557"/>
                  </a:cubicBezTo>
                  <a:cubicBezTo>
                    <a:pt x="20760" y="8557"/>
                    <a:pt x="20786" y="7783"/>
                    <a:pt x="20792" y="7894"/>
                  </a:cubicBezTo>
                  <a:cubicBezTo>
                    <a:pt x="20795" y="7894"/>
                    <a:pt x="20827" y="8557"/>
                    <a:pt x="20824" y="8668"/>
                  </a:cubicBezTo>
                  <a:cubicBezTo>
                    <a:pt x="20824" y="8879"/>
                    <a:pt x="20786" y="9101"/>
                    <a:pt x="20789" y="9322"/>
                  </a:cubicBezTo>
                  <a:cubicBezTo>
                    <a:pt x="20789" y="9543"/>
                    <a:pt x="20815" y="9874"/>
                    <a:pt x="20821" y="10086"/>
                  </a:cubicBezTo>
                  <a:cubicBezTo>
                    <a:pt x="20821" y="10086"/>
                    <a:pt x="20858" y="9543"/>
                    <a:pt x="20858" y="9432"/>
                  </a:cubicBezTo>
                  <a:cubicBezTo>
                    <a:pt x="20858" y="9211"/>
                    <a:pt x="20827" y="8879"/>
                    <a:pt x="20824" y="8668"/>
                  </a:cubicBezTo>
                  <a:cubicBezTo>
                    <a:pt x="20838" y="8557"/>
                    <a:pt x="20850" y="7894"/>
                    <a:pt x="20861" y="7894"/>
                  </a:cubicBezTo>
                  <a:cubicBezTo>
                    <a:pt x="20873" y="7894"/>
                    <a:pt x="20888" y="8769"/>
                    <a:pt x="20896" y="8668"/>
                  </a:cubicBezTo>
                  <a:cubicBezTo>
                    <a:pt x="20902" y="8668"/>
                    <a:pt x="20928" y="7894"/>
                    <a:pt x="20934" y="8004"/>
                  </a:cubicBezTo>
                  <a:cubicBezTo>
                    <a:pt x="20946" y="8115"/>
                    <a:pt x="20960" y="8557"/>
                    <a:pt x="20966" y="8769"/>
                  </a:cubicBezTo>
                  <a:cubicBezTo>
                    <a:pt x="20975" y="8879"/>
                    <a:pt x="20992" y="9543"/>
                    <a:pt x="21001" y="9543"/>
                  </a:cubicBezTo>
                  <a:cubicBezTo>
                    <a:pt x="21013" y="9653"/>
                    <a:pt x="21021" y="10307"/>
                    <a:pt x="21036" y="10307"/>
                  </a:cubicBezTo>
                  <a:cubicBezTo>
                    <a:pt x="21047" y="10418"/>
                    <a:pt x="21062" y="9653"/>
                    <a:pt x="21074" y="9653"/>
                  </a:cubicBezTo>
                  <a:cubicBezTo>
                    <a:pt x="21085" y="9653"/>
                    <a:pt x="21094" y="10418"/>
                    <a:pt x="21106" y="10418"/>
                  </a:cubicBezTo>
                  <a:cubicBezTo>
                    <a:pt x="21117" y="10418"/>
                    <a:pt x="21132" y="9653"/>
                    <a:pt x="21143" y="9653"/>
                  </a:cubicBezTo>
                  <a:cubicBezTo>
                    <a:pt x="21152" y="9653"/>
                    <a:pt x="21170" y="10528"/>
                    <a:pt x="21178" y="10528"/>
                  </a:cubicBezTo>
                  <a:cubicBezTo>
                    <a:pt x="21190" y="10418"/>
                    <a:pt x="21207" y="9976"/>
                    <a:pt x="21216" y="9764"/>
                  </a:cubicBezTo>
                  <a:lnTo>
                    <a:pt x="21251" y="9101"/>
                  </a:lnTo>
                  <a:lnTo>
                    <a:pt x="21326" y="7673"/>
                  </a:lnTo>
                  <a:lnTo>
                    <a:pt x="21396" y="9211"/>
                  </a:lnTo>
                  <a:cubicBezTo>
                    <a:pt x="21382" y="9211"/>
                    <a:pt x="21370" y="9874"/>
                    <a:pt x="21358" y="9874"/>
                  </a:cubicBezTo>
                  <a:cubicBezTo>
                    <a:pt x="21356" y="9874"/>
                    <a:pt x="21324" y="9211"/>
                    <a:pt x="21324" y="9101"/>
                  </a:cubicBezTo>
                  <a:cubicBezTo>
                    <a:pt x="21321" y="9432"/>
                    <a:pt x="21289" y="9543"/>
                    <a:pt x="21286" y="9874"/>
                  </a:cubicBezTo>
                  <a:cubicBezTo>
                    <a:pt x="21283" y="9976"/>
                    <a:pt x="21321" y="10418"/>
                    <a:pt x="21321" y="10639"/>
                  </a:cubicBezTo>
                  <a:cubicBezTo>
                    <a:pt x="21321" y="10749"/>
                    <a:pt x="21280" y="11182"/>
                    <a:pt x="21283" y="11293"/>
                  </a:cubicBezTo>
                  <a:cubicBezTo>
                    <a:pt x="21286" y="11514"/>
                    <a:pt x="21309" y="11956"/>
                    <a:pt x="21318" y="12067"/>
                  </a:cubicBezTo>
                  <a:cubicBezTo>
                    <a:pt x="21329" y="12389"/>
                    <a:pt x="21341" y="12610"/>
                    <a:pt x="21350" y="12942"/>
                  </a:cubicBezTo>
                  <a:cubicBezTo>
                    <a:pt x="21361" y="13163"/>
                    <a:pt x="21379" y="13384"/>
                    <a:pt x="21385" y="13706"/>
                  </a:cubicBezTo>
                  <a:cubicBezTo>
                    <a:pt x="21388" y="13706"/>
                    <a:pt x="21347" y="14259"/>
                    <a:pt x="21347" y="14369"/>
                  </a:cubicBezTo>
                  <a:cubicBezTo>
                    <a:pt x="21347" y="14480"/>
                    <a:pt x="21376" y="15023"/>
                    <a:pt x="21382" y="15134"/>
                  </a:cubicBezTo>
                  <a:cubicBezTo>
                    <a:pt x="21388" y="15355"/>
                    <a:pt x="21414" y="15788"/>
                    <a:pt x="21417" y="15898"/>
                  </a:cubicBezTo>
                  <a:cubicBezTo>
                    <a:pt x="21417" y="16119"/>
                    <a:pt x="21379" y="16451"/>
                    <a:pt x="21379" y="16672"/>
                  </a:cubicBezTo>
                  <a:cubicBezTo>
                    <a:pt x="21379" y="16893"/>
                    <a:pt x="21414" y="17216"/>
                    <a:pt x="21411" y="17437"/>
                  </a:cubicBezTo>
                  <a:cubicBezTo>
                    <a:pt x="21411" y="17547"/>
                    <a:pt x="21373" y="18091"/>
                    <a:pt x="21376" y="18091"/>
                  </a:cubicBezTo>
                  <a:cubicBezTo>
                    <a:pt x="21379" y="18201"/>
                    <a:pt x="21402" y="18864"/>
                    <a:pt x="21408" y="18864"/>
                  </a:cubicBezTo>
                  <a:cubicBezTo>
                    <a:pt x="21417" y="18975"/>
                    <a:pt x="21437" y="18201"/>
                    <a:pt x="21446" y="18201"/>
                  </a:cubicBezTo>
                  <a:cubicBezTo>
                    <a:pt x="21457" y="18201"/>
                    <a:pt x="21469" y="18975"/>
                    <a:pt x="21481" y="18975"/>
                  </a:cubicBezTo>
                  <a:cubicBezTo>
                    <a:pt x="21492" y="18754"/>
                    <a:pt x="21504" y="18533"/>
                    <a:pt x="21518" y="18312"/>
                  </a:cubicBezTo>
                  <a:cubicBezTo>
                    <a:pt x="21527" y="18091"/>
                    <a:pt x="21550" y="17768"/>
                    <a:pt x="21553" y="17547"/>
                  </a:cubicBezTo>
                  <a:cubicBezTo>
                    <a:pt x="21556" y="17437"/>
                    <a:pt x="21521" y="16893"/>
                    <a:pt x="21521" y="16783"/>
                  </a:cubicBezTo>
                  <a:cubicBezTo>
                    <a:pt x="21521" y="16562"/>
                    <a:pt x="21553" y="16230"/>
                    <a:pt x="21559" y="16119"/>
                  </a:cubicBezTo>
                  <a:cubicBezTo>
                    <a:pt x="21562" y="15898"/>
                    <a:pt x="21524" y="15465"/>
                    <a:pt x="21524" y="15244"/>
                  </a:cubicBezTo>
                  <a:cubicBezTo>
                    <a:pt x="21524" y="15244"/>
                    <a:pt x="21559" y="14581"/>
                    <a:pt x="21562" y="14581"/>
                  </a:cubicBezTo>
                  <a:cubicBezTo>
                    <a:pt x="21565" y="14581"/>
                    <a:pt x="21594" y="15244"/>
                    <a:pt x="21594" y="15355"/>
                  </a:cubicBezTo>
                  <a:cubicBezTo>
                    <a:pt x="21597" y="15465"/>
                    <a:pt x="21559" y="15898"/>
                    <a:pt x="21559" y="16119"/>
                  </a:cubicBezTo>
                  <a:cubicBezTo>
                    <a:pt x="21556" y="16340"/>
                    <a:pt x="21591" y="16562"/>
                    <a:pt x="21591" y="16893"/>
                  </a:cubicBezTo>
                  <a:cubicBezTo>
                    <a:pt x="21588" y="17105"/>
                    <a:pt x="21556" y="17326"/>
                    <a:pt x="21553" y="17547"/>
                  </a:cubicBezTo>
                  <a:cubicBezTo>
                    <a:pt x="21553" y="17658"/>
                    <a:pt x="21591" y="18312"/>
                    <a:pt x="21588" y="18312"/>
                  </a:cubicBezTo>
                  <a:cubicBezTo>
                    <a:pt x="21579" y="18643"/>
                    <a:pt x="21562" y="18864"/>
                    <a:pt x="21550" y="19085"/>
                  </a:cubicBezTo>
                  <a:cubicBezTo>
                    <a:pt x="21547" y="19085"/>
                    <a:pt x="21518" y="19739"/>
                    <a:pt x="21513" y="19739"/>
                  </a:cubicBezTo>
                  <a:cubicBezTo>
                    <a:pt x="21510" y="19739"/>
                    <a:pt x="21483" y="18975"/>
                    <a:pt x="21481" y="18975"/>
                  </a:cubicBezTo>
                  <a:cubicBezTo>
                    <a:pt x="21466" y="19085"/>
                    <a:pt x="21454" y="19518"/>
                    <a:pt x="21443" y="19739"/>
                  </a:cubicBezTo>
                  <a:lnTo>
                    <a:pt x="21405" y="20403"/>
                  </a:lnTo>
                  <a:cubicBezTo>
                    <a:pt x="21393" y="20614"/>
                    <a:pt x="21382" y="20835"/>
                    <a:pt x="21367" y="21057"/>
                  </a:cubicBezTo>
                  <a:cubicBezTo>
                    <a:pt x="21356" y="21057"/>
                    <a:pt x="21347" y="20292"/>
                    <a:pt x="21335" y="20292"/>
                  </a:cubicBezTo>
                  <a:cubicBezTo>
                    <a:pt x="21332" y="20292"/>
                    <a:pt x="21297" y="21057"/>
                    <a:pt x="21297" y="21057"/>
                  </a:cubicBezTo>
                  <a:cubicBezTo>
                    <a:pt x="21292" y="20835"/>
                    <a:pt x="21263" y="20403"/>
                    <a:pt x="21263" y="20292"/>
                  </a:cubicBezTo>
                  <a:cubicBezTo>
                    <a:pt x="21263" y="19960"/>
                    <a:pt x="21300" y="19850"/>
                    <a:pt x="21300" y="19518"/>
                  </a:cubicBezTo>
                  <a:cubicBezTo>
                    <a:pt x="21300" y="19297"/>
                    <a:pt x="21265" y="18975"/>
                    <a:pt x="21265" y="18754"/>
                  </a:cubicBezTo>
                  <a:cubicBezTo>
                    <a:pt x="21265" y="18533"/>
                    <a:pt x="21297" y="18201"/>
                    <a:pt x="21303" y="18091"/>
                  </a:cubicBezTo>
                  <a:cubicBezTo>
                    <a:pt x="21303" y="18091"/>
                    <a:pt x="21335" y="18864"/>
                    <a:pt x="21338" y="18864"/>
                  </a:cubicBezTo>
                  <a:cubicBezTo>
                    <a:pt x="21341" y="18864"/>
                    <a:pt x="21370" y="18201"/>
                    <a:pt x="21376" y="18091"/>
                  </a:cubicBezTo>
                  <a:cubicBezTo>
                    <a:pt x="21376" y="18091"/>
                    <a:pt x="21341" y="17437"/>
                    <a:pt x="21341" y="17326"/>
                  </a:cubicBezTo>
                  <a:cubicBezTo>
                    <a:pt x="21341" y="17105"/>
                    <a:pt x="21373" y="16893"/>
                    <a:pt x="21379" y="16672"/>
                  </a:cubicBezTo>
                  <a:cubicBezTo>
                    <a:pt x="21382" y="16562"/>
                    <a:pt x="21344" y="16009"/>
                    <a:pt x="21344" y="15898"/>
                  </a:cubicBezTo>
                  <a:cubicBezTo>
                    <a:pt x="21332" y="16119"/>
                    <a:pt x="21318" y="16340"/>
                    <a:pt x="21306" y="16562"/>
                  </a:cubicBezTo>
                  <a:cubicBezTo>
                    <a:pt x="21303" y="16672"/>
                    <a:pt x="21274" y="17326"/>
                    <a:pt x="21268" y="17326"/>
                  </a:cubicBezTo>
                  <a:cubicBezTo>
                    <a:pt x="21263" y="17216"/>
                    <a:pt x="21239" y="16451"/>
                    <a:pt x="21236" y="16451"/>
                  </a:cubicBezTo>
                  <a:cubicBezTo>
                    <a:pt x="21225" y="16562"/>
                    <a:pt x="21207" y="16994"/>
                    <a:pt x="21199" y="17216"/>
                  </a:cubicBezTo>
                  <a:lnTo>
                    <a:pt x="21161" y="17879"/>
                  </a:lnTo>
                  <a:cubicBezTo>
                    <a:pt x="21158" y="17658"/>
                    <a:pt x="21126" y="17437"/>
                    <a:pt x="21126" y="17105"/>
                  </a:cubicBezTo>
                  <a:cubicBezTo>
                    <a:pt x="21126" y="16994"/>
                    <a:pt x="21158" y="16562"/>
                    <a:pt x="21164" y="16451"/>
                  </a:cubicBezTo>
                  <a:cubicBezTo>
                    <a:pt x="21175" y="16230"/>
                    <a:pt x="21190" y="15898"/>
                    <a:pt x="21202" y="15686"/>
                  </a:cubicBezTo>
                  <a:cubicBezTo>
                    <a:pt x="21207" y="15576"/>
                    <a:pt x="21231" y="15023"/>
                    <a:pt x="21239" y="15023"/>
                  </a:cubicBezTo>
                  <a:cubicBezTo>
                    <a:pt x="21248" y="15023"/>
                    <a:pt x="21263" y="15788"/>
                    <a:pt x="21274" y="15788"/>
                  </a:cubicBezTo>
                  <a:cubicBezTo>
                    <a:pt x="21277" y="15788"/>
                    <a:pt x="21309" y="15134"/>
                    <a:pt x="21309" y="15134"/>
                  </a:cubicBezTo>
                  <a:cubicBezTo>
                    <a:pt x="21312" y="15023"/>
                    <a:pt x="21277" y="14259"/>
                    <a:pt x="21277" y="14259"/>
                  </a:cubicBezTo>
                  <a:cubicBezTo>
                    <a:pt x="21268" y="14259"/>
                    <a:pt x="21245" y="15023"/>
                    <a:pt x="21239" y="15023"/>
                  </a:cubicBezTo>
                  <a:cubicBezTo>
                    <a:pt x="21228" y="14913"/>
                    <a:pt x="21213" y="14480"/>
                    <a:pt x="21204" y="14259"/>
                  </a:cubicBezTo>
                  <a:cubicBezTo>
                    <a:pt x="21202" y="14148"/>
                    <a:pt x="21170" y="13596"/>
                    <a:pt x="21172" y="13485"/>
                  </a:cubicBezTo>
                  <a:cubicBezTo>
                    <a:pt x="21172" y="13273"/>
                    <a:pt x="21202" y="12831"/>
                    <a:pt x="21207" y="12721"/>
                  </a:cubicBezTo>
                  <a:cubicBezTo>
                    <a:pt x="21222" y="12499"/>
                    <a:pt x="21233" y="12278"/>
                    <a:pt x="21245" y="12067"/>
                  </a:cubicBezTo>
                  <a:cubicBezTo>
                    <a:pt x="21233" y="11845"/>
                    <a:pt x="21225" y="11403"/>
                    <a:pt x="21213" y="11293"/>
                  </a:cubicBezTo>
                  <a:cubicBezTo>
                    <a:pt x="21202" y="11072"/>
                    <a:pt x="21190" y="10528"/>
                    <a:pt x="21178" y="10528"/>
                  </a:cubicBezTo>
                  <a:cubicBezTo>
                    <a:pt x="21170" y="10418"/>
                    <a:pt x="21149" y="11182"/>
                    <a:pt x="21140" y="11182"/>
                  </a:cubicBezTo>
                  <a:cubicBezTo>
                    <a:pt x="21138" y="11182"/>
                    <a:pt x="21108" y="10418"/>
                    <a:pt x="21106" y="10418"/>
                  </a:cubicBezTo>
                  <a:cubicBezTo>
                    <a:pt x="21103" y="10528"/>
                    <a:pt x="21071" y="10970"/>
                    <a:pt x="21068" y="11072"/>
                  </a:cubicBezTo>
                  <a:cubicBezTo>
                    <a:pt x="21068" y="11293"/>
                    <a:pt x="21100" y="11735"/>
                    <a:pt x="21103" y="11845"/>
                  </a:cubicBezTo>
                  <a:cubicBezTo>
                    <a:pt x="21106" y="11956"/>
                    <a:pt x="21138" y="12610"/>
                    <a:pt x="21138" y="12721"/>
                  </a:cubicBezTo>
                  <a:cubicBezTo>
                    <a:pt x="21135" y="12721"/>
                    <a:pt x="21103" y="13384"/>
                    <a:pt x="21100" y="13384"/>
                  </a:cubicBezTo>
                  <a:cubicBezTo>
                    <a:pt x="21091" y="13384"/>
                    <a:pt x="21077" y="12610"/>
                    <a:pt x="21065" y="12610"/>
                  </a:cubicBezTo>
                  <a:cubicBezTo>
                    <a:pt x="21053" y="12610"/>
                    <a:pt x="21042" y="13273"/>
                    <a:pt x="21027" y="13273"/>
                  </a:cubicBezTo>
                  <a:cubicBezTo>
                    <a:pt x="21027" y="13052"/>
                    <a:pt x="20995" y="12831"/>
                    <a:pt x="20995" y="12499"/>
                  </a:cubicBezTo>
                  <a:cubicBezTo>
                    <a:pt x="20995" y="12278"/>
                    <a:pt x="21033" y="12067"/>
                    <a:pt x="21033" y="11845"/>
                  </a:cubicBezTo>
                  <a:cubicBezTo>
                    <a:pt x="21030" y="11624"/>
                    <a:pt x="21004" y="11293"/>
                    <a:pt x="20998" y="11072"/>
                  </a:cubicBezTo>
                  <a:cubicBezTo>
                    <a:pt x="20989" y="10749"/>
                    <a:pt x="20975" y="10528"/>
                    <a:pt x="20963" y="10307"/>
                  </a:cubicBezTo>
                  <a:cubicBezTo>
                    <a:pt x="20960" y="10197"/>
                    <a:pt x="20937" y="9543"/>
                    <a:pt x="20931" y="9543"/>
                  </a:cubicBezTo>
                  <a:cubicBezTo>
                    <a:pt x="20928" y="9432"/>
                    <a:pt x="20893" y="10197"/>
                    <a:pt x="20893" y="10197"/>
                  </a:cubicBezTo>
                  <a:cubicBezTo>
                    <a:pt x="20893" y="10418"/>
                    <a:pt x="20925" y="10749"/>
                    <a:pt x="20925" y="10970"/>
                  </a:cubicBezTo>
                  <a:cubicBezTo>
                    <a:pt x="20922" y="11293"/>
                    <a:pt x="20893" y="11403"/>
                    <a:pt x="20890" y="11735"/>
                  </a:cubicBezTo>
                  <a:cubicBezTo>
                    <a:pt x="20888" y="11845"/>
                    <a:pt x="20922" y="12278"/>
                    <a:pt x="20922" y="12499"/>
                  </a:cubicBezTo>
                  <a:cubicBezTo>
                    <a:pt x="20922" y="12610"/>
                    <a:pt x="20885" y="13052"/>
                    <a:pt x="20885" y="13163"/>
                  </a:cubicBezTo>
                  <a:cubicBezTo>
                    <a:pt x="20890" y="13384"/>
                    <a:pt x="20911" y="13817"/>
                    <a:pt x="20920" y="13927"/>
                  </a:cubicBezTo>
                  <a:cubicBezTo>
                    <a:pt x="20931" y="14148"/>
                    <a:pt x="20943" y="14581"/>
                    <a:pt x="20954" y="14692"/>
                  </a:cubicBezTo>
                  <a:cubicBezTo>
                    <a:pt x="20963" y="14802"/>
                    <a:pt x="20978" y="15465"/>
                    <a:pt x="20986" y="15465"/>
                  </a:cubicBezTo>
                  <a:cubicBezTo>
                    <a:pt x="20989" y="15465"/>
                    <a:pt x="20998" y="15355"/>
                    <a:pt x="21007" y="15134"/>
                  </a:cubicBezTo>
                  <a:cubicBezTo>
                    <a:pt x="21015" y="15023"/>
                    <a:pt x="21024" y="14802"/>
                    <a:pt x="21024" y="14802"/>
                  </a:cubicBezTo>
                  <a:cubicBezTo>
                    <a:pt x="21030" y="15023"/>
                    <a:pt x="21059" y="15355"/>
                    <a:pt x="21059" y="15576"/>
                  </a:cubicBezTo>
                  <a:cubicBezTo>
                    <a:pt x="21059" y="15788"/>
                    <a:pt x="21021" y="16119"/>
                    <a:pt x="21021" y="16340"/>
                  </a:cubicBezTo>
                  <a:cubicBezTo>
                    <a:pt x="21024" y="16562"/>
                    <a:pt x="21056" y="16783"/>
                    <a:pt x="21056" y="17105"/>
                  </a:cubicBezTo>
                  <a:cubicBezTo>
                    <a:pt x="21056" y="17326"/>
                    <a:pt x="21018" y="17547"/>
                    <a:pt x="21018" y="17768"/>
                  </a:cubicBezTo>
                  <a:cubicBezTo>
                    <a:pt x="21018" y="17989"/>
                    <a:pt x="21056" y="18312"/>
                    <a:pt x="21053" y="18533"/>
                  </a:cubicBezTo>
                  <a:cubicBezTo>
                    <a:pt x="21050" y="18864"/>
                    <a:pt x="21018" y="18975"/>
                    <a:pt x="21015" y="19297"/>
                  </a:cubicBezTo>
                  <a:cubicBezTo>
                    <a:pt x="21013" y="19518"/>
                    <a:pt x="20978" y="19739"/>
                    <a:pt x="20978" y="19960"/>
                  </a:cubicBezTo>
                  <a:cubicBezTo>
                    <a:pt x="20978" y="20071"/>
                    <a:pt x="21013" y="20725"/>
                    <a:pt x="21013" y="20725"/>
                  </a:cubicBezTo>
                  <a:cubicBezTo>
                    <a:pt x="21007" y="20835"/>
                    <a:pt x="20981" y="21499"/>
                    <a:pt x="20975" y="21499"/>
                  </a:cubicBezTo>
                  <a:cubicBezTo>
                    <a:pt x="20963" y="21499"/>
                    <a:pt x="20949" y="20614"/>
                    <a:pt x="20940" y="20725"/>
                  </a:cubicBezTo>
                  <a:cubicBezTo>
                    <a:pt x="20928" y="20725"/>
                    <a:pt x="20914" y="21388"/>
                    <a:pt x="20902" y="21388"/>
                  </a:cubicBezTo>
                  <a:cubicBezTo>
                    <a:pt x="20890" y="21388"/>
                    <a:pt x="20882" y="20614"/>
                    <a:pt x="20870" y="20614"/>
                  </a:cubicBezTo>
                  <a:cubicBezTo>
                    <a:pt x="20858" y="20614"/>
                    <a:pt x="20841" y="21388"/>
                    <a:pt x="20832" y="21278"/>
                  </a:cubicBezTo>
                  <a:cubicBezTo>
                    <a:pt x="20821" y="21278"/>
                    <a:pt x="20809" y="20614"/>
                    <a:pt x="20797" y="20504"/>
                  </a:cubicBezTo>
                  <a:cubicBezTo>
                    <a:pt x="20786" y="20504"/>
                    <a:pt x="20777" y="19739"/>
                    <a:pt x="20765" y="19739"/>
                  </a:cubicBezTo>
                  <a:cubicBezTo>
                    <a:pt x="20757" y="19739"/>
                    <a:pt x="20733" y="20403"/>
                    <a:pt x="20728" y="20504"/>
                  </a:cubicBezTo>
                  <a:cubicBezTo>
                    <a:pt x="20722" y="20504"/>
                    <a:pt x="20693" y="21167"/>
                    <a:pt x="20690" y="21167"/>
                  </a:cubicBezTo>
                  <a:cubicBezTo>
                    <a:pt x="20687" y="21167"/>
                    <a:pt x="20655" y="20504"/>
                    <a:pt x="20655" y="20403"/>
                  </a:cubicBezTo>
                  <a:cubicBezTo>
                    <a:pt x="20655" y="20292"/>
                    <a:pt x="20687" y="19850"/>
                    <a:pt x="20693" y="19739"/>
                  </a:cubicBezTo>
                  <a:cubicBezTo>
                    <a:pt x="20696" y="19629"/>
                    <a:pt x="20731" y="19085"/>
                    <a:pt x="20731" y="18975"/>
                  </a:cubicBezTo>
                  <a:cubicBezTo>
                    <a:pt x="20728" y="18864"/>
                    <a:pt x="20699" y="18201"/>
                    <a:pt x="20696" y="18201"/>
                  </a:cubicBezTo>
                  <a:cubicBezTo>
                    <a:pt x="20684" y="18201"/>
                    <a:pt x="20670" y="18975"/>
                    <a:pt x="20658" y="18975"/>
                  </a:cubicBezTo>
                  <a:cubicBezTo>
                    <a:pt x="20646" y="18864"/>
                    <a:pt x="20638" y="18201"/>
                    <a:pt x="20626" y="18091"/>
                  </a:cubicBezTo>
                  <a:cubicBezTo>
                    <a:pt x="20623" y="18091"/>
                    <a:pt x="20588" y="18864"/>
                    <a:pt x="20588" y="18864"/>
                  </a:cubicBezTo>
                  <a:cubicBezTo>
                    <a:pt x="20582" y="18643"/>
                    <a:pt x="20553" y="18201"/>
                    <a:pt x="20553" y="18091"/>
                  </a:cubicBezTo>
                  <a:cubicBezTo>
                    <a:pt x="20553" y="17989"/>
                    <a:pt x="20588" y="17326"/>
                    <a:pt x="20591" y="17326"/>
                  </a:cubicBezTo>
                  <a:cubicBezTo>
                    <a:pt x="20603" y="17437"/>
                    <a:pt x="20611" y="18091"/>
                    <a:pt x="20626" y="18091"/>
                  </a:cubicBezTo>
                  <a:cubicBezTo>
                    <a:pt x="20629" y="17879"/>
                    <a:pt x="20661" y="17658"/>
                    <a:pt x="20661" y="17437"/>
                  </a:cubicBezTo>
                  <a:cubicBezTo>
                    <a:pt x="20664" y="17326"/>
                    <a:pt x="20626" y="16783"/>
                    <a:pt x="20629" y="16672"/>
                  </a:cubicBezTo>
                  <a:cubicBezTo>
                    <a:pt x="20632" y="16451"/>
                    <a:pt x="20658" y="16119"/>
                    <a:pt x="20667" y="15898"/>
                  </a:cubicBezTo>
                  <a:cubicBezTo>
                    <a:pt x="20678" y="15686"/>
                    <a:pt x="20690" y="15465"/>
                    <a:pt x="20702" y="15244"/>
                  </a:cubicBezTo>
                  <a:cubicBezTo>
                    <a:pt x="20704" y="15244"/>
                    <a:pt x="20733" y="16009"/>
                    <a:pt x="20736" y="16009"/>
                  </a:cubicBezTo>
                  <a:cubicBezTo>
                    <a:pt x="20742" y="16119"/>
                    <a:pt x="20765" y="16783"/>
                    <a:pt x="20771" y="16783"/>
                  </a:cubicBezTo>
                  <a:cubicBezTo>
                    <a:pt x="20774" y="16783"/>
                    <a:pt x="20806" y="16119"/>
                    <a:pt x="20809" y="16119"/>
                  </a:cubicBezTo>
                  <a:cubicBezTo>
                    <a:pt x="20809" y="15898"/>
                    <a:pt x="20774" y="15576"/>
                    <a:pt x="20774" y="15355"/>
                  </a:cubicBezTo>
                  <a:cubicBezTo>
                    <a:pt x="20774" y="15134"/>
                    <a:pt x="20806" y="14802"/>
                    <a:pt x="20812" y="14581"/>
                  </a:cubicBezTo>
                  <a:cubicBezTo>
                    <a:pt x="20821" y="14369"/>
                    <a:pt x="20838" y="14148"/>
                    <a:pt x="20850" y="13927"/>
                  </a:cubicBezTo>
                  <a:cubicBezTo>
                    <a:pt x="20861" y="13596"/>
                    <a:pt x="20873" y="13384"/>
                    <a:pt x="20885" y="13163"/>
                  </a:cubicBezTo>
                  <a:cubicBezTo>
                    <a:pt x="20885" y="12942"/>
                    <a:pt x="20853" y="12610"/>
                    <a:pt x="20853" y="12389"/>
                  </a:cubicBezTo>
                  <a:cubicBezTo>
                    <a:pt x="20853" y="12177"/>
                    <a:pt x="20890" y="11845"/>
                    <a:pt x="20890" y="11735"/>
                  </a:cubicBezTo>
                  <a:cubicBezTo>
                    <a:pt x="20888" y="11403"/>
                    <a:pt x="20858" y="11182"/>
                    <a:pt x="20856" y="10860"/>
                  </a:cubicBezTo>
                  <a:cubicBezTo>
                    <a:pt x="20853" y="11182"/>
                    <a:pt x="20818" y="11403"/>
                    <a:pt x="20818" y="11624"/>
                  </a:cubicBezTo>
                  <a:cubicBezTo>
                    <a:pt x="20818" y="11735"/>
                    <a:pt x="20856" y="12278"/>
                    <a:pt x="20853" y="12389"/>
                  </a:cubicBezTo>
                  <a:cubicBezTo>
                    <a:pt x="20847" y="12610"/>
                    <a:pt x="20824" y="12942"/>
                    <a:pt x="20815" y="13052"/>
                  </a:cubicBezTo>
                  <a:cubicBezTo>
                    <a:pt x="20809" y="13163"/>
                    <a:pt x="20783" y="13817"/>
                    <a:pt x="20777" y="13817"/>
                  </a:cubicBezTo>
                  <a:cubicBezTo>
                    <a:pt x="20771" y="13817"/>
                    <a:pt x="20748" y="13163"/>
                    <a:pt x="20742" y="13052"/>
                  </a:cubicBezTo>
                  <a:cubicBezTo>
                    <a:pt x="20742" y="13052"/>
                    <a:pt x="20733" y="12831"/>
                    <a:pt x="20725" y="12610"/>
                  </a:cubicBezTo>
                  <a:cubicBezTo>
                    <a:pt x="20719" y="12389"/>
                    <a:pt x="20710" y="12278"/>
                    <a:pt x="20710" y="12278"/>
                  </a:cubicBezTo>
                  <a:cubicBezTo>
                    <a:pt x="20696" y="12499"/>
                    <a:pt x="20684" y="12721"/>
                    <a:pt x="20672" y="12942"/>
                  </a:cubicBezTo>
                  <a:cubicBezTo>
                    <a:pt x="20664" y="13163"/>
                    <a:pt x="20640" y="13485"/>
                    <a:pt x="20635" y="13706"/>
                  </a:cubicBezTo>
                  <a:cubicBezTo>
                    <a:pt x="20632" y="13817"/>
                    <a:pt x="20670" y="14259"/>
                    <a:pt x="20670" y="14480"/>
                  </a:cubicBezTo>
                  <a:cubicBezTo>
                    <a:pt x="20670" y="14581"/>
                    <a:pt x="20638" y="15023"/>
                    <a:pt x="20632" y="15134"/>
                  </a:cubicBezTo>
                  <a:cubicBezTo>
                    <a:pt x="20620" y="15465"/>
                    <a:pt x="20606" y="15686"/>
                    <a:pt x="20594" y="15898"/>
                  </a:cubicBezTo>
                  <a:lnTo>
                    <a:pt x="20556" y="16562"/>
                  </a:lnTo>
                  <a:cubicBezTo>
                    <a:pt x="20547" y="16783"/>
                    <a:pt x="20530" y="17216"/>
                    <a:pt x="20518" y="17326"/>
                  </a:cubicBezTo>
                  <a:cubicBezTo>
                    <a:pt x="20513" y="17326"/>
                    <a:pt x="20492" y="16562"/>
                    <a:pt x="20486" y="16562"/>
                  </a:cubicBezTo>
                  <a:cubicBezTo>
                    <a:pt x="20481" y="16562"/>
                    <a:pt x="20452" y="17105"/>
                    <a:pt x="20449" y="17216"/>
                  </a:cubicBezTo>
                  <a:cubicBezTo>
                    <a:pt x="20443" y="17437"/>
                    <a:pt x="20411" y="17768"/>
                    <a:pt x="20411" y="17879"/>
                  </a:cubicBezTo>
                  <a:cubicBezTo>
                    <a:pt x="20411" y="17989"/>
                    <a:pt x="20443" y="18754"/>
                    <a:pt x="20446" y="18754"/>
                  </a:cubicBezTo>
                  <a:cubicBezTo>
                    <a:pt x="20446" y="18754"/>
                    <a:pt x="20454" y="18533"/>
                    <a:pt x="20466" y="18312"/>
                  </a:cubicBezTo>
                  <a:cubicBezTo>
                    <a:pt x="20475" y="18201"/>
                    <a:pt x="20484" y="17989"/>
                    <a:pt x="20484" y="17989"/>
                  </a:cubicBezTo>
                  <a:cubicBezTo>
                    <a:pt x="20486" y="18091"/>
                    <a:pt x="20515" y="18643"/>
                    <a:pt x="20515" y="18754"/>
                  </a:cubicBezTo>
                  <a:cubicBezTo>
                    <a:pt x="20515" y="18975"/>
                    <a:pt x="20478" y="19297"/>
                    <a:pt x="20478" y="19518"/>
                  </a:cubicBezTo>
                  <a:cubicBezTo>
                    <a:pt x="20481" y="19739"/>
                    <a:pt x="20510" y="19960"/>
                    <a:pt x="20513" y="20292"/>
                  </a:cubicBezTo>
                  <a:cubicBezTo>
                    <a:pt x="20513" y="20292"/>
                    <a:pt x="20504" y="20504"/>
                    <a:pt x="20495" y="20614"/>
                  </a:cubicBezTo>
                  <a:cubicBezTo>
                    <a:pt x="20486" y="20835"/>
                    <a:pt x="20478" y="20946"/>
                    <a:pt x="20475" y="20946"/>
                  </a:cubicBezTo>
                  <a:cubicBezTo>
                    <a:pt x="20463" y="20946"/>
                    <a:pt x="20454" y="20292"/>
                    <a:pt x="20443" y="20181"/>
                  </a:cubicBezTo>
                  <a:lnTo>
                    <a:pt x="20367" y="21600"/>
                  </a:lnTo>
                  <a:lnTo>
                    <a:pt x="20332" y="20835"/>
                  </a:lnTo>
                  <a:cubicBezTo>
                    <a:pt x="20324" y="20614"/>
                    <a:pt x="20303" y="20292"/>
                    <a:pt x="20300" y="20071"/>
                  </a:cubicBezTo>
                  <a:cubicBezTo>
                    <a:pt x="20298" y="19960"/>
                    <a:pt x="20335" y="19518"/>
                    <a:pt x="20335" y="19297"/>
                  </a:cubicBezTo>
                  <a:cubicBezTo>
                    <a:pt x="20338" y="19085"/>
                    <a:pt x="20300" y="18754"/>
                    <a:pt x="20303" y="18533"/>
                  </a:cubicBezTo>
                  <a:cubicBezTo>
                    <a:pt x="20303" y="18422"/>
                    <a:pt x="20335" y="17989"/>
                    <a:pt x="20341" y="17879"/>
                  </a:cubicBezTo>
                  <a:cubicBezTo>
                    <a:pt x="20344" y="17768"/>
                    <a:pt x="20379" y="17216"/>
                    <a:pt x="20376" y="17105"/>
                  </a:cubicBezTo>
                  <a:cubicBezTo>
                    <a:pt x="20376" y="16893"/>
                    <a:pt x="20341" y="16562"/>
                    <a:pt x="20344" y="16340"/>
                  </a:cubicBezTo>
                  <a:cubicBezTo>
                    <a:pt x="20344" y="16119"/>
                    <a:pt x="20312" y="15788"/>
                    <a:pt x="20309" y="15576"/>
                  </a:cubicBezTo>
                  <a:lnTo>
                    <a:pt x="20271" y="16340"/>
                  </a:lnTo>
                  <a:cubicBezTo>
                    <a:pt x="20263" y="16451"/>
                    <a:pt x="20242" y="16783"/>
                    <a:pt x="20234" y="16994"/>
                  </a:cubicBezTo>
                  <a:cubicBezTo>
                    <a:pt x="20231" y="17216"/>
                    <a:pt x="20199" y="17547"/>
                    <a:pt x="20199" y="17768"/>
                  </a:cubicBezTo>
                  <a:cubicBezTo>
                    <a:pt x="20196" y="17768"/>
                    <a:pt x="20231" y="18533"/>
                    <a:pt x="20231" y="18533"/>
                  </a:cubicBezTo>
                  <a:cubicBezTo>
                    <a:pt x="20234" y="18533"/>
                    <a:pt x="20242" y="18312"/>
                    <a:pt x="20251" y="18091"/>
                  </a:cubicBezTo>
                  <a:cubicBezTo>
                    <a:pt x="20260" y="17989"/>
                    <a:pt x="20268" y="17768"/>
                    <a:pt x="20268" y="17768"/>
                  </a:cubicBezTo>
                  <a:cubicBezTo>
                    <a:pt x="20274" y="17879"/>
                    <a:pt x="20303" y="18422"/>
                    <a:pt x="20303" y="18533"/>
                  </a:cubicBezTo>
                  <a:cubicBezTo>
                    <a:pt x="20303" y="18754"/>
                    <a:pt x="20263" y="19085"/>
                    <a:pt x="20266" y="19297"/>
                  </a:cubicBezTo>
                  <a:cubicBezTo>
                    <a:pt x="20268" y="19518"/>
                    <a:pt x="20295" y="19739"/>
                    <a:pt x="20300" y="20071"/>
                  </a:cubicBezTo>
                  <a:lnTo>
                    <a:pt x="20263" y="20725"/>
                  </a:lnTo>
                  <a:cubicBezTo>
                    <a:pt x="20254" y="20946"/>
                    <a:pt x="20236" y="21388"/>
                    <a:pt x="20225" y="21499"/>
                  </a:cubicBezTo>
                  <a:cubicBezTo>
                    <a:pt x="20219" y="21499"/>
                    <a:pt x="20199" y="20725"/>
                    <a:pt x="20190" y="20725"/>
                  </a:cubicBezTo>
                  <a:cubicBezTo>
                    <a:pt x="20178" y="20725"/>
                    <a:pt x="20167" y="21388"/>
                    <a:pt x="20152" y="21388"/>
                  </a:cubicBezTo>
                  <a:lnTo>
                    <a:pt x="20085" y="19850"/>
                  </a:lnTo>
                  <a:cubicBezTo>
                    <a:pt x="20097" y="19629"/>
                    <a:pt x="20112" y="19408"/>
                    <a:pt x="20123" y="19085"/>
                  </a:cubicBezTo>
                  <a:cubicBezTo>
                    <a:pt x="20126" y="19085"/>
                    <a:pt x="20161" y="18533"/>
                    <a:pt x="20161" y="18422"/>
                  </a:cubicBezTo>
                  <a:cubicBezTo>
                    <a:pt x="20161" y="18312"/>
                    <a:pt x="20123" y="17768"/>
                    <a:pt x="20126" y="17658"/>
                  </a:cubicBezTo>
                  <a:cubicBezTo>
                    <a:pt x="20132" y="17437"/>
                    <a:pt x="20152" y="17105"/>
                    <a:pt x="20164" y="16893"/>
                  </a:cubicBezTo>
                  <a:cubicBezTo>
                    <a:pt x="20170" y="16783"/>
                    <a:pt x="20199" y="16340"/>
                    <a:pt x="20202" y="16230"/>
                  </a:cubicBezTo>
                  <a:cubicBezTo>
                    <a:pt x="20202" y="16009"/>
                    <a:pt x="20167" y="15686"/>
                    <a:pt x="20167" y="15465"/>
                  </a:cubicBezTo>
                  <a:cubicBezTo>
                    <a:pt x="20155" y="15686"/>
                    <a:pt x="20141" y="15898"/>
                    <a:pt x="20129" y="16119"/>
                  </a:cubicBezTo>
                  <a:cubicBezTo>
                    <a:pt x="20117" y="16340"/>
                    <a:pt x="20100" y="16562"/>
                    <a:pt x="20091" y="16893"/>
                  </a:cubicBezTo>
                  <a:cubicBezTo>
                    <a:pt x="20088" y="16994"/>
                    <a:pt x="20056" y="17437"/>
                    <a:pt x="20056" y="17547"/>
                  </a:cubicBezTo>
                  <a:cubicBezTo>
                    <a:pt x="20053" y="17768"/>
                    <a:pt x="20091" y="18201"/>
                    <a:pt x="20088" y="18312"/>
                  </a:cubicBezTo>
                  <a:cubicBezTo>
                    <a:pt x="20085" y="18533"/>
                    <a:pt x="20053" y="18864"/>
                    <a:pt x="20050" y="19085"/>
                  </a:cubicBezTo>
                  <a:cubicBezTo>
                    <a:pt x="20050" y="19196"/>
                    <a:pt x="20088" y="19739"/>
                    <a:pt x="20085" y="19850"/>
                  </a:cubicBezTo>
                  <a:cubicBezTo>
                    <a:pt x="20080" y="20071"/>
                    <a:pt x="20056" y="20403"/>
                    <a:pt x="20048" y="20504"/>
                  </a:cubicBezTo>
                  <a:cubicBezTo>
                    <a:pt x="20036" y="20725"/>
                    <a:pt x="20024" y="21057"/>
                    <a:pt x="20010" y="21278"/>
                  </a:cubicBezTo>
                  <a:cubicBezTo>
                    <a:pt x="20007" y="21278"/>
                    <a:pt x="19984" y="20504"/>
                    <a:pt x="19978" y="20504"/>
                  </a:cubicBezTo>
                  <a:cubicBezTo>
                    <a:pt x="19969" y="20504"/>
                    <a:pt x="19946" y="21278"/>
                    <a:pt x="19940" y="21167"/>
                  </a:cubicBezTo>
                  <a:cubicBezTo>
                    <a:pt x="19928" y="21057"/>
                    <a:pt x="19914" y="20614"/>
                    <a:pt x="19905" y="20403"/>
                  </a:cubicBezTo>
                  <a:cubicBezTo>
                    <a:pt x="19902" y="20292"/>
                    <a:pt x="19879" y="19629"/>
                    <a:pt x="19873" y="19629"/>
                  </a:cubicBezTo>
                  <a:cubicBezTo>
                    <a:pt x="19864" y="19629"/>
                    <a:pt x="19838" y="20292"/>
                    <a:pt x="19835" y="20403"/>
                  </a:cubicBezTo>
                  <a:cubicBezTo>
                    <a:pt x="19827" y="20504"/>
                    <a:pt x="19809" y="20946"/>
                    <a:pt x="19798" y="21057"/>
                  </a:cubicBezTo>
                  <a:cubicBezTo>
                    <a:pt x="19792" y="21057"/>
                    <a:pt x="19771" y="20292"/>
                    <a:pt x="19763" y="20292"/>
                  </a:cubicBezTo>
                  <a:cubicBezTo>
                    <a:pt x="19751" y="20292"/>
                    <a:pt x="19737" y="20946"/>
                    <a:pt x="19725" y="20946"/>
                  </a:cubicBezTo>
                  <a:cubicBezTo>
                    <a:pt x="19713" y="20946"/>
                    <a:pt x="19705" y="20181"/>
                    <a:pt x="19693" y="20181"/>
                  </a:cubicBezTo>
                  <a:cubicBezTo>
                    <a:pt x="19684" y="20181"/>
                    <a:pt x="19661" y="20946"/>
                    <a:pt x="19655" y="20946"/>
                  </a:cubicBezTo>
                  <a:cubicBezTo>
                    <a:pt x="19644" y="20835"/>
                    <a:pt x="19629" y="20292"/>
                    <a:pt x="19620" y="20181"/>
                  </a:cubicBezTo>
                  <a:cubicBezTo>
                    <a:pt x="19617" y="20071"/>
                    <a:pt x="19594" y="19408"/>
                    <a:pt x="19585" y="19297"/>
                  </a:cubicBezTo>
                  <a:cubicBezTo>
                    <a:pt x="19580" y="19297"/>
                    <a:pt x="19554" y="19960"/>
                    <a:pt x="19551" y="20071"/>
                  </a:cubicBezTo>
                  <a:cubicBezTo>
                    <a:pt x="19542" y="20181"/>
                    <a:pt x="19522" y="20725"/>
                    <a:pt x="19513" y="20725"/>
                  </a:cubicBezTo>
                  <a:cubicBezTo>
                    <a:pt x="19501" y="20835"/>
                    <a:pt x="19490" y="19960"/>
                    <a:pt x="19478" y="19960"/>
                  </a:cubicBezTo>
                  <a:cubicBezTo>
                    <a:pt x="19469" y="19960"/>
                    <a:pt x="19452" y="20725"/>
                    <a:pt x="19440" y="20725"/>
                  </a:cubicBezTo>
                  <a:cubicBezTo>
                    <a:pt x="19429" y="20614"/>
                    <a:pt x="19420" y="19960"/>
                    <a:pt x="19408" y="19960"/>
                  </a:cubicBezTo>
                  <a:cubicBezTo>
                    <a:pt x="19397" y="19850"/>
                    <a:pt x="19382" y="20614"/>
                    <a:pt x="19370" y="20614"/>
                  </a:cubicBezTo>
                  <a:cubicBezTo>
                    <a:pt x="19359" y="20614"/>
                    <a:pt x="19347" y="19850"/>
                    <a:pt x="19336" y="19850"/>
                  </a:cubicBezTo>
                  <a:cubicBezTo>
                    <a:pt x="19324" y="19850"/>
                    <a:pt x="19309" y="20614"/>
                    <a:pt x="19298" y="20614"/>
                  </a:cubicBezTo>
                  <a:cubicBezTo>
                    <a:pt x="19289" y="20504"/>
                    <a:pt x="19275" y="19739"/>
                    <a:pt x="19266" y="19739"/>
                  </a:cubicBezTo>
                  <a:cubicBezTo>
                    <a:pt x="19251" y="19850"/>
                    <a:pt x="19240" y="20504"/>
                    <a:pt x="19228" y="20504"/>
                  </a:cubicBezTo>
                  <a:cubicBezTo>
                    <a:pt x="19216" y="20504"/>
                    <a:pt x="19205" y="19739"/>
                    <a:pt x="19193" y="19739"/>
                  </a:cubicBezTo>
                  <a:cubicBezTo>
                    <a:pt x="19184" y="19739"/>
                    <a:pt x="19164" y="20504"/>
                    <a:pt x="19155" y="20403"/>
                  </a:cubicBezTo>
                  <a:cubicBezTo>
                    <a:pt x="19152" y="20403"/>
                    <a:pt x="19123" y="19739"/>
                    <a:pt x="19123" y="19629"/>
                  </a:cubicBezTo>
                  <a:cubicBezTo>
                    <a:pt x="19123" y="19408"/>
                    <a:pt x="19161" y="19085"/>
                    <a:pt x="19158" y="18975"/>
                  </a:cubicBezTo>
                  <a:cubicBezTo>
                    <a:pt x="19158" y="18864"/>
                    <a:pt x="19129" y="18201"/>
                    <a:pt x="19126" y="18201"/>
                  </a:cubicBezTo>
                  <a:cubicBezTo>
                    <a:pt x="19123" y="18201"/>
                    <a:pt x="19089" y="18864"/>
                    <a:pt x="19089" y="18864"/>
                  </a:cubicBezTo>
                  <a:cubicBezTo>
                    <a:pt x="19089" y="18975"/>
                    <a:pt x="19123" y="19518"/>
                    <a:pt x="19123" y="19629"/>
                  </a:cubicBezTo>
                  <a:cubicBezTo>
                    <a:pt x="19120" y="19739"/>
                    <a:pt x="19089" y="20403"/>
                    <a:pt x="19086" y="20403"/>
                  </a:cubicBezTo>
                  <a:cubicBezTo>
                    <a:pt x="19077" y="20403"/>
                    <a:pt x="19057" y="19518"/>
                    <a:pt x="19051" y="19518"/>
                  </a:cubicBezTo>
                  <a:cubicBezTo>
                    <a:pt x="19039" y="19629"/>
                    <a:pt x="19022" y="20071"/>
                    <a:pt x="19013" y="20292"/>
                  </a:cubicBezTo>
                  <a:cubicBezTo>
                    <a:pt x="19007" y="20403"/>
                    <a:pt x="18987" y="20946"/>
                    <a:pt x="18975" y="20946"/>
                  </a:cubicBezTo>
                  <a:cubicBezTo>
                    <a:pt x="18972" y="21057"/>
                    <a:pt x="18946" y="20292"/>
                    <a:pt x="18943" y="20181"/>
                  </a:cubicBezTo>
                  <a:cubicBezTo>
                    <a:pt x="18937" y="20071"/>
                    <a:pt x="18914" y="19408"/>
                    <a:pt x="18908" y="19408"/>
                  </a:cubicBezTo>
                  <a:cubicBezTo>
                    <a:pt x="18902" y="19408"/>
                    <a:pt x="18876" y="20071"/>
                    <a:pt x="18871" y="20181"/>
                  </a:cubicBezTo>
                  <a:cubicBezTo>
                    <a:pt x="18868" y="20181"/>
                    <a:pt x="18839" y="20835"/>
                    <a:pt x="18833" y="20835"/>
                  </a:cubicBezTo>
                  <a:cubicBezTo>
                    <a:pt x="18827" y="20835"/>
                    <a:pt x="18807" y="20181"/>
                    <a:pt x="18801" y="20071"/>
                  </a:cubicBezTo>
                  <a:cubicBezTo>
                    <a:pt x="18795" y="19960"/>
                    <a:pt x="18772" y="19297"/>
                    <a:pt x="18766" y="19297"/>
                  </a:cubicBezTo>
                  <a:cubicBezTo>
                    <a:pt x="18760" y="19297"/>
                    <a:pt x="18734" y="19850"/>
                    <a:pt x="18728" y="19960"/>
                  </a:cubicBezTo>
                  <a:cubicBezTo>
                    <a:pt x="18722" y="20071"/>
                    <a:pt x="18699" y="20725"/>
                    <a:pt x="18690" y="20725"/>
                  </a:cubicBezTo>
                  <a:cubicBezTo>
                    <a:pt x="18682" y="20725"/>
                    <a:pt x="18667" y="19960"/>
                    <a:pt x="18658" y="19960"/>
                  </a:cubicBezTo>
                  <a:cubicBezTo>
                    <a:pt x="18647" y="19960"/>
                    <a:pt x="18629" y="20725"/>
                    <a:pt x="18621" y="20614"/>
                  </a:cubicBezTo>
                  <a:cubicBezTo>
                    <a:pt x="18606" y="20614"/>
                    <a:pt x="18600" y="19850"/>
                    <a:pt x="18586" y="19850"/>
                  </a:cubicBezTo>
                  <a:cubicBezTo>
                    <a:pt x="18574" y="19850"/>
                    <a:pt x="18559" y="20614"/>
                    <a:pt x="18548" y="20614"/>
                  </a:cubicBezTo>
                  <a:cubicBezTo>
                    <a:pt x="18536" y="20504"/>
                    <a:pt x="18528" y="19850"/>
                    <a:pt x="18516" y="19739"/>
                  </a:cubicBezTo>
                  <a:cubicBezTo>
                    <a:pt x="18504" y="19739"/>
                    <a:pt x="18490" y="20504"/>
                    <a:pt x="18478" y="20504"/>
                  </a:cubicBezTo>
                  <a:cubicBezTo>
                    <a:pt x="18466" y="20504"/>
                    <a:pt x="18452" y="19739"/>
                    <a:pt x="18443" y="19739"/>
                  </a:cubicBezTo>
                  <a:cubicBezTo>
                    <a:pt x="18432" y="19739"/>
                    <a:pt x="18420" y="20403"/>
                    <a:pt x="18405" y="20403"/>
                  </a:cubicBezTo>
                  <a:cubicBezTo>
                    <a:pt x="18394" y="20403"/>
                    <a:pt x="18382" y="19629"/>
                    <a:pt x="18373" y="19629"/>
                  </a:cubicBezTo>
                  <a:cubicBezTo>
                    <a:pt x="18362" y="19629"/>
                    <a:pt x="18347" y="20403"/>
                    <a:pt x="18336" y="20403"/>
                  </a:cubicBezTo>
                  <a:cubicBezTo>
                    <a:pt x="18324" y="20403"/>
                    <a:pt x="18312" y="19629"/>
                    <a:pt x="18301" y="19629"/>
                  </a:cubicBezTo>
                  <a:cubicBezTo>
                    <a:pt x="18292" y="19518"/>
                    <a:pt x="18272" y="20292"/>
                    <a:pt x="18263" y="20292"/>
                  </a:cubicBezTo>
                  <a:cubicBezTo>
                    <a:pt x="18251" y="20181"/>
                    <a:pt x="18243" y="19518"/>
                    <a:pt x="18231" y="19518"/>
                  </a:cubicBezTo>
                  <a:cubicBezTo>
                    <a:pt x="18219" y="19518"/>
                    <a:pt x="18205" y="20181"/>
                    <a:pt x="18193" y="20181"/>
                  </a:cubicBezTo>
                  <a:cubicBezTo>
                    <a:pt x="18182" y="20181"/>
                    <a:pt x="18170" y="19408"/>
                    <a:pt x="18158" y="19408"/>
                  </a:cubicBezTo>
                  <a:cubicBezTo>
                    <a:pt x="18147" y="19408"/>
                    <a:pt x="18132" y="20181"/>
                    <a:pt x="18121" y="20181"/>
                  </a:cubicBezTo>
                  <a:cubicBezTo>
                    <a:pt x="18109" y="20181"/>
                    <a:pt x="18100" y="19408"/>
                    <a:pt x="18089" y="19408"/>
                  </a:cubicBezTo>
                  <a:cubicBezTo>
                    <a:pt x="18074" y="19408"/>
                    <a:pt x="18062" y="20071"/>
                    <a:pt x="18051" y="20071"/>
                  </a:cubicBezTo>
                  <a:cubicBezTo>
                    <a:pt x="18042" y="20071"/>
                    <a:pt x="18025" y="19408"/>
                    <a:pt x="18016" y="19297"/>
                  </a:cubicBezTo>
                  <a:cubicBezTo>
                    <a:pt x="18004" y="19085"/>
                    <a:pt x="17993" y="18754"/>
                    <a:pt x="17981" y="18533"/>
                  </a:cubicBezTo>
                  <a:cubicBezTo>
                    <a:pt x="17978" y="18422"/>
                    <a:pt x="17946" y="17879"/>
                    <a:pt x="17949" y="17768"/>
                  </a:cubicBezTo>
                  <a:cubicBezTo>
                    <a:pt x="17949" y="17547"/>
                    <a:pt x="17984" y="17326"/>
                    <a:pt x="17987" y="16994"/>
                  </a:cubicBezTo>
                  <a:cubicBezTo>
                    <a:pt x="17987" y="16783"/>
                    <a:pt x="17952" y="16451"/>
                    <a:pt x="17952" y="16230"/>
                  </a:cubicBezTo>
                  <a:cubicBezTo>
                    <a:pt x="17952" y="16119"/>
                    <a:pt x="17990" y="15686"/>
                    <a:pt x="17990" y="15576"/>
                  </a:cubicBezTo>
                  <a:cubicBezTo>
                    <a:pt x="17984" y="15244"/>
                    <a:pt x="17961" y="15023"/>
                    <a:pt x="17955" y="14802"/>
                  </a:cubicBezTo>
                  <a:cubicBezTo>
                    <a:pt x="17952" y="15023"/>
                    <a:pt x="17917" y="15244"/>
                    <a:pt x="17917" y="15465"/>
                  </a:cubicBezTo>
                  <a:cubicBezTo>
                    <a:pt x="17917" y="15686"/>
                    <a:pt x="17952" y="16009"/>
                    <a:pt x="17952" y="16230"/>
                  </a:cubicBezTo>
                  <a:cubicBezTo>
                    <a:pt x="17952" y="16451"/>
                    <a:pt x="17914" y="16672"/>
                    <a:pt x="17914" y="16994"/>
                  </a:cubicBezTo>
                  <a:cubicBezTo>
                    <a:pt x="17914" y="17105"/>
                    <a:pt x="17952" y="17658"/>
                    <a:pt x="17949" y="17768"/>
                  </a:cubicBezTo>
                  <a:cubicBezTo>
                    <a:pt x="17946" y="17879"/>
                    <a:pt x="17914" y="18422"/>
                    <a:pt x="17911" y="18422"/>
                  </a:cubicBezTo>
                  <a:cubicBezTo>
                    <a:pt x="17905" y="18422"/>
                    <a:pt x="17879" y="17658"/>
                    <a:pt x="17876" y="17658"/>
                  </a:cubicBezTo>
                  <a:cubicBezTo>
                    <a:pt x="17873" y="17768"/>
                    <a:pt x="17839" y="18312"/>
                    <a:pt x="17839" y="18422"/>
                  </a:cubicBezTo>
                  <a:cubicBezTo>
                    <a:pt x="17839" y="18422"/>
                    <a:pt x="17873" y="19196"/>
                    <a:pt x="17873" y="19196"/>
                  </a:cubicBezTo>
                  <a:cubicBezTo>
                    <a:pt x="17865" y="19297"/>
                    <a:pt x="17844" y="19850"/>
                    <a:pt x="17836" y="19850"/>
                  </a:cubicBezTo>
                  <a:cubicBezTo>
                    <a:pt x="17827" y="19850"/>
                    <a:pt x="17812" y="19085"/>
                    <a:pt x="17801" y="19085"/>
                  </a:cubicBezTo>
                  <a:cubicBezTo>
                    <a:pt x="17795" y="19085"/>
                    <a:pt x="17772" y="19850"/>
                    <a:pt x="17766" y="19850"/>
                  </a:cubicBezTo>
                  <a:cubicBezTo>
                    <a:pt x="17754" y="19739"/>
                    <a:pt x="17740" y="19196"/>
                    <a:pt x="17731" y="18975"/>
                  </a:cubicBezTo>
                  <a:cubicBezTo>
                    <a:pt x="17725" y="18864"/>
                    <a:pt x="17702" y="18201"/>
                    <a:pt x="17696" y="18201"/>
                  </a:cubicBezTo>
                  <a:cubicBezTo>
                    <a:pt x="17690" y="18201"/>
                    <a:pt x="17664" y="18864"/>
                    <a:pt x="17658" y="18975"/>
                  </a:cubicBezTo>
                  <a:cubicBezTo>
                    <a:pt x="17653" y="19085"/>
                    <a:pt x="17632" y="19629"/>
                    <a:pt x="17623" y="19629"/>
                  </a:cubicBezTo>
                  <a:cubicBezTo>
                    <a:pt x="17612" y="19739"/>
                    <a:pt x="17597" y="18864"/>
                    <a:pt x="17589" y="18864"/>
                  </a:cubicBezTo>
                  <a:cubicBezTo>
                    <a:pt x="17580" y="18864"/>
                    <a:pt x="17560" y="19629"/>
                    <a:pt x="17551" y="19629"/>
                  </a:cubicBezTo>
                  <a:cubicBezTo>
                    <a:pt x="17539" y="19518"/>
                    <a:pt x="17530" y="18864"/>
                    <a:pt x="17516" y="18864"/>
                  </a:cubicBezTo>
                  <a:cubicBezTo>
                    <a:pt x="17507" y="18754"/>
                    <a:pt x="17490" y="19518"/>
                    <a:pt x="17481" y="19518"/>
                  </a:cubicBezTo>
                  <a:cubicBezTo>
                    <a:pt x="17469" y="19518"/>
                    <a:pt x="17458" y="18754"/>
                    <a:pt x="17446" y="18754"/>
                  </a:cubicBezTo>
                  <a:cubicBezTo>
                    <a:pt x="17435" y="18754"/>
                    <a:pt x="17420" y="19408"/>
                    <a:pt x="17408" y="19408"/>
                  </a:cubicBezTo>
                  <a:cubicBezTo>
                    <a:pt x="17400" y="19408"/>
                    <a:pt x="17385" y="18643"/>
                    <a:pt x="17373" y="18643"/>
                  </a:cubicBezTo>
                  <a:cubicBezTo>
                    <a:pt x="17362" y="18754"/>
                    <a:pt x="17350" y="19408"/>
                    <a:pt x="17339" y="19408"/>
                  </a:cubicBezTo>
                  <a:cubicBezTo>
                    <a:pt x="17327" y="19408"/>
                    <a:pt x="17315" y="18643"/>
                    <a:pt x="17304" y="18643"/>
                  </a:cubicBezTo>
                  <a:cubicBezTo>
                    <a:pt x="17295" y="18643"/>
                    <a:pt x="17275" y="19408"/>
                    <a:pt x="17266" y="19297"/>
                  </a:cubicBezTo>
                  <a:cubicBezTo>
                    <a:pt x="17263" y="19297"/>
                    <a:pt x="17231" y="18643"/>
                    <a:pt x="17231" y="18533"/>
                  </a:cubicBezTo>
                  <a:cubicBezTo>
                    <a:pt x="17234" y="18312"/>
                    <a:pt x="17272" y="17989"/>
                    <a:pt x="17269" y="17879"/>
                  </a:cubicBezTo>
                  <a:cubicBezTo>
                    <a:pt x="17269" y="17768"/>
                    <a:pt x="17240" y="16994"/>
                    <a:pt x="17237" y="16994"/>
                  </a:cubicBezTo>
                  <a:cubicBezTo>
                    <a:pt x="17234" y="16994"/>
                    <a:pt x="17199" y="17658"/>
                    <a:pt x="17199" y="17768"/>
                  </a:cubicBezTo>
                  <a:cubicBezTo>
                    <a:pt x="17199" y="17879"/>
                    <a:pt x="17234" y="18422"/>
                    <a:pt x="17231" y="18533"/>
                  </a:cubicBezTo>
                  <a:cubicBezTo>
                    <a:pt x="17228" y="18643"/>
                    <a:pt x="17199" y="19196"/>
                    <a:pt x="17196" y="19196"/>
                  </a:cubicBezTo>
                  <a:cubicBezTo>
                    <a:pt x="17187" y="19196"/>
                    <a:pt x="17167" y="18422"/>
                    <a:pt x="17161" y="18422"/>
                  </a:cubicBezTo>
                  <a:cubicBezTo>
                    <a:pt x="17150" y="18533"/>
                    <a:pt x="17132" y="18975"/>
                    <a:pt x="17123" y="19196"/>
                  </a:cubicBezTo>
                  <a:cubicBezTo>
                    <a:pt x="17115" y="19297"/>
                    <a:pt x="17097" y="19850"/>
                    <a:pt x="17086" y="19850"/>
                  </a:cubicBezTo>
                  <a:cubicBezTo>
                    <a:pt x="17083" y="19850"/>
                    <a:pt x="17057" y="19196"/>
                    <a:pt x="17054" y="19085"/>
                  </a:cubicBezTo>
                  <a:cubicBezTo>
                    <a:pt x="17045" y="18975"/>
                    <a:pt x="17028" y="18312"/>
                    <a:pt x="17019" y="18312"/>
                  </a:cubicBezTo>
                  <a:cubicBezTo>
                    <a:pt x="17013" y="18312"/>
                    <a:pt x="16984" y="18975"/>
                    <a:pt x="16981" y="19085"/>
                  </a:cubicBezTo>
                  <a:cubicBezTo>
                    <a:pt x="16972" y="19196"/>
                    <a:pt x="16955" y="19629"/>
                    <a:pt x="16943" y="19739"/>
                  </a:cubicBezTo>
                  <a:cubicBezTo>
                    <a:pt x="16937" y="19739"/>
                    <a:pt x="16917" y="18975"/>
                    <a:pt x="16911" y="18975"/>
                  </a:cubicBezTo>
                  <a:cubicBezTo>
                    <a:pt x="16900" y="18975"/>
                    <a:pt x="16882" y="19739"/>
                    <a:pt x="16873" y="19629"/>
                  </a:cubicBezTo>
                  <a:cubicBezTo>
                    <a:pt x="16865" y="19629"/>
                    <a:pt x="16844" y="19085"/>
                    <a:pt x="16839" y="18864"/>
                  </a:cubicBezTo>
                  <a:cubicBezTo>
                    <a:pt x="16836" y="18754"/>
                    <a:pt x="16810" y="18091"/>
                    <a:pt x="16804" y="18091"/>
                  </a:cubicBezTo>
                  <a:cubicBezTo>
                    <a:pt x="16798" y="18091"/>
                    <a:pt x="16772" y="18864"/>
                    <a:pt x="16769" y="18864"/>
                  </a:cubicBezTo>
                  <a:cubicBezTo>
                    <a:pt x="16754" y="18643"/>
                    <a:pt x="16743" y="18201"/>
                    <a:pt x="16734" y="18091"/>
                  </a:cubicBezTo>
                  <a:cubicBezTo>
                    <a:pt x="16728" y="17989"/>
                    <a:pt x="16705" y="17216"/>
                    <a:pt x="16699" y="17216"/>
                  </a:cubicBezTo>
                  <a:cubicBezTo>
                    <a:pt x="16696" y="17216"/>
                    <a:pt x="16661" y="17879"/>
                    <a:pt x="16661" y="17989"/>
                  </a:cubicBezTo>
                  <a:cubicBezTo>
                    <a:pt x="16661" y="17989"/>
                    <a:pt x="16696" y="18754"/>
                    <a:pt x="16696" y="18754"/>
                  </a:cubicBezTo>
                  <a:cubicBezTo>
                    <a:pt x="16687" y="18864"/>
                    <a:pt x="16670" y="19518"/>
                    <a:pt x="16658" y="19408"/>
                  </a:cubicBezTo>
                  <a:cubicBezTo>
                    <a:pt x="16650" y="19408"/>
                    <a:pt x="16635" y="18643"/>
                    <a:pt x="16624" y="18643"/>
                  </a:cubicBezTo>
                  <a:cubicBezTo>
                    <a:pt x="16618" y="18754"/>
                    <a:pt x="16594" y="19408"/>
                    <a:pt x="16589" y="19408"/>
                  </a:cubicBezTo>
                  <a:cubicBezTo>
                    <a:pt x="16577" y="19297"/>
                    <a:pt x="16562" y="18754"/>
                    <a:pt x="16554" y="18643"/>
                  </a:cubicBezTo>
                  <a:cubicBezTo>
                    <a:pt x="16548" y="18533"/>
                    <a:pt x="16525" y="17879"/>
                    <a:pt x="16519" y="17879"/>
                  </a:cubicBezTo>
                  <a:cubicBezTo>
                    <a:pt x="16513" y="17879"/>
                    <a:pt x="16487" y="18422"/>
                    <a:pt x="16481" y="18533"/>
                  </a:cubicBezTo>
                  <a:cubicBezTo>
                    <a:pt x="16478" y="18643"/>
                    <a:pt x="16449" y="19297"/>
                    <a:pt x="16446" y="19297"/>
                  </a:cubicBezTo>
                  <a:cubicBezTo>
                    <a:pt x="16435" y="19196"/>
                    <a:pt x="16420" y="18422"/>
                    <a:pt x="16411" y="18422"/>
                  </a:cubicBezTo>
                  <a:cubicBezTo>
                    <a:pt x="16400" y="18533"/>
                    <a:pt x="16385" y="19196"/>
                    <a:pt x="16374" y="19196"/>
                  </a:cubicBezTo>
                  <a:cubicBezTo>
                    <a:pt x="16365" y="19196"/>
                    <a:pt x="16350" y="18312"/>
                    <a:pt x="16339" y="18422"/>
                  </a:cubicBezTo>
                  <a:cubicBezTo>
                    <a:pt x="16333" y="18422"/>
                    <a:pt x="16310" y="19196"/>
                    <a:pt x="16304" y="19085"/>
                  </a:cubicBezTo>
                  <a:cubicBezTo>
                    <a:pt x="16298" y="19085"/>
                    <a:pt x="16269" y="18422"/>
                    <a:pt x="16269" y="18312"/>
                  </a:cubicBezTo>
                  <a:cubicBezTo>
                    <a:pt x="16269" y="18091"/>
                    <a:pt x="16307" y="17768"/>
                    <a:pt x="16307" y="17658"/>
                  </a:cubicBezTo>
                  <a:cubicBezTo>
                    <a:pt x="16307" y="17547"/>
                    <a:pt x="16275" y="16893"/>
                    <a:pt x="16272" y="16893"/>
                  </a:cubicBezTo>
                  <a:cubicBezTo>
                    <a:pt x="16269" y="16893"/>
                    <a:pt x="16234" y="17547"/>
                    <a:pt x="16234" y="17547"/>
                  </a:cubicBezTo>
                  <a:cubicBezTo>
                    <a:pt x="16234" y="17547"/>
                    <a:pt x="16243" y="17768"/>
                    <a:pt x="16251" y="17989"/>
                  </a:cubicBezTo>
                  <a:cubicBezTo>
                    <a:pt x="16260" y="18091"/>
                    <a:pt x="16269" y="18312"/>
                    <a:pt x="16269" y="18312"/>
                  </a:cubicBezTo>
                  <a:cubicBezTo>
                    <a:pt x="16257" y="18422"/>
                    <a:pt x="16243" y="19085"/>
                    <a:pt x="16231" y="19085"/>
                  </a:cubicBezTo>
                  <a:cubicBezTo>
                    <a:pt x="16219" y="18975"/>
                    <a:pt x="16211" y="18312"/>
                    <a:pt x="16196" y="18201"/>
                  </a:cubicBezTo>
                  <a:cubicBezTo>
                    <a:pt x="16185" y="18201"/>
                    <a:pt x="16173" y="18975"/>
                    <a:pt x="16161" y="18975"/>
                  </a:cubicBezTo>
                  <a:cubicBezTo>
                    <a:pt x="16150" y="18975"/>
                    <a:pt x="16138" y="18201"/>
                    <a:pt x="16126" y="18201"/>
                  </a:cubicBezTo>
                  <a:cubicBezTo>
                    <a:pt x="16115" y="18201"/>
                    <a:pt x="16100" y="18864"/>
                    <a:pt x="16089" y="18864"/>
                  </a:cubicBezTo>
                  <a:cubicBezTo>
                    <a:pt x="16080" y="18864"/>
                    <a:pt x="16062" y="18091"/>
                    <a:pt x="16054" y="18091"/>
                  </a:cubicBezTo>
                  <a:cubicBezTo>
                    <a:pt x="16042" y="18201"/>
                    <a:pt x="16028" y="18643"/>
                    <a:pt x="16019" y="18864"/>
                  </a:cubicBezTo>
                  <a:cubicBezTo>
                    <a:pt x="16013" y="18975"/>
                    <a:pt x="15987" y="19518"/>
                    <a:pt x="15981" y="19518"/>
                  </a:cubicBezTo>
                  <a:cubicBezTo>
                    <a:pt x="15969" y="19518"/>
                    <a:pt x="15958" y="18754"/>
                    <a:pt x="15946" y="18754"/>
                  </a:cubicBezTo>
                  <a:cubicBezTo>
                    <a:pt x="15937" y="18754"/>
                    <a:pt x="15914" y="19518"/>
                    <a:pt x="15908" y="19518"/>
                  </a:cubicBezTo>
                  <a:cubicBezTo>
                    <a:pt x="15897" y="19408"/>
                    <a:pt x="15882" y="18864"/>
                    <a:pt x="15876" y="18643"/>
                  </a:cubicBezTo>
                  <a:cubicBezTo>
                    <a:pt x="15871" y="18643"/>
                    <a:pt x="15847" y="17879"/>
                    <a:pt x="15842" y="17879"/>
                  </a:cubicBezTo>
                  <a:cubicBezTo>
                    <a:pt x="15833" y="17879"/>
                    <a:pt x="15810" y="18533"/>
                    <a:pt x="15804" y="18643"/>
                  </a:cubicBezTo>
                  <a:cubicBezTo>
                    <a:pt x="15798" y="18754"/>
                    <a:pt x="15775" y="19297"/>
                    <a:pt x="15766" y="19297"/>
                  </a:cubicBezTo>
                  <a:cubicBezTo>
                    <a:pt x="15754" y="19297"/>
                    <a:pt x="15743" y="18533"/>
                    <a:pt x="15734" y="18533"/>
                  </a:cubicBezTo>
                  <a:cubicBezTo>
                    <a:pt x="15722" y="18533"/>
                    <a:pt x="15705" y="19297"/>
                    <a:pt x="15696" y="19297"/>
                  </a:cubicBezTo>
                  <a:cubicBezTo>
                    <a:pt x="15682" y="19196"/>
                    <a:pt x="15673" y="18533"/>
                    <a:pt x="15661" y="18422"/>
                  </a:cubicBezTo>
                  <a:cubicBezTo>
                    <a:pt x="15650" y="18422"/>
                    <a:pt x="15635" y="19196"/>
                    <a:pt x="15624" y="19196"/>
                  </a:cubicBezTo>
                  <a:cubicBezTo>
                    <a:pt x="15612" y="19196"/>
                    <a:pt x="15603" y="18422"/>
                    <a:pt x="15589" y="18422"/>
                  </a:cubicBezTo>
                  <a:cubicBezTo>
                    <a:pt x="15577" y="18422"/>
                    <a:pt x="15565" y="19085"/>
                    <a:pt x="15554" y="19085"/>
                  </a:cubicBezTo>
                  <a:cubicBezTo>
                    <a:pt x="15542" y="19085"/>
                    <a:pt x="15531" y="18312"/>
                    <a:pt x="15519" y="18312"/>
                  </a:cubicBezTo>
                  <a:cubicBezTo>
                    <a:pt x="15507" y="18312"/>
                    <a:pt x="15493" y="19085"/>
                    <a:pt x="15481" y="19085"/>
                  </a:cubicBezTo>
                  <a:cubicBezTo>
                    <a:pt x="15469" y="19085"/>
                    <a:pt x="15461" y="18312"/>
                    <a:pt x="15446" y="18312"/>
                  </a:cubicBezTo>
                  <a:cubicBezTo>
                    <a:pt x="15435" y="18201"/>
                    <a:pt x="15423" y="18975"/>
                    <a:pt x="15411" y="18975"/>
                  </a:cubicBezTo>
                  <a:cubicBezTo>
                    <a:pt x="15400" y="18975"/>
                    <a:pt x="15385" y="18201"/>
                    <a:pt x="15376" y="18201"/>
                  </a:cubicBezTo>
                  <a:cubicBezTo>
                    <a:pt x="15362" y="18201"/>
                    <a:pt x="15353" y="18864"/>
                    <a:pt x="15339" y="18864"/>
                  </a:cubicBezTo>
                  <a:cubicBezTo>
                    <a:pt x="15327" y="18864"/>
                    <a:pt x="15315" y="18091"/>
                    <a:pt x="15304" y="18091"/>
                  </a:cubicBezTo>
                  <a:cubicBezTo>
                    <a:pt x="15292" y="18091"/>
                    <a:pt x="15281" y="18864"/>
                    <a:pt x="15269" y="18864"/>
                  </a:cubicBezTo>
                  <a:cubicBezTo>
                    <a:pt x="15257" y="18864"/>
                    <a:pt x="15246" y="18091"/>
                    <a:pt x="15234" y="18091"/>
                  </a:cubicBezTo>
                  <a:cubicBezTo>
                    <a:pt x="15222" y="18091"/>
                    <a:pt x="15208" y="18754"/>
                    <a:pt x="15196" y="18754"/>
                  </a:cubicBezTo>
                  <a:cubicBezTo>
                    <a:pt x="15185" y="18754"/>
                    <a:pt x="15176" y="17989"/>
                    <a:pt x="15161" y="17989"/>
                  </a:cubicBezTo>
                  <a:cubicBezTo>
                    <a:pt x="15153" y="17989"/>
                    <a:pt x="15135" y="18754"/>
                    <a:pt x="15126" y="18643"/>
                  </a:cubicBezTo>
                  <a:cubicBezTo>
                    <a:pt x="15121" y="18643"/>
                    <a:pt x="15092" y="17989"/>
                    <a:pt x="15092" y="17879"/>
                  </a:cubicBezTo>
                  <a:cubicBezTo>
                    <a:pt x="15092" y="17658"/>
                    <a:pt x="15129" y="17437"/>
                    <a:pt x="15129" y="17216"/>
                  </a:cubicBezTo>
                  <a:cubicBezTo>
                    <a:pt x="15129" y="17105"/>
                    <a:pt x="15097" y="16451"/>
                    <a:pt x="15094" y="16451"/>
                  </a:cubicBezTo>
                  <a:cubicBezTo>
                    <a:pt x="15092" y="16451"/>
                    <a:pt x="15057" y="17105"/>
                    <a:pt x="15057" y="17105"/>
                  </a:cubicBezTo>
                  <a:cubicBezTo>
                    <a:pt x="15057" y="17216"/>
                    <a:pt x="15094" y="17879"/>
                    <a:pt x="15092" y="17879"/>
                  </a:cubicBezTo>
                  <a:cubicBezTo>
                    <a:pt x="15089" y="17989"/>
                    <a:pt x="15060" y="18643"/>
                    <a:pt x="15054" y="18643"/>
                  </a:cubicBezTo>
                  <a:cubicBezTo>
                    <a:pt x="15045" y="18643"/>
                    <a:pt x="15028" y="17768"/>
                    <a:pt x="15019" y="17879"/>
                  </a:cubicBezTo>
                  <a:cubicBezTo>
                    <a:pt x="15007" y="17879"/>
                    <a:pt x="14993" y="18422"/>
                    <a:pt x="14984" y="18533"/>
                  </a:cubicBezTo>
                  <a:cubicBezTo>
                    <a:pt x="14975" y="18754"/>
                    <a:pt x="14955" y="19196"/>
                    <a:pt x="14946" y="19297"/>
                  </a:cubicBezTo>
                  <a:cubicBezTo>
                    <a:pt x="14940" y="19297"/>
                    <a:pt x="14914" y="18533"/>
                    <a:pt x="14911" y="18533"/>
                  </a:cubicBezTo>
                  <a:cubicBezTo>
                    <a:pt x="14908" y="18422"/>
                    <a:pt x="14882" y="17658"/>
                    <a:pt x="14876" y="17658"/>
                  </a:cubicBezTo>
                  <a:cubicBezTo>
                    <a:pt x="14871" y="17658"/>
                    <a:pt x="14844" y="18312"/>
                    <a:pt x="14842" y="18422"/>
                  </a:cubicBezTo>
                  <a:cubicBezTo>
                    <a:pt x="14833" y="18533"/>
                    <a:pt x="14813" y="19085"/>
                    <a:pt x="14804" y="19085"/>
                  </a:cubicBezTo>
                  <a:cubicBezTo>
                    <a:pt x="14792" y="19196"/>
                    <a:pt x="14778" y="18312"/>
                    <a:pt x="14769" y="18312"/>
                  </a:cubicBezTo>
                  <a:cubicBezTo>
                    <a:pt x="14760" y="18312"/>
                    <a:pt x="14740" y="19085"/>
                    <a:pt x="14731" y="19085"/>
                  </a:cubicBezTo>
                  <a:cubicBezTo>
                    <a:pt x="14720" y="18975"/>
                    <a:pt x="14711" y="18312"/>
                    <a:pt x="14696" y="18312"/>
                  </a:cubicBezTo>
                  <a:cubicBezTo>
                    <a:pt x="14688" y="18201"/>
                    <a:pt x="14673" y="18975"/>
                    <a:pt x="14661" y="18975"/>
                  </a:cubicBezTo>
                  <a:cubicBezTo>
                    <a:pt x="14650" y="18975"/>
                    <a:pt x="14638" y="18201"/>
                    <a:pt x="14626" y="18201"/>
                  </a:cubicBezTo>
                  <a:cubicBezTo>
                    <a:pt x="14615" y="18201"/>
                    <a:pt x="14600" y="18975"/>
                    <a:pt x="14589" y="18864"/>
                  </a:cubicBezTo>
                  <a:cubicBezTo>
                    <a:pt x="14580" y="18864"/>
                    <a:pt x="14565" y="18091"/>
                    <a:pt x="14554" y="18091"/>
                  </a:cubicBezTo>
                  <a:cubicBezTo>
                    <a:pt x="14542" y="18201"/>
                    <a:pt x="14531" y="18864"/>
                    <a:pt x="14519" y="18864"/>
                  </a:cubicBezTo>
                  <a:cubicBezTo>
                    <a:pt x="14507" y="18864"/>
                    <a:pt x="14496" y="18091"/>
                    <a:pt x="14484" y="18091"/>
                  </a:cubicBezTo>
                  <a:cubicBezTo>
                    <a:pt x="14472" y="18091"/>
                    <a:pt x="14458" y="18754"/>
                    <a:pt x="14446" y="18754"/>
                  </a:cubicBezTo>
                  <a:cubicBezTo>
                    <a:pt x="14438" y="18754"/>
                    <a:pt x="14420" y="18091"/>
                    <a:pt x="14411" y="17989"/>
                  </a:cubicBezTo>
                  <a:cubicBezTo>
                    <a:pt x="14408" y="17879"/>
                    <a:pt x="14385" y="17216"/>
                    <a:pt x="14379" y="17216"/>
                  </a:cubicBezTo>
                  <a:cubicBezTo>
                    <a:pt x="14371" y="17216"/>
                    <a:pt x="14347" y="17879"/>
                    <a:pt x="14342" y="17879"/>
                  </a:cubicBezTo>
                  <a:cubicBezTo>
                    <a:pt x="14339" y="17989"/>
                    <a:pt x="14310" y="18643"/>
                    <a:pt x="14304" y="18643"/>
                  </a:cubicBezTo>
                  <a:cubicBezTo>
                    <a:pt x="14301" y="18643"/>
                    <a:pt x="14269" y="17879"/>
                    <a:pt x="14269" y="17879"/>
                  </a:cubicBezTo>
                  <a:cubicBezTo>
                    <a:pt x="14269" y="17768"/>
                    <a:pt x="14304" y="17105"/>
                    <a:pt x="14307" y="17105"/>
                  </a:cubicBezTo>
                  <a:cubicBezTo>
                    <a:pt x="14295" y="17105"/>
                    <a:pt x="14286" y="16340"/>
                    <a:pt x="14275" y="16340"/>
                  </a:cubicBezTo>
                  <a:cubicBezTo>
                    <a:pt x="14272" y="16340"/>
                    <a:pt x="14237" y="16994"/>
                    <a:pt x="14237" y="17105"/>
                  </a:cubicBezTo>
                  <a:cubicBezTo>
                    <a:pt x="14237" y="17105"/>
                    <a:pt x="14269" y="17879"/>
                    <a:pt x="14269" y="17879"/>
                  </a:cubicBezTo>
                  <a:cubicBezTo>
                    <a:pt x="14263" y="17989"/>
                    <a:pt x="14240" y="18533"/>
                    <a:pt x="14234" y="18533"/>
                  </a:cubicBezTo>
                  <a:cubicBezTo>
                    <a:pt x="14222" y="18533"/>
                    <a:pt x="14208" y="17768"/>
                    <a:pt x="14199" y="17768"/>
                  </a:cubicBezTo>
                  <a:cubicBezTo>
                    <a:pt x="14188" y="17879"/>
                    <a:pt x="14173" y="18533"/>
                    <a:pt x="14161" y="18533"/>
                  </a:cubicBezTo>
                  <a:cubicBezTo>
                    <a:pt x="14150" y="18533"/>
                    <a:pt x="14141" y="17768"/>
                    <a:pt x="14127" y="17768"/>
                  </a:cubicBezTo>
                  <a:cubicBezTo>
                    <a:pt x="14118" y="17658"/>
                    <a:pt x="14100" y="18422"/>
                    <a:pt x="14092" y="18422"/>
                  </a:cubicBezTo>
                  <a:cubicBezTo>
                    <a:pt x="14077" y="18312"/>
                    <a:pt x="14068" y="17768"/>
                    <a:pt x="14057" y="17658"/>
                  </a:cubicBezTo>
                  <a:cubicBezTo>
                    <a:pt x="14042" y="17768"/>
                    <a:pt x="14034" y="18312"/>
                    <a:pt x="14019" y="18312"/>
                  </a:cubicBezTo>
                  <a:cubicBezTo>
                    <a:pt x="14019" y="18312"/>
                    <a:pt x="13984" y="17658"/>
                    <a:pt x="13984" y="17547"/>
                  </a:cubicBezTo>
                  <a:cubicBezTo>
                    <a:pt x="13984" y="17437"/>
                    <a:pt x="14019" y="16893"/>
                    <a:pt x="14022" y="16893"/>
                  </a:cubicBezTo>
                  <a:cubicBezTo>
                    <a:pt x="14025" y="16783"/>
                    <a:pt x="14051" y="17658"/>
                    <a:pt x="14057" y="17658"/>
                  </a:cubicBezTo>
                  <a:cubicBezTo>
                    <a:pt x="14063" y="17658"/>
                    <a:pt x="14089" y="16994"/>
                    <a:pt x="14095" y="16893"/>
                  </a:cubicBezTo>
                  <a:cubicBezTo>
                    <a:pt x="14100" y="16783"/>
                    <a:pt x="14129" y="16340"/>
                    <a:pt x="14132" y="16230"/>
                  </a:cubicBezTo>
                  <a:cubicBezTo>
                    <a:pt x="14132" y="16009"/>
                    <a:pt x="14095" y="15686"/>
                    <a:pt x="14097" y="15465"/>
                  </a:cubicBezTo>
                  <a:cubicBezTo>
                    <a:pt x="14100" y="15134"/>
                    <a:pt x="14132" y="15023"/>
                    <a:pt x="14135" y="14692"/>
                  </a:cubicBezTo>
                  <a:cubicBezTo>
                    <a:pt x="14135" y="14480"/>
                    <a:pt x="14100" y="14148"/>
                    <a:pt x="14100" y="13927"/>
                  </a:cubicBezTo>
                  <a:cubicBezTo>
                    <a:pt x="14089" y="14148"/>
                    <a:pt x="14077" y="14480"/>
                    <a:pt x="14063" y="14692"/>
                  </a:cubicBezTo>
                  <a:cubicBezTo>
                    <a:pt x="14057" y="14802"/>
                    <a:pt x="14034" y="15355"/>
                    <a:pt x="14025" y="15355"/>
                  </a:cubicBezTo>
                  <a:cubicBezTo>
                    <a:pt x="14022" y="15355"/>
                    <a:pt x="13996" y="14581"/>
                    <a:pt x="13993" y="14581"/>
                  </a:cubicBezTo>
                  <a:cubicBezTo>
                    <a:pt x="13978" y="14802"/>
                    <a:pt x="13967" y="15134"/>
                    <a:pt x="13955" y="15355"/>
                  </a:cubicBezTo>
                  <a:cubicBezTo>
                    <a:pt x="13943" y="15465"/>
                    <a:pt x="13926" y="15788"/>
                    <a:pt x="13917" y="16009"/>
                  </a:cubicBezTo>
                  <a:cubicBezTo>
                    <a:pt x="13911" y="16119"/>
                    <a:pt x="13880" y="16562"/>
                    <a:pt x="13880" y="16672"/>
                  </a:cubicBezTo>
                  <a:cubicBezTo>
                    <a:pt x="13880" y="16783"/>
                    <a:pt x="13914" y="17547"/>
                    <a:pt x="13914" y="17547"/>
                  </a:cubicBezTo>
                  <a:cubicBezTo>
                    <a:pt x="13906" y="17547"/>
                    <a:pt x="13885" y="18201"/>
                    <a:pt x="13877" y="18201"/>
                  </a:cubicBezTo>
                  <a:cubicBezTo>
                    <a:pt x="13865" y="18201"/>
                    <a:pt x="13853" y="17437"/>
                    <a:pt x="13842" y="17437"/>
                  </a:cubicBezTo>
                  <a:cubicBezTo>
                    <a:pt x="13830" y="17437"/>
                    <a:pt x="13818" y="18201"/>
                    <a:pt x="13807" y="18091"/>
                  </a:cubicBezTo>
                  <a:cubicBezTo>
                    <a:pt x="13795" y="18091"/>
                    <a:pt x="13781" y="17326"/>
                    <a:pt x="13772" y="17326"/>
                  </a:cubicBezTo>
                  <a:cubicBezTo>
                    <a:pt x="13760" y="17437"/>
                    <a:pt x="13746" y="18091"/>
                    <a:pt x="13734" y="18091"/>
                  </a:cubicBezTo>
                  <a:cubicBezTo>
                    <a:pt x="13725" y="18091"/>
                    <a:pt x="13708" y="17216"/>
                    <a:pt x="13699" y="17326"/>
                  </a:cubicBezTo>
                  <a:cubicBezTo>
                    <a:pt x="13688" y="17326"/>
                    <a:pt x="13673" y="17879"/>
                    <a:pt x="13662" y="17989"/>
                  </a:cubicBezTo>
                  <a:cubicBezTo>
                    <a:pt x="13659" y="18091"/>
                    <a:pt x="13632" y="18754"/>
                    <a:pt x="13627" y="18754"/>
                  </a:cubicBezTo>
                  <a:cubicBezTo>
                    <a:pt x="13618" y="18754"/>
                    <a:pt x="13598" y="18091"/>
                    <a:pt x="13592" y="17879"/>
                  </a:cubicBezTo>
                  <a:cubicBezTo>
                    <a:pt x="13589" y="17879"/>
                    <a:pt x="13563" y="17105"/>
                    <a:pt x="13557" y="17105"/>
                  </a:cubicBezTo>
                  <a:cubicBezTo>
                    <a:pt x="13545" y="17105"/>
                    <a:pt x="13534" y="17879"/>
                    <a:pt x="13519" y="17879"/>
                  </a:cubicBezTo>
                  <a:cubicBezTo>
                    <a:pt x="13510" y="17879"/>
                    <a:pt x="13496" y="16994"/>
                    <a:pt x="13487" y="17105"/>
                  </a:cubicBezTo>
                  <a:cubicBezTo>
                    <a:pt x="13473" y="17105"/>
                    <a:pt x="13464" y="17768"/>
                    <a:pt x="13449" y="17768"/>
                  </a:cubicBezTo>
                  <a:cubicBezTo>
                    <a:pt x="13438" y="17879"/>
                    <a:pt x="13423" y="18533"/>
                    <a:pt x="13412" y="18533"/>
                  </a:cubicBezTo>
                  <a:cubicBezTo>
                    <a:pt x="13403" y="18533"/>
                    <a:pt x="13388" y="17658"/>
                    <a:pt x="13377" y="17768"/>
                  </a:cubicBezTo>
                  <a:cubicBezTo>
                    <a:pt x="13365" y="17768"/>
                    <a:pt x="13353" y="18422"/>
                    <a:pt x="13342" y="18422"/>
                  </a:cubicBezTo>
                  <a:cubicBezTo>
                    <a:pt x="13330" y="18422"/>
                    <a:pt x="13319" y="17658"/>
                    <a:pt x="13307" y="17658"/>
                  </a:cubicBezTo>
                  <a:cubicBezTo>
                    <a:pt x="13298" y="17658"/>
                    <a:pt x="13278" y="18422"/>
                    <a:pt x="13269" y="18312"/>
                  </a:cubicBezTo>
                  <a:cubicBezTo>
                    <a:pt x="13258" y="18312"/>
                    <a:pt x="13249" y="17658"/>
                    <a:pt x="13234" y="17547"/>
                  </a:cubicBezTo>
                  <a:cubicBezTo>
                    <a:pt x="13223" y="17547"/>
                    <a:pt x="13214" y="16783"/>
                    <a:pt x="13202" y="16783"/>
                  </a:cubicBezTo>
                  <a:cubicBezTo>
                    <a:pt x="13191" y="16783"/>
                    <a:pt x="13176" y="17437"/>
                    <a:pt x="13165" y="17547"/>
                  </a:cubicBezTo>
                  <a:cubicBezTo>
                    <a:pt x="13153" y="17547"/>
                    <a:pt x="13138" y="18201"/>
                    <a:pt x="13127" y="18201"/>
                  </a:cubicBezTo>
                  <a:cubicBezTo>
                    <a:pt x="13115" y="18201"/>
                    <a:pt x="13104" y="17437"/>
                    <a:pt x="13092" y="17437"/>
                  </a:cubicBezTo>
                  <a:cubicBezTo>
                    <a:pt x="13080" y="17437"/>
                    <a:pt x="13069" y="18201"/>
                    <a:pt x="13057" y="18091"/>
                  </a:cubicBezTo>
                  <a:cubicBezTo>
                    <a:pt x="13045" y="18091"/>
                    <a:pt x="13031" y="17326"/>
                    <a:pt x="13022" y="17326"/>
                  </a:cubicBezTo>
                  <a:cubicBezTo>
                    <a:pt x="13013" y="17437"/>
                    <a:pt x="12993" y="18091"/>
                    <a:pt x="12984" y="18091"/>
                  </a:cubicBezTo>
                  <a:cubicBezTo>
                    <a:pt x="12981" y="18091"/>
                    <a:pt x="12950" y="17326"/>
                    <a:pt x="12950" y="17326"/>
                  </a:cubicBezTo>
                  <a:cubicBezTo>
                    <a:pt x="12950" y="17216"/>
                    <a:pt x="12984" y="16562"/>
                    <a:pt x="12987" y="16562"/>
                  </a:cubicBezTo>
                  <a:cubicBezTo>
                    <a:pt x="12976" y="16562"/>
                    <a:pt x="12967" y="15788"/>
                    <a:pt x="12955" y="15788"/>
                  </a:cubicBezTo>
                  <a:cubicBezTo>
                    <a:pt x="12952" y="15788"/>
                    <a:pt x="12918" y="16451"/>
                    <a:pt x="12918" y="16562"/>
                  </a:cubicBezTo>
                  <a:cubicBezTo>
                    <a:pt x="12918" y="16562"/>
                    <a:pt x="12950" y="17326"/>
                    <a:pt x="12950" y="17326"/>
                  </a:cubicBezTo>
                  <a:cubicBezTo>
                    <a:pt x="12944" y="17437"/>
                    <a:pt x="12920" y="17989"/>
                    <a:pt x="12915" y="17989"/>
                  </a:cubicBezTo>
                  <a:cubicBezTo>
                    <a:pt x="12903" y="17989"/>
                    <a:pt x="12888" y="17216"/>
                    <a:pt x="12880" y="17216"/>
                  </a:cubicBezTo>
                  <a:cubicBezTo>
                    <a:pt x="12865" y="17216"/>
                    <a:pt x="12854" y="17879"/>
                    <a:pt x="12842" y="17989"/>
                  </a:cubicBezTo>
                  <a:cubicBezTo>
                    <a:pt x="12830" y="17989"/>
                    <a:pt x="12819" y="17216"/>
                    <a:pt x="12807" y="17105"/>
                  </a:cubicBezTo>
                  <a:cubicBezTo>
                    <a:pt x="12804" y="17105"/>
                    <a:pt x="12775" y="17879"/>
                    <a:pt x="12772" y="17879"/>
                  </a:cubicBezTo>
                  <a:cubicBezTo>
                    <a:pt x="12766" y="17768"/>
                    <a:pt x="12737" y="17216"/>
                    <a:pt x="12737" y="17105"/>
                  </a:cubicBezTo>
                  <a:cubicBezTo>
                    <a:pt x="12737" y="16893"/>
                    <a:pt x="12775" y="16562"/>
                    <a:pt x="12775" y="16340"/>
                  </a:cubicBezTo>
                  <a:cubicBezTo>
                    <a:pt x="12775" y="16340"/>
                    <a:pt x="12743" y="15576"/>
                    <a:pt x="12740" y="15576"/>
                  </a:cubicBezTo>
                  <a:cubicBezTo>
                    <a:pt x="12737" y="15576"/>
                    <a:pt x="12702" y="16230"/>
                    <a:pt x="12702" y="16340"/>
                  </a:cubicBezTo>
                  <a:cubicBezTo>
                    <a:pt x="12702" y="16451"/>
                    <a:pt x="12740" y="16994"/>
                    <a:pt x="12737" y="17105"/>
                  </a:cubicBezTo>
                  <a:cubicBezTo>
                    <a:pt x="12732" y="17326"/>
                    <a:pt x="12708" y="17658"/>
                    <a:pt x="12700" y="17768"/>
                  </a:cubicBezTo>
                  <a:cubicBezTo>
                    <a:pt x="12691" y="17989"/>
                    <a:pt x="12670" y="18422"/>
                    <a:pt x="12662" y="18533"/>
                  </a:cubicBezTo>
                  <a:cubicBezTo>
                    <a:pt x="12659" y="18533"/>
                    <a:pt x="12633" y="17768"/>
                    <a:pt x="12630" y="17768"/>
                  </a:cubicBezTo>
                  <a:cubicBezTo>
                    <a:pt x="12624" y="17658"/>
                    <a:pt x="12601" y="16893"/>
                    <a:pt x="12595" y="16994"/>
                  </a:cubicBezTo>
                  <a:cubicBezTo>
                    <a:pt x="12589" y="16994"/>
                    <a:pt x="12563" y="17768"/>
                    <a:pt x="12557" y="17658"/>
                  </a:cubicBezTo>
                  <a:cubicBezTo>
                    <a:pt x="12545" y="17547"/>
                    <a:pt x="12531" y="17105"/>
                    <a:pt x="12522" y="16893"/>
                  </a:cubicBezTo>
                  <a:cubicBezTo>
                    <a:pt x="12519" y="16783"/>
                    <a:pt x="12496" y="16119"/>
                    <a:pt x="12490" y="16119"/>
                  </a:cubicBezTo>
                  <a:cubicBezTo>
                    <a:pt x="12487" y="16119"/>
                    <a:pt x="12452" y="16783"/>
                    <a:pt x="12452" y="16783"/>
                  </a:cubicBezTo>
                  <a:cubicBezTo>
                    <a:pt x="12452" y="16893"/>
                    <a:pt x="12484" y="17547"/>
                    <a:pt x="12484" y="17547"/>
                  </a:cubicBezTo>
                  <a:cubicBezTo>
                    <a:pt x="12476" y="17658"/>
                    <a:pt x="12461" y="18312"/>
                    <a:pt x="12450" y="18312"/>
                  </a:cubicBezTo>
                  <a:cubicBezTo>
                    <a:pt x="12438" y="18312"/>
                    <a:pt x="12426" y="17547"/>
                    <a:pt x="12415" y="17547"/>
                  </a:cubicBezTo>
                  <a:cubicBezTo>
                    <a:pt x="12403" y="17547"/>
                    <a:pt x="12389" y="18201"/>
                    <a:pt x="12377" y="18201"/>
                  </a:cubicBezTo>
                  <a:cubicBezTo>
                    <a:pt x="12365" y="18201"/>
                    <a:pt x="12357" y="17547"/>
                    <a:pt x="12342" y="17437"/>
                  </a:cubicBezTo>
                  <a:cubicBezTo>
                    <a:pt x="12333" y="17437"/>
                    <a:pt x="12316" y="18201"/>
                    <a:pt x="12307" y="18201"/>
                  </a:cubicBezTo>
                  <a:cubicBezTo>
                    <a:pt x="12298" y="18201"/>
                    <a:pt x="12278" y="17437"/>
                    <a:pt x="12272" y="17326"/>
                  </a:cubicBezTo>
                  <a:cubicBezTo>
                    <a:pt x="12266" y="17216"/>
                    <a:pt x="12246" y="16562"/>
                    <a:pt x="12237" y="16562"/>
                  </a:cubicBezTo>
                  <a:cubicBezTo>
                    <a:pt x="12232" y="16562"/>
                    <a:pt x="12205" y="17216"/>
                    <a:pt x="12200" y="17326"/>
                  </a:cubicBezTo>
                  <a:cubicBezTo>
                    <a:pt x="12194" y="17437"/>
                    <a:pt x="12173" y="17989"/>
                    <a:pt x="12165" y="17989"/>
                  </a:cubicBezTo>
                  <a:cubicBezTo>
                    <a:pt x="12153" y="18091"/>
                    <a:pt x="12139" y="17216"/>
                    <a:pt x="12130" y="17216"/>
                  </a:cubicBezTo>
                  <a:cubicBezTo>
                    <a:pt x="12118" y="17216"/>
                    <a:pt x="12101" y="17989"/>
                    <a:pt x="12092" y="17989"/>
                  </a:cubicBezTo>
                  <a:cubicBezTo>
                    <a:pt x="12080" y="17879"/>
                    <a:pt x="12072" y="17216"/>
                    <a:pt x="12057" y="17216"/>
                  </a:cubicBezTo>
                  <a:cubicBezTo>
                    <a:pt x="12048" y="17105"/>
                    <a:pt x="12031" y="17879"/>
                    <a:pt x="12022" y="17879"/>
                  </a:cubicBezTo>
                  <a:cubicBezTo>
                    <a:pt x="12008" y="17879"/>
                    <a:pt x="11999" y="17105"/>
                    <a:pt x="11987" y="17105"/>
                  </a:cubicBezTo>
                  <a:cubicBezTo>
                    <a:pt x="11976" y="17105"/>
                    <a:pt x="11961" y="17768"/>
                    <a:pt x="11950" y="17768"/>
                  </a:cubicBezTo>
                  <a:cubicBezTo>
                    <a:pt x="11941" y="17768"/>
                    <a:pt x="11926" y="16994"/>
                    <a:pt x="11915" y="16994"/>
                  </a:cubicBezTo>
                  <a:cubicBezTo>
                    <a:pt x="11903" y="17105"/>
                    <a:pt x="11891" y="17768"/>
                    <a:pt x="11880" y="17768"/>
                  </a:cubicBezTo>
                  <a:cubicBezTo>
                    <a:pt x="11868" y="17768"/>
                    <a:pt x="11857" y="16994"/>
                    <a:pt x="11845" y="16994"/>
                  </a:cubicBezTo>
                  <a:cubicBezTo>
                    <a:pt x="11836" y="16994"/>
                    <a:pt x="11816" y="17768"/>
                    <a:pt x="11807" y="17658"/>
                  </a:cubicBezTo>
                  <a:cubicBezTo>
                    <a:pt x="11804" y="17658"/>
                    <a:pt x="11772" y="16994"/>
                    <a:pt x="11772" y="16893"/>
                  </a:cubicBezTo>
                  <a:cubicBezTo>
                    <a:pt x="11775" y="16672"/>
                    <a:pt x="11813" y="16340"/>
                    <a:pt x="11810" y="16230"/>
                  </a:cubicBezTo>
                  <a:cubicBezTo>
                    <a:pt x="11810" y="16119"/>
                    <a:pt x="11778" y="15355"/>
                    <a:pt x="11778" y="15355"/>
                  </a:cubicBezTo>
                  <a:cubicBezTo>
                    <a:pt x="11775" y="15355"/>
                    <a:pt x="11740" y="16009"/>
                    <a:pt x="11740" y="16119"/>
                  </a:cubicBezTo>
                  <a:cubicBezTo>
                    <a:pt x="11740" y="16230"/>
                    <a:pt x="11775" y="16783"/>
                    <a:pt x="11772" y="16893"/>
                  </a:cubicBezTo>
                  <a:cubicBezTo>
                    <a:pt x="11769" y="16994"/>
                    <a:pt x="11740" y="17658"/>
                    <a:pt x="11737" y="17547"/>
                  </a:cubicBezTo>
                  <a:cubicBezTo>
                    <a:pt x="11729" y="17547"/>
                    <a:pt x="11708" y="16783"/>
                    <a:pt x="11702" y="16783"/>
                  </a:cubicBezTo>
                  <a:cubicBezTo>
                    <a:pt x="11691" y="16893"/>
                    <a:pt x="11673" y="17326"/>
                    <a:pt x="11665" y="17547"/>
                  </a:cubicBezTo>
                  <a:cubicBezTo>
                    <a:pt x="11659" y="17658"/>
                    <a:pt x="11636" y="18201"/>
                    <a:pt x="11627" y="18201"/>
                  </a:cubicBezTo>
                  <a:cubicBezTo>
                    <a:pt x="11624" y="18201"/>
                    <a:pt x="11598" y="17547"/>
                    <a:pt x="11592" y="17437"/>
                  </a:cubicBezTo>
                  <a:cubicBezTo>
                    <a:pt x="11586" y="17326"/>
                    <a:pt x="11569" y="16672"/>
                    <a:pt x="11560" y="16672"/>
                  </a:cubicBezTo>
                  <a:cubicBezTo>
                    <a:pt x="11554" y="16672"/>
                    <a:pt x="11525" y="17326"/>
                    <a:pt x="11522" y="17437"/>
                  </a:cubicBezTo>
                  <a:cubicBezTo>
                    <a:pt x="11514" y="17547"/>
                    <a:pt x="11496" y="17989"/>
                    <a:pt x="11484" y="18091"/>
                  </a:cubicBezTo>
                  <a:cubicBezTo>
                    <a:pt x="11479" y="18091"/>
                    <a:pt x="11458" y="17326"/>
                    <a:pt x="11450" y="17326"/>
                  </a:cubicBezTo>
                  <a:cubicBezTo>
                    <a:pt x="11441" y="17326"/>
                    <a:pt x="11423" y="18091"/>
                    <a:pt x="11415" y="17989"/>
                  </a:cubicBezTo>
                  <a:cubicBezTo>
                    <a:pt x="11400" y="17989"/>
                    <a:pt x="11391" y="17216"/>
                    <a:pt x="11380" y="17216"/>
                  </a:cubicBezTo>
                  <a:cubicBezTo>
                    <a:pt x="11371" y="17216"/>
                    <a:pt x="11348" y="17989"/>
                    <a:pt x="11342" y="17989"/>
                  </a:cubicBezTo>
                  <a:cubicBezTo>
                    <a:pt x="11330" y="17879"/>
                    <a:pt x="11316" y="17326"/>
                    <a:pt x="11307" y="17216"/>
                  </a:cubicBezTo>
                  <a:cubicBezTo>
                    <a:pt x="11304" y="17105"/>
                    <a:pt x="11281" y="16451"/>
                    <a:pt x="11275" y="16451"/>
                  </a:cubicBezTo>
                  <a:cubicBezTo>
                    <a:pt x="11269" y="16340"/>
                    <a:pt x="11243" y="16994"/>
                    <a:pt x="11237" y="17105"/>
                  </a:cubicBezTo>
                  <a:cubicBezTo>
                    <a:pt x="11232" y="17216"/>
                    <a:pt x="11208" y="17768"/>
                    <a:pt x="11200" y="17768"/>
                  </a:cubicBezTo>
                  <a:cubicBezTo>
                    <a:pt x="11188" y="17879"/>
                    <a:pt x="11176" y="16994"/>
                    <a:pt x="11165" y="16994"/>
                  </a:cubicBezTo>
                  <a:cubicBezTo>
                    <a:pt x="11153" y="16994"/>
                    <a:pt x="11141" y="17768"/>
                    <a:pt x="11130" y="17768"/>
                  </a:cubicBezTo>
                  <a:cubicBezTo>
                    <a:pt x="11118" y="17768"/>
                    <a:pt x="11107" y="16994"/>
                    <a:pt x="11095" y="16994"/>
                  </a:cubicBezTo>
                  <a:cubicBezTo>
                    <a:pt x="11083" y="16994"/>
                    <a:pt x="11069" y="17658"/>
                    <a:pt x="11057" y="17658"/>
                  </a:cubicBezTo>
                  <a:cubicBezTo>
                    <a:pt x="11046" y="17658"/>
                    <a:pt x="11034" y="16893"/>
                    <a:pt x="11022" y="16893"/>
                  </a:cubicBezTo>
                  <a:cubicBezTo>
                    <a:pt x="11011" y="16893"/>
                    <a:pt x="10999" y="17658"/>
                    <a:pt x="10987" y="17658"/>
                  </a:cubicBezTo>
                  <a:cubicBezTo>
                    <a:pt x="10973" y="17547"/>
                    <a:pt x="10964" y="16893"/>
                    <a:pt x="10953" y="16783"/>
                  </a:cubicBezTo>
                  <a:cubicBezTo>
                    <a:pt x="10941" y="16783"/>
                    <a:pt x="10926" y="17547"/>
                    <a:pt x="10915" y="17547"/>
                  </a:cubicBezTo>
                  <a:cubicBezTo>
                    <a:pt x="10903" y="17547"/>
                    <a:pt x="10891" y="16783"/>
                    <a:pt x="10880" y="16783"/>
                  </a:cubicBezTo>
                  <a:cubicBezTo>
                    <a:pt x="10868" y="16783"/>
                    <a:pt x="10857" y="17437"/>
                    <a:pt x="10845" y="17437"/>
                  </a:cubicBezTo>
                  <a:cubicBezTo>
                    <a:pt x="10830" y="17437"/>
                    <a:pt x="10822" y="16672"/>
                    <a:pt x="10810" y="16672"/>
                  </a:cubicBezTo>
                  <a:cubicBezTo>
                    <a:pt x="10798" y="16672"/>
                    <a:pt x="10784" y="17437"/>
                    <a:pt x="10772" y="17437"/>
                  </a:cubicBezTo>
                  <a:cubicBezTo>
                    <a:pt x="10761" y="17326"/>
                    <a:pt x="10749" y="16672"/>
                    <a:pt x="10737" y="16562"/>
                  </a:cubicBezTo>
                  <a:cubicBezTo>
                    <a:pt x="10726" y="16562"/>
                    <a:pt x="10714" y="17326"/>
                    <a:pt x="10700" y="17326"/>
                  </a:cubicBezTo>
                  <a:cubicBezTo>
                    <a:pt x="10688" y="17326"/>
                    <a:pt x="10679" y="16562"/>
                    <a:pt x="10668" y="16562"/>
                  </a:cubicBezTo>
                  <a:cubicBezTo>
                    <a:pt x="10659" y="16562"/>
                    <a:pt x="10639" y="17326"/>
                    <a:pt x="10630" y="17216"/>
                  </a:cubicBezTo>
                  <a:cubicBezTo>
                    <a:pt x="10627" y="17216"/>
                    <a:pt x="10595" y="16562"/>
                    <a:pt x="10595" y="16451"/>
                  </a:cubicBezTo>
                  <a:cubicBezTo>
                    <a:pt x="10595" y="16230"/>
                    <a:pt x="10636" y="16009"/>
                    <a:pt x="10633" y="15788"/>
                  </a:cubicBezTo>
                  <a:cubicBezTo>
                    <a:pt x="10633" y="15686"/>
                    <a:pt x="10601" y="15023"/>
                    <a:pt x="10598" y="15023"/>
                  </a:cubicBezTo>
                  <a:cubicBezTo>
                    <a:pt x="10598" y="15023"/>
                    <a:pt x="10563" y="15686"/>
                    <a:pt x="10563" y="15686"/>
                  </a:cubicBezTo>
                  <a:cubicBezTo>
                    <a:pt x="10563" y="15788"/>
                    <a:pt x="10598" y="16451"/>
                    <a:pt x="10595" y="16451"/>
                  </a:cubicBezTo>
                  <a:cubicBezTo>
                    <a:pt x="10592" y="16562"/>
                    <a:pt x="10563" y="17216"/>
                    <a:pt x="10557" y="17216"/>
                  </a:cubicBezTo>
                  <a:cubicBezTo>
                    <a:pt x="10551" y="17216"/>
                    <a:pt x="10531" y="16340"/>
                    <a:pt x="10525" y="16451"/>
                  </a:cubicBezTo>
                  <a:cubicBezTo>
                    <a:pt x="10514" y="16451"/>
                    <a:pt x="10496" y="16893"/>
                    <a:pt x="10487" y="17105"/>
                  </a:cubicBezTo>
                  <a:cubicBezTo>
                    <a:pt x="10485" y="17216"/>
                    <a:pt x="10455" y="17879"/>
                    <a:pt x="10450" y="17879"/>
                  </a:cubicBezTo>
                  <a:cubicBezTo>
                    <a:pt x="10441" y="17768"/>
                    <a:pt x="10421" y="17216"/>
                    <a:pt x="10415" y="16994"/>
                  </a:cubicBezTo>
                  <a:cubicBezTo>
                    <a:pt x="10412" y="16994"/>
                    <a:pt x="10386" y="16230"/>
                    <a:pt x="10383" y="16230"/>
                  </a:cubicBezTo>
                  <a:cubicBezTo>
                    <a:pt x="10371" y="16340"/>
                    <a:pt x="10360" y="15465"/>
                    <a:pt x="10348" y="15465"/>
                  </a:cubicBezTo>
                  <a:cubicBezTo>
                    <a:pt x="10345" y="15465"/>
                    <a:pt x="10310" y="16119"/>
                    <a:pt x="10310" y="16230"/>
                  </a:cubicBezTo>
                  <a:cubicBezTo>
                    <a:pt x="10310" y="16230"/>
                    <a:pt x="10345" y="16994"/>
                    <a:pt x="10345" y="16994"/>
                  </a:cubicBezTo>
                  <a:cubicBezTo>
                    <a:pt x="10333" y="16994"/>
                    <a:pt x="10319" y="17658"/>
                    <a:pt x="10307" y="17658"/>
                  </a:cubicBezTo>
                  <a:cubicBezTo>
                    <a:pt x="10296" y="17658"/>
                    <a:pt x="10284" y="16893"/>
                    <a:pt x="10272" y="16893"/>
                  </a:cubicBezTo>
                  <a:cubicBezTo>
                    <a:pt x="10261" y="16893"/>
                    <a:pt x="10249" y="17658"/>
                    <a:pt x="10237" y="17658"/>
                  </a:cubicBezTo>
                  <a:cubicBezTo>
                    <a:pt x="10226" y="17547"/>
                    <a:pt x="10214" y="16783"/>
                    <a:pt x="10203" y="16783"/>
                  </a:cubicBezTo>
                  <a:cubicBezTo>
                    <a:pt x="10191" y="16783"/>
                    <a:pt x="10176" y="17547"/>
                    <a:pt x="10165" y="17547"/>
                  </a:cubicBezTo>
                  <a:cubicBezTo>
                    <a:pt x="10156" y="17547"/>
                    <a:pt x="10141" y="16783"/>
                    <a:pt x="10130" y="16783"/>
                  </a:cubicBezTo>
                  <a:cubicBezTo>
                    <a:pt x="10118" y="16783"/>
                    <a:pt x="10107" y="17437"/>
                    <a:pt x="10095" y="17437"/>
                  </a:cubicBezTo>
                  <a:cubicBezTo>
                    <a:pt x="10080" y="17437"/>
                    <a:pt x="10072" y="16672"/>
                    <a:pt x="10060" y="16672"/>
                  </a:cubicBezTo>
                  <a:cubicBezTo>
                    <a:pt x="10048" y="16672"/>
                    <a:pt x="10031" y="17437"/>
                    <a:pt x="10022" y="17437"/>
                  </a:cubicBezTo>
                  <a:cubicBezTo>
                    <a:pt x="10011" y="17326"/>
                    <a:pt x="9999" y="16672"/>
                    <a:pt x="9987" y="16672"/>
                  </a:cubicBezTo>
                  <a:cubicBezTo>
                    <a:pt x="9976" y="16562"/>
                    <a:pt x="9964" y="17326"/>
                    <a:pt x="9950" y="17326"/>
                  </a:cubicBezTo>
                  <a:cubicBezTo>
                    <a:pt x="9941" y="17326"/>
                    <a:pt x="9926" y="16562"/>
                    <a:pt x="9918" y="16562"/>
                  </a:cubicBezTo>
                  <a:cubicBezTo>
                    <a:pt x="9906" y="16562"/>
                    <a:pt x="9892" y="17326"/>
                    <a:pt x="9880" y="17216"/>
                  </a:cubicBezTo>
                  <a:cubicBezTo>
                    <a:pt x="9868" y="17216"/>
                    <a:pt x="9857" y="16451"/>
                    <a:pt x="9845" y="16451"/>
                  </a:cubicBezTo>
                  <a:cubicBezTo>
                    <a:pt x="9836" y="16451"/>
                    <a:pt x="9819" y="17216"/>
                    <a:pt x="9807" y="17216"/>
                  </a:cubicBezTo>
                  <a:cubicBezTo>
                    <a:pt x="9796" y="17105"/>
                    <a:pt x="9787" y="16451"/>
                    <a:pt x="9775" y="16451"/>
                  </a:cubicBezTo>
                  <a:cubicBezTo>
                    <a:pt x="9764" y="16451"/>
                    <a:pt x="9749" y="17105"/>
                    <a:pt x="9737" y="17105"/>
                  </a:cubicBezTo>
                  <a:cubicBezTo>
                    <a:pt x="9726" y="17105"/>
                    <a:pt x="9714" y="16340"/>
                    <a:pt x="9703" y="16340"/>
                  </a:cubicBezTo>
                  <a:cubicBezTo>
                    <a:pt x="9691" y="16340"/>
                    <a:pt x="9679" y="17105"/>
                    <a:pt x="9665" y="16994"/>
                  </a:cubicBezTo>
                  <a:cubicBezTo>
                    <a:pt x="9653" y="16994"/>
                    <a:pt x="9644" y="16230"/>
                    <a:pt x="9633" y="16230"/>
                  </a:cubicBezTo>
                  <a:cubicBezTo>
                    <a:pt x="9621" y="16230"/>
                    <a:pt x="9604" y="16994"/>
                    <a:pt x="9595" y="16994"/>
                  </a:cubicBezTo>
                  <a:cubicBezTo>
                    <a:pt x="9583" y="16893"/>
                    <a:pt x="9572" y="16230"/>
                    <a:pt x="9560" y="16230"/>
                  </a:cubicBezTo>
                  <a:cubicBezTo>
                    <a:pt x="9548" y="16230"/>
                    <a:pt x="9534" y="16893"/>
                    <a:pt x="9522" y="16893"/>
                  </a:cubicBezTo>
                  <a:cubicBezTo>
                    <a:pt x="9514" y="16893"/>
                    <a:pt x="9499" y="16119"/>
                    <a:pt x="9490" y="16119"/>
                  </a:cubicBezTo>
                  <a:cubicBezTo>
                    <a:pt x="9479" y="16119"/>
                    <a:pt x="9464" y="16893"/>
                    <a:pt x="9453" y="16893"/>
                  </a:cubicBezTo>
                  <a:cubicBezTo>
                    <a:pt x="9441" y="16783"/>
                    <a:pt x="9429" y="16119"/>
                    <a:pt x="9418" y="16009"/>
                  </a:cubicBezTo>
                  <a:cubicBezTo>
                    <a:pt x="9421" y="15788"/>
                    <a:pt x="9455" y="15576"/>
                    <a:pt x="9455" y="15355"/>
                  </a:cubicBezTo>
                  <a:cubicBezTo>
                    <a:pt x="9455" y="15134"/>
                    <a:pt x="9421" y="14802"/>
                    <a:pt x="9421" y="14581"/>
                  </a:cubicBezTo>
                  <a:cubicBezTo>
                    <a:pt x="9424" y="14259"/>
                    <a:pt x="9458" y="14148"/>
                    <a:pt x="9458" y="13817"/>
                  </a:cubicBezTo>
                  <a:cubicBezTo>
                    <a:pt x="9461" y="13596"/>
                    <a:pt x="9424" y="13273"/>
                    <a:pt x="9426" y="13052"/>
                  </a:cubicBezTo>
                  <a:cubicBezTo>
                    <a:pt x="9426" y="12942"/>
                    <a:pt x="9464" y="12499"/>
                    <a:pt x="9461" y="12389"/>
                  </a:cubicBezTo>
                  <a:cubicBezTo>
                    <a:pt x="9461" y="12278"/>
                    <a:pt x="9432" y="11624"/>
                    <a:pt x="9429" y="11624"/>
                  </a:cubicBezTo>
                  <a:cubicBezTo>
                    <a:pt x="9424" y="11624"/>
                    <a:pt x="9394" y="12177"/>
                    <a:pt x="9392" y="12278"/>
                  </a:cubicBezTo>
                  <a:cubicBezTo>
                    <a:pt x="9389" y="12389"/>
                    <a:pt x="9426" y="12942"/>
                    <a:pt x="9426" y="13052"/>
                  </a:cubicBezTo>
                  <a:cubicBezTo>
                    <a:pt x="9424" y="13384"/>
                    <a:pt x="9389" y="13485"/>
                    <a:pt x="9389" y="13817"/>
                  </a:cubicBezTo>
                  <a:cubicBezTo>
                    <a:pt x="9386" y="14038"/>
                    <a:pt x="9424" y="14369"/>
                    <a:pt x="9421" y="14581"/>
                  </a:cubicBezTo>
                  <a:cubicBezTo>
                    <a:pt x="9421" y="14802"/>
                    <a:pt x="9383" y="15134"/>
                    <a:pt x="9386" y="15244"/>
                  </a:cubicBezTo>
                  <a:cubicBezTo>
                    <a:pt x="9386" y="15576"/>
                    <a:pt x="9415" y="15788"/>
                    <a:pt x="9418" y="16009"/>
                  </a:cubicBezTo>
                  <a:cubicBezTo>
                    <a:pt x="9406" y="16119"/>
                    <a:pt x="9392" y="16783"/>
                    <a:pt x="9380" y="16783"/>
                  </a:cubicBezTo>
                  <a:cubicBezTo>
                    <a:pt x="9368" y="16783"/>
                    <a:pt x="9360" y="16009"/>
                    <a:pt x="9348" y="16009"/>
                  </a:cubicBezTo>
                  <a:cubicBezTo>
                    <a:pt x="9336" y="16009"/>
                    <a:pt x="9322" y="16672"/>
                    <a:pt x="9310" y="16672"/>
                  </a:cubicBezTo>
                  <a:cubicBezTo>
                    <a:pt x="9299" y="16672"/>
                    <a:pt x="9287" y="16009"/>
                    <a:pt x="9275" y="15898"/>
                  </a:cubicBezTo>
                  <a:cubicBezTo>
                    <a:pt x="9267" y="15898"/>
                    <a:pt x="9249" y="16672"/>
                    <a:pt x="9237" y="16672"/>
                  </a:cubicBezTo>
                  <a:cubicBezTo>
                    <a:pt x="9232" y="16672"/>
                    <a:pt x="9208" y="16009"/>
                    <a:pt x="9205" y="15898"/>
                  </a:cubicBezTo>
                  <a:cubicBezTo>
                    <a:pt x="9200" y="15788"/>
                    <a:pt x="9176" y="15023"/>
                    <a:pt x="9171" y="15023"/>
                  </a:cubicBezTo>
                  <a:cubicBezTo>
                    <a:pt x="9165" y="15023"/>
                    <a:pt x="9139" y="15686"/>
                    <a:pt x="9133" y="15788"/>
                  </a:cubicBezTo>
                  <a:cubicBezTo>
                    <a:pt x="9130" y="15898"/>
                    <a:pt x="9101" y="16562"/>
                    <a:pt x="9095" y="16451"/>
                  </a:cubicBezTo>
                  <a:cubicBezTo>
                    <a:pt x="9086" y="16451"/>
                    <a:pt x="9072" y="15686"/>
                    <a:pt x="9063" y="15686"/>
                  </a:cubicBezTo>
                  <a:cubicBezTo>
                    <a:pt x="9051" y="15788"/>
                    <a:pt x="9037" y="16451"/>
                    <a:pt x="9025" y="16451"/>
                  </a:cubicBezTo>
                  <a:cubicBezTo>
                    <a:pt x="9014" y="16451"/>
                    <a:pt x="8999" y="15576"/>
                    <a:pt x="8990" y="15686"/>
                  </a:cubicBezTo>
                  <a:cubicBezTo>
                    <a:pt x="8982" y="15686"/>
                    <a:pt x="8961" y="16451"/>
                    <a:pt x="8953" y="16340"/>
                  </a:cubicBezTo>
                  <a:cubicBezTo>
                    <a:pt x="8950" y="16340"/>
                    <a:pt x="8921" y="15686"/>
                    <a:pt x="8921" y="15576"/>
                  </a:cubicBezTo>
                  <a:cubicBezTo>
                    <a:pt x="8921" y="15355"/>
                    <a:pt x="8958" y="15023"/>
                    <a:pt x="8955" y="14913"/>
                  </a:cubicBezTo>
                  <a:cubicBezTo>
                    <a:pt x="8955" y="14802"/>
                    <a:pt x="8924" y="14038"/>
                    <a:pt x="8924" y="14038"/>
                  </a:cubicBezTo>
                  <a:cubicBezTo>
                    <a:pt x="8921" y="14148"/>
                    <a:pt x="8886" y="14692"/>
                    <a:pt x="8886" y="14802"/>
                  </a:cubicBezTo>
                  <a:cubicBezTo>
                    <a:pt x="8886" y="15023"/>
                    <a:pt x="8921" y="15355"/>
                    <a:pt x="8921" y="15576"/>
                  </a:cubicBezTo>
                  <a:cubicBezTo>
                    <a:pt x="8918" y="15788"/>
                    <a:pt x="8889" y="16119"/>
                    <a:pt x="8883" y="16230"/>
                  </a:cubicBezTo>
                  <a:cubicBezTo>
                    <a:pt x="8877" y="16340"/>
                    <a:pt x="8851" y="16994"/>
                    <a:pt x="8845" y="16994"/>
                  </a:cubicBezTo>
                  <a:cubicBezTo>
                    <a:pt x="8836" y="16994"/>
                    <a:pt x="8822" y="16230"/>
                    <a:pt x="8810" y="16230"/>
                  </a:cubicBezTo>
                  <a:cubicBezTo>
                    <a:pt x="8799" y="16230"/>
                    <a:pt x="8787" y="16893"/>
                    <a:pt x="8772" y="16893"/>
                  </a:cubicBezTo>
                  <a:lnTo>
                    <a:pt x="8740" y="16119"/>
                  </a:lnTo>
                  <a:cubicBezTo>
                    <a:pt x="8735" y="16009"/>
                    <a:pt x="8706" y="15465"/>
                    <a:pt x="8706" y="15355"/>
                  </a:cubicBezTo>
                  <a:cubicBezTo>
                    <a:pt x="8708" y="15134"/>
                    <a:pt x="8740" y="14913"/>
                    <a:pt x="8743" y="14692"/>
                  </a:cubicBezTo>
                  <a:cubicBezTo>
                    <a:pt x="8749" y="14692"/>
                    <a:pt x="8769" y="15465"/>
                    <a:pt x="8778" y="15465"/>
                  </a:cubicBezTo>
                  <a:cubicBezTo>
                    <a:pt x="8781" y="15355"/>
                    <a:pt x="8813" y="14802"/>
                    <a:pt x="8813" y="14692"/>
                  </a:cubicBezTo>
                  <a:cubicBezTo>
                    <a:pt x="8816" y="14480"/>
                    <a:pt x="8781" y="14148"/>
                    <a:pt x="8781" y="13927"/>
                  </a:cubicBezTo>
                  <a:cubicBezTo>
                    <a:pt x="8778" y="13706"/>
                    <a:pt x="8746" y="13384"/>
                    <a:pt x="8746" y="13163"/>
                  </a:cubicBezTo>
                  <a:cubicBezTo>
                    <a:pt x="8746" y="12942"/>
                    <a:pt x="8781" y="12721"/>
                    <a:pt x="8784" y="12499"/>
                  </a:cubicBezTo>
                  <a:cubicBezTo>
                    <a:pt x="8772" y="12389"/>
                    <a:pt x="8761" y="11735"/>
                    <a:pt x="8749" y="11624"/>
                  </a:cubicBezTo>
                  <a:cubicBezTo>
                    <a:pt x="8746" y="11624"/>
                    <a:pt x="8717" y="12278"/>
                    <a:pt x="8711" y="12389"/>
                  </a:cubicBezTo>
                  <a:cubicBezTo>
                    <a:pt x="8711" y="12499"/>
                    <a:pt x="8746" y="13052"/>
                    <a:pt x="8746" y="13163"/>
                  </a:cubicBezTo>
                  <a:cubicBezTo>
                    <a:pt x="8746" y="13384"/>
                    <a:pt x="8714" y="13706"/>
                    <a:pt x="8708" y="13927"/>
                  </a:cubicBezTo>
                  <a:cubicBezTo>
                    <a:pt x="8706" y="14038"/>
                    <a:pt x="8674" y="14369"/>
                    <a:pt x="8671" y="14581"/>
                  </a:cubicBezTo>
                  <a:cubicBezTo>
                    <a:pt x="8671" y="14692"/>
                    <a:pt x="8708" y="15244"/>
                    <a:pt x="8706" y="15355"/>
                  </a:cubicBezTo>
                  <a:cubicBezTo>
                    <a:pt x="8700" y="15576"/>
                    <a:pt x="8676" y="15898"/>
                    <a:pt x="8668" y="16119"/>
                  </a:cubicBezTo>
                  <a:cubicBezTo>
                    <a:pt x="8659" y="16230"/>
                    <a:pt x="8644" y="16672"/>
                    <a:pt x="8630" y="16783"/>
                  </a:cubicBezTo>
                  <a:cubicBezTo>
                    <a:pt x="8627" y="16783"/>
                    <a:pt x="8604" y="16009"/>
                    <a:pt x="8598" y="16009"/>
                  </a:cubicBezTo>
                  <a:cubicBezTo>
                    <a:pt x="8586" y="16009"/>
                    <a:pt x="8569" y="16783"/>
                    <a:pt x="8560" y="16672"/>
                  </a:cubicBezTo>
                  <a:cubicBezTo>
                    <a:pt x="8546" y="16672"/>
                    <a:pt x="8540" y="16009"/>
                    <a:pt x="8525" y="15898"/>
                  </a:cubicBezTo>
                  <a:cubicBezTo>
                    <a:pt x="8514" y="15898"/>
                    <a:pt x="8499" y="16672"/>
                    <a:pt x="8487" y="16672"/>
                  </a:cubicBezTo>
                  <a:cubicBezTo>
                    <a:pt x="8476" y="16672"/>
                    <a:pt x="8467" y="15898"/>
                    <a:pt x="8456" y="15898"/>
                  </a:cubicBezTo>
                  <a:cubicBezTo>
                    <a:pt x="8458" y="15576"/>
                    <a:pt x="8490" y="15355"/>
                    <a:pt x="8493" y="15134"/>
                  </a:cubicBezTo>
                  <a:cubicBezTo>
                    <a:pt x="8493" y="15134"/>
                    <a:pt x="8461" y="14369"/>
                    <a:pt x="8458" y="14369"/>
                  </a:cubicBezTo>
                  <a:cubicBezTo>
                    <a:pt x="8456" y="14369"/>
                    <a:pt x="8421" y="15023"/>
                    <a:pt x="8421" y="15134"/>
                  </a:cubicBezTo>
                  <a:cubicBezTo>
                    <a:pt x="8421" y="15134"/>
                    <a:pt x="8453" y="15898"/>
                    <a:pt x="8456" y="15898"/>
                  </a:cubicBezTo>
                  <a:cubicBezTo>
                    <a:pt x="8444" y="15898"/>
                    <a:pt x="8429" y="16562"/>
                    <a:pt x="8418" y="16562"/>
                  </a:cubicBezTo>
                  <a:cubicBezTo>
                    <a:pt x="8406" y="16562"/>
                    <a:pt x="8394" y="15788"/>
                    <a:pt x="8383" y="15788"/>
                  </a:cubicBezTo>
                  <a:cubicBezTo>
                    <a:pt x="8371" y="15788"/>
                    <a:pt x="8357" y="16562"/>
                    <a:pt x="8345" y="16451"/>
                  </a:cubicBezTo>
                  <a:cubicBezTo>
                    <a:pt x="8333" y="16451"/>
                    <a:pt x="8325" y="15788"/>
                    <a:pt x="8313" y="15686"/>
                  </a:cubicBezTo>
                  <a:cubicBezTo>
                    <a:pt x="8301" y="15686"/>
                    <a:pt x="8290" y="14913"/>
                    <a:pt x="8278" y="14913"/>
                  </a:cubicBezTo>
                  <a:cubicBezTo>
                    <a:pt x="8269" y="14913"/>
                    <a:pt x="8249" y="15686"/>
                    <a:pt x="8240" y="15686"/>
                  </a:cubicBezTo>
                  <a:cubicBezTo>
                    <a:pt x="8229" y="15576"/>
                    <a:pt x="8217" y="14913"/>
                    <a:pt x="8206" y="14913"/>
                  </a:cubicBezTo>
                  <a:cubicBezTo>
                    <a:pt x="8206" y="14913"/>
                    <a:pt x="8171" y="15576"/>
                    <a:pt x="8171" y="15576"/>
                  </a:cubicBezTo>
                  <a:cubicBezTo>
                    <a:pt x="8171" y="15576"/>
                    <a:pt x="8203" y="16340"/>
                    <a:pt x="8203" y="16340"/>
                  </a:cubicBezTo>
                  <a:cubicBezTo>
                    <a:pt x="8194" y="16451"/>
                    <a:pt x="8176" y="17105"/>
                    <a:pt x="8165" y="17105"/>
                  </a:cubicBezTo>
                  <a:cubicBezTo>
                    <a:pt x="8159" y="17105"/>
                    <a:pt x="8139" y="16451"/>
                    <a:pt x="8133" y="16340"/>
                  </a:cubicBezTo>
                  <a:cubicBezTo>
                    <a:pt x="8127" y="16230"/>
                    <a:pt x="8104" y="15465"/>
                    <a:pt x="8098" y="15465"/>
                  </a:cubicBezTo>
                  <a:cubicBezTo>
                    <a:pt x="8089" y="15576"/>
                    <a:pt x="8069" y="16119"/>
                    <a:pt x="8060" y="16230"/>
                  </a:cubicBezTo>
                  <a:cubicBezTo>
                    <a:pt x="8054" y="16340"/>
                    <a:pt x="8031" y="16893"/>
                    <a:pt x="8022" y="16893"/>
                  </a:cubicBezTo>
                  <a:cubicBezTo>
                    <a:pt x="8014" y="16994"/>
                    <a:pt x="7999" y="16119"/>
                    <a:pt x="7990" y="16119"/>
                  </a:cubicBezTo>
                  <a:cubicBezTo>
                    <a:pt x="7979" y="16119"/>
                    <a:pt x="7967" y="15355"/>
                    <a:pt x="7956" y="15355"/>
                  </a:cubicBezTo>
                  <a:cubicBezTo>
                    <a:pt x="7950" y="15355"/>
                    <a:pt x="7924" y="16009"/>
                    <a:pt x="7918" y="16119"/>
                  </a:cubicBezTo>
                  <a:cubicBezTo>
                    <a:pt x="7909" y="16230"/>
                    <a:pt x="7892" y="16783"/>
                    <a:pt x="7880" y="16783"/>
                  </a:cubicBezTo>
                  <a:cubicBezTo>
                    <a:pt x="7874" y="16783"/>
                    <a:pt x="7857" y="16009"/>
                    <a:pt x="7848" y="16009"/>
                  </a:cubicBezTo>
                  <a:cubicBezTo>
                    <a:pt x="7839" y="16009"/>
                    <a:pt x="7819" y="16783"/>
                    <a:pt x="7810" y="16672"/>
                  </a:cubicBezTo>
                  <a:cubicBezTo>
                    <a:pt x="7799" y="16672"/>
                    <a:pt x="7784" y="16119"/>
                    <a:pt x="7775" y="15898"/>
                  </a:cubicBezTo>
                  <a:cubicBezTo>
                    <a:pt x="7767" y="15788"/>
                    <a:pt x="7746" y="15355"/>
                    <a:pt x="7743" y="15134"/>
                  </a:cubicBezTo>
                  <a:cubicBezTo>
                    <a:pt x="7741" y="15023"/>
                    <a:pt x="7778" y="14581"/>
                    <a:pt x="7778" y="14480"/>
                  </a:cubicBezTo>
                  <a:cubicBezTo>
                    <a:pt x="7778" y="14369"/>
                    <a:pt x="7746" y="13706"/>
                    <a:pt x="7746" y="13706"/>
                  </a:cubicBezTo>
                  <a:cubicBezTo>
                    <a:pt x="7743" y="13706"/>
                    <a:pt x="7709" y="14369"/>
                    <a:pt x="7709" y="14369"/>
                  </a:cubicBezTo>
                  <a:cubicBezTo>
                    <a:pt x="7709" y="14581"/>
                    <a:pt x="7746" y="15023"/>
                    <a:pt x="7743" y="15134"/>
                  </a:cubicBezTo>
                  <a:cubicBezTo>
                    <a:pt x="7738" y="15355"/>
                    <a:pt x="7714" y="15686"/>
                    <a:pt x="7706" y="15898"/>
                  </a:cubicBezTo>
                  <a:cubicBezTo>
                    <a:pt x="7697" y="16009"/>
                    <a:pt x="7679" y="16562"/>
                    <a:pt x="7668" y="16562"/>
                  </a:cubicBezTo>
                  <a:cubicBezTo>
                    <a:pt x="7659" y="16672"/>
                    <a:pt x="7642" y="15788"/>
                    <a:pt x="7633" y="15788"/>
                  </a:cubicBezTo>
                  <a:cubicBezTo>
                    <a:pt x="7621" y="15788"/>
                    <a:pt x="7607" y="16562"/>
                    <a:pt x="7595" y="16562"/>
                  </a:cubicBezTo>
                  <a:cubicBezTo>
                    <a:pt x="7584" y="16451"/>
                    <a:pt x="7575" y="15788"/>
                    <a:pt x="7563" y="15686"/>
                  </a:cubicBezTo>
                  <a:cubicBezTo>
                    <a:pt x="7552" y="15686"/>
                    <a:pt x="7537" y="16451"/>
                    <a:pt x="7525" y="16451"/>
                  </a:cubicBezTo>
                  <a:cubicBezTo>
                    <a:pt x="7514" y="16451"/>
                    <a:pt x="7502" y="15686"/>
                    <a:pt x="7491" y="15686"/>
                  </a:cubicBezTo>
                  <a:cubicBezTo>
                    <a:pt x="7482" y="15686"/>
                    <a:pt x="7464" y="16451"/>
                    <a:pt x="7453" y="16340"/>
                  </a:cubicBezTo>
                  <a:cubicBezTo>
                    <a:pt x="7441" y="16340"/>
                    <a:pt x="7432" y="15576"/>
                    <a:pt x="7421" y="15576"/>
                  </a:cubicBezTo>
                  <a:cubicBezTo>
                    <a:pt x="7409" y="15576"/>
                    <a:pt x="7395" y="16340"/>
                    <a:pt x="7383" y="16340"/>
                  </a:cubicBezTo>
                  <a:cubicBezTo>
                    <a:pt x="7371" y="16340"/>
                    <a:pt x="7360" y="15576"/>
                    <a:pt x="7348" y="15576"/>
                  </a:cubicBezTo>
                  <a:cubicBezTo>
                    <a:pt x="7337" y="15465"/>
                    <a:pt x="7322" y="16230"/>
                    <a:pt x="7310" y="16230"/>
                  </a:cubicBezTo>
                  <a:cubicBezTo>
                    <a:pt x="7299" y="16230"/>
                    <a:pt x="7290" y="15465"/>
                    <a:pt x="7278" y="15465"/>
                  </a:cubicBezTo>
                  <a:cubicBezTo>
                    <a:pt x="7264" y="15465"/>
                    <a:pt x="7252" y="16119"/>
                    <a:pt x="7241" y="16119"/>
                  </a:cubicBezTo>
                  <a:cubicBezTo>
                    <a:pt x="7229" y="16119"/>
                    <a:pt x="7214" y="15355"/>
                    <a:pt x="7206" y="15355"/>
                  </a:cubicBezTo>
                  <a:cubicBezTo>
                    <a:pt x="7194" y="15465"/>
                    <a:pt x="7180" y="16119"/>
                    <a:pt x="7168" y="16119"/>
                  </a:cubicBezTo>
                  <a:cubicBezTo>
                    <a:pt x="7156" y="16009"/>
                    <a:pt x="7148" y="15355"/>
                    <a:pt x="7136" y="15355"/>
                  </a:cubicBezTo>
                  <a:cubicBezTo>
                    <a:pt x="7127" y="15355"/>
                    <a:pt x="7104" y="16119"/>
                    <a:pt x="7098" y="16009"/>
                  </a:cubicBezTo>
                  <a:cubicBezTo>
                    <a:pt x="7087" y="15898"/>
                    <a:pt x="7072" y="15465"/>
                    <a:pt x="7063" y="15244"/>
                  </a:cubicBezTo>
                  <a:cubicBezTo>
                    <a:pt x="7060" y="15134"/>
                    <a:pt x="7034" y="14480"/>
                    <a:pt x="7028" y="14480"/>
                  </a:cubicBezTo>
                  <a:cubicBezTo>
                    <a:pt x="7028" y="14480"/>
                    <a:pt x="6994" y="15134"/>
                    <a:pt x="6994" y="15134"/>
                  </a:cubicBezTo>
                  <a:cubicBezTo>
                    <a:pt x="6994" y="15244"/>
                    <a:pt x="7026" y="15898"/>
                    <a:pt x="7026" y="15898"/>
                  </a:cubicBezTo>
                  <a:cubicBezTo>
                    <a:pt x="7014" y="16009"/>
                    <a:pt x="6999" y="16672"/>
                    <a:pt x="6988" y="16672"/>
                  </a:cubicBezTo>
                  <a:cubicBezTo>
                    <a:pt x="6976" y="16672"/>
                    <a:pt x="6967" y="15898"/>
                    <a:pt x="6956" y="15898"/>
                  </a:cubicBezTo>
                  <a:cubicBezTo>
                    <a:pt x="6944" y="15898"/>
                    <a:pt x="6930" y="16562"/>
                    <a:pt x="6918" y="16562"/>
                  </a:cubicBezTo>
                  <a:cubicBezTo>
                    <a:pt x="6906" y="16562"/>
                    <a:pt x="6895" y="15898"/>
                    <a:pt x="6883" y="15788"/>
                  </a:cubicBezTo>
                  <a:cubicBezTo>
                    <a:pt x="6874" y="15788"/>
                    <a:pt x="6857" y="16562"/>
                    <a:pt x="6845" y="16562"/>
                  </a:cubicBezTo>
                  <a:cubicBezTo>
                    <a:pt x="6840" y="16562"/>
                    <a:pt x="6816" y="15898"/>
                    <a:pt x="6813" y="15788"/>
                  </a:cubicBezTo>
                  <a:cubicBezTo>
                    <a:pt x="6808" y="15576"/>
                    <a:pt x="6784" y="15023"/>
                    <a:pt x="6779" y="14913"/>
                  </a:cubicBezTo>
                  <a:cubicBezTo>
                    <a:pt x="6773" y="14913"/>
                    <a:pt x="6747" y="15576"/>
                    <a:pt x="6741" y="15686"/>
                  </a:cubicBezTo>
                  <a:cubicBezTo>
                    <a:pt x="6732" y="15788"/>
                    <a:pt x="6715" y="16340"/>
                    <a:pt x="6703" y="16340"/>
                  </a:cubicBezTo>
                  <a:cubicBezTo>
                    <a:pt x="6697" y="16451"/>
                    <a:pt x="6677" y="15576"/>
                    <a:pt x="6671" y="15576"/>
                  </a:cubicBezTo>
                  <a:cubicBezTo>
                    <a:pt x="6662" y="15576"/>
                    <a:pt x="6639" y="16340"/>
                    <a:pt x="6633" y="16340"/>
                  </a:cubicBezTo>
                  <a:cubicBezTo>
                    <a:pt x="6622" y="16230"/>
                    <a:pt x="6610" y="15576"/>
                    <a:pt x="6598" y="15576"/>
                  </a:cubicBezTo>
                  <a:cubicBezTo>
                    <a:pt x="6587" y="15576"/>
                    <a:pt x="6578" y="14802"/>
                    <a:pt x="6563" y="14692"/>
                  </a:cubicBezTo>
                  <a:cubicBezTo>
                    <a:pt x="6558" y="14692"/>
                    <a:pt x="6534" y="15355"/>
                    <a:pt x="6529" y="15465"/>
                  </a:cubicBezTo>
                  <a:cubicBezTo>
                    <a:pt x="6523" y="15576"/>
                    <a:pt x="6497" y="16230"/>
                    <a:pt x="6491" y="16119"/>
                  </a:cubicBezTo>
                  <a:cubicBezTo>
                    <a:pt x="6479" y="16119"/>
                    <a:pt x="6468" y="15355"/>
                    <a:pt x="6456" y="15355"/>
                  </a:cubicBezTo>
                  <a:cubicBezTo>
                    <a:pt x="6450" y="15355"/>
                    <a:pt x="6424" y="16119"/>
                    <a:pt x="6418" y="16119"/>
                  </a:cubicBezTo>
                  <a:cubicBezTo>
                    <a:pt x="6406" y="16009"/>
                    <a:pt x="6392" y="15465"/>
                    <a:pt x="6386" y="15355"/>
                  </a:cubicBezTo>
                  <a:cubicBezTo>
                    <a:pt x="6380" y="15244"/>
                    <a:pt x="6357" y="14581"/>
                    <a:pt x="6351" y="14581"/>
                  </a:cubicBezTo>
                  <a:cubicBezTo>
                    <a:pt x="6345" y="14581"/>
                    <a:pt x="6319" y="15134"/>
                    <a:pt x="6313" y="15244"/>
                  </a:cubicBezTo>
                  <a:cubicBezTo>
                    <a:pt x="6305" y="15465"/>
                    <a:pt x="6287" y="15898"/>
                    <a:pt x="6276" y="16009"/>
                  </a:cubicBezTo>
                  <a:cubicBezTo>
                    <a:pt x="6270" y="16009"/>
                    <a:pt x="6250" y="15134"/>
                    <a:pt x="6244" y="15134"/>
                  </a:cubicBezTo>
                  <a:cubicBezTo>
                    <a:pt x="6229" y="15134"/>
                    <a:pt x="6218" y="15898"/>
                    <a:pt x="6206" y="15898"/>
                  </a:cubicBezTo>
                  <a:cubicBezTo>
                    <a:pt x="6194" y="15898"/>
                    <a:pt x="6183" y="15134"/>
                    <a:pt x="6171" y="15134"/>
                  </a:cubicBezTo>
                  <a:cubicBezTo>
                    <a:pt x="6162" y="15134"/>
                    <a:pt x="6142" y="15898"/>
                    <a:pt x="6133" y="15788"/>
                  </a:cubicBezTo>
                  <a:cubicBezTo>
                    <a:pt x="6122" y="15788"/>
                    <a:pt x="6110" y="15023"/>
                    <a:pt x="6101" y="15023"/>
                  </a:cubicBezTo>
                  <a:cubicBezTo>
                    <a:pt x="6090" y="15023"/>
                    <a:pt x="6078" y="14259"/>
                    <a:pt x="6066" y="14259"/>
                  </a:cubicBezTo>
                  <a:cubicBezTo>
                    <a:pt x="6061" y="14259"/>
                    <a:pt x="6034" y="14913"/>
                    <a:pt x="6029" y="14913"/>
                  </a:cubicBezTo>
                  <a:cubicBezTo>
                    <a:pt x="6020" y="15134"/>
                    <a:pt x="6002" y="15576"/>
                    <a:pt x="5991" y="15686"/>
                  </a:cubicBezTo>
                  <a:cubicBezTo>
                    <a:pt x="5982" y="15686"/>
                    <a:pt x="5968" y="14913"/>
                    <a:pt x="5959" y="14913"/>
                  </a:cubicBezTo>
                  <a:cubicBezTo>
                    <a:pt x="5944" y="14913"/>
                    <a:pt x="5933" y="15576"/>
                    <a:pt x="5921" y="15576"/>
                  </a:cubicBezTo>
                  <a:cubicBezTo>
                    <a:pt x="5909" y="15576"/>
                    <a:pt x="5898" y="14802"/>
                    <a:pt x="5886" y="14802"/>
                  </a:cubicBezTo>
                  <a:cubicBezTo>
                    <a:pt x="5875" y="14802"/>
                    <a:pt x="5860" y="15576"/>
                    <a:pt x="5848" y="15576"/>
                  </a:cubicBezTo>
                  <a:cubicBezTo>
                    <a:pt x="5837" y="15576"/>
                    <a:pt x="5828" y="14802"/>
                    <a:pt x="5813" y="14802"/>
                  </a:cubicBezTo>
                  <a:cubicBezTo>
                    <a:pt x="5805" y="14802"/>
                    <a:pt x="5787" y="15576"/>
                    <a:pt x="5779" y="15465"/>
                  </a:cubicBezTo>
                  <a:cubicBezTo>
                    <a:pt x="5773" y="15465"/>
                    <a:pt x="5744" y="14802"/>
                    <a:pt x="5744" y="14692"/>
                  </a:cubicBezTo>
                  <a:cubicBezTo>
                    <a:pt x="5744" y="14480"/>
                    <a:pt x="5782" y="14148"/>
                    <a:pt x="5782" y="13927"/>
                  </a:cubicBezTo>
                  <a:cubicBezTo>
                    <a:pt x="5782" y="13927"/>
                    <a:pt x="5750" y="13163"/>
                    <a:pt x="5747" y="13163"/>
                  </a:cubicBezTo>
                  <a:cubicBezTo>
                    <a:pt x="5744" y="13163"/>
                    <a:pt x="5709" y="13817"/>
                    <a:pt x="5709" y="13927"/>
                  </a:cubicBezTo>
                  <a:cubicBezTo>
                    <a:pt x="5709" y="13927"/>
                    <a:pt x="5744" y="14692"/>
                    <a:pt x="5744" y="14692"/>
                  </a:cubicBezTo>
                  <a:cubicBezTo>
                    <a:pt x="5732" y="14692"/>
                    <a:pt x="5718" y="15465"/>
                    <a:pt x="5706" y="15355"/>
                  </a:cubicBezTo>
                  <a:cubicBezTo>
                    <a:pt x="5697" y="15355"/>
                    <a:pt x="5683" y="14581"/>
                    <a:pt x="5671" y="14581"/>
                  </a:cubicBezTo>
                  <a:cubicBezTo>
                    <a:pt x="5659" y="14692"/>
                    <a:pt x="5648" y="15355"/>
                    <a:pt x="5636" y="15355"/>
                  </a:cubicBezTo>
                  <a:cubicBezTo>
                    <a:pt x="5625" y="15355"/>
                    <a:pt x="5613" y="14581"/>
                    <a:pt x="5601" y="14581"/>
                  </a:cubicBezTo>
                  <a:cubicBezTo>
                    <a:pt x="5593" y="14581"/>
                    <a:pt x="5572" y="15355"/>
                    <a:pt x="5563" y="15244"/>
                  </a:cubicBezTo>
                  <a:cubicBezTo>
                    <a:pt x="5552" y="15244"/>
                    <a:pt x="5543" y="14480"/>
                    <a:pt x="5529" y="14480"/>
                  </a:cubicBezTo>
                  <a:cubicBezTo>
                    <a:pt x="5517" y="14480"/>
                    <a:pt x="5505" y="15244"/>
                    <a:pt x="5494" y="15134"/>
                  </a:cubicBezTo>
                  <a:cubicBezTo>
                    <a:pt x="5482" y="15134"/>
                    <a:pt x="5468" y="14369"/>
                    <a:pt x="5459" y="14369"/>
                  </a:cubicBezTo>
                  <a:cubicBezTo>
                    <a:pt x="5447" y="14480"/>
                    <a:pt x="5433" y="15134"/>
                    <a:pt x="5421" y="15134"/>
                  </a:cubicBezTo>
                  <a:cubicBezTo>
                    <a:pt x="5409" y="15134"/>
                    <a:pt x="5398" y="14369"/>
                    <a:pt x="5386" y="14369"/>
                  </a:cubicBezTo>
                  <a:cubicBezTo>
                    <a:pt x="5377" y="14369"/>
                    <a:pt x="5360" y="15134"/>
                    <a:pt x="5351" y="15023"/>
                  </a:cubicBezTo>
                  <a:cubicBezTo>
                    <a:pt x="5340" y="15023"/>
                    <a:pt x="5328" y="14259"/>
                    <a:pt x="5316" y="14259"/>
                  </a:cubicBezTo>
                  <a:cubicBezTo>
                    <a:pt x="5308" y="14259"/>
                    <a:pt x="5284" y="14913"/>
                    <a:pt x="5279" y="15023"/>
                  </a:cubicBezTo>
                  <a:cubicBezTo>
                    <a:pt x="5276" y="15023"/>
                    <a:pt x="5247" y="15686"/>
                    <a:pt x="5241" y="15686"/>
                  </a:cubicBezTo>
                  <a:cubicBezTo>
                    <a:pt x="5229" y="15686"/>
                    <a:pt x="5220" y="14913"/>
                    <a:pt x="5209" y="14913"/>
                  </a:cubicBezTo>
                  <a:cubicBezTo>
                    <a:pt x="5194" y="14913"/>
                    <a:pt x="5183" y="15686"/>
                    <a:pt x="5171" y="15576"/>
                  </a:cubicBezTo>
                  <a:cubicBezTo>
                    <a:pt x="5159" y="15576"/>
                    <a:pt x="5148" y="14802"/>
                    <a:pt x="5136" y="14802"/>
                  </a:cubicBezTo>
                  <a:cubicBezTo>
                    <a:pt x="5125" y="14802"/>
                    <a:pt x="5110" y="15576"/>
                    <a:pt x="5098" y="15576"/>
                  </a:cubicBezTo>
                  <a:cubicBezTo>
                    <a:pt x="5090" y="15576"/>
                    <a:pt x="5075" y="14692"/>
                    <a:pt x="5064" y="14802"/>
                  </a:cubicBezTo>
                  <a:cubicBezTo>
                    <a:pt x="5052" y="14802"/>
                    <a:pt x="5040" y="15465"/>
                    <a:pt x="5029" y="15465"/>
                  </a:cubicBezTo>
                  <a:cubicBezTo>
                    <a:pt x="5017" y="15465"/>
                    <a:pt x="5005" y="14692"/>
                    <a:pt x="4994" y="14692"/>
                  </a:cubicBezTo>
                  <a:cubicBezTo>
                    <a:pt x="4982" y="14692"/>
                    <a:pt x="4968" y="15465"/>
                    <a:pt x="4956" y="15355"/>
                  </a:cubicBezTo>
                  <a:cubicBezTo>
                    <a:pt x="4944" y="15355"/>
                    <a:pt x="4936" y="14692"/>
                    <a:pt x="4921" y="14581"/>
                  </a:cubicBezTo>
                  <a:cubicBezTo>
                    <a:pt x="4924" y="14369"/>
                    <a:pt x="4959" y="14148"/>
                    <a:pt x="4959" y="13927"/>
                  </a:cubicBezTo>
                  <a:cubicBezTo>
                    <a:pt x="4959" y="13706"/>
                    <a:pt x="4927" y="13384"/>
                    <a:pt x="4927" y="13163"/>
                  </a:cubicBezTo>
                  <a:cubicBezTo>
                    <a:pt x="4930" y="12942"/>
                    <a:pt x="4962" y="12721"/>
                    <a:pt x="4962" y="12389"/>
                  </a:cubicBezTo>
                  <a:cubicBezTo>
                    <a:pt x="4965" y="12177"/>
                    <a:pt x="4930" y="11956"/>
                    <a:pt x="4930" y="11624"/>
                  </a:cubicBezTo>
                  <a:cubicBezTo>
                    <a:pt x="4933" y="11403"/>
                    <a:pt x="4965" y="11182"/>
                    <a:pt x="4968" y="10970"/>
                  </a:cubicBezTo>
                  <a:cubicBezTo>
                    <a:pt x="4968" y="10860"/>
                    <a:pt x="4936" y="10197"/>
                    <a:pt x="4933" y="10197"/>
                  </a:cubicBezTo>
                  <a:cubicBezTo>
                    <a:pt x="4930" y="10197"/>
                    <a:pt x="4895" y="10860"/>
                    <a:pt x="4895" y="10860"/>
                  </a:cubicBezTo>
                  <a:cubicBezTo>
                    <a:pt x="4895" y="11072"/>
                    <a:pt x="4927" y="11403"/>
                    <a:pt x="4930" y="11624"/>
                  </a:cubicBezTo>
                  <a:cubicBezTo>
                    <a:pt x="4927" y="11956"/>
                    <a:pt x="4892" y="12067"/>
                    <a:pt x="4892" y="12389"/>
                  </a:cubicBezTo>
                  <a:cubicBezTo>
                    <a:pt x="4892" y="12610"/>
                    <a:pt x="4927" y="12942"/>
                    <a:pt x="4927" y="13163"/>
                  </a:cubicBezTo>
                  <a:cubicBezTo>
                    <a:pt x="4924" y="13384"/>
                    <a:pt x="4889" y="13596"/>
                    <a:pt x="4889" y="13817"/>
                  </a:cubicBezTo>
                  <a:cubicBezTo>
                    <a:pt x="4889" y="14148"/>
                    <a:pt x="4921" y="14369"/>
                    <a:pt x="4921" y="14581"/>
                  </a:cubicBezTo>
                  <a:cubicBezTo>
                    <a:pt x="4909" y="14692"/>
                    <a:pt x="4898" y="15355"/>
                    <a:pt x="4886" y="15355"/>
                  </a:cubicBezTo>
                  <a:cubicBezTo>
                    <a:pt x="4877" y="15355"/>
                    <a:pt x="4857" y="14480"/>
                    <a:pt x="4851" y="14581"/>
                  </a:cubicBezTo>
                  <a:cubicBezTo>
                    <a:pt x="4840" y="14692"/>
                    <a:pt x="4822" y="15134"/>
                    <a:pt x="4814" y="15244"/>
                  </a:cubicBezTo>
                  <a:cubicBezTo>
                    <a:pt x="4808" y="15355"/>
                    <a:pt x="4784" y="16009"/>
                    <a:pt x="4776" y="16009"/>
                  </a:cubicBezTo>
                  <a:cubicBezTo>
                    <a:pt x="4773" y="16009"/>
                    <a:pt x="4747" y="15244"/>
                    <a:pt x="4744" y="15244"/>
                  </a:cubicBezTo>
                  <a:cubicBezTo>
                    <a:pt x="4738" y="15134"/>
                    <a:pt x="4715" y="14480"/>
                    <a:pt x="4709" y="14369"/>
                  </a:cubicBezTo>
                  <a:cubicBezTo>
                    <a:pt x="4703" y="14369"/>
                    <a:pt x="4677" y="15023"/>
                    <a:pt x="4671" y="15134"/>
                  </a:cubicBezTo>
                  <a:cubicBezTo>
                    <a:pt x="4665" y="15244"/>
                    <a:pt x="4642" y="15788"/>
                    <a:pt x="4633" y="15788"/>
                  </a:cubicBezTo>
                  <a:cubicBezTo>
                    <a:pt x="4622" y="15788"/>
                    <a:pt x="4610" y="15023"/>
                    <a:pt x="4601" y="15023"/>
                  </a:cubicBezTo>
                  <a:cubicBezTo>
                    <a:pt x="4587" y="15023"/>
                    <a:pt x="4575" y="15788"/>
                    <a:pt x="4564" y="15788"/>
                  </a:cubicBezTo>
                  <a:cubicBezTo>
                    <a:pt x="4552" y="15788"/>
                    <a:pt x="4540" y="15023"/>
                    <a:pt x="4529" y="15023"/>
                  </a:cubicBezTo>
                  <a:cubicBezTo>
                    <a:pt x="4517" y="15023"/>
                    <a:pt x="4502" y="15686"/>
                    <a:pt x="4491" y="15686"/>
                  </a:cubicBezTo>
                  <a:cubicBezTo>
                    <a:pt x="4479" y="15686"/>
                    <a:pt x="4471" y="14913"/>
                    <a:pt x="4459" y="14913"/>
                  </a:cubicBezTo>
                  <a:cubicBezTo>
                    <a:pt x="4447" y="14913"/>
                    <a:pt x="4430" y="15686"/>
                    <a:pt x="4421" y="15686"/>
                  </a:cubicBezTo>
                  <a:cubicBezTo>
                    <a:pt x="4409" y="15576"/>
                    <a:pt x="4398" y="14913"/>
                    <a:pt x="4386" y="14802"/>
                  </a:cubicBezTo>
                  <a:cubicBezTo>
                    <a:pt x="4375" y="14802"/>
                    <a:pt x="4360" y="15576"/>
                    <a:pt x="4348" y="15576"/>
                  </a:cubicBezTo>
                  <a:cubicBezTo>
                    <a:pt x="4340" y="15576"/>
                    <a:pt x="4325" y="14802"/>
                    <a:pt x="4314" y="14802"/>
                  </a:cubicBezTo>
                  <a:cubicBezTo>
                    <a:pt x="4302" y="14802"/>
                    <a:pt x="4290" y="15465"/>
                    <a:pt x="4279" y="15465"/>
                  </a:cubicBezTo>
                  <a:cubicBezTo>
                    <a:pt x="4267" y="15465"/>
                    <a:pt x="4255" y="14692"/>
                    <a:pt x="4244" y="14692"/>
                  </a:cubicBezTo>
                  <a:cubicBezTo>
                    <a:pt x="4235" y="14692"/>
                    <a:pt x="4215" y="15465"/>
                    <a:pt x="4206" y="15465"/>
                  </a:cubicBezTo>
                  <a:cubicBezTo>
                    <a:pt x="4197" y="15355"/>
                    <a:pt x="4183" y="14581"/>
                    <a:pt x="4171" y="14581"/>
                  </a:cubicBezTo>
                  <a:cubicBezTo>
                    <a:pt x="4165" y="14692"/>
                    <a:pt x="4142" y="15244"/>
                    <a:pt x="4136" y="15355"/>
                  </a:cubicBezTo>
                  <a:cubicBezTo>
                    <a:pt x="4130" y="15465"/>
                    <a:pt x="4104" y="16009"/>
                    <a:pt x="4098" y="16009"/>
                  </a:cubicBezTo>
                  <a:cubicBezTo>
                    <a:pt x="4093" y="16009"/>
                    <a:pt x="4069" y="15355"/>
                    <a:pt x="4064" y="15244"/>
                  </a:cubicBezTo>
                  <a:cubicBezTo>
                    <a:pt x="4058" y="15134"/>
                    <a:pt x="4037" y="14581"/>
                    <a:pt x="4029" y="14480"/>
                  </a:cubicBezTo>
                  <a:cubicBezTo>
                    <a:pt x="4020" y="14480"/>
                    <a:pt x="4003" y="15244"/>
                    <a:pt x="3994" y="15244"/>
                  </a:cubicBezTo>
                  <a:cubicBezTo>
                    <a:pt x="3985" y="15244"/>
                    <a:pt x="3965" y="14369"/>
                    <a:pt x="3959" y="14480"/>
                  </a:cubicBezTo>
                  <a:cubicBezTo>
                    <a:pt x="3947" y="14480"/>
                    <a:pt x="3930" y="14913"/>
                    <a:pt x="3921" y="15134"/>
                  </a:cubicBezTo>
                  <a:cubicBezTo>
                    <a:pt x="3918" y="15244"/>
                    <a:pt x="3889" y="15898"/>
                    <a:pt x="3883" y="15898"/>
                  </a:cubicBezTo>
                  <a:cubicBezTo>
                    <a:pt x="3875" y="15788"/>
                    <a:pt x="3857" y="15244"/>
                    <a:pt x="3851" y="15023"/>
                  </a:cubicBezTo>
                  <a:cubicBezTo>
                    <a:pt x="3846" y="15023"/>
                    <a:pt x="3822" y="14259"/>
                    <a:pt x="3816" y="14259"/>
                  </a:cubicBezTo>
                  <a:cubicBezTo>
                    <a:pt x="3808" y="14259"/>
                    <a:pt x="3784" y="14913"/>
                    <a:pt x="3779" y="15023"/>
                  </a:cubicBezTo>
                  <a:cubicBezTo>
                    <a:pt x="3770" y="15134"/>
                    <a:pt x="3753" y="15576"/>
                    <a:pt x="3741" y="15686"/>
                  </a:cubicBezTo>
                  <a:cubicBezTo>
                    <a:pt x="3735" y="15788"/>
                    <a:pt x="3715" y="14913"/>
                    <a:pt x="3709" y="14913"/>
                  </a:cubicBezTo>
                  <a:cubicBezTo>
                    <a:pt x="3694" y="14913"/>
                    <a:pt x="3683" y="15576"/>
                    <a:pt x="3671" y="15686"/>
                  </a:cubicBezTo>
                  <a:cubicBezTo>
                    <a:pt x="3659" y="15686"/>
                    <a:pt x="3648" y="14913"/>
                    <a:pt x="3636" y="14802"/>
                  </a:cubicBezTo>
                  <a:cubicBezTo>
                    <a:pt x="3625" y="14802"/>
                    <a:pt x="3610" y="15576"/>
                    <a:pt x="3598" y="15576"/>
                  </a:cubicBezTo>
                  <a:cubicBezTo>
                    <a:pt x="3587" y="15576"/>
                    <a:pt x="3578" y="14802"/>
                    <a:pt x="3564" y="14802"/>
                  </a:cubicBezTo>
                  <a:cubicBezTo>
                    <a:pt x="3555" y="14802"/>
                    <a:pt x="3537" y="15576"/>
                    <a:pt x="3529" y="15465"/>
                  </a:cubicBezTo>
                  <a:cubicBezTo>
                    <a:pt x="3526" y="15465"/>
                    <a:pt x="3494" y="14802"/>
                    <a:pt x="3494" y="14692"/>
                  </a:cubicBezTo>
                  <a:cubicBezTo>
                    <a:pt x="3494" y="14480"/>
                    <a:pt x="3532" y="14259"/>
                    <a:pt x="3532" y="14038"/>
                  </a:cubicBezTo>
                  <a:cubicBezTo>
                    <a:pt x="3532" y="13927"/>
                    <a:pt x="3500" y="13273"/>
                    <a:pt x="3497" y="13273"/>
                  </a:cubicBezTo>
                  <a:cubicBezTo>
                    <a:pt x="3494" y="13273"/>
                    <a:pt x="3459" y="13927"/>
                    <a:pt x="3459" y="13927"/>
                  </a:cubicBezTo>
                  <a:cubicBezTo>
                    <a:pt x="3459" y="14148"/>
                    <a:pt x="3497" y="14581"/>
                    <a:pt x="3494" y="14692"/>
                  </a:cubicBezTo>
                  <a:cubicBezTo>
                    <a:pt x="3488" y="14913"/>
                    <a:pt x="3465" y="15244"/>
                    <a:pt x="3456" y="15465"/>
                  </a:cubicBezTo>
                  <a:cubicBezTo>
                    <a:pt x="3447" y="15576"/>
                    <a:pt x="3430" y="16119"/>
                    <a:pt x="3418" y="16119"/>
                  </a:cubicBezTo>
                  <a:cubicBezTo>
                    <a:pt x="3412" y="16230"/>
                    <a:pt x="3395" y="15355"/>
                    <a:pt x="3386" y="15355"/>
                  </a:cubicBezTo>
                  <a:cubicBezTo>
                    <a:pt x="3378" y="15355"/>
                    <a:pt x="3354" y="16119"/>
                    <a:pt x="3348" y="16119"/>
                  </a:cubicBezTo>
                  <a:cubicBezTo>
                    <a:pt x="3337" y="16009"/>
                    <a:pt x="3322" y="15465"/>
                    <a:pt x="3314" y="15244"/>
                  </a:cubicBezTo>
                  <a:cubicBezTo>
                    <a:pt x="3308" y="15134"/>
                    <a:pt x="3287" y="14480"/>
                    <a:pt x="3279" y="14480"/>
                  </a:cubicBezTo>
                  <a:cubicBezTo>
                    <a:pt x="3273" y="14480"/>
                    <a:pt x="3247" y="15134"/>
                    <a:pt x="3244" y="15244"/>
                  </a:cubicBezTo>
                  <a:cubicBezTo>
                    <a:pt x="3238" y="15355"/>
                    <a:pt x="3212" y="15898"/>
                    <a:pt x="3206" y="15898"/>
                  </a:cubicBezTo>
                  <a:cubicBezTo>
                    <a:pt x="3194" y="15898"/>
                    <a:pt x="3183" y="15134"/>
                    <a:pt x="3171" y="15134"/>
                  </a:cubicBezTo>
                  <a:cubicBezTo>
                    <a:pt x="3160" y="15134"/>
                    <a:pt x="3145" y="15898"/>
                    <a:pt x="3133" y="15898"/>
                  </a:cubicBezTo>
                  <a:cubicBezTo>
                    <a:pt x="3122" y="15788"/>
                    <a:pt x="3113" y="15134"/>
                    <a:pt x="3101" y="15023"/>
                  </a:cubicBezTo>
                  <a:cubicBezTo>
                    <a:pt x="3090" y="15023"/>
                    <a:pt x="3075" y="15788"/>
                    <a:pt x="3064" y="15788"/>
                  </a:cubicBezTo>
                  <a:cubicBezTo>
                    <a:pt x="3052" y="15788"/>
                    <a:pt x="3040" y="15023"/>
                    <a:pt x="3029" y="15023"/>
                  </a:cubicBezTo>
                  <a:cubicBezTo>
                    <a:pt x="3020" y="15023"/>
                    <a:pt x="3000" y="15788"/>
                    <a:pt x="2991" y="15686"/>
                  </a:cubicBezTo>
                  <a:cubicBezTo>
                    <a:pt x="2979" y="15686"/>
                    <a:pt x="2971" y="14913"/>
                    <a:pt x="2959" y="14913"/>
                  </a:cubicBezTo>
                  <a:cubicBezTo>
                    <a:pt x="2944" y="14913"/>
                    <a:pt x="2933" y="15686"/>
                    <a:pt x="2921" y="15686"/>
                  </a:cubicBezTo>
                  <a:cubicBezTo>
                    <a:pt x="2910" y="15686"/>
                    <a:pt x="2895" y="14802"/>
                    <a:pt x="2886" y="14913"/>
                  </a:cubicBezTo>
                  <a:cubicBezTo>
                    <a:pt x="2875" y="14913"/>
                    <a:pt x="2860" y="15576"/>
                    <a:pt x="2848" y="15576"/>
                  </a:cubicBezTo>
                  <a:cubicBezTo>
                    <a:pt x="2837" y="15576"/>
                    <a:pt x="2828" y="14802"/>
                    <a:pt x="2814" y="14802"/>
                  </a:cubicBezTo>
                  <a:cubicBezTo>
                    <a:pt x="2805" y="14802"/>
                    <a:pt x="2787" y="15576"/>
                    <a:pt x="2779" y="15465"/>
                  </a:cubicBezTo>
                  <a:cubicBezTo>
                    <a:pt x="2767" y="15465"/>
                    <a:pt x="2753" y="14692"/>
                    <a:pt x="2744" y="14692"/>
                  </a:cubicBezTo>
                  <a:cubicBezTo>
                    <a:pt x="2735" y="14692"/>
                    <a:pt x="2712" y="15355"/>
                    <a:pt x="2706" y="15465"/>
                  </a:cubicBezTo>
                  <a:cubicBezTo>
                    <a:pt x="2700" y="15576"/>
                    <a:pt x="2674" y="16119"/>
                    <a:pt x="2668" y="16119"/>
                  </a:cubicBezTo>
                  <a:cubicBezTo>
                    <a:pt x="2662" y="16119"/>
                    <a:pt x="2639" y="15465"/>
                    <a:pt x="2636" y="15355"/>
                  </a:cubicBezTo>
                  <a:cubicBezTo>
                    <a:pt x="2628" y="15134"/>
                    <a:pt x="2613" y="14692"/>
                    <a:pt x="2601" y="14581"/>
                  </a:cubicBezTo>
                  <a:cubicBezTo>
                    <a:pt x="2596" y="14480"/>
                    <a:pt x="2572" y="15355"/>
                    <a:pt x="2564" y="15244"/>
                  </a:cubicBezTo>
                  <a:cubicBezTo>
                    <a:pt x="2552" y="15244"/>
                    <a:pt x="2540" y="14480"/>
                    <a:pt x="2529" y="14480"/>
                  </a:cubicBezTo>
                  <a:cubicBezTo>
                    <a:pt x="2523" y="14480"/>
                    <a:pt x="2500" y="15134"/>
                    <a:pt x="2494" y="15244"/>
                  </a:cubicBezTo>
                  <a:cubicBezTo>
                    <a:pt x="2488" y="15355"/>
                    <a:pt x="2462" y="15898"/>
                    <a:pt x="2456" y="15898"/>
                  </a:cubicBezTo>
                  <a:cubicBezTo>
                    <a:pt x="2444" y="15898"/>
                    <a:pt x="2433" y="15134"/>
                    <a:pt x="2421" y="15134"/>
                  </a:cubicBezTo>
                  <a:cubicBezTo>
                    <a:pt x="2412" y="15134"/>
                    <a:pt x="2392" y="15898"/>
                    <a:pt x="2383" y="15898"/>
                  </a:cubicBezTo>
                  <a:cubicBezTo>
                    <a:pt x="2372" y="15788"/>
                    <a:pt x="2363" y="15134"/>
                    <a:pt x="2351" y="15134"/>
                  </a:cubicBezTo>
                  <a:cubicBezTo>
                    <a:pt x="2337" y="15023"/>
                    <a:pt x="2325" y="15788"/>
                    <a:pt x="2314" y="15788"/>
                  </a:cubicBezTo>
                  <a:cubicBezTo>
                    <a:pt x="2302" y="15788"/>
                    <a:pt x="2287" y="15023"/>
                    <a:pt x="2279" y="15023"/>
                  </a:cubicBezTo>
                  <a:cubicBezTo>
                    <a:pt x="2267" y="15023"/>
                    <a:pt x="2253" y="15788"/>
                    <a:pt x="2241" y="15686"/>
                  </a:cubicBezTo>
                  <a:cubicBezTo>
                    <a:pt x="2229" y="15686"/>
                    <a:pt x="2221" y="14913"/>
                    <a:pt x="2209" y="14913"/>
                  </a:cubicBezTo>
                  <a:cubicBezTo>
                    <a:pt x="2197" y="14913"/>
                    <a:pt x="2180" y="15686"/>
                    <a:pt x="2171" y="15686"/>
                  </a:cubicBezTo>
                  <a:cubicBezTo>
                    <a:pt x="2157" y="15576"/>
                    <a:pt x="2148" y="14913"/>
                    <a:pt x="2136" y="14913"/>
                  </a:cubicBezTo>
                  <a:cubicBezTo>
                    <a:pt x="2125" y="14802"/>
                    <a:pt x="2110" y="15576"/>
                    <a:pt x="2099" y="15576"/>
                  </a:cubicBezTo>
                  <a:cubicBezTo>
                    <a:pt x="2090" y="15576"/>
                    <a:pt x="2075" y="14802"/>
                    <a:pt x="2064" y="14802"/>
                  </a:cubicBezTo>
                  <a:cubicBezTo>
                    <a:pt x="2055" y="14802"/>
                    <a:pt x="2035" y="15355"/>
                    <a:pt x="2029" y="15465"/>
                  </a:cubicBezTo>
                  <a:cubicBezTo>
                    <a:pt x="2023" y="15576"/>
                    <a:pt x="1997" y="16230"/>
                    <a:pt x="1991" y="16230"/>
                  </a:cubicBezTo>
                  <a:cubicBezTo>
                    <a:pt x="1979" y="16230"/>
                    <a:pt x="1968" y="15465"/>
                    <a:pt x="1956" y="15465"/>
                  </a:cubicBezTo>
                  <a:cubicBezTo>
                    <a:pt x="1947" y="15465"/>
                    <a:pt x="1930" y="16230"/>
                    <a:pt x="1918" y="16119"/>
                  </a:cubicBezTo>
                  <a:cubicBezTo>
                    <a:pt x="1907" y="16119"/>
                    <a:pt x="1898" y="15465"/>
                    <a:pt x="1886" y="15355"/>
                  </a:cubicBezTo>
                  <a:cubicBezTo>
                    <a:pt x="1875" y="15355"/>
                    <a:pt x="1863" y="14581"/>
                    <a:pt x="1851" y="14581"/>
                  </a:cubicBezTo>
                  <a:cubicBezTo>
                    <a:pt x="1843" y="14581"/>
                    <a:pt x="1822" y="15355"/>
                    <a:pt x="1814" y="15355"/>
                  </a:cubicBezTo>
                  <a:cubicBezTo>
                    <a:pt x="1808" y="15244"/>
                    <a:pt x="1785" y="14480"/>
                    <a:pt x="1779" y="14480"/>
                  </a:cubicBezTo>
                  <a:cubicBezTo>
                    <a:pt x="1770" y="14581"/>
                    <a:pt x="1753" y="15023"/>
                    <a:pt x="1744" y="15244"/>
                  </a:cubicBezTo>
                  <a:cubicBezTo>
                    <a:pt x="1738" y="15355"/>
                    <a:pt x="1712" y="16009"/>
                    <a:pt x="1706" y="15898"/>
                  </a:cubicBezTo>
                  <a:cubicBezTo>
                    <a:pt x="1697" y="15898"/>
                    <a:pt x="1677" y="15244"/>
                    <a:pt x="1671" y="15134"/>
                  </a:cubicBezTo>
                  <a:cubicBezTo>
                    <a:pt x="1668" y="15023"/>
                    <a:pt x="1642" y="14369"/>
                    <a:pt x="1636" y="14369"/>
                  </a:cubicBezTo>
                  <a:cubicBezTo>
                    <a:pt x="1625" y="14369"/>
                    <a:pt x="1616" y="13596"/>
                    <a:pt x="1604" y="13596"/>
                  </a:cubicBezTo>
                  <a:cubicBezTo>
                    <a:pt x="1602" y="13596"/>
                    <a:pt x="1567" y="14259"/>
                    <a:pt x="1567" y="14369"/>
                  </a:cubicBezTo>
                  <a:cubicBezTo>
                    <a:pt x="1567" y="14369"/>
                    <a:pt x="1599" y="15134"/>
                    <a:pt x="1602" y="15134"/>
                  </a:cubicBezTo>
                  <a:cubicBezTo>
                    <a:pt x="1590" y="15134"/>
                    <a:pt x="1575" y="15788"/>
                    <a:pt x="1564" y="15788"/>
                  </a:cubicBezTo>
                  <a:cubicBezTo>
                    <a:pt x="1552" y="15788"/>
                    <a:pt x="1538" y="15023"/>
                    <a:pt x="1529" y="15023"/>
                  </a:cubicBezTo>
                  <a:cubicBezTo>
                    <a:pt x="1517" y="15023"/>
                    <a:pt x="1506" y="15686"/>
                    <a:pt x="1491" y="15686"/>
                  </a:cubicBezTo>
                  <a:cubicBezTo>
                    <a:pt x="1479" y="15788"/>
                    <a:pt x="1468" y="14913"/>
                    <a:pt x="1459" y="14913"/>
                  </a:cubicBezTo>
                  <a:cubicBezTo>
                    <a:pt x="1445" y="14913"/>
                    <a:pt x="1433" y="15686"/>
                    <a:pt x="1421" y="15686"/>
                  </a:cubicBezTo>
                  <a:cubicBezTo>
                    <a:pt x="1410" y="15686"/>
                    <a:pt x="1398" y="14913"/>
                    <a:pt x="1386" y="14913"/>
                  </a:cubicBezTo>
                  <a:cubicBezTo>
                    <a:pt x="1378" y="14913"/>
                    <a:pt x="1357" y="15686"/>
                    <a:pt x="1349" y="15576"/>
                  </a:cubicBezTo>
                  <a:cubicBezTo>
                    <a:pt x="1337" y="15576"/>
                    <a:pt x="1328" y="14802"/>
                    <a:pt x="1317" y="14802"/>
                  </a:cubicBezTo>
                  <a:cubicBezTo>
                    <a:pt x="1305" y="14802"/>
                    <a:pt x="1291" y="15576"/>
                    <a:pt x="1279" y="15576"/>
                  </a:cubicBezTo>
                  <a:cubicBezTo>
                    <a:pt x="1267" y="15465"/>
                    <a:pt x="1256" y="14802"/>
                    <a:pt x="1244" y="14692"/>
                  </a:cubicBezTo>
                  <a:cubicBezTo>
                    <a:pt x="1232" y="14692"/>
                    <a:pt x="1218" y="15465"/>
                    <a:pt x="1206" y="15465"/>
                  </a:cubicBezTo>
                  <a:cubicBezTo>
                    <a:pt x="1198" y="15465"/>
                    <a:pt x="1183" y="14692"/>
                    <a:pt x="1174" y="14692"/>
                  </a:cubicBezTo>
                  <a:cubicBezTo>
                    <a:pt x="1160" y="14692"/>
                    <a:pt x="1148" y="15355"/>
                    <a:pt x="1137" y="15355"/>
                  </a:cubicBezTo>
                  <a:cubicBezTo>
                    <a:pt x="1125" y="15355"/>
                    <a:pt x="1113" y="14581"/>
                    <a:pt x="1102" y="14581"/>
                  </a:cubicBezTo>
                  <a:cubicBezTo>
                    <a:pt x="1090" y="14581"/>
                    <a:pt x="1075" y="15355"/>
                    <a:pt x="1064" y="15355"/>
                  </a:cubicBezTo>
                  <a:cubicBezTo>
                    <a:pt x="1052" y="15355"/>
                    <a:pt x="1044" y="14581"/>
                    <a:pt x="1029" y="14581"/>
                  </a:cubicBezTo>
                  <a:cubicBezTo>
                    <a:pt x="1017" y="14480"/>
                    <a:pt x="1006" y="15244"/>
                    <a:pt x="994" y="15244"/>
                  </a:cubicBezTo>
                  <a:cubicBezTo>
                    <a:pt x="982" y="15244"/>
                    <a:pt x="971" y="14480"/>
                    <a:pt x="959" y="14480"/>
                  </a:cubicBezTo>
                  <a:cubicBezTo>
                    <a:pt x="951" y="14480"/>
                    <a:pt x="930" y="15244"/>
                    <a:pt x="921" y="15134"/>
                  </a:cubicBezTo>
                  <a:cubicBezTo>
                    <a:pt x="919" y="15134"/>
                    <a:pt x="887" y="14480"/>
                    <a:pt x="887" y="14369"/>
                  </a:cubicBezTo>
                  <a:cubicBezTo>
                    <a:pt x="889" y="14148"/>
                    <a:pt x="927" y="13927"/>
                    <a:pt x="924" y="13706"/>
                  </a:cubicBezTo>
                  <a:cubicBezTo>
                    <a:pt x="924" y="13596"/>
                    <a:pt x="895" y="12942"/>
                    <a:pt x="892" y="12942"/>
                  </a:cubicBezTo>
                  <a:cubicBezTo>
                    <a:pt x="889" y="12942"/>
                    <a:pt x="855" y="13596"/>
                    <a:pt x="855" y="13596"/>
                  </a:cubicBezTo>
                  <a:cubicBezTo>
                    <a:pt x="855" y="13817"/>
                    <a:pt x="889" y="14259"/>
                    <a:pt x="887" y="14369"/>
                  </a:cubicBezTo>
                  <a:cubicBezTo>
                    <a:pt x="884" y="14581"/>
                    <a:pt x="860" y="14913"/>
                    <a:pt x="852" y="15134"/>
                  </a:cubicBezTo>
                  <a:cubicBezTo>
                    <a:pt x="843" y="15244"/>
                    <a:pt x="823" y="15788"/>
                    <a:pt x="814" y="15788"/>
                  </a:cubicBezTo>
                  <a:cubicBezTo>
                    <a:pt x="805" y="15898"/>
                    <a:pt x="788" y="15023"/>
                    <a:pt x="779" y="15023"/>
                  </a:cubicBezTo>
                  <a:cubicBezTo>
                    <a:pt x="773" y="15023"/>
                    <a:pt x="747" y="15788"/>
                    <a:pt x="741" y="15788"/>
                  </a:cubicBezTo>
                  <a:cubicBezTo>
                    <a:pt x="730" y="15686"/>
                    <a:pt x="715" y="15134"/>
                    <a:pt x="709" y="14913"/>
                  </a:cubicBezTo>
                  <a:cubicBezTo>
                    <a:pt x="703" y="14802"/>
                    <a:pt x="680" y="14148"/>
                    <a:pt x="674" y="14148"/>
                  </a:cubicBezTo>
                  <a:cubicBezTo>
                    <a:pt x="669" y="14148"/>
                    <a:pt x="642" y="14802"/>
                    <a:pt x="637" y="14913"/>
                  </a:cubicBezTo>
                  <a:cubicBezTo>
                    <a:pt x="634" y="15023"/>
                    <a:pt x="605" y="15576"/>
                    <a:pt x="599" y="15576"/>
                  </a:cubicBezTo>
                  <a:cubicBezTo>
                    <a:pt x="590" y="15576"/>
                    <a:pt x="576" y="14802"/>
                    <a:pt x="567" y="14802"/>
                  </a:cubicBezTo>
                  <a:cubicBezTo>
                    <a:pt x="552" y="14913"/>
                    <a:pt x="541" y="15576"/>
                    <a:pt x="529" y="15576"/>
                  </a:cubicBezTo>
                  <a:cubicBezTo>
                    <a:pt x="517" y="15576"/>
                    <a:pt x="503" y="14692"/>
                    <a:pt x="494" y="14802"/>
                  </a:cubicBezTo>
                  <a:cubicBezTo>
                    <a:pt x="480" y="14802"/>
                    <a:pt x="471" y="15465"/>
                    <a:pt x="456" y="15465"/>
                  </a:cubicBezTo>
                  <a:cubicBezTo>
                    <a:pt x="448" y="15465"/>
                    <a:pt x="433" y="14692"/>
                    <a:pt x="424" y="14692"/>
                  </a:cubicBezTo>
                  <a:cubicBezTo>
                    <a:pt x="416" y="14692"/>
                    <a:pt x="392" y="15244"/>
                    <a:pt x="387" y="15355"/>
                  </a:cubicBezTo>
                  <a:cubicBezTo>
                    <a:pt x="378" y="15576"/>
                    <a:pt x="361" y="16009"/>
                    <a:pt x="349" y="16119"/>
                  </a:cubicBezTo>
                  <a:cubicBezTo>
                    <a:pt x="340" y="16119"/>
                    <a:pt x="323" y="15355"/>
                    <a:pt x="314" y="15355"/>
                  </a:cubicBezTo>
                  <a:cubicBezTo>
                    <a:pt x="302" y="15355"/>
                    <a:pt x="288" y="16009"/>
                    <a:pt x="276" y="16009"/>
                  </a:cubicBezTo>
                  <a:cubicBezTo>
                    <a:pt x="276" y="15788"/>
                    <a:pt x="241" y="15465"/>
                    <a:pt x="244" y="15244"/>
                  </a:cubicBezTo>
                  <a:cubicBezTo>
                    <a:pt x="244" y="15023"/>
                    <a:pt x="279" y="14802"/>
                    <a:pt x="279" y="14581"/>
                  </a:cubicBezTo>
                  <a:cubicBezTo>
                    <a:pt x="282" y="14259"/>
                    <a:pt x="247" y="14038"/>
                    <a:pt x="247" y="13817"/>
                  </a:cubicBezTo>
                  <a:cubicBezTo>
                    <a:pt x="247" y="13485"/>
                    <a:pt x="282" y="13273"/>
                    <a:pt x="285" y="13052"/>
                  </a:cubicBezTo>
                  <a:cubicBezTo>
                    <a:pt x="285" y="12831"/>
                    <a:pt x="250" y="12499"/>
                    <a:pt x="250" y="12278"/>
                  </a:cubicBezTo>
                  <a:cubicBezTo>
                    <a:pt x="250" y="12177"/>
                    <a:pt x="282" y="11624"/>
                    <a:pt x="288" y="11514"/>
                  </a:cubicBezTo>
                  <a:cubicBezTo>
                    <a:pt x="299" y="11293"/>
                    <a:pt x="311" y="11072"/>
                    <a:pt x="326" y="10860"/>
                  </a:cubicBezTo>
                  <a:cubicBezTo>
                    <a:pt x="314" y="10749"/>
                    <a:pt x="302" y="10086"/>
                    <a:pt x="291" y="10086"/>
                  </a:cubicBezTo>
                  <a:cubicBezTo>
                    <a:pt x="279" y="10086"/>
                    <a:pt x="265" y="10749"/>
                    <a:pt x="253" y="10749"/>
                  </a:cubicBezTo>
                  <a:cubicBezTo>
                    <a:pt x="241" y="10749"/>
                    <a:pt x="233" y="9976"/>
                    <a:pt x="218" y="9976"/>
                  </a:cubicBezTo>
                  <a:cubicBezTo>
                    <a:pt x="212" y="9976"/>
                    <a:pt x="189" y="10639"/>
                    <a:pt x="183" y="10749"/>
                  </a:cubicBezTo>
                  <a:cubicBezTo>
                    <a:pt x="169" y="10970"/>
                    <a:pt x="157" y="11182"/>
                    <a:pt x="145" y="11403"/>
                  </a:cubicBezTo>
                  <a:cubicBezTo>
                    <a:pt x="140" y="11514"/>
                    <a:pt x="108" y="12067"/>
                    <a:pt x="108" y="12177"/>
                  </a:cubicBezTo>
                  <a:cubicBezTo>
                    <a:pt x="108" y="12389"/>
                    <a:pt x="140" y="12610"/>
                    <a:pt x="143" y="12942"/>
                  </a:cubicBezTo>
                  <a:lnTo>
                    <a:pt x="67" y="14369"/>
                  </a:lnTo>
                  <a:cubicBezTo>
                    <a:pt x="55" y="14038"/>
                    <a:pt x="44" y="13817"/>
                    <a:pt x="32" y="13596"/>
                  </a:cubicBezTo>
                  <a:cubicBezTo>
                    <a:pt x="29" y="13485"/>
                    <a:pt x="-3" y="12831"/>
                    <a:pt x="0" y="12721"/>
                  </a:cubicBezTo>
                  <a:cubicBezTo>
                    <a:pt x="0" y="12499"/>
                    <a:pt x="32" y="12278"/>
                    <a:pt x="35" y="12067"/>
                  </a:cubicBezTo>
                  <a:lnTo>
                    <a:pt x="73" y="11403"/>
                  </a:lnTo>
                  <a:cubicBezTo>
                    <a:pt x="84" y="11182"/>
                    <a:pt x="102" y="10860"/>
                    <a:pt x="111" y="10639"/>
                  </a:cubicBezTo>
                  <a:cubicBezTo>
                    <a:pt x="116" y="10528"/>
                    <a:pt x="148" y="10086"/>
                    <a:pt x="148" y="9976"/>
                  </a:cubicBezTo>
                  <a:cubicBezTo>
                    <a:pt x="148" y="9874"/>
                    <a:pt x="113" y="9211"/>
                    <a:pt x="113" y="9211"/>
                  </a:cubicBezTo>
                  <a:cubicBezTo>
                    <a:pt x="119" y="9101"/>
                    <a:pt x="145" y="8447"/>
                    <a:pt x="151" y="8447"/>
                  </a:cubicBezTo>
                  <a:cubicBezTo>
                    <a:pt x="163" y="8447"/>
                    <a:pt x="174" y="9211"/>
                    <a:pt x="186" y="9211"/>
                  </a:cubicBezTo>
                  <a:cubicBezTo>
                    <a:pt x="198" y="9211"/>
                    <a:pt x="209" y="8557"/>
                    <a:pt x="224" y="8557"/>
                  </a:cubicBezTo>
                  <a:cubicBezTo>
                    <a:pt x="233" y="8557"/>
                    <a:pt x="244" y="9322"/>
                    <a:pt x="256" y="9322"/>
                  </a:cubicBezTo>
                  <a:cubicBezTo>
                    <a:pt x="265" y="9322"/>
                    <a:pt x="288" y="8557"/>
                    <a:pt x="294" y="8557"/>
                  </a:cubicBezTo>
                  <a:cubicBezTo>
                    <a:pt x="305" y="8668"/>
                    <a:pt x="320" y="9211"/>
                    <a:pt x="329" y="9322"/>
                  </a:cubicBezTo>
                  <a:lnTo>
                    <a:pt x="363" y="10197"/>
                  </a:lnTo>
                  <a:close/>
                  <a:moveTo>
                    <a:pt x="10705" y="14480"/>
                  </a:moveTo>
                  <a:lnTo>
                    <a:pt x="10775" y="16009"/>
                  </a:lnTo>
                  <a:lnTo>
                    <a:pt x="10807" y="16783"/>
                  </a:lnTo>
                  <a:lnTo>
                    <a:pt x="10845" y="16119"/>
                  </a:lnTo>
                  <a:cubicBezTo>
                    <a:pt x="10845" y="15898"/>
                    <a:pt x="10810" y="15576"/>
                    <a:pt x="10813" y="15355"/>
                  </a:cubicBezTo>
                  <a:cubicBezTo>
                    <a:pt x="10813" y="15134"/>
                    <a:pt x="10851" y="14802"/>
                    <a:pt x="10848" y="14581"/>
                  </a:cubicBezTo>
                  <a:cubicBezTo>
                    <a:pt x="10845" y="14369"/>
                    <a:pt x="10825" y="14038"/>
                    <a:pt x="10816" y="13817"/>
                  </a:cubicBezTo>
                  <a:lnTo>
                    <a:pt x="10781" y="13052"/>
                  </a:lnTo>
                  <a:close/>
                  <a:moveTo>
                    <a:pt x="9668" y="15686"/>
                  </a:moveTo>
                  <a:cubicBezTo>
                    <a:pt x="9676" y="15686"/>
                    <a:pt x="9697" y="16562"/>
                    <a:pt x="9703" y="16451"/>
                  </a:cubicBezTo>
                  <a:cubicBezTo>
                    <a:pt x="9714" y="16340"/>
                    <a:pt x="9732" y="15898"/>
                    <a:pt x="9740" y="15788"/>
                  </a:cubicBezTo>
                  <a:cubicBezTo>
                    <a:pt x="9749" y="15576"/>
                    <a:pt x="9772" y="15244"/>
                    <a:pt x="9778" y="15023"/>
                  </a:cubicBezTo>
                  <a:cubicBezTo>
                    <a:pt x="9778" y="15023"/>
                    <a:pt x="9746" y="14369"/>
                    <a:pt x="9743" y="14259"/>
                  </a:cubicBezTo>
                  <a:cubicBezTo>
                    <a:pt x="9735" y="14038"/>
                    <a:pt x="9714" y="13706"/>
                    <a:pt x="9708" y="13485"/>
                  </a:cubicBezTo>
                  <a:cubicBezTo>
                    <a:pt x="9708" y="13384"/>
                    <a:pt x="9746" y="12942"/>
                    <a:pt x="9746" y="12721"/>
                  </a:cubicBezTo>
                  <a:cubicBezTo>
                    <a:pt x="9746" y="12721"/>
                    <a:pt x="9714" y="11956"/>
                    <a:pt x="9711" y="11956"/>
                  </a:cubicBezTo>
                  <a:cubicBezTo>
                    <a:pt x="9700" y="11956"/>
                    <a:pt x="9688" y="12610"/>
                    <a:pt x="9676" y="12721"/>
                  </a:cubicBezTo>
                  <a:cubicBezTo>
                    <a:pt x="9676" y="12942"/>
                    <a:pt x="9708" y="13273"/>
                    <a:pt x="9708" y="13485"/>
                  </a:cubicBezTo>
                  <a:cubicBezTo>
                    <a:pt x="9708" y="13706"/>
                    <a:pt x="9676" y="14038"/>
                    <a:pt x="9671" y="14148"/>
                  </a:cubicBezTo>
                  <a:cubicBezTo>
                    <a:pt x="9665" y="14480"/>
                    <a:pt x="9644" y="14692"/>
                    <a:pt x="9636" y="14913"/>
                  </a:cubicBezTo>
                  <a:cubicBezTo>
                    <a:pt x="9630" y="15023"/>
                    <a:pt x="9598" y="15465"/>
                    <a:pt x="9598" y="15576"/>
                  </a:cubicBezTo>
                  <a:cubicBezTo>
                    <a:pt x="9598" y="15898"/>
                    <a:pt x="9630" y="16119"/>
                    <a:pt x="9630" y="16451"/>
                  </a:cubicBezTo>
                  <a:cubicBezTo>
                    <a:pt x="9644" y="16340"/>
                    <a:pt x="9656" y="15686"/>
                    <a:pt x="9668" y="15686"/>
                  </a:cubicBezTo>
                  <a:close/>
                  <a:moveTo>
                    <a:pt x="2107" y="12610"/>
                  </a:moveTo>
                  <a:cubicBezTo>
                    <a:pt x="2104" y="12831"/>
                    <a:pt x="2139" y="13163"/>
                    <a:pt x="2139" y="13384"/>
                  </a:cubicBezTo>
                  <a:cubicBezTo>
                    <a:pt x="2139" y="13485"/>
                    <a:pt x="2104" y="14148"/>
                    <a:pt x="2101" y="14148"/>
                  </a:cubicBezTo>
                  <a:cubicBezTo>
                    <a:pt x="2090" y="14148"/>
                    <a:pt x="2081" y="13384"/>
                    <a:pt x="2069" y="13384"/>
                  </a:cubicBezTo>
                  <a:cubicBezTo>
                    <a:pt x="2067" y="13596"/>
                    <a:pt x="2032" y="13817"/>
                    <a:pt x="2032" y="14038"/>
                  </a:cubicBezTo>
                  <a:cubicBezTo>
                    <a:pt x="2032" y="14259"/>
                    <a:pt x="2064" y="14581"/>
                    <a:pt x="2067" y="14802"/>
                  </a:cubicBezTo>
                  <a:cubicBezTo>
                    <a:pt x="2078" y="14802"/>
                    <a:pt x="2090" y="14148"/>
                    <a:pt x="2101" y="14148"/>
                  </a:cubicBezTo>
                  <a:cubicBezTo>
                    <a:pt x="2116" y="14148"/>
                    <a:pt x="2125" y="14802"/>
                    <a:pt x="2136" y="14913"/>
                  </a:cubicBezTo>
                  <a:lnTo>
                    <a:pt x="2174" y="14148"/>
                  </a:lnTo>
                  <a:cubicBezTo>
                    <a:pt x="2171" y="13927"/>
                    <a:pt x="2142" y="13706"/>
                    <a:pt x="2139" y="13384"/>
                  </a:cubicBezTo>
                  <a:cubicBezTo>
                    <a:pt x="2139" y="13163"/>
                    <a:pt x="2177" y="12942"/>
                    <a:pt x="2177" y="12721"/>
                  </a:cubicBezTo>
                  <a:cubicBezTo>
                    <a:pt x="2177" y="12499"/>
                    <a:pt x="2145" y="12177"/>
                    <a:pt x="2142" y="11956"/>
                  </a:cubicBezTo>
                  <a:cubicBezTo>
                    <a:pt x="2139" y="12177"/>
                    <a:pt x="2110" y="12389"/>
                    <a:pt x="2107" y="12610"/>
                  </a:cubicBezTo>
                  <a:close/>
                  <a:moveTo>
                    <a:pt x="494" y="14802"/>
                  </a:moveTo>
                  <a:cubicBezTo>
                    <a:pt x="509" y="14692"/>
                    <a:pt x="517" y="14148"/>
                    <a:pt x="532" y="14038"/>
                  </a:cubicBezTo>
                  <a:cubicBezTo>
                    <a:pt x="541" y="14038"/>
                    <a:pt x="555" y="14802"/>
                    <a:pt x="567" y="14802"/>
                  </a:cubicBezTo>
                  <a:cubicBezTo>
                    <a:pt x="573" y="14802"/>
                    <a:pt x="599" y="14259"/>
                    <a:pt x="605" y="14148"/>
                  </a:cubicBezTo>
                  <a:cubicBezTo>
                    <a:pt x="605" y="14148"/>
                    <a:pt x="570" y="13384"/>
                    <a:pt x="570" y="13384"/>
                  </a:cubicBezTo>
                  <a:cubicBezTo>
                    <a:pt x="570" y="13163"/>
                    <a:pt x="602" y="12831"/>
                    <a:pt x="608" y="12610"/>
                  </a:cubicBezTo>
                  <a:cubicBezTo>
                    <a:pt x="616" y="12389"/>
                    <a:pt x="634" y="12177"/>
                    <a:pt x="645" y="11956"/>
                  </a:cubicBezTo>
                  <a:cubicBezTo>
                    <a:pt x="657" y="11735"/>
                    <a:pt x="669" y="11403"/>
                    <a:pt x="680" y="11182"/>
                  </a:cubicBezTo>
                  <a:cubicBezTo>
                    <a:pt x="683" y="11182"/>
                    <a:pt x="712" y="11956"/>
                    <a:pt x="715" y="11956"/>
                  </a:cubicBezTo>
                  <a:cubicBezTo>
                    <a:pt x="718" y="11956"/>
                    <a:pt x="753" y="11293"/>
                    <a:pt x="753" y="11293"/>
                  </a:cubicBezTo>
                  <a:cubicBezTo>
                    <a:pt x="753" y="11182"/>
                    <a:pt x="715" y="10528"/>
                    <a:pt x="718" y="10528"/>
                  </a:cubicBezTo>
                  <a:cubicBezTo>
                    <a:pt x="709" y="10749"/>
                    <a:pt x="692" y="10970"/>
                    <a:pt x="680" y="11182"/>
                  </a:cubicBezTo>
                  <a:cubicBezTo>
                    <a:pt x="669" y="10970"/>
                    <a:pt x="660" y="10639"/>
                    <a:pt x="648" y="10418"/>
                  </a:cubicBezTo>
                  <a:cubicBezTo>
                    <a:pt x="642" y="10307"/>
                    <a:pt x="619" y="9653"/>
                    <a:pt x="613" y="9653"/>
                  </a:cubicBezTo>
                  <a:cubicBezTo>
                    <a:pt x="608" y="9653"/>
                    <a:pt x="581" y="10307"/>
                    <a:pt x="576" y="10307"/>
                  </a:cubicBezTo>
                  <a:cubicBezTo>
                    <a:pt x="576" y="10418"/>
                    <a:pt x="610" y="11072"/>
                    <a:pt x="610" y="11182"/>
                  </a:cubicBezTo>
                  <a:cubicBezTo>
                    <a:pt x="610" y="11403"/>
                    <a:pt x="576" y="11624"/>
                    <a:pt x="573" y="11845"/>
                  </a:cubicBezTo>
                  <a:cubicBezTo>
                    <a:pt x="570" y="12177"/>
                    <a:pt x="538" y="12278"/>
                    <a:pt x="535" y="12610"/>
                  </a:cubicBezTo>
                  <a:cubicBezTo>
                    <a:pt x="532" y="12721"/>
                    <a:pt x="570" y="13163"/>
                    <a:pt x="570" y="13384"/>
                  </a:cubicBezTo>
                  <a:cubicBezTo>
                    <a:pt x="570" y="13485"/>
                    <a:pt x="538" y="13927"/>
                    <a:pt x="532" y="14038"/>
                  </a:cubicBezTo>
                  <a:cubicBezTo>
                    <a:pt x="532" y="14038"/>
                    <a:pt x="500" y="13273"/>
                    <a:pt x="497" y="13273"/>
                  </a:cubicBezTo>
                  <a:cubicBezTo>
                    <a:pt x="486" y="13273"/>
                    <a:pt x="474" y="13927"/>
                    <a:pt x="459" y="13927"/>
                  </a:cubicBezTo>
                  <a:cubicBezTo>
                    <a:pt x="451" y="13927"/>
                    <a:pt x="439" y="13163"/>
                    <a:pt x="427" y="13163"/>
                  </a:cubicBezTo>
                  <a:cubicBezTo>
                    <a:pt x="424" y="13163"/>
                    <a:pt x="390" y="13817"/>
                    <a:pt x="390" y="13927"/>
                  </a:cubicBezTo>
                  <a:cubicBezTo>
                    <a:pt x="390" y="13927"/>
                    <a:pt x="422" y="14692"/>
                    <a:pt x="424" y="14692"/>
                  </a:cubicBezTo>
                  <a:cubicBezTo>
                    <a:pt x="436" y="14692"/>
                    <a:pt x="448" y="14038"/>
                    <a:pt x="459" y="13927"/>
                  </a:cubicBezTo>
                  <a:close/>
                  <a:moveTo>
                    <a:pt x="860" y="10639"/>
                  </a:moveTo>
                  <a:cubicBezTo>
                    <a:pt x="866" y="10639"/>
                    <a:pt x="895" y="9976"/>
                    <a:pt x="898" y="9976"/>
                  </a:cubicBezTo>
                  <a:lnTo>
                    <a:pt x="936" y="9211"/>
                  </a:lnTo>
                  <a:lnTo>
                    <a:pt x="869" y="7673"/>
                  </a:lnTo>
                  <a:cubicBezTo>
                    <a:pt x="881" y="7461"/>
                    <a:pt x="892" y="7240"/>
                    <a:pt x="904" y="6908"/>
                  </a:cubicBezTo>
                  <a:cubicBezTo>
                    <a:pt x="910" y="6798"/>
                    <a:pt x="942" y="6365"/>
                    <a:pt x="942" y="6254"/>
                  </a:cubicBezTo>
                  <a:cubicBezTo>
                    <a:pt x="942" y="6033"/>
                    <a:pt x="910" y="5702"/>
                    <a:pt x="910" y="5481"/>
                  </a:cubicBezTo>
                  <a:cubicBezTo>
                    <a:pt x="895" y="5702"/>
                    <a:pt x="884" y="5923"/>
                    <a:pt x="872" y="6144"/>
                  </a:cubicBezTo>
                  <a:cubicBezTo>
                    <a:pt x="866" y="6254"/>
                    <a:pt x="834" y="6798"/>
                    <a:pt x="834" y="6908"/>
                  </a:cubicBezTo>
                  <a:cubicBezTo>
                    <a:pt x="834" y="7129"/>
                    <a:pt x="866" y="7461"/>
                    <a:pt x="869" y="7673"/>
                  </a:cubicBezTo>
                  <a:cubicBezTo>
                    <a:pt x="863" y="7894"/>
                    <a:pt x="834" y="8115"/>
                    <a:pt x="831" y="8336"/>
                  </a:cubicBezTo>
                  <a:cubicBezTo>
                    <a:pt x="828" y="8557"/>
                    <a:pt x="866" y="8990"/>
                    <a:pt x="863" y="9101"/>
                  </a:cubicBezTo>
                  <a:cubicBezTo>
                    <a:pt x="863" y="9432"/>
                    <a:pt x="831" y="9653"/>
                    <a:pt x="828" y="9874"/>
                  </a:cubicBezTo>
                  <a:cubicBezTo>
                    <a:pt x="840" y="9976"/>
                    <a:pt x="849" y="10639"/>
                    <a:pt x="860" y="10639"/>
                  </a:cubicBezTo>
                  <a:close/>
                  <a:moveTo>
                    <a:pt x="2354" y="13596"/>
                  </a:moveTo>
                  <a:lnTo>
                    <a:pt x="2392" y="12942"/>
                  </a:lnTo>
                  <a:cubicBezTo>
                    <a:pt x="2398" y="12831"/>
                    <a:pt x="2427" y="12389"/>
                    <a:pt x="2427" y="12177"/>
                  </a:cubicBezTo>
                  <a:cubicBezTo>
                    <a:pt x="2430" y="12067"/>
                    <a:pt x="2398" y="11514"/>
                    <a:pt x="2395" y="11403"/>
                  </a:cubicBezTo>
                  <a:cubicBezTo>
                    <a:pt x="2389" y="11293"/>
                    <a:pt x="2366" y="10639"/>
                    <a:pt x="2360" y="10639"/>
                  </a:cubicBezTo>
                  <a:cubicBezTo>
                    <a:pt x="2354" y="10639"/>
                    <a:pt x="2328" y="11293"/>
                    <a:pt x="2322" y="11403"/>
                  </a:cubicBezTo>
                  <a:lnTo>
                    <a:pt x="2285" y="12067"/>
                  </a:lnTo>
                  <a:cubicBezTo>
                    <a:pt x="2282" y="12278"/>
                    <a:pt x="2250" y="12499"/>
                    <a:pt x="2250" y="12721"/>
                  </a:cubicBezTo>
                  <a:cubicBezTo>
                    <a:pt x="2247" y="12831"/>
                    <a:pt x="2279" y="13485"/>
                    <a:pt x="2282" y="13596"/>
                  </a:cubicBezTo>
                  <a:lnTo>
                    <a:pt x="2317" y="14369"/>
                  </a:lnTo>
                  <a:close/>
                  <a:moveTo>
                    <a:pt x="2404" y="6908"/>
                  </a:moveTo>
                  <a:cubicBezTo>
                    <a:pt x="2407" y="7129"/>
                    <a:pt x="2369" y="7461"/>
                    <a:pt x="2366" y="7673"/>
                  </a:cubicBezTo>
                  <a:cubicBezTo>
                    <a:pt x="2366" y="7894"/>
                    <a:pt x="2401" y="8226"/>
                    <a:pt x="2401" y="8447"/>
                  </a:cubicBezTo>
                  <a:cubicBezTo>
                    <a:pt x="2404" y="8226"/>
                    <a:pt x="2439" y="8004"/>
                    <a:pt x="2439" y="7783"/>
                  </a:cubicBezTo>
                  <a:cubicBezTo>
                    <a:pt x="2439" y="7461"/>
                    <a:pt x="2404" y="7240"/>
                    <a:pt x="2404" y="6908"/>
                  </a:cubicBezTo>
                  <a:cubicBezTo>
                    <a:pt x="2404" y="6687"/>
                    <a:pt x="2442" y="6466"/>
                    <a:pt x="2442" y="6254"/>
                  </a:cubicBezTo>
                  <a:cubicBezTo>
                    <a:pt x="2442" y="6033"/>
                    <a:pt x="2410" y="5702"/>
                    <a:pt x="2407" y="5481"/>
                  </a:cubicBezTo>
                  <a:cubicBezTo>
                    <a:pt x="2395" y="5591"/>
                    <a:pt x="2383" y="6144"/>
                    <a:pt x="2372" y="6144"/>
                  </a:cubicBezTo>
                  <a:cubicBezTo>
                    <a:pt x="2360" y="6254"/>
                    <a:pt x="2346" y="5370"/>
                    <a:pt x="2337" y="5370"/>
                  </a:cubicBezTo>
                  <a:cubicBezTo>
                    <a:pt x="2325" y="5370"/>
                    <a:pt x="2311" y="6033"/>
                    <a:pt x="2299" y="6144"/>
                  </a:cubicBezTo>
                  <a:cubicBezTo>
                    <a:pt x="2311" y="6144"/>
                    <a:pt x="2322" y="6908"/>
                    <a:pt x="2334" y="6908"/>
                  </a:cubicBezTo>
                  <a:cubicBezTo>
                    <a:pt x="2346" y="6908"/>
                    <a:pt x="2360" y="6254"/>
                    <a:pt x="2372" y="6144"/>
                  </a:cubicBezTo>
                  <a:cubicBezTo>
                    <a:pt x="2375" y="6466"/>
                    <a:pt x="2404" y="6687"/>
                    <a:pt x="2404" y="6908"/>
                  </a:cubicBezTo>
                  <a:close/>
                  <a:moveTo>
                    <a:pt x="3328" y="9322"/>
                  </a:moveTo>
                  <a:cubicBezTo>
                    <a:pt x="3331" y="9322"/>
                    <a:pt x="3366" y="8668"/>
                    <a:pt x="3366" y="8668"/>
                  </a:cubicBezTo>
                  <a:cubicBezTo>
                    <a:pt x="3366" y="8557"/>
                    <a:pt x="3337" y="8004"/>
                    <a:pt x="3331" y="7894"/>
                  </a:cubicBezTo>
                  <a:lnTo>
                    <a:pt x="3296" y="7129"/>
                  </a:lnTo>
                  <a:lnTo>
                    <a:pt x="3334" y="6365"/>
                  </a:lnTo>
                  <a:cubicBezTo>
                    <a:pt x="3346" y="6466"/>
                    <a:pt x="3354" y="7129"/>
                    <a:pt x="3369" y="7129"/>
                  </a:cubicBezTo>
                  <a:cubicBezTo>
                    <a:pt x="3369" y="7129"/>
                    <a:pt x="3407" y="6466"/>
                    <a:pt x="3407" y="6466"/>
                  </a:cubicBezTo>
                  <a:cubicBezTo>
                    <a:pt x="3407" y="6254"/>
                    <a:pt x="3375" y="5923"/>
                    <a:pt x="3372" y="5702"/>
                  </a:cubicBezTo>
                  <a:cubicBezTo>
                    <a:pt x="3357" y="5812"/>
                    <a:pt x="3348" y="6365"/>
                    <a:pt x="3334" y="6365"/>
                  </a:cubicBezTo>
                  <a:cubicBezTo>
                    <a:pt x="3325" y="6466"/>
                    <a:pt x="3311" y="5591"/>
                    <a:pt x="3299" y="5591"/>
                  </a:cubicBezTo>
                  <a:cubicBezTo>
                    <a:pt x="3287" y="5591"/>
                    <a:pt x="3276" y="6254"/>
                    <a:pt x="3264" y="6365"/>
                  </a:cubicBezTo>
                  <a:cubicBezTo>
                    <a:pt x="3264" y="6577"/>
                    <a:pt x="3296" y="6908"/>
                    <a:pt x="3296" y="7129"/>
                  </a:cubicBezTo>
                  <a:cubicBezTo>
                    <a:pt x="3296" y="7350"/>
                    <a:pt x="3261" y="7562"/>
                    <a:pt x="3258" y="7783"/>
                  </a:cubicBezTo>
                  <a:cubicBezTo>
                    <a:pt x="3258" y="8115"/>
                    <a:pt x="3223" y="8226"/>
                    <a:pt x="3223" y="8557"/>
                  </a:cubicBezTo>
                  <a:cubicBezTo>
                    <a:pt x="3221" y="8557"/>
                    <a:pt x="3255" y="9322"/>
                    <a:pt x="3255" y="9322"/>
                  </a:cubicBezTo>
                  <a:cubicBezTo>
                    <a:pt x="3267" y="9322"/>
                    <a:pt x="3282" y="8668"/>
                    <a:pt x="3293" y="8557"/>
                  </a:cubicBezTo>
                  <a:cubicBezTo>
                    <a:pt x="3305" y="8668"/>
                    <a:pt x="3316" y="9322"/>
                    <a:pt x="3328" y="9322"/>
                  </a:cubicBezTo>
                  <a:close/>
                  <a:moveTo>
                    <a:pt x="3755" y="9764"/>
                  </a:moveTo>
                  <a:cubicBezTo>
                    <a:pt x="3758" y="9543"/>
                    <a:pt x="3790" y="9322"/>
                    <a:pt x="3793" y="9101"/>
                  </a:cubicBezTo>
                  <a:cubicBezTo>
                    <a:pt x="3793" y="8879"/>
                    <a:pt x="3755" y="8557"/>
                    <a:pt x="3758" y="8336"/>
                  </a:cubicBezTo>
                  <a:cubicBezTo>
                    <a:pt x="3761" y="8004"/>
                    <a:pt x="3793" y="7894"/>
                    <a:pt x="3796" y="7562"/>
                  </a:cubicBezTo>
                  <a:cubicBezTo>
                    <a:pt x="3799" y="7350"/>
                    <a:pt x="3761" y="7019"/>
                    <a:pt x="3761" y="6798"/>
                  </a:cubicBezTo>
                  <a:cubicBezTo>
                    <a:pt x="3761" y="6687"/>
                    <a:pt x="3793" y="6254"/>
                    <a:pt x="3799" y="6144"/>
                  </a:cubicBezTo>
                  <a:cubicBezTo>
                    <a:pt x="3799" y="6144"/>
                    <a:pt x="3831" y="6908"/>
                    <a:pt x="3834" y="6908"/>
                  </a:cubicBezTo>
                  <a:cubicBezTo>
                    <a:pt x="3834" y="6908"/>
                    <a:pt x="3869" y="6254"/>
                    <a:pt x="3872" y="6144"/>
                  </a:cubicBezTo>
                  <a:cubicBezTo>
                    <a:pt x="3872" y="5923"/>
                    <a:pt x="3837" y="5702"/>
                    <a:pt x="3837" y="5370"/>
                  </a:cubicBezTo>
                  <a:cubicBezTo>
                    <a:pt x="3822" y="5481"/>
                    <a:pt x="3814" y="6033"/>
                    <a:pt x="3799" y="6144"/>
                  </a:cubicBezTo>
                  <a:cubicBezTo>
                    <a:pt x="3790" y="6144"/>
                    <a:pt x="3776" y="5370"/>
                    <a:pt x="3764" y="5370"/>
                  </a:cubicBezTo>
                  <a:cubicBezTo>
                    <a:pt x="3758" y="5370"/>
                    <a:pt x="3732" y="5923"/>
                    <a:pt x="3726" y="6033"/>
                  </a:cubicBezTo>
                  <a:cubicBezTo>
                    <a:pt x="3726" y="6033"/>
                    <a:pt x="3761" y="6687"/>
                    <a:pt x="3761" y="6798"/>
                  </a:cubicBezTo>
                  <a:cubicBezTo>
                    <a:pt x="3761" y="6908"/>
                    <a:pt x="3729" y="7461"/>
                    <a:pt x="3723" y="7562"/>
                  </a:cubicBezTo>
                  <a:cubicBezTo>
                    <a:pt x="3718" y="7673"/>
                    <a:pt x="3689" y="8115"/>
                    <a:pt x="3686" y="8226"/>
                  </a:cubicBezTo>
                  <a:cubicBezTo>
                    <a:pt x="3686" y="8447"/>
                    <a:pt x="3721" y="8769"/>
                    <a:pt x="3721" y="8990"/>
                  </a:cubicBezTo>
                  <a:cubicBezTo>
                    <a:pt x="3723" y="9211"/>
                    <a:pt x="3683" y="9543"/>
                    <a:pt x="3683" y="9764"/>
                  </a:cubicBezTo>
                  <a:cubicBezTo>
                    <a:pt x="3683" y="9976"/>
                    <a:pt x="3715" y="10307"/>
                    <a:pt x="3718" y="10528"/>
                  </a:cubicBezTo>
                  <a:close/>
                  <a:moveTo>
                    <a:pt x="6104" y="13596"/>
                  </a:moveTo>
                  <a:cubicBezTo>
                    <a:pt x="6110" y="13817"/>
                    <a:pt x="6125" y="14259"/>
                    <a:pt x="6136" y="14369"/>
                  </a:cubicBezTo>
                  <a:cubicBezTo>
                    <a:pt x="6142" y="14480"/>
                    <a:pt x="6165" y="13706"/>
                    <a:pt x="6174" y="13706"/>
                  </a:cubicBezTo>
                  <a:cubicBezTo>
                    <a:pt x="6186" y="13706"/>
                    <a:pt x="6197" y="14369"/>
                    <a:pt x="6209" y="14480"/>
                  </a:cubicBezTo>
                  <a:cubicBezTo>
                    <a:pt x="6212" y="14259"/>
                    <a:pt x="6244" y="14038"/>
                    <a:pt x="6247" y="13817"/>
                  </a:cubicBezTo>
                  <a:cubicBezTo>
                    <a:pt x="6247" y="13706"/>
                    <a:pt x="6215" y="13052"/>
                    <a:pt x="6212" y="12942"/>
                  </a:cubicBezTo>
                  <a:cubicBezTo>
                    <a:pt x="6209" y="12942"/>
                    <a:pt x="6180" y="13706"/>
                    <a:pt x="6174" y="13706"/>
                  </a:cubicBezTo>
                  <a:cubicBezTo>
                    <a:pt x="6162" y="13706"/>
                    <a:pt x="6151" y="13052"/>
                    <a:pt x="6139" y="12942"/>
                  </a:cubicBezTo>
                  <a:cubicBezTo>
                    <a:pt x="6127" y="12831"/>
                    <a:pt x="6119" y="12278"/>
                    <a:pt x="6107" y="12177"/>
                  </a:cubicBezTo>
                  <a:cubicBezTo>
                    <a:pt x="6119" y="11845"/>
                    <a:pt x="6133" y="11624"/>
                    <a:pt x="6145" y="11403"/>
                  </a:cubicBezTo>
                  <a:cubicBezTo>
                    <a:pt x="6148" y="11293"/>
                    <a:pt x="6180" y="10860"/>
                    <a:pt x="6180" y="10749"/>
                  </a:cubicBezTo>
                  <a:cubicBezTo>
                    <a:pt x="6180" y="10639"/>
                    <a:pt x="6151" y="9976"/>
                    <a:pt x="6148" y="9976"/>
                  </a:cubicBezTo>
                  <a:cubicBezTo>
                    <a:pt x="6145" y="9874"/>
                    <a:pt x="6113" y="10639"/>
                    <a:pt x="6110" y="10639"/>
                  </a:cubicBezTo>
                  <a:cubicBezTo>
                    <a:pt x="6101" y="10860"/>
                    <a:pt x="6078" y="11072"/>
                    <a:pt x="6072" y="11403"/>
                  </a:cubicBezTo>
                  <a:cubicBezTo>
                    <a:pt x="6069" y="11514"/>
                    <a:pt x="6107" y="11956"/>
                    <a:pt x="6107" y="12177"/>
                  </a:cubicBezTo>
                  <a:cubicBezTo>
                    <a:pt x="6107" y="12389"/>
                    <a:pt x="6072" y="12610"/>
                    <a:pt x="6069" y="12831"/>
                  </a:cubicBezTo>
                  <a:close/>
                  <a:moveTo>
                    <a:pt x="5875" y="3730"/>
                  </a:moveTo>
                  <a:cubicBezTo>
                    <a:pt x="5883" y="3841"/>
                    <a:pt x="5901" y="4495"/>
                    <a:pt x="5909" y="4495"/>
                  </a:cubicBezTo>
                  <a:cubicBezTo>
                    <a:pt x="5912" y="4495"/>
                    <a:pt x="5947" y="3841"/>
                    <a:pt x="5947" y="3730"/>
                  </a:cubicBezTo>
                  <a:cubicBezTo>
                    <a:pt x="5947" y="3620"/>
                    <a:pt x="5918" y="3067"/>
                    <a:pt x="5912" y="2957"/>
                  </a:cubicBezTo>
                  <a:cubicBezTo>
                    <a:pt x="5907" y="2855"/>
                    <a:pt x="5889" y="2303"/>
                    <a:pt x="5880" y="2192"/>
                  </a:cubicBezTo>
                  <a:cubicBezTo>
                    <a:pt x="5872" y="2192"/>
                    <a:pt x="5848" y="2957"/>
                    <a:pt x="5843" y="2957"/>
                  </a:cubicBezTo>
                  <a:cubicBezTo>
                    <a:pt x="5834" y="2957"/>
                    <a:pt x="5813" y="2082"/>
                    <a:pt x="5808" y="2192"/>
                  </a:cubicBezTo>
                  <a:cubicBezTo>
                    <a:pt x="5802" y="2192"/>
                    <a:pt x="5770" y="2745"/>
                    <a:pt x="5770" y="2855"/>
                  </a:cubicBezTo>
                  <a:cubicBezTo>
                    <a:pt x="5770" y="2855"/>
                    <a:pt x="5802" y="3620"/>
                    <a:pt x="5805" y="3620"/>
                  </a:cubicBezTo>
                  <a:cubicBezTo>
                    <a:pt x="5813" y="3620"/>
                    <a:pt x="5834" y="2855"/>
                    <a:pt x="5843" y="2957"/>
                  </a:cubicBezTo>
                  <a:cubicBezTo>
                    <a:pt x="5854" y="3067"/>
                    <a:pt x="5863" y="3509"/>
                    <a:pt x="5875" y="3730"/>
                  </a:cubicBezTo>
                  <a:close/>
                  <a:moveTo>
                    <a:pt x="7438" y="6798"/>
                  </a:moveTo>
                  <a:cubicBezTo>
                    <a:pt x="7441" y="6687"/>
                    <a:pt x="7409" y="5923"/>
                    <a:pt x="7406" y="5923"/>
                  </a:cubicBezTo>
                  <a:cubicBezTo>
                    <a:pt x="7395" y="5923"/>
                    <a:pt x="7380" y="6687"/>
                    <a:pt x="7369" y="6687"/>
                  </a:cubicBezTo>
                  <a:cubicBezTo>
                    <a:pt x="7371" y="6908"/>
                    <a:pt x="7403" y="7240"/>
                    <a:pt x="7403" y="7461"/>
                  </a:cubicBezTo>
                  <a:cubicBezTo>
                    <a:pt x="7400" y="7673"/>
                    <a:pt x="7369" y="7894"/>
                    <a:pt x="7366" y="8115"/>
                  </a:cubicBezTo>
                  <a:cubicBezTo>
                    <a:pt x="7363" y="8447"/>
                    <a:pt x="7328" y="8668"/>
                    <a:pt x="7328" y="8879"/>
                  </a:cubicBezTo>
                  <a:cubicBezTo>
                    <a:pt x="7328" y="9101"/>
                    <a:pt x="7360" y="9432"/>
                    <a:pt x="7363" y="9653"/>
                  </a:cubicBezTo>
                  <a:lnTo>
                    <a:pt x="7398" y="8990"/>
                  </a:lnTo>
                  <a:cubicBezTo>
                    <a:pt x="7403" y="8879"/>
                    <a:pt x="7432" y="8226"/>
                    <a:pt x="7435" y="8226"/>
                  </a:cubicBezTo>
                  <a:cubicBezTo>
                    <a:pt x="7450" y="8226"/>
                    <a:pt x="7459" y="8879"/>
                    <a:pt x="7470" y="8990"/>
                  </a:cubicBezTo>
                  <a:cubicBezTo>
                    <a:pt x="7473" y="8769"/>
                    <a:pt x="7508" y="8557"/>
                    <a:pt x="7508" y="8336"/>
                  </a:cubicBezTo>
                  <a:cubicBezTo>
                    <a:pt x="7508" y="8226"/>
                    <a:pt x="7479" y="7562"/>
                    <a:pt x="7473" y="7562"/>
                  </a:cubicBezTo>
                  <a:cubicBezTo>
                    <a:pt x="7470" y="7461"/>
                    <a:pt x="7441" y="8226"/>
                    <a:pt x="7435" y="8226"/>
                  </a:cubicBezTo>
                  <a:cubicBezTo>
                    <a:pt x="7424" y="8226"/>
                    <a:pt x="7415" y="7562"/>
                    <a:pt x="7403" y="7461"/>
                  </a:cubicBezTo>
                  <a:cubicBezTo>
                    <a:pt x="7406" y="7240"/>
                    <a:pt x="7438" y="7019"/>
                    <a:pt x="7438" y="6798"/>
                  </a:cubicBezTo>
                  <a:close/>
                  <a:moveTo>
                    <a:pt x="8790" y="9543"/>
                  </a:moveTo>
                  <a:cubicBezTo>
                    <a:pt x="8793" y="9432"/>
                    <a:pt x="8755" y="8990"/>
                    <a:pt x="8755" y="8769"/>
                  </a:cubicBezTo>
                  <a:cubicBezTo>
                    <a:pt x="8755" y="8557"/>
                    <a:pt x="8793" y="8336"/>
                    <a:pt x="8793" y="8115"/>
                  </a:cubicBezTo>
                  <a:cubicBezTo>
                    <a:pt x="8793" y="7894"/>
                    <a:pt x="8761" y="7562"/>
                    <a:pt x="8758" y="7350"/>
                  </a:cubicBezTo>
                  <a:cubicBezTo>
                    <a:pt x="8758" y="7129"/>
                    <a:pt x="8796" y="6798"/>
                    <a:pt x="8796" y="6577"/>
                  </a:cubicBezTo>
                  <a:cubicBezTo>
                    <a:pt x="8796" y="6365"/>
                    <a:pt x="8764" y="6033"/>
                    <a:pt x="8764" y="5812"/>
                  </a:cubicBezTo>
                  <a:cubicBezTo>
                    <a:pt x="8758" y="6144"/>
                    <a:pt x="8729" y="6254"/>
                    <a:pt x="8726" y="6577"/>
                  </a:cubicBezTo>
                  <a:cubicBezTo>
                    <a:pt x="8723" y="6687"/>
                    <a:pt x="8761" y="7129"/>
                    <a:pt x="8758" y="7350"/>
                  </a:cubicBezTo>
                  <a:cubicBezTo>
                    <a:pt x="8758" y="7562"/>
                    <a:pt x="8723" y="7783"/>
                    <a:pt x="8723" y="8004"/>
                  </a:cubicBezTo>
                  <a:cubicBezTo>
                    <a:pt x="8720" y="8226"/>
                    <a:pt x="8755" y="8557"/>
                    <a:pt x="8755" y="8769"/>
                  </a:cubicBezTo>
                  <a:cubicBezTo>
                    <a:pt x="8758" y="8990"/>
                    <a:pt x="8720" y="9322"/>
                    <a:pt x="8717" y="9543"/>
                  </a:cubicBezTo>
                  <a:cubicBezTo>
                    <a:pt x="8717" y="9764"/>
                    <a:pt x="8749" y="10086"/>
                    <a:pt x="8752" y="10307"/>
                  </a:cubicBezTo>
                  <a:cubicBezTo>
                    <a:pt x="8758" y="9976"/>
                    <a:pt x="8787" y="9874"/>
                    <a:pt x="8790" y="9543"/>
                  </a:cubicBezTo>
                  <a:close/>
                  <a:moveTo>
                    <a:pt x="9191" y="6254"/>
                  </a:moveTo>
                  <a:cubicBezTo>
                    <a:pt x="9191" y="6144"/>
                    <a:pt x="9223" y="5702"/>
                    <a:pt x="9229" y="5591"/>
                  </a:cubicBezTo>
                  <a:cubicBezTo>
                    <a:pt x="9240" y="5260"/>
                    <a:pt x="9252" y="5048"/>
                    <a:pt x="9264" y="4827"/>
                  </a:cubicBezTo>
                  <a:cubicBezTo>
                    <a:pt x="9255" y="4827"/>
                    <a:pt x="9240" y="4053"/>
                    <a:pt x="9232" y="4053"/>
                  </a:cubicBezTo>
                  <a:cubicBezTo>
                    <a:pt x="9223" y="4053"/>
                    <a:pt x="9200" y="4606"/>
                    <a:pt x="9194" y="4716"/>
                  </a:cubicBezTo>
                  <a:cubicBezTo>
                    <a:pt x="9188" y="4827"/>
                    <a:pt x="9162" y="5481"/>
                    <a:pt x="9156" y="5481"/>
                  </a:cubicBezTo>
                  <a:cubicBezTo>
                    <a:pt x="9144" y="5481"/>
                    <a:pt x="9136" y="4827"/>
                    <a:pt x="9121" y="4716"/>
                  </a:cubicBezTo>
                  <a:cubicBezTo>
                    <a:pt x="9118" y="4937"/>
                    <a:pt x="9086" y="5158"/>
                    <a:pt x="9086" y="5370"/>
                  </a:cubicBezTo>
                  <a:cubicBezTo>
                    <a:pt x="9083" y="5591"/>
                    <a:pt x="9115" y="6033"/>
                    <a:pt x="9118" y="6144"/>
                  </a:cubicBezTo>
                  <a:cubicBezTo>
                    <a:pt x="9118" y="6144"/>
                    <a:pt x="9127" y="6033"/>
                    <a:pt x="9136" y="5812"/>
                  </a:cubicBezTo>
                  <a:cubicBezTo>
                    <a:pt x="9144" y="5702"/>
                    <a:pt x="9156" y="5481"/>
                    <a:pt x="9156" y="5481"/>
                  </a:cubicBezTo>
                  <a:cubicBezTo>
                    <a:pt x="9162" y="5481"/>
                    <a:pt x="9185" y="6144"/>
                    <a:pt x="9191" y="6254"/>
                  </a:cubicBezTo>
                  <a:cubicBezTo>
                    <a:pt x="9191" y="6254"/>
                    <a:pt x="9153" y="6908"/>
                    <a:pt x="9153" y="7019"/>
                  </a:cubicBezTo>
                  <a:cubicBezTo>
                    <a:pt x="9153" y="7019"/>
                    <a:pt x="9185" y="7783"/>
                    <a:pt x="9188" y="7783"/>
                  </a:cubicBezTo>
                  <a:cubicBezTo>
                    <a:pt x="9200" y="7783"/>
                    <a:pt x="9211" y="7129"/>
                    <a:pt x="9223" y="7019"/>
                  </a:cubicBezTo>
                  <a:cubicBezTo>
                    <a:pt x="9223" y="6798"/>
                    <a:pt x="9191" y="6466"/>
                    <a:pt x="9191" y="6254"/>
                  </a:cubicBezTo>
                  <a:close/>
                  <a:moveTo>
                    <a:pt x="9932" y="9211"/>
                  </a:moveTo>
                  <a:cubicBezTo>
                    <a:pt x="9926" y="9211"/>
                    <a:pt x="9903" y="9874"/>
                    <a:pt x="9894" y="9976"/>
                  </a:cubicBezTo>
                  <a:cubicBezTo>
                    <a:pt x="9892" y="9976"/>
                    <a:pt x="9860" y="10528"/>
                    <a:pt x="9860" y="10639"/>
                  </a:cubicBezTo>
                  <a:cubicBezTo>
                    <a:pt x="9860" y="10639"/>
                    <a:pt x="9892" y="11403"/>
                    <a:pt x="9892" y="11403"/>
                  </a:cubicBezTo>
                  <a:cubicBezTo>
                    <a:pt x="9903" y="11403"/>
                    <a:pt x="9918" y="10749"/>
                    <a:pt x="9929" y="10749"/>
                  </a:cubicBezTo>
                  <a:cubicBezTo>
                    <a:pt x="9944" y="10639"/>
                    <a:pt x="9953" y="10086"/>
                    <a:pt x="9967" y="9976"/>
                  </a:cubicBezTo>
                  <a:lnTo>
                    <a:pt x="10002" y="10749"/>
                  </a:lnTo>
                  <a:cubicBezTo>
                    <a:pt x="10005" y="10528"/>
                    <a:pt x="10037" y="10307"/>
                    <a:pt x="10040" y="10086"/>
                  </a:cubicBezTo>
                  <a:cubicBezTo>
                    <a:pt x="10040" y="9874"/>
                    <a:pt x="10005" y="9543"/>
                    <a:pt x="10005" y="9322"/>
                  </a:cubicBezTo>
                  <a:cubicBezTo>
                    <a:pt x="10005" y="9211"/>
                    <a:pt x="10037" y="8668"/>
                    <a:pt x="10043" y="8557"/>
                  </a:cubicBezTo>
                  <a:cubicBezTo>
                    <a:pt x="10051" y="8447"/>
                    <a:pt x="10066" y="8004"/>
                    <a:pt x="10078" y="7894"/>
                  </a:cubicBezTo>
                  <a:cubicBezTo>
                    <a:pt x="10083" y="7783"/>
                    <a:pt x="10107" y="8668"/>
                    <a:pt x="10112" y="8668"/>
                  </a:cubicBezTo>
                  <a:cubicBezTo>
                    <a:pt x="10124" y="8668"/>
                    <a:pt x="10141" y="7894"/>
                    <a:pt x="10150" y="8004"/>
                  </a:cubicBezTo>
                  <a:cubicBezTo>
                    <a:pt x="10156" y="8004"/>
                    <a:pt x="10182" y="8668"/>
                    <a:pt x="10185" y="8769"/>
                  </a:cubicBezTo>
                  <a:cubicBezTo>
                    <a:pt x="10185" y="8769"/>
                    <a:pt x="10147" y="9322"/>
                    <a:pt x="10147" y="9432"/>
                  </a:cubicBezTo>
                  <a:cubicBezTo>
                    <a:pt x="10147" y="9653"/>
                    <a:pt x="10179" y="9976"/>
                    <a:pt x="10182" y="10197"/>
                  </a:cubicBezTo>
                  <a:lnTo>
                    <a:pt x="10255" y="8769"/>
                  </a:lnTo>
                  <a:cubicBezTo>
                    <a:pt x="10258" y="8557"/>
                    <a:pt x="10293" y="8336"/>
                    <a:pt x="10293" y="8115"/>
                  </a:cubicBezTo>
                  <a:cubicBezTo>
                    <a:pt x="10293" y="8004"/>
                    <a:pt x="10264" y="7350"/>
                    <a:pt x="10258" y="7350"/>
                  </a:cubicBezTo>
                  <a:cubicBezTo>
                    <a:pt x="10252" y="7240"/>
                    <a:pt x="10229" y="8004"/>
                    <a:pt x="10223" y="8004"/>
                  </a:cubicBezTo>
                  <a:cubicBezTo>
                    <a:pt x="10208" y="8004"/>
                    <a:pt x="10200" y="7240"/>
                    <a:pt x="10188" y="7240"/>
                  </a:cubicBezTo>
                  <a:cubicBezTo>
                    <a:pt x="10176" y="7240"/>
                    <a:pt x="10162" y="8004"/>
                    <a:pt x="10150" y="8004"/>
                  </a:cubicBezTo>
                  <a:cubicBezTo>
                    <a:pt x="10139" y="7894"/>
                    <a:pt x="10127" y="7240"/>
                    <a:pt x="10115" y="7129"/>
                  </a:cubicBezTo>
                  <a:cubicBezTo>
                    <a:pt x="10104" y="7129"/>
                    <a:pt x="10092" y="7894"/>
                    <a:pt x="10080" y="7894"/>
                  </a:cubicBezTo>
                  <a:cubicBezTo>
                    <a:pt x="10069" y="7894"/>
                    <a:pt x="10057" y="7129"/>
                    <a:pt x="10046" y="7129"/>
                  </a:cubicBezTo>
                  <a:cubicBezTo>
                    <a:pt x="10031" y="7129"/>
                    <a:pt x="10019" y="7783"/>
                    <a:pt x="10008" y="7783"/>
                  </a:cubicBezTo>
                  <a:cubicBezTo>
                    <a:pt x="9999" y="7894"/>
                    <a:pt x="9985" y="7019"/>
                    <a:pt x="9973" y="7019"/>
                  </a:cubicBezTo>
                  <a:cubicBezTo>
                    <a:pt x="9970" y="7019"/>
                    <a:pt x="9938" y="7673"/>
                    <a:pt x="9935" y="7783"/>
                  </a:cubicBezTo>
                  <a:cubicBezTo>
                    <a:pt x="9935" y="7783"/>
                    <a:pt x="9967" y="8447"/>
                    <a:pt x="9970" y="8557"/>
                  </a:cubicBezTo>
                  <a:cubicBezTo>
                    <a:pt x="9976" y="8668"/>
                    <a:pt x="10005" y="9211"/>
                    <a:pt x="10005" y="9322"/>
                  </a:cubicBezTo>
                  <a:cubicBezTo>
                    <a:pt x="10005" y="9543"/>
                    <a:pt x="9970" y="9764"/>
                    <a:pt x="9967" y="9976"/>
                  </a:cubicBezTo>
                  <a:cubicBezTo>
                    <a:pt x="9955" y="9976"/>
                    <a:pt x="9944" y="9211"/>
                    <a:pt x="9932" y="9211"/>
                  </a:cubicBezTo>
                  <a:close/>
                  <a:moveTo>
                    <a:pt x="10394" y="10418"/>
                  </a:moveTo>
                  <a:cubicBezTo>
                    <a:pt x="10394" y="10307"/>
                    <a:pt x="10365" y="9764"/>
                    <a:pt x="10360" y="9653"/>
                  </a:cubicBezTo>
                  <a:cubicBezTo>
                    <a:pt x="10357" y="9653"/>
                    <a:pt x="10328" y="10418"/>
                    <a:pt x="10325" y="10418"/>
                  </a:cubicBezTo>
                  <a:cubicBezTo>
                    <a:pt x="10310" y="10307"/>
                    <a:pt x="10301" y="9653"/>
                    <a:pt x="10290" y="9543"/>
                  </a:cubicBezTo>
                  <a:cubicBezTo>
                    <a:pt x="10287" y="9874"/>
                    <a:pt x="10252" y="10086"/>
                    <a:pt x="10252" y="10307"/>
                  </a:cubicBezTo>
                  <a:cubicBezTo>
                    <a:pt x="10252" y="10418"/>
                    <a:pt x="10281" y="10970"/>
                    <a:pt x="10287" y="11072"/>
                  </a:cubicBezTo>
                  <a:cubicBezTo>
                    <a:pt x="10290" y="11182"/>
                    <a:pt x="10313" y="11845"/>
                    <a:pt x="10319" y="11845"/>
                  </a:cubicBezTo>
                  <a:cubicBezTo>
                    <a:pt x="10330" y="11845"/>
                    <a:pt x="10345" y="11182"/>
                    <a:pt x="10357" y="11182"/>
                  </a:cubicBezTo>
                  <a:cubicBezTo>
                    <a:pt x="10360" y="10860"/>
                    <a:pt x="10394" y="10639"/>
                    <a:pt x="10394" y="10418"/>
                  </a:cubicBezTo>
                  <a:close/>
                  <a:moveTo>
                    <a:pt x="11636" y="13927"/>
                  </a:moveTo>
                  <a:cubicBezTo>
                    <a:pt x="11636" y="13817"/>
                    <a:pt x="11607" y="13273"/>
                    <a:pt x="11604" y="13163"/>
                  </a:cubicBezTo>
                  <a:cubicBezTo>
                    <a:pt x="11598" y="13052"/>
                    <a:pt x="11575" y="12389"/>
                    <a:pt x="11569" y="12389"/>
                  </a:cubicBezTo>
                  <a:cubicBezTo>
                    <a:pt x="11557" y="12389"/>
                    <a:pt x="11543" y="13052"/>
                    <a:pt x="11531" y="13052"/>
                  </a:cubicBezTo>
                  <a:cubicBezTo>
                    <a:pt x="11534" y="13273"/>
                    <a:pt x="11566" y="13596"/>
                    <a:pt x="11566" y="13817"/>
                  </a:cubicBezTo>
                  <a:cubicBezTo>
                    <a:pt x="11566" y="13927"/>
                    <a:pt x="11525" y="14480"/>
                    <a:pt x="11528" y="14581"/>
                  </a:cubicBezTo>
                  <a:cubicBezTo>
                    <a:pt x="11531" y="14692"/>
                    <a:pt x="11557" y="15355"/>
                    <a:pt x="11563" y="15355"/>
                  </a:cubicBezTo>
                  <a:cubicBezTo>
                    <a:pt x="11575" y="15355"/>
                    <a:pt x="11586" y="14692"/>
                    <a:pt x="11598" y="14581"/>
                  </a:cubicBezTo>
                  <a:cubicBezTo>
                    <a:pt x="11601" y="14369"/>
                    <a:pt x="11636" y="14148"/>
                    <a:pt x="11636" y="13927"/>
                  </a:cubicBezTo>
                  <a:close/>
                  <a:moveTo>
                    <a:pt x="12711" y="11956"/>
                  </a:moveTo>
                  <a:cubicBezTo>
                    <a:pt x="12717" y="11956"/>
                    <a:pt x="12749" y="11403"/>
                    <a:pt x="12749" y="11293"/>
                  </a:cubicBezTo>
                  <a:cubicBezTo>
                    <a:pt x="12749" y="11182"/>
                    <a:pt x="12720" y="10639"/>
                    <a:pt x="12714" y="10528"/>
                  </a:cubicBezTo>
                  <a:cubicBezTo>
                    <a:pt x="12708" y="10307"/>
                    <a:pt x="12685" y="9976"/>
                    <a:pt x="12682" y="9764"/>
                  </a:cubicBezTo>
                  <a:cubicBezTo>
                    <a:pt x="12679" y="9543"/>
                    <a:pt x="12717" y="9211"/>
                    <a:pt x="12720" y="8990"/>
                  </a:cubicBezTo>
                  <a:cubicBezTo>
                    <a:pt x="12720" y="8769"/>
                    <a:pt x="12688" y="8447"/>
                    <a:pt x="12685" y="8226"/>
                  </a:cubicBezTo>
                  <a:cubicBezTo>
                    <a:pt x="12676" y="8557"/>
                    <a:pt x="12656" y="8668"/>
                    <a:pt x="12647" y="8990"/>
                  </a:cubicBezTo>
                  <a:cubicBezTo>
                    <a:pt x="12644" y="8990"/>
                    <a:pt x="12682" y="9653"/>
                    <a:pt x="12682" y="9764"/>
                  </a:cubicBezTo>
                  <a:cubicBezTo>
                    <a:pt x="12682" y="9976"/>
                    <a:pt x="12647" y="10197"/>
                    <a:pt x="12644" y="10418"/>
                  </a:cubicBezTo>
                  <a:cubicBezTo>
                    <a:pt x="12641" y="10749"/>
                    <a:pt x="12609" y="10860"/>
                    <a:pt x="12607" y="11182"/>
                  </a:cubicBezTo>
                  <a:cubicBezTo>
                    <a:pt x="12607" y="11293"/>
                    <a:pt x="12636" y="11845"/>
                    <a:pt x="12641" y="11956"/>
                  </a:cubicBezTo>
                  <a:lnTo>
                    <a:pt x="12673" y="12721"/>
                  </a:lnTo>
                  <a:close/>
                  <a:moveTo>
                    <a:pt x="13185" y="8769"/>
                  </a:moveTo>
                  <a:cubicBezTo>
                    <a:pt x="13182" y="8769"/>
                    <a:pt x="13214" y="9432"/>
                    <a:pt x="13217" y="9543"/>
                  </a:cubicBezTo>
                  <a:cubicBezTo>
                    <a:pt x="13223" y="9543"/>
                    <a:pt x="13249" y="8879"/>
                    <a:pt x="13255" y="8769"/>
                  </a:cubicBezTo>
                  <a:cubicBezTo>
                    <a:pt x="13263" y="8769"/>
                    <a:pt x="13278" y="9543"/>
                    <a:pt x="13290" y="9543"/>
                  </a:cubicBezTo>
                  <a:cubicBezTo>
                    <a:pt x="13301" y="9653"/>
                    <a:pt x="13313" y="8879"/>
                    <a:pt x="13327" y="8879"/>
                  </a:cubicBezTo>
                  <a:cubicBezTo>
                    <a:pt x="13336" y="8879"/>
                    <a:pt x="13348" y="9653"/>
                    <a:pt x="13359" y="9653"/>
                  </a:cubicBezTo>
                  <a:cubicBezTo>
                    <a:pt x="13371" y="9653"/>
                    <a:pt x="13385" y="8990"/>
                    <a:pt x="13397" y="8990"/>
                  </a:cubicBezTo>
                  <a:cubicBezTo>
                    <a:pt x="13409" y="8990"/>
                    <a:pt x="13420" y="9764"/>
                    <a:pt x="13432" y="9764"/>
                  </a:cubicBezTo>
                  <a:cubicBezTo>
                    <a:pt x="13444" y="9764"/>
                    <a:pt x="13455" y="9101"/>
                    <a:pt x="13470" y="8990"/>
                  </a:cubicBezTo>
                  <a:cubicBezTo>
                    <a:pt x="13455" y="8879"/>
                    <a:pt x="13446" y="8336"/>
                    <a:pt x="13435" y="8226"/>
                  </a:cubicBezTo>
                  <a:cubicBezTo>
                    <a:pt x="13423" y="8226"/>
                    <a:pt x="13409" y="8990"/>
                    <a:pt x="13397" y="8990"/>
                  </a:cubicBezTo>
                  <a:cubicBezTo>
                    <a:pt x="13385" y="8879"/>
                    <a:pt x="13374" y="8226"/>
                    <a:pt x="13362" y="8226"/>
                  </a:cubicBezTo>
                  <a:cubicBezTo>
                    <a:pt x="13351" y="8115"/>
                    <a:pt x="13339" y="8879"/>
                    <a:pt x="13327" y="8879"/>
                  </a:cubicBezTo>
                  <a:cubicBezTo>
                    <a:pt x="13313" y="8879"/>
                    <a:pt x="13304" y="8115"/>
                    <a:pt x="13292" y="8115"/>
                  </a:cubicBezTo>
                  <a:cubicBezTo>
                    <a:pt x="13281" y="8004"/>
                    <a:pt x="13269" y="7350"/>
                    <a:pt x="13258" y="7350"/>
                  </a:cubicBezTo>
                  <a:cubicBezTo>
                    <a:pt x="13246" y="7350"/>
                    <a:pt x="13231" y="8004"/>
                    <a:pt x="13220" y="8004"/>
                  </a:cubicBezTo>
                  <a:cubicBezTo>
                    <a:pt x="13217" y="8226"/>
                    <a:pt x="13185" y="8447"/>
                    <a:pt x="13185" y="8769"/>
                  </a:cubicBezTo>
                  <a:close/>
                  <a:moveTo>
                    <a:pt x="13461" y="11956"/>
                  </a:moveTo>
                  <a:cubicBezTo>
                    <a:pt x="13470" y="11956"/>
                    <a:pt x="13493" y="11403"/>
                    <a:pt x="13499" y="11293"/>
                  </a:cubicBezTo>
                  <a:cubicBezTo>
                    <a:pt x="13510" y="11072"/>
                    <a:pt x="13525" y="10860"/>
                    <a:pt x="13537" y="10528"/>
                  </a:cubicBezTo>
                  <a:lnTo>
                    <a:pt x="13612" y="9211"/>
                  </a:lnTo>
                  <a:cubicBezTo>
                    <a:pt x="13612" y="9322"/>
                    <a:pt x="13647" y="9764"/>
                    <a:pt x="13644" y="9976"/>
                  </a:cubicBezTo>
                  <a:cubicBezTo>
                    <a:pt x="13641" y="10086"/>
                    <a:pt x="13615" y="10528"/>
                    <a:pt x="13606" y="10639"/>
                  </a:cubicBezTo>
                  <a:cubicBezTo>
                    <a:pt x="13603" y="10749"/>
                    <a:pt x="13571" y="11182"/>
                    <a:pt x="13571" y="11403"/>
                  </a:cubicBezTo>
                  <a:cubicBezTo>
                    <a:pt x="13569" y="11624"/>
                    <a:pt x="13603" y="11845"/>
                    <a:pt x="13603" y="12177"/>
                  </a:cubicBezTo>
                  <a:lnTo>
                    <a:pt x="13641" y="11403"/>
                  </a:lnTo>
                  <a:cubicBezTo>
                    <a:pt x="13650" y="11293"/>
                    <a:pt x="13673" y="10970"/>
                    <a:pt x="13679" y="10749"/>
                  </a:cubicBezTo>
                  <a:cubicBezTo>
                    <a:pt x="13682" y="10639"/>
                    <a:pt x="13647" y="10086"/>
                    <a:pt x="13644" y="9976"/>
                  </a:cubicBezTo>
                  <a:cubicBezTo>
                    <a:pt x="13644" y="9764"/>
                    <a:pt x="13682" y="9432"/>
                    <a:pt x="13682" y="9211"/>
                  </a:cubicBezTo>
                  <a:cubicBezTo>
                    <a:pt x="13682" y="9101"/>
                    <a:pt x="13653" y="8557"/>
                    <a:pt x="13647" y="8447"/>
                  </a:cubicBezTo>
                  <a:cubicBezTo>
                    <a:pt x="13644" y="8447"/>
                    <a:pt x="13618" y="9211"/>
                    <a:pt x="13612" y="9211"/>
                  </a:cubicBezTo>
                  <a:cubicBezTo>
                    <a:pt x="13603" y="9211"/>
                    <a:pt x="13583" y="8336"/>
                    <a:pt x="13577" y="8336"/>
                  </a:cubicBezTo>
                  <a:cubicBezTo>
                    <a:pt x="13566" y="8447"/>
                    <a:pt x="13548" y="8879"/>
                    <a:pt x="13539" y="9101"/>
                  </a:cubicBezTo>
                  <a:lnTo>
                    <a:pt x="13502" y="9764"/>
                  </a:lnTo>
                  <a:cubicBezTo>
                    <a:pt x="13490" y="10086"/>
                    <a:pt x="13476" y="10307"/>
                    <a:pt x="13464" y="10528"/>
                  </a:cubicBezTo>
                  <a:cubicBezTo>
                    <a:pt x="13452" y="10749"/>
                    <a:pt x="13441" y="10970"/>
                    <a:pt x="13429" y="11182"/>
                  </a:cubicBezTo>
                  <a:cubicBezTo>
                    <a:pt x="13438" y="11293"/>
                    <a:pt x="13452" y="12067"/>
                    <a:pt x="13461" y="11956"/>
                  </a:cubicBezTo>
                  <a:close/>
                  <a:moveTo>
                    <a:pt x="13926" y="11735"/>
                  </a:moveTo>
                  <a:cubicBezTo>
                    <a:pt x="13929" y="11735"/>
                    <a:pt x="13964" y="11072"/>
                    <a:pt x="13964" y="10970"/>
                  </a:cubicBezTo>
                  <a:cubicBezTo>
                    <a:pt x="13964" y="10970"/>
                    <a:pt x="13932" y="10197"/>
                    <a:pt x="13929" y="10197"/>
                  </a:cubicBezTo>
                  <a:cubicBezTo>
                    <a:pt x="13920" y="10197"/>
                    <a:pt x="13903" y="10970"/>
                    <a:pt x="13891" y="10970"/>
                  </a:cubicBezTo>
                  <a:cubicBezTo>
                    <a:pt x="13880" y="10970"/>
                    <a:pt x="13871" y="10197"/>
                    <a:pt x="13859" y="10197"/>
                  </a:cubicBezTo>
                  <a:cubicBezTo>
                    <a:pt x="13848" y="10086"/>
                    <a:pt x="13836" y="9432"/>
                    <a:pt x="13824" y="9432"/>
                  </a:cubicBezTo>
                  <a:cubicBezTo>
                    <a:pt x="13821" y="9432"/>
                    <a:pt x="13787" y="10086"/>
                    <a:pt x="13787" y="10086"/>
                  </a:cubicBezTo>
                  <a:cubicBezTo>
                    <a:pt x="13787" y="10197"/>
                    <a:pt x="13816" y="10749"/>
                    <a:pt x="13821" y="10860"/>
                  </a:cubicBezTo>
                  <a:cubicBezTo>
                    <a:pt x="13830" y="11072"/>
                    <a:pt x="13845" y="11514"/>
                    <a:pt x="13856" y="11624"/>
                  </a:cubicBezTo>
                  <a:cubicBezTo>
                    <a:pt x="13862" y="11735"/>
                    <a:pt x="13885" y="10860"/>
                    <a:pt x="13891" y="10970"/>
                  </a:cubicBezTo>
                  <a:cubicBezTo>
                    <a:pt x="13903" y="10970"/>
                    <a:pt x="13914" y="11735"/>
                    <a:pt x="13926" y="11735"/>
                  </a:cubicBezTo>
                  <a:close/>
                  <a:moveTo>
                    <a:pt x="14217" y="8990"/>
                  </a:moveTo>
                  <a:cubicBezTo>
                    <a:pt x="14222" y="8990"/>
                    <a:pt x="14249" y="9653"/>
                    <a:pt x="14252" y="9764"/>
                  </a:cubicBezTo>
                  <a:cubicBezTo>
                    <a:pt x="14254" y="9874"/>
                    <a:pt x="14217" y="10418"/>
                    <a:pt x="14214" y="10528"/>
                  </a:cubicBezTo>
                  <a:cubicBezTo>
                    <a:pt x="14214" y="10749"/>
                    <a:pt x="14249" y="11072"/>
                    <a:pt x="14249" y="11293"/>
                  </a:cubicBezTo>
                  <a:cubicBezTo>
                    <a:pt x="14249" y="11514"/>
                    <a:pt x="14214" y="11735"/>
                    <a:pt x="14211" y="11956"/>
                  </a:cubicBezTo>
                  <a:cubicBezTo>
                    <a:pt x="14225" y="12067"/>
                    <a:pt x="14231" y="12721"/>
                    <a:pt x="14246" y="12831"/>
                  </a:cubicBezTo>
                  <a:cubicBezTo>
                    <a:pt x="14249" y="12831"/>
                    <a:pt x="14283" y="12177"/>
                    <a:pt x="14283" y="12067"/>
                  </a:cubicBezTo>
                  <a:cubicBezTo>
                    <a:pt x="14283" y="11845"/>
                    <a:pt x="14246" y="11514"/>
                    <a:pt x="14249" y="11293"/>
                  </a:cubicBezTo>
                  <a:cubicBezTo>
                    <a:pt x="14254" y="10970"/>
                    <a:pt x="14283" y="10860"/>
                    <a:pt x="14286" y="10639"/>
                  </a:cubicBezTo>
                  <a:cubicBezTo>
                    <a:pt x="14289" y="10418"/>
                    <a:pt x="14252" y="9976"/>
                    <a:pt x="14252" y="9764"/>
                  </a:cubicBezTo>
                  <a:cubicBezTo>
                    <a:pt x="14252" y="9543"/>
                    <a:pt x="14286" y="9322"/>
                    <a:pt x="14289" y="9101"/>
                  </a:cubicBezTo>
                  <a:cubicBezTo>
                    <a:pt x="14292" y="8879"/>
                    <a:pt x="14327" y="8668"/>
                    <a:pt x="14327" y="8336"/>
                  </a:cubicBezTo>
                  <a:cubicBezTo>
                    <a:pt x="14327" y="8115"/>
                    <a:pt x="14295" y="7894"/>
                    <a:pt x="14292" y="7562"/>
                  </a:cubicBezTo>
                  <a:lnTo>
                    <a:pt x="14254" y="8336"/>
                  </a:lnTo>
                  <a:cubicBezTo>
                    <a:pt x="14246" y="8557"/>
                    <a:pt x="14231" y="8879"/>
                    <a:pt x="14217" y="8990"/>
                  </a:cubicBezTo>
                  <a:cubicBezTo>
                    <a:pt x="14214" y="9101"/>
                    <a:pt x="14190" y="8226"/>
                    <a:pt x="14185" y="8226"/>
                  </a:cubicBezTo>
                  <a:cubicBezTo>
                    <a:pt x="14182" y="8226"/>
                    <a:pt x="14147" y="8879"/>
                    <a:pt x="14147" y="8990"/>
                  </a:cubicBezTo>
                  <a:cubicBezTo>
                    <a:pt x="14147" y="9211"/>
                    <a:pt x="14179" y="9432"/>
                    <a:pt x="14182" y="9764"/>
                  </a:cubicBezTo>
                  <a:cubicBezTo>
                    <a:pt x="14193" y="9653"/>
                    <a:pt x="14205" y="8990"/>
                    <a:pt x="14217" y="8990"/>
                  </a:cubicBezTo>
                  <a:close/>
                  <a:moveTo>
                    <a:pt x="14775" y="15576"/>
                  </a:moveTo>
                  <a:cubicBezTo>
                    <a:pt x="14786" y="15576"/>
                    <a:pt x="14798" y="16340"/>
                    <a:pt x="14810" y="16340"/>
                  </a:cubicBezTo>
                  <a:cubicBezTo>
                    <a:pt x="14821" y="16340"/>
                    <a:pt x="14833" y="15576"/>
                    <a:pt x="14844" y="15576"/>
                  </a:cubicBezTo>
                  <a:cubicBezTo>
                    <a:pt x="14853" y="15576"/>
                    <a:pt x="14874" y="16451"/>
                    <a:pt x="14879" y="16451"/>
                  </a:cubicBezTo>
                  <a:cubicBezTo>
                    <a:pt x="14891" y="16340"/>
                    <a:pt x="14908" y="15898"/>
                    <a:pt x="14917" y="15686"/>
                  </a:cubicBezTo>
                  <a:lnTo>
                    <a:pt x="14955" y="15023"/>
                  </a:lnTo>
                  <a:lnTo>
                    <a:pt x="14885" y="13384"/>
                  </a:lnTo>
                  <a:lnTo>
                    <a:pt x="14850" y="14148"/>
                  </a:lnTo>
                  <a:lnTo>
                    <a:pt x="14813" y="14802"/>
                  </a:lnTo>
                  <a:cubicBezTo>
                    <a:pt x="14801" y="15023"/>
                    <a:pt x="14786" y="15355"/>
                    <a:pt x="14775" y="15576"/>
                  </a:cubicBezTo>
                  <a:cubicBezTo>
                    <a:pt x="14772" y="15576"/>
                    <a:pt x="14746" y="14802"/>
                    <a:pt x="14740" y="14802"/>
                  </a:cubicBezTo>
                  <a:cubicBezTo>
                    <a:pt x="14740" y="14802"/>
                    <a:pt x="14702" y="15465"/>
                    <a:pt x="14702" y="15465"/>
                  </a:cubicBezTo>
                  <a:cubicBezTo>
                    <a:pt x="14702" y="15686"/>
                    <a:pt x="14734" y="16009"/>
                    <a:pt x="14737" y="16230"/>
                  </a:cubicBezTo>
                  <a:cubicBezTo>
                    <a:pt x="14749" y="16230"/>
                    <a:pt x="14763" y="15576"/>
                    <a:pt x="14775" y="15576"/>
                  </a:cubicBezTo>
                  <a:close/>
                  <a:moveTo>
                    <a:pt x="14821" y="10418"/>
                  </a:moveTo>
                  <a:cubicBezTo>
                    <a:pt x="14824" y="10418"/>
                    <a:pt x="14859" y="9764"/>
                    <a:pt x="14859" y="9653"/>
                  </a:cubicBezTo>
                  <a:cubicBezTo>
                    <a:pt x="14859" y="9653"/>
                    <a:pt x="14827" y="8879"/>
                    <a:pt x="14824" y="8879"/>
                  </a:cubicBezTo>
                  <a:cubicBezTo>
                    <a:pt x="14813" y="8879"/>
                    <a:pt x="14801" y="9543"/>
                    <a:pt x="14789" y="9543"/>
                  </a:cubicBezTo>
                  <a:cubicBezTo>
                    <a:pt x="14781" y="9653"/>
                    <a:pt x="14760" y="8769"/>
                    <a:pt x="14754" y="8769"/>
                  </a:cubicBezTo>
                  <a:cubicBezTo>
                    <a:pt x="14743" y="8879"/>
                    <a:pt x="14725" y="9322"/>
                    <a:pt x="14717" y="9543"/>
                  </a:cubicBezTo>
                  <a:cubicBezTo>
                    <a:pt x="14705" y="9764"/>
                    <a:pt x="14688" y="9976"/>
                    <a:pt x="14679" y="10197"/>
                  </a:cubicBezTo>
                  <a:cubicBezTo>
                    <a:pt x="14673" y="10418"/>
                    <a:pt x="14644" y="10749"/>
                    <a:pt x="14641" y="10970"/>
                  </a:cubicBezTo>
                  <a:cubicBezTo>
                    <a:pt x="14641" y="10970"/>
                    <a:pt x="14673" y="11735"/>
                    <a:pt x="14676" y="11735"/>
                  </a:cubicBezTo>
                  <a:cubicBezTo>
                    <a:pt x="14688" y="11735"/>
                    <a:pt x="14702" y="11072"/>
                    <a:pt x="14714" y="10970"/>
                  </a:cubicBezTo>
                  <a:cubicBezTo>
                    <a:pt x="14722" y="10970"/>
                    <a:pt x="14746" y="10418"/>
                    <a:pt x="14751" y="10307"/>
                  </a:cubicBezTo>
                  <a:cubicBezTo>
                    <a:pt x="14763" y="10086"/>
                    <a:pt x="14775" y="9764"/>
                    <a:pt x="14789" y="9543"/>
                  </a:cubicBezTo>
                  <a:cubicBezTo>
                    <a:pt x="14792" y="9543"/>
                    <a:pt x="14818" y="10418"/>
                    <a:pt x="14821" y="10418"/>
                  </a:cubicBezTo>
                  <a:close/>
                  <a:moveTo>
                    <a:pt x="16138" y="12389"/>
                  </a:moveTo>
                  <a:cubicBezTo>
                    <a:pt x="16141" y="12278"/>
                    <a:pt x="16103" y="11845"/>
                    <a:pt x="16103" y="11624"/>
                  </a:cubicBezTo>
                  <a:cubicBezTo>
                    <a:pt x="16106" y="11403"/>
                    <a:pt x="16141" y="11182"/>
                    <a:pt x="16141" y="10970"/>
                  </a:cubicBezTo>
                  <a:cubicBezTo>
                    <a:pt x="16144" y="10639"/>
                    <a:pt x="16109" y="10418"/>
                    <a:pt x="16109" y="10197"/>
                  </a:cubicBezTo>
                  <a:cubicBezTo>
                    <a:pt x="16106" y="9976"/>
                    <a:pt x="16144" y="9653"/>
                    <a:pt x="16144" y="9432"/>
                  </a:cubicBezTo>
                  <a:cubicBezTo>
                    <a:pt x="16147" y="9211"/>
                    <a:pt x="16112" y="8879"/>
                    <a:pt x="16112" y="8668"/>
                  </a:cubicBezTo>
                  <a:cubicBezTo>
                    <a:pt x="16106" y="8990"/>
                    <a:pt x="16077" y="9101"/>
                    <a:pt x="16074" y="9432"/>
                  </a:cubicBezTo>
                  <a:cubicBezTo>
                    <a:pt x="16071" y="9543"/>
                    <a:pt x="16109" y="9976"/>
                    <a:pt x="16109" y="10197"/>
                  </a:cubicBezTo>
                  <a:cubicBezTo>
                    <a:pt x="16106" y="10418"/>
                    <a:pt x="16071" y="10639"/>
                    <a:pt x="16071" y="10860"/>
                  </a:cubicBezTo>
                  <a:cubicBezTo>
                    <a:pt x="16071" y="11072"/>
                    <a:pt x="16103" y="11403"/>
                    <a:pt x="16103" y="11624"/>
                  </a:cubicBezTo>
                  <a:cubicBezTo>
                    <a:pt x="16106" y="11845"/>
                    <a:pt x="16068" y="12177"/>
                    <a:pt x="16068" y="12389"/>
                  </a:cubicBezTo>
                  <a:cubicBezTo>
                    <a:pt x="16065" y="12610"/>
                    <a:pt x="16100" y="12942"/>
                    <a:pt x="16100" y="13163"/>
                  </a:cubicBezTo>
                  <a:cubicBezTo>
                    <a:pt x="16106" y="12831"/>
                    <a:pt x="16135" y="12721"/>
                    <a:pt x="16138" y="12389"/>
                  </a:cubicBezTo>
                  <a:close/>
                  <a:moveTo>
                    <a:pt x="16853" y="11624"/>
                  </a:moveTo>
                  <a:cubicBezTo>
                    <a:pt x="16856" y="11403"/>
                    <a:pt x="16821" y="11072"/>
                    <a:pt x="16821" y="10860"/>
                  </a:cubicBezTo>
                  <a:cubicBezTo>
                    <a:pt x="16833" y="10639"/>
                    <a:pt x="16844" y="10418"/>
                    <a:pt x="16859" y="10197"/>
                  </a:cubicBezTo>
                  <a:cubicBezTo>
                    <a:pt x="16871" y="10197"/>
                    <a:pt x="16879" y="10970"/>
                    <a:pt x="16891" y="10970"/>
                  </a:cubicBezTo>
                  <a:cubicBezTo>
                    <a:pt x="16903" y="10970"/>
                    <a:pt x="16917" y="10307"/>
                    <a:pt x="16929" y="10197"/>
                  </a:cubicBezTo>
                  <a:cubicBezTo>
                    <a:pt x="16917" y="10086"/>
                    <a:pt x="16908" y="9543"/>
                    <a:pt x="16894" y="9432"/>
                  </a:cubicBezTo>
                  <a:cubicBezTo>
                    <a:pt x="16885" y="9432"/>
                    <a:pt x="16868" y="10197"/>
                    <a:pt x="16859" y="10197"/>
                  </a:cubicBezTo>
                  <a:cubicBezTo>
                    <a:pt x="16847" y="10197"/>
                    <a:pt x="16836" y="9322"/>
                    <a:pt x="16824" y="9432"/>
                  </a:cubicBezTo>
                  <a:cubicBezTo>
                    <a:pt x="16810" y="9432"/>
                    <a:pt x="16801" y="10086"/>
                    <a:pt x="16786" y="10086"/>
                  </a:cubicBezTo>
                  <a:cubicBezTo>
                    <a:pt x="16778" y="10086"/>
                    <a:pt x="16763" y="9322"/>
                    <a:pt x="16751" y="9322"/>
                  </a:cubicBezTo>
                  <a:cubicBezTo>
                    <a:pt x="16740" y="9322"/>
                    <a:pt x="16728" y="9976"/>
                    <a:pt x="16717" y="9976"/>
                  </a:cubicBezTo>
                  <a:cubicBezTo>
                    <a:pt x="16728" y="10086"/>
                    <a:pt x="16737" y="10749"/>
                    <a:pt x="16748" y="10749"/>
                  </a:cubicBezTo>
                  <a:cubicBezTo>
                    <a:pt x="16757" y="10860"/>
                    <a:pt x="16778" y="10086"/>
                    <a:pt x="16786" y="10086"/>
                  </a:cubicBezTo>
                  <a:cubicBezTo>
                    <a:pt x="16798" y="10086"/>
                    <a:pt x="16810" y="10860"/>
                    <a:pt x="16821" y="10860"/>
                  </a:cubicBezTo>
                  <a:cubicBezTo>
                    <a:pt x="16818" y="11072"/>
                    <a:pt x="16783" y="11293"/>
                    <a:pt x="16783" y="11624"/>
                  </a:cubicBezTo>
                  <a:cubicBezTo>
                    <a:pt x="16783" y="11845"/>
                    <a:pt x="16815" y="12067"/>
                    <a:pt x="16818" y="12389"/>
                  </a:cubicBezTo>
                  <a:cubicBezTo>
                    <a:pt x="16821" y="12067"/>
                    <a:pt x="16853" y="11845"/>
                    <a:pt x="16853" y="11624"/>
                  </a:cubicBezTo>
                  <a:close/>
                  <a:moveTo>
                    <a:pt x="17411" y="18201"/>
                  </a:moveTo>
                  <a:cubicBezTo>
                    <a:pt x="17423" y="17989"/>
                    <a:pt x="17435" y="17658"/>
                    <a:pt x="17449" y="17437"/>
                  </a:cubicBezTo>
                  <a:cubicBezTo>
                    <a:pt x="17472" y="16994"/>
                    <a:pt x="17498" y="16562"/>
                    <a:pt x="17522" y="16009"/>
                  </a:cubicBezTo>
                  <a:cubicBezTo>
                    <a:pt x="17533" y="15788"/>
                    <a:pt x="17554" y="15576"/>
                    <a:pt x="17560" y="15355"/>
                  </a:cubicBezTo>
                  <a:cubicBezTo>
                    <a:pt x="17562" y="15244"/>
                    <a:pt x="17525" y="14692"/>
                    <a:pt x="17528" y="14581"/>
                  </a:cubicBezTo>
                  <a:cubicBezTo>
                    <a:pt x="17528" y="14369"/>
                    <a:pt x="17560" y="13927"/>
                    <a:pt x="17562" y="13817"/>
                  </a:cubicBezTo>
                  <a:cubicBezTo>
                    <a:pt x="17571" y="13706"/>
                    <a:pt x="17597" y="13384"/>
                    <a:pt x="17600" y="13163"/>
                  </a:cubicBezTo>
                  <a:cubicBezTo>
                    <a:pt x="17603" y="12942"/>
                    <a:pt x="17565" y="12499"/>
                    <a:pt x="17565" y="12389"/>
                  </a:cubicBezTo>
                  <a:cubicBezTo>
                    <a:pt x="17568" y="12067"/>
                    <a:pt x="17600" y="11845"/>
                    <a:pt x="17603" y="11624"/>
                  </a:cubicBezTo>
                  <a:cubicBezTo>
                    <a:pt x="17591" y="11514"/>
                    <a:pt x="17583" y="10860"/>
                    <a:pt x="17571" y="10860"/>
                  </a:cubicBezTo>
                  <a:cubicBezTo>
                    <a:pt x="17568" y="10860"/>
                    <a:pt x="17533" y="11514"/>
                    <a:pt x="17533" y="11624"/>
                  </a:cubicBezTo>
                  <a:cubicBezTo>
                    <a:pt x="17533" y="11735"/>
                    <a:pt x="17568" y="12278"/>
                    <a:pt x="17565" y="12389"/>
                  </a:cubicBezTo>
                  <a:cubicBezTo>
                    <a:pt x="17562" y="12610"/>
                    <a:pt x="17539" y="12831"/>
                    <a:pt x="17530" y="13052"/>
                  </a:cubicBezTo>
                  <a:cubicBezTo>
                    <a:pt x="17522" y="13273"/>
                    <a:pt x="17498" y="13596"/>
                    <a:pt x="17493" y="13817"/>
                  </a:cubicBezTo>
                  <a:cubicBezTo>
                    <a:pt x="17490" y="13927"/>
                    <a:pt x="17528" y="14369"/>
                    <a:pt x="17528" y="14581"/>
                  </a:cubicBezTo>
                  <a:cubicBezTo>
                    <a:pt x="17525" y="14692"/>
                    <a:pt x="17493" y="15134"/>
                    <a:pt x="17490" y="15244"/>
                  </a:cubicBezTo>
                  <a:cubicBezTo>
                    <a:pt x="17484" y="15355"/>
                    <a:pt x="17458" y="16009"/>
                    <a:pt x="17452" y="16009"/>
                  </a:cubicBezTo>
                  <a:cubicBezTo>
                    <a:pt x="17443" y="16009"/>
                    <a:pt x="17423" y="15134"/>
                    <a:pt x="17417" y="15244"/>
                  </a:cubicBezTo>
                  <a:cubicBezTo>
                    <a:pt x="17405" y="15244"/>
                    <a:pt x="17388" y="15686"/>
                    <a:pt x="17379" y="15898"/>
                  </a:cubicBezTo>
                  <a:lnTo>
                    <a:pt x="17341" y="16672"/>
                  </a:lnTo>
                  <a:close/>
                  <a:moveTo>
                    <a:pt x="17315" y="12831"/>
                  </a:moveTo>
                  <a:cubicBezTo>
                    <a:pt x="17324" y="12942"/>
                    <a:pt x="17341" y="13596"/>
                    <a:pt x="17350" y="13596"/>
                  </a:cubicBezTo>
                  <a:cubicBezTo>
                    <a:pt x="17353" y="13596"/>
                    <a:pt x="17388" y="12942"/>
                    <a:pt x="17388" y="12942"/>
                  </a:cubicBezTo>
                  <a:cubicBezTo>
                    <a:pt x="17388" y="12831"/>
                    <a:pt x="17359" y="12278"/>
                    <a:pt x="17353" y="12177"/>
                  </a:cubicBezTo>
                  <a:cubicBezTo>
                    <a:pt x="17344" y="11956"/>
                    <a:pt x="17330" y="11403"/>
                    <a:pt x="17318" y="11403"/>
                  </a:cubicBezTo>
                  <a:cubicBezTo>
                    <a:pt x="17312" y="11293"/>
                    <a:pt x="17289" y="12067"/>
                    <a:pt x="17280" y="12067"/>
                  </a:cubicBezTo>
                  <a:cubicBezTo>
                    <a:pt x="17275" y="12067"/>
                    <a:pt x="17254" y="11293"/>
                    <a:pt x="17248" y="11293"/>
                  </a:cubicBezTo>
                  <a:cubicBezTo>
                    <a:pt x="17243" y="11293"/>
                    <a:pt x="17211" y="11956"/>
                    <a:pt x="17211" y="11956"/>
                  </a:cubicBezTo>
                  <a:cubicBezTo>
                    <a:pt x="17211" y="12067"/>
                    <a:pt x="17243" y="12831"/>
                    <a:pt x="17246" y="12831"/>
                  </a:cubicBezTo>
                  <a:cubicBezTo>
                    <a:pt x="17251" y="12831"/>
                    <a:pt x="17275" y="12067"/>
                    <a:pt x="17280" y="12067"/>
                  </a:cubicBezTo>
                  <a:cubicBezTo>
                    <a:pt x="17295" y="12177"/>
                    <a:pt x="17304" y="12721"/>
                    <a:pt x="17315" y="12831"/>
                  </a:cubicBezTo>
                  <a:close/>
                  <a:moveTo>
                    <a:pt x="18876" y="17437"/>
                  </a:moveTo>
                  <a:cubicBezTo>
                    <a:pt x="18865" y="17437"/>
                    <a:pt x="18853" y="16672"/>
                    <a:pt x="18841" y="16562"/>
                  </a:cubicBezTo>
                  <a:cubicBezTo>
                    <a:pt x="18841" y="16562"/>
                    <a:pt x="18807" y="17326"/>
                    <a:pt x="18807" y="17326"/>
                  </a:cubicBezTo>
                  <a:cubicBezTo>
                    <a:pt x="18804" y="17437"/>
                    <a:pt x="18836" y="18091"/>
                    <a:pt x="18839" y="18091"/>
                  </a:cubicBezTo>
                  <a:cubicBezTo>
                    <a:pt x="18847" y="18201"/>
                    <a:pt x="18868" y="17437"/>
                    <a:pt x="18876" y="17437"/>
                  </a:cubicBezTo>
                  <a:cubicBezTo>
                    <a:pt x="18882" y="17437"/>
                    <a:pt x="18905" y="18201"/>
                    <a:pt x="18911" y="18201"/>
                  </a:cubicBezTo>
                  <a:cubicBezTo>
                    <a:pt x="18923" y="18091"/>
                    <a:pt x="18940" y="17658"/>
                    <a:pt x="18949" y="17437"/>
                  </a:cubicBezTo>
                  <a:cubicBezTo>
                    <a:pt x="18952" y="17326"/>
                    <a:pt x="18984" y="16893"/>
                    <a:pt x="18984" y="16783"/>
                  </a:cubicBezTo>
                  <a:cubicBezTo>
                    <a:pt x="18987" y="16562"/>
                    <a:pt x="18952" y="16230"/>
                    <a:pt x="18952" y="16009"/>
                  </a:cubicBezTo>
                  <a:cubicBezTo>
                    <a:pt x="18940" y="15898"/>
                    <a:pt x="18929" y="15244"/>
                    <a:pt x="18917" y="15244"/>
                  </a:cubicBezTo>
                  <a:cubicBezTo>
                    <a:pt x="18914" y="15244"/>
                    <a:pt x="18879" y="15898"/>
                    <a:pt x="18879" y="15898"/>
                  </a:cubicBezTo>
                  <a:cubicBezTo>
                    <a:pt x="18882" y="16230"/>
                    <a:pt x="18911" y="16451"/>
                    <a:pt x="18914" y="16672"/>
                  </a:cubicBezTo>
                  <a:cubicBezTo>
                    <a:pt x="18900" y="16783"/>
                    <a:pt x="18891" y="17326"/>
                    <a:pt x="18876" y="17437"/>
                  </a:cubicBezTo>
                  <a:close/>
                  <a:moveTo>
                    <a:pt x="18711" y="11956"/>
                  </a:moveTo>
                  <a:cubicBezTo>
                    <a:pt x="18711" y="12278"/>
                    <a:pt x="18676" y="12499"/>
                    <a:pt x="18673" y="12721"/>
                  </a:cubicBezTo>
                  <a:cubicBezTo>
                    <a:pt x="18673" y="12721"/>
                    <a:pt x="18705" y="13485"/>
                    <a:pt x="18708" y="13485"/>
                  </a:cubicBezTo>
                  <a:cubicBezTo>
                    <a:pt x="18719" y="13485"/>
                    <a:pt x="18731" y="12831"/>
                    <a:pt x="18746" y="12831"/>
                  </a:cubicBezTo>
                  <a:cubicBezTo>
                    <a:pt x="18743" y="12831"/>
                    <a:pt x="18711" y="12067"/>
                    <a:pt x="18711" y="11956"/>
                  </a:cubicBezTo>
                  <a:cubicBezTo>
                    <a:pt x="18711" y="11956"/>
                    <a:pt x="18743" y="11293"/>
                    <a:pt x="18748" y="11293"/>
                  </a:cubicBezTo>
                  <a:cubicBezTo>
                    <a:pt x="18754" y="11293"/>
                    <a:pt x="18775" y="12067"/>
                    <a:pt x="18780" y="12067"/>
                  </a:cubicBezTo>
                  <a:cubicBezTo>
                    <a:pt x="18792" y="12067"/>
                    <a:pt x="18807" y="11403"/>
                    <a:pt x="18818" y="11403"/>
                  </a:cubicBezTo>
                  <a:cubicBezTo>
                    <a:pt x="18830" y="11403"/>
                    <a:pt x="18841" y="12067"/>
                    <a:pt x="18853" y="12177"/>
                  </a:cubicBezTo>
                  <a:cubicBezTo>
                    <a:pt x="18856" y="12177"/>
                    <a:pt x="18891" y="11514"/>
                    <a:pt x="18891" y="11403"/>
                  </a:cubicBezTo>
                  <a:cubicBezTo>
                    <a:pt x="18891" y="11403"/>
                    <a:pt x="18856" y="10639"/>
                    <a:pt x="18856" y="10639"/>
                  </a:cubicBezTo>
                  <a:cubicBezTo>
                    <a:pt x="18841" y="10749"/>
                    <a:pt x="18833" y="11182"/>
                    <a:pt x="18818" y="11403"/>
                  </a:cubicBezTo>
                  <a:cubicBezTo>
                    <a:pt x="18807" y="11182"/>
                    <a:pt x="18798" y="10749"/>
                    <a:pt x="18786" y="10639"/>
                  </a:cubicBezTo>
                  <a:cubicBezTo>
                    <a:pt x="18775" y="10418"/>
                    <a:pt x="18763" y="9874"/>
                    <a:pt x="18751" y="9764"/>
                  </a:cubicBezTo>
                  <a:cubicBezTo>
                    <a:pt x="18743" y="9764"/>
                    <a:pt x="18722" y="10528"/>
                    <a:pt x="18714" y="10528"/>
                  </a:cubicBezTo>
                  <a:cubicBezTo>
                    <a:pt x="18708" y="10528"/>
                    <a:pt x="18684" y="9653"/>
                    <a:pt x="18679" y="9764"/>
                  </a:cubicBezTo>
                  <a:cubicBezTo>
                    <a:pt x="18667" y="9874"/>
                    <a:pt x="18650" y="10307"/>
                    <a:pt x="18644" y="10418"/>
                  </a:cubicBezTo>
                  <a:cubicBezTo>
                    <a:pt x="18638" y="10528"/>
                    <a:pt x="18606" y="10970"/>
                    <a:pt x="18606" y="11182"/>
                  </a:cubicBezTo>
                  <a:cubicBezTo>
                    <a:pt x="18603" y="11403"/>
                    <a:pt x="18638" y="11735"/>
                    <a:pt x="18638" y="11956"/>
                  </a:cubicBezTo>
                  <a:cubicBezTo>
                    <a:pt x="18638" y="11735"/>
                    <a:pt x="18676" y="11403"/>
                    <a:pt x="18676" y="11182"/>
                  </a:cubicBezTo>
                  <a:cubicBezTo>
                    <a:pt x="18679" y="11514"/>
                    <a:pt x="18711" y="11735"/>
                    <a:pt x="18711" y="11956"/>
                  </a:cubicBezTo>
                  <a:close/>
                  <a:moveTo>
                    <a:pt x="19266" y="18533"/>
                  </a:moveTo>
                  <a:cubicBezTo>
                    <a:pt x="19277" y="18422"/>
                    <a:pt x="19295" y="17989"/>
                    <a:pt x="19304" y="17768"/>
                  </a:cubicBezTo>
                  <a:cubicBezTo>
                    <a:pt x="19309" y="17658"/>
                    <a:pt x="19341" y="17216"/>
                    <a:pt x="19341" y="17105"/>
                  </a:cubicBezTo>
                  <a:cubicBezTo>
                    <a:pt x="19341" y="17105"/>
                    <a:pt x="19309" y="16340"/>
                    <a:pt x="19306" y="16340"/>
                  </a:cubicBezTo>
                  <a:cubicBezTo>
                    <a:pt x="19304" y="16340"/>
                    <a:pt x="19275" y="16994"/>
                    <a:pt x="19269" y="16994"/>
                  </a:cubicBezTo>
                  <a:cubicBezTo>
                    <a:pt x="19263" y="17216"/>
                    <a:pt x="19243" y="17658"/>
                    <a:pt x="19234" y="17768"/>
                  </a:cubicBezTo>
                  <a:cubicBezTo>
                    <a:pt x="19225" y="17768"/>
                    <a:pt x="19208" y="16994"/>
                    <a:pt x="19199" y="16994"/>
                  </a:cubicBezTo>
                  <a:cubicBezTo>
                    <a:pt x="19196" y="16994"/>
                    <a:pt x="19161" y="17658"/>
                    <a:pt x="19161" y="17658"/>
                  </a:cubicBezTo>
                  <a:cubicBezTo>
                    <a:pt x="19161" y="17768"/>
                    <a:pt x="19193" y="18422"/>
                    <a:pt x="19196" y="18422"/>
                  </a:cubicBezTo>
                  <a:cubicBezTo>
                    <a:pt x="19208" y="18422"/>
                    <a:pt x="19222" y="17768"/>
                    <a:pt x="19234" y="17768"/>
                  </a:cubicBezTo>
                  <a:cubicBezTo>
                    <a:pt x="19240" y="17768"/>
                    <a:pt x="19260" y="18533"/>
                    <a:pt x="19266" y="18533"/>
                  </a:cubicBezTo>
                  <a:close/>
                  <a:moveTo>
                    <a:pt x="19135" y="13927"/>
                  </a:moveTo>
                  <a:cubicBezTo>
                    <a:pt x="19138" y="13927"/>
                    <a:pt x="19170" y="13273"/>
                    <a:pt x="19173" y="13163"/>
                  </a:cubicBezTo>
                  <a:cubicBezTo>
                    <a:pt x="19173" y="13163"/>
                    <a:pt x="19141" y="12389"/>
                    <a:pt x="19138" y="12389"/>
                  </a:cubicBezTo>
                  <a:cubicBezTo>
                    <a:pt x="19129" y="12389"/>
                    <a:pt x="19112" y="13163"/>
                    <a:pt x="19100" y="13163"/>
                  </a:cubicBezTo>
                  <a:cubicBezTo>
                    <a:pt x="19089" y="13163"/>
                    <a:pt x="19080" y="12389"/>
                    <a:pt x="19065" y="12389"/>
                  </a:cubicBezTo>
                  <a:cubicBezTo>
                    <a:pt x="19054" y="12278"/>
                    <a:pt x="19045" y="11624"/>
                    <a:pt x="19033" y="11624"/>
                  </a:cubicBezTo>
                  <a:cubicBezTo>
                    <a:pt x="19030" y="11624"/>
                    <a:pt x="18996" y="12278"/>
                    <a:pt x="18996" y="12278"/>
                  </a:cubicBezTo>
                  <a:cubicBezTo>
                    <a:pt x="18996" y="12389"/>
                    <a:pt x="19025" y="12942"/>
                    <a:pt x="19030" y="13052"/>
                  </a:cubicBezTo>
                  <a:cubicBezTo>
                    <a:pt x="19036" y="13273"/>
                    <a:pt x="19054" y="13817"/>
                    <a:pt x="19062" y="13817"/>
                  </a:cubicBezTo>
                  <a:cubicBezTo>
                    <a:pt x="19071" y="13927"/>
                    <a:pt x="19091" y="13052"/>
                    <a:pt x="19100" y="13163"/>
                  </a:cubicBezTo>
                  <a:cubicBezTo>
                    <a:pt x="19112" y="13273"/>
                    <a:pt x="19123" y="13927"/>
                    <a:pt x="19135" y="13927"/>
                  </a:cubicBezTo>
                  <a:close/>
                  <a:moveTo>
                    <a:pt x="19629" y="15898"/>
                  </a:moveTo>
                  <a:lnTo>
                    <a:pt x="19562" y="14369"/>
                  </a:lnTo>
                  <a:cubicBezTo>
                    <a:pt x="19559" y="14581"/>
                    <a:pt x="19524" y="14802"/>
                    <a:pt x="19524" y="15023"/>
                  </a:cubicBezTo>
                  <a:cubicBezTo>
                    <a:pt x="19524" y="15244"/>
                    <a:pt x="19554" y="15686"/>
                    <a:pt x="19559" y="15788"/>
                  </a:cubicBezTo>
                  <a:cubicBezTo>
                    <a:pt x="19565" y="16119"/>
                    <a:pt x="19583" y="16451"/>
                    <a:pt x="19591" y="16672"/>
                  </a:cubicBezTo>
                  <a:cubicBezTo>
                    <a:pt x="19597" y="16672"/>
                    <a:pt x="19620" y="17437"/>
                    <a:pt x="19626" y="17437"/>
                  </a:cubicBezTo>
                  <a:cubicBezTo>
                    <a:pt x="19638" y="17437"/>
                    <a:pt x="19652" y="16783"/>
                    <a:pt x="19664" y="16672"/>
                  </a:cubicBezTo>
                  <a:close/>
                  <a:moveTo>
                    <a:pt x="19461" y="11956"/>
                  </a:moveTo>
                  <a:cubicBezTo>
                    <a:pt x="19466" y="12067"/>
                    <a:pt x="19490" y="12831"/>
                    <a:pt x="19492" y="12831"/>
                  </a:cubicBezTo>
                  <a:cubicBezTo>
                    <a:pt x="19498" y="12721"/>
                    <a:pt x="19530" y="12177"/>
                    <a:pt x="19530" y="12067"/>
                  </a:cubicBezTo>
                  <a:cubicBezTo>
                    <a:pt x="19530" y="11956"/>
                    <a:pt x="19501" y="11293"/>
                    <a:pt x="19498" y="11293"/>
                  </a:cubicBezTo>
                  <a:cubicBezTo>
                    <a:pt x="19490" y="11182"/>
                    <a:pt x="19472" y="10528"/>
                    <a:pt x="19463" y="10528"/>
                  </a:cubicBezTo>
                  <a:cubicBezTo>
                    <a:pt x="19458" y="10528"/>
                    <a:pt x="19431" y="11072"/>
                    <a:pt x="19426" y="11182"/>
                  </a:cubicBezTo>
                  <a:cubicBezTo>
                    <a:pt x="19420" y="11293"/>
                    <a:pt x="19388" y="11845"/>
                    <a:pt x="19388" y="11956"/>
                  </a:cubicBezTo>
                  <a:cubicBezTo>
                    <a:pt x="19388" y="12177"/>
                    <a:pt x="19420" y="12499"/>
                    <a:pt x="19423" y="12721"/>
                  </a:cubicBezTo>
                  <a:cubicBezTo>
                    <a:pt x="19434" y="12721"/>
                    <a:pt x="19449" y="11956"/>
                    <a:pt x="19461" y="11956"/>
                  </a:cubicBezTo>
                  <a:close/>
                  <a:moveTo>
                    <a:pt x="19801" y="19850"/>
                  </a:moveTo>
                  <a:cubicBezTo>
                    <a:pt x="19803" y="19850"/>
                    <a:pt x="19833" y="19196"/>
                    <a:pt x="19835" y="19085"/>
                  </a:cubicBezTo>
                  <a:lnTo>
                    <a:pt x="19873" y="18422"/>
                  </a:lnTo>
                  <a:cubicBezTo>
                    <a:pt x="19885" y="18201"/>
                    <a:pt x="19899" y="17879"/>
                    <a:pt x="19911" y="17658"/>
                  </a:cubicBezTo>
                  <a:cubicBezTo>
                    <a:pt x="19917" y="17547"/>
                    <a:pt x="19949" y="17105"/>
                    <a:pt x="19949" y="16994"/>
                  </a:cubicBezTo>
                  <a:cubicBezTo>
                    <a:pt x="19949" y="16672"/>
                    <a:pt x="19917" y="16451"/>
                    <a:pt x="19914" y="16230"/>
                  </a:cubicBezTo>
                  <a:cubicBezTo>
                    <a:pt x="19891" y="16672"/>
                    <a:pt x="19864" y="17105"/>
                    <a:pt x="19838" y="17658"/>
                  </a:cubicBezTo>
                  <a:cubicBezTo>
                    <a:pt x="19815" y="18091"/>
                    <a:pt x="19789" y="18533"/>
                    <a:pt x="19766" y="18975"/>
                  </a:cubicBezTo>
                  <a:cubicBezTo>
                    <a:pt x="19777" y="19085"/>
                    <a:pt x="19786" y="19739"/>
                    <a:pt x="19801" y="19850"/>
                  </a:cubicBezTo>
                  <a:close/>
                  <a:moveTo>
                    <a:pt x="19923" y="13163"/>
                  </a:moveTo>
                  <a:cubicBezTo>
                    <a:pt x="19920" y="13163"/>
                    <a:pt x="19885" y="13817"/>
                    <a:pt x="19885" y="13927"/>
                  </a:cubicBezTo>
                  <a:cubicBezTo>
                    <a:pt x="19882" y="14038"/>
                    <a:pt x="19914" y="14581"/>
                    <a:pt x="19917" y="14692"/>
                  </a:cubicBezTo>
                  <a:cubicBezTo>
                    <a:pt x="19923" y="14802"/>
                    <a:pt x="19946" y="15465"/>
                    <a:pt x="19952" y="15465"/>
                  </a:cubicBezTo>
                  <a:cubicBezTo>
                    <a:pt x="19957" y="15465"/>
                    <a:pt x="19984" y="14913"/>
                    <a:pt x="19989" y="14802"/>
                  </a:cubicBezTo>
                  <a:cubicBezTo>
                    <a:pt x="20001" y="14581"/>
                    <a:pt x="20019" y="14369"/>
                    <a:pt x="20027" y="14038"/>
                  </a:cubicBezTo>
                  <a:cubicBezTo>
                    <a:pt x="20033" y="13927"/>
                    <a:pt x="20062" y="13485"/>
                    <a:pt x="20065" y="13384"/>
                  </a:cubicBezTo>
                  <a:cubicBezTo>
                    <a:pt x="20065" y="13273"/>
                    <a:pt x="20033" y="12610"/>
                    <a:pt x="20030" y="12610"/>
                  </a:cubicBezTo>
                  <a:cubicBezTo>
                    <a:pt x="20030" y="12499"/>
                    <a:pt x="19995" y="13273"/>
                    <a:pt x="19992" y="13273"/>
                  </a:cubicBezTo>
                  <a:lnTo>
                    <a:pt x="19955" y="14038"/>
                  </a:lnTo>
                  <a:cubicBezTo>
                    <a:pt x="19943" y="13927"/>
                    <a:pt x="19934" y="13273"/>
                    <a:pt x="19923" y="13163"/>
                  </a:cubicBezTo>
                  <a:close/>
                  <a:moveTo>
                    <a:pt x="20068" y="11845"/>
                  </a:moveTo>
                  <a:cubicBezTo>
                    <a:pt x="20068" y="11956"/>
                    <a:pt x="20100" y="12610"/>
                    <a:pt x="20100" y="12610"/>
                  </a:cubicBezTo>
                  <a:cubicBezTo>
                    <a:pt x="20114" y="12610"/>
                    <a:pt x="20126" y="11956"/>
                    <a:pt x="20138" y="11956"/>
                  </a:cubicBezTo>
                  <a:lnTo>
                    <a:pt x="20173" y="12721"/>
                  </a:lnTo>
                  <a:lnTo>
                    <a:pt x="20210" y="11956"/>
                  </a:lnTo>
                  <a:cubicBezTo>
                    <a:pt x="20216" y="11845"/>
                    <a:pt x="20239" y="11293"/>
                    <a:pt x="20248" y="11293"/>
                  </a:cubicBezTo>
                  <a:cubicBezTo>
                    <a:pt x="20254" y="11293"/>
                    <a:pt x="20277" y="11956"/>
                    <a:pt x="20280" y="12067"/>
                  </a:cubicBezTo>
                  <a:cubicBezTo>
                    <a:pt x="20292" y="12278"/>
                    <a:pt x="20303" y="12610"/>
                    <a:pt x="20315" y="12831"/>
                  </a:cubicBezTo>
                  <a:cubicBezTo>
                    <a:pt x="20321" y="12942"/>
                    <a:pt x="20341" y="13596"/>
                    <a:pt x="20350" y="13596"/>
                  </a:cubicBezTo>
                  <a:cubicBezTo>
                    <a:pt x="20353" y="13596"/>
                    <a:pt x="20382" y="13052"/>
                    <a:pt x="20385" y="12942"/>
                  </a:cubicBezTo>
                  <a:cubicBezTo>
                    <a:pt x="20399" y="12721"/>
                    <a:pt x="20411" y="12499"/>
                    <a:pt x="20422" y="12177"/>
                  </a:cubicBezTo>
                  <a:lnTo>
                    <a:pt x="20498" y="10749"/>
                  </a:lnTo>
                  <a:cubicBezTo>
                    <a:pt x="20501" y="10528"/>
                    <a:pt x="20536" y="10307"/>
                    <a:pt x="20536" y="10086"/>
                  </a:cubicBezTo>
                  <a:cubicBezTo>
                    <a:pt x="20536" y="9976"/>
                    <a:pt x="20504" y="9322"/>
                    <a:pt x="20501" y="9322"/>
                  </a:cubicBezTo>
                  <a:cubicBezTo>
                    <a:pt x="20495" y="9322"/>
                    <a:pt x="20469" y="9976"/>
                    <a:pt x="20463" y="9976"/>
                  </a:cubicBezTo>
                  <a:lnTo>
                    <a:pt x="20391" y="11403"/>
                  </a:lnTo>
                  <a:cubicBezTo>
                    <a:pt x="20379" y="11403"/>
                    <a:pt x="20367" y="10639"/>
                    <a:pt x="20356" y="10639"/>
                  </a:cubicBezTo>
                  <a:cubicBezTo>
                    <a:pt x="20347" y="10639"/>
                    <a:pt x="20327" y="11403"/>
                    <a:pt x="20318" y="11403"/>
                  </a:cubicBezTo>
                  <a:cubicBezTo>
                    <a:pt x="20306" y="11293"/>
                    <a:pt x="20295" y="10749"/>
                    <a:pt x="20283" y="10639"/>
                  </a:cubicBezTo>
                  <a:cubicBezTo>
                    <a:pt x="20271" y="10418"/>
                    <a:pt x="20260" y="10086"/>
                    <a:pt x="20251" y="9764"/>
                  </a:cubicBezTo>
                  <a:lnTo>
                    <a:pt x="20216" y="8990"/>
                  </a:lnTo>
                  <a:lnTo>
                    <a:pt x="20178" y="9764"/>
                  </a:lnTo>
                  <a:lnTo>
                    <a:pt x="20106" y="11182"/>
                  </a:lnTo>
                  <a:cubicBezTo>
                    <a:pt x="20103" y="11403"/>
                    <a:pt x="20068" y="11624"/>
                    <a:pt x="20068" y="118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3" name="Google Shape;1423;p26"/>
            <p:cNvSpPr/>
            <p:nvPr/>
          </p:nvSpPr>
          <p:spPr>
            <a:xfrm>
              <a:off x="13490" y="8889"/>
              <a:ext cx="84606" cy="2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5" y="11147"/>
                  </a:moveTo>
                  <a:lnTo>
                    <a:pt x="4062" y="9003"/>
                  </a:lnTo>
                  <a:cubicBezTo>
                    <a:pt x="4220" y="8640"/>
                    <a:pt x="5785" y="6495"/>
                    <a:pt x="6100" y="6495"/>
                  </a:cubicBezTo>
                  <a:cubicBezTo>
                    <a:pt x="6731" y="6827"/>
                    <a:pt x="7191" y="9003"/>
                    <a:pt x="7822" y="9003"/>
                  </a:cubicBezTo>
                  <a:cubicBezTo>
                    <a:pt x="8598" y="9003"/>
                    <a:pt x="9229" y="6827"/>
                    <a:pt x="9860" y="6827"/>
                  </a:cubicBezTo>
                  <a:cubicBezTo>
                    <a:pt x="10320" y="6827"/>
                    <a:pt x="11424" y="9365"/>
                    <a:pt x="11740" y="9365"/>
                  </a:cubicBezTo>
                  <a:cubicBezTo>
                    <a:pt x="11885" y="9365"/>
                    <a:pt x="13765" y="7190"/>
                    <a:pt x="13765" y="7190"/>
                  </a:cubicBezTo>
                  <a:cubicBezTo>
                    <a:pt x="13765" y="6827"/>
                    <a:pt x="11740" y="4683"/>
                    <a:pt x="11885" y="4320"/>
                  </a:cubicBezTo>
                  <a:cubicBezTo>
                    <a:pt x="12042" y="4320"/>
                    <a:pt x="13607" y="2175"/>
                    <a:pt x="13922" y="2175"/>
                  </a:cubicBezTo>
                  <a:cubicBezTo>
                    <a:pt x="14396" y="2175"/>
                    <a:pt x="15329" y="5045"/>
                    <a:pt x="15802" y="4683"/>
                  </a:cubicBezTo>
                  <a:cubicBezTo>
                    <a:pt x="16433" y="4320"/>
                    <a:pt x="17209" y="2900"/>
                    <a:pt x="17682" y="2538"/>
                  </a:cubicBezTo>
                  <a:cubicBezTo>
                    <a:pt x="17998" y="2175"/>
                    <a:pt x="19405" y="0"/>
                    <a:pt x="19720" y="0"/>
                  </a:cubicBezTo>
                  <a:cubicBezTo>
                    <a:pt x="19878" y="0"/>
                    <a:pt x="21600" y="2538"/>
                    <a:pt x="21600" y="2538"/>
                  </a:cubicBezTo>
                  <a:cubicBezTo>
                    <a:pt x="21600" y="3232"/>
                    <a:pt x="19562" y="4320"/>
                    <a:pt x="19562" y="5045"/>
                  </a:cubicBezTo>
                  <a:cubicBezTo>
                    <a:pt x="19720" y="5770"/>
                    <a:pt x="21127" y="6495"/>
                    <a:pt x="21442" y="7552"/>
                  </a:cubicBezTo>
                  <a:lnTo>
                    <a:pt x="19405" y="9728"/>
                  </a:lnTo>
                  <a:lnTo>
                    <a:pt x="15329" y="14410"/>
                  </a:lnTo>
                  <a:cubicBezTo>
                    <a:pt x="15027" y="15105"/>
                    <a:pt x="13922" y="16555"/>
                    <a:pt x="13304" y="16917"/>
                  </a:cubicBezTo>
                  <a:cubicBezTo>
                    <a:pt x="13304" y="16917"/>
                    <a:pt x="11582" y="14410"/>
                    <a:pt x="11582" y="14410"/>
                  </a:cubicBezTo>
                  <a:cubicBezTo>
                    <a:pt x="11582" y="14048"/>
                    <a:pt x="13607" y="12235"/>
                    <a:pt x="13607" y="11872"/>
                  </a:cubicBezTo>
                  <a:cubicBezTo>
                    <a:pt x="13462" y="11510"/>
                    <a:pt x="12042" y="9365"/>
                    <a:pt x="11740" y="9365"/>
                  </a:cubicBezTo>
                  <a:cubicBezTo>
                    <a:pt x="11267" y="9365"/>
                    <a:pt x="10320" y="11872"/>
                    <a:pt x="9702" y="11872"/>
                  </a:cubicBezTo>
                  <a:cubicBezTo>
                    <a:pt x="9229" y="11510"/>
                    <a:pt x="8296" y="9003"/>
                    <a:pt x="7822" y="9003"/>
                  </a:cubicBezTo>
                  <a:cubicBezTo>
                    <a:pt x="7191" y="9365"/>
                    <a:pt x="6573" y="11147"/>
                    <a:pt x="5942" y="11510"/>
                  </a:cubicBezTo>
                  <a:lnTo>
                    <a:pt x="9544" y="16555"/>
                  </a:lnTo>
                  <a:cubicBezTo>
                    <a:pt x="9702" y="16917"/>
                    <a:pt x="11424" y="18700"/>
                    <a:pt x="11424" y="19062"/>
                  </a:cubicBezTo>
                  <a:cubicBezTo>
                    <a:pt x="11267" y="19425"/>
                    <a:pt x="9544" y="21600"/>
                    <a:pt x="9387" y="21600"/>
                  </a:cubicBezTo>
                  <a:cubicBezTo>
                    <a:pt x="8756" y="21600"/>
                    <a:pt x="8138" y="19062"/>
                    <a:pt x="7507" y="19062"/>
                  </a:cubicBezTo>
                  <a:lnTo>
                    <a:pt x="5469" y="21237"/>
                  </a:lnTo>
                  <a:cubicBezTo>
                    <a:pt x="5469" y="20512"/>
                    <a:pt x="3589" y="19425"/>
                    <a:pt x="3747" y="18700"/>
                  </a:cubicBezTo>
                  <a:cubicBezTo>
                    <a:pt x="3747" y="18337"/>
                    <a:pt x="5785" y="16555"/>
                    <a:pt x="5627" y="16192"/>
                  </a:cubicBezTo>
                  <a:cubicBezTo>
                    <a:pt x="5627" y="16192"/>
                    <a:pt x="4062" y="13685"/>
                    <a:pt x="3905" y="13685"/>
                  </a:cubicBezTo>
                  <a:cubicBezTo>
                    <a:pt x="3747" y="13685"/>
                    <a:pt x="1867" y="16192"/>
                    <a:pt x="1867" y="16192"/>
                  </a:cubicBezTo>
                  <a:cubicBezTo>
                    <a:pt x="1564" y="15830"/>
                    <a:pt x="0" y="14048"/>
                    <a:pt x="0" y="13685"/>
                  </a:cubicBezTo>
                  <a:cubicBezTo>
                    <a:pt x="0" y="12597"/>
                    <a:pt x="1867" y="11872"/>
                    <a:pt x="2025" y="1114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4" name="Google Shape;1424;p26"/>
            <p:cNvSpPr/>
            <p:nvPr/>
          </p:nvSpPr>
          <p:spPr>
            <a:xfrm>
              <a:off x="2027509" y="53527"/>
              <a:ext cx="3800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3834" y="21082"/>
                  </a:moveTo>
                  <a:cubicBezTo>
                    <a:pt x="3834" y="19526"/>
                    <a:pt x="0" y="18490"/>
                    <a:pt x="0" y="16978"/>
                  </a:cubicBezTo>
                  <a:cubicBezTo>
                    <a:pt x="0" y="16459"/>
                    <a:pt x="3834" y="14386"/>
                    <a:pt x="4507" y="13867"/>
                  </a:cubicBezTo>
                  <a:cubicBezTo>
                    <a:pt x="5561" y="12830"/>
                    <a:pt x="7990" y="11837"/>
                    <a:pt x="8693" y="10282"/>
                  </a:cubicBezTo>
                  <a:cubicBezTo>
                    <a:pt x="9395" y="9763"/>
                    <a:pt x="13229" y="8208"/>
                    <a:pt x="13229" y="7171"/>
                  </a:cubicBezTo>
                  <a:cubicBezTo>
                    <a:pt x="13229" y="6178"/>
                    <a:pt x="9395" y="4622"/>
                    <a:pt x="9395" y="3586"/>
                  </a:cubicBezTo>
                  <a:cubicBezTo>
                    <a:pt x="10800" y="3586"/>
                    <a:pt x="12176" y="0"/>
                    <a:pt x="13580" y="0"/>
                  </a:cubicBezTo>
                  <a:cubicBezTo>
                    <a:pt x="13932" y="0"/>
                    <a:pt x="17766" y="3586"/>
                    <a:pt x="17766" y="3586"/>
                  </a:cubicBezTo>
                  <a:cubicBezTo>
                    <a:pt x="17766" y="4622"/>
                    <a:pt x="13229" y="6696"/>
                    <a:pt x="13229" y="7171"/>
                  </a:cubicBezTo>
                  <a:cubicBezTo>
                    <a:pt x="13932" y="8208"/>
                    <a:pt x="16361" y="9763"/>
                    <a:pt x="17415" y="10800"/>
                  </a:cubicBezTo>
                  <a:cubicBezTo>
                    <a:pt x="17766" y="11318"/>
                    <a:pt x="21600" y="14386"/>
                    <a:pt x="21600" y="14386"/>
                  </a:cubicBezTo>
                  <a:cubicBezTo>
                    <a:pt x="20898" y="15422"/>
                    <a:pt x="18117" y="16978"/>
                    <a:pt x="17063" y="17971"/>
                  </a:cubicBezTo>
                  <a:cubicBezTo>
                    <a:pt x="16010" y="18490"/>
                    <a:pt x="13932" y="20563"/>
                    <a:pt x="12527" y="21082"/>
                  </a:cubicBezTo>
                  <a:cubicBezTo>
                    <a:pt x="11824" y="21600"/>
                    <a:pt x="9395" y="17496"/>
                    <a:pt x="8341" y="17496"/>
                  </a:cubicBezTo>
                  <a:cubicBezTo>
                    <a:pt x="6966" y="17496"/>
                    <a:pt x="5561" y="20563"/>
                    <a:pt x="3834" y="21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5" name="Google Shape;1425;p26"/>
            <p:cNvSpPr/>
            <p:nvPr/>
          </p:nvSpPr>
          <p:spPr>
            <a:xfrm>
              <a:off x="779818" y="24217"/>
              <a:ext cx="39858" cy="2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91" y="21600"/>
                  </a:moveTo>
                  <a:cubicBezTo>
                    <a:pt x="3656" y="20674"/>
                    <a:pt x="0" y="19286"/>
                    <a:pt x="0" y="18399"/>
                  </a:cubicBezTo>
                  <a:cubicBezTo>
                    <a:pt x="0" y="17473"/>
                    <a:pt x="4660" y="16084"/>
                    <a:pt x="4326" y="15159"/>
                  </a:cubicBezTo>
                  <a:cubicBezTo>
                    <a:pt x="4326" y="14233"/>
                    <a:pt x="335" y="12883"/>
                    <a:pt x="335" y="11957"/>
                  </a:cubicBezTo>
                  <a:cubicBezTo>
                    <a:pt x="670" y="11494"/>
                    <a:pt x="3991" y="9643"/>
                    <a:pt x="4660" y="9180"/>
                  </a:cubicBezTo>
                  <a:cubicBezTo>
                    <a:pt x="5330" y="8756"/>
                    <a:pt x="8986" y="6441"/>
                    <a:pt x="8986" y="5979"/>
                  </a:cubicBezTo>
                  <a:cubicBezTo>
                    <a:pt x="8986" y="5516"/>
                    <a:pt x="4995" y="2777"/>
                    <a:pt x="5330" y="2777"/>
                  </a:cubicBezTo>
                  <a:cubicBezTo>
                    <a:pt x="5665" y="2314"/>
                    <a:pt x="8651" y="0"/>
                    <a:pt x="9321" y="0"/>
                  </a:cubicBezTo>
                  <a:cubicBezTo>
                    <a:pt x="10633" y="0"/>
                    <a:pt x="12307" y="3240"/>
                    <a:pt x="13312" y="3240"/>
                  </a:cubicBezTo>
                  <a:cubicBezTo>
                    <a:pt x="14958" y="2777"/>
                    <a:pt x="15963" y="463"/>
                    <a:pt x="17609" y="0"/>
                  </a:cubicBezTo>
                  <a:cubicBezTo>
                    <a:pt x="17944" y="1389"/>
                    <a:pt x="21600" y="2314"/>
                    <a:pt x="21600" y="3240"/>
                  </a:cubicBezTo>
                  <a:cubicBezTo>
                    <a:pt x="21600" y="3703"/>
                    <a:pt x="17302" y="6441"/>
                    <a:pt x="17302" y="6441"/>
                  </a:cubicBezTo>
                  <a:cubicBezTo>
                    <a:pt x="16967" y="6441"/>
                    <a:pt x="13312" y="3240"/>
                    <a:pt x="13312" y="3240"/>
                  </a:cubicBezTo>
                  <a:cubicBezTo>
                    <a:pt x="12642" y="3703"/>
                    <a:pt x="8986" y="5516"/>
                    <a:pt x="8986" y="5979"/>
                  </a:cubicBezTo>
                  <a:cubicBezTo>
                    <a:pt x="8986" y="6904"/>
                    <a:pt x="13312" y="8293"/>
                    <a:pt x="12977" y="9180"/>
                  </a:cubicBezTo>
                  <a:cubicBezTo>
                    <a:pt x="12642" y="10569"/>
                    <a:pt x="8986" y="11031"/>
                    <a:pt x="8651" y="12420"/>
                  </a:cubicBezTo>
                  <a:cubicBezTo>
                    <a:pt x="8651" y="13346"/>
                    <a:pt x="12642" y="14696"/>
                    <a:pt x="12642" y="15621"/>
                  </a:cubicBezTo>
                  <a:cubicBezTo>
                    <a:pt x="12307" y="16547"/>
                    <a:pt x="8651" y="17473"/>
                    <a:pt x="8316" y="183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6" name="Google Shape;1426;p26"/>
            <p:cNvSpPr/>
            <p:nvPr/>
          </p:nvSpPr>
          <p:spPr>
            <a:xfrm>
              <a:off x="1283168" y="44571"/>
              <a:ext cx="37439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3442"/>
                  </a:moveTo>
                  <a:cubicBezTo>
                    <a:pt x="357" y="12405"/>
                    <a:pt x="4605" y="11369"/>
                    <a:pt x="4605" y="10375"/>
                  </a:cubicBezTo>
                  <a:cubicBezTo>
                    <a:pt x="4605" y="9338"/>
                    <a:pt x="0" y="7265"/>
                    <a:pt x="357" y="6746"/>
                  </a:cubicBezTo>
                  <a:cubicBezTo>
                    <a:pt x="1070" y="5191"/>
                    <a:pt x="3892" y="4197"/>
                    <a:pt x="4962" y="3161"/>
                  </a:cubicBezTo>
                  <a:cubicBezTo>
                    <a:pt x="5318" y="2642"/>
                    <a:pt x="9210" y="-425"/>
                    <a:pt x="9567" y="50"/>
                  </a:cubicBezTo>
                  <a:cubicBezTo>
                    <a:pt x="9924" y="50"/>
                    <a:pt x="13459" y="3161"/>
                    <a:pt x="13459" y="3679"/>
                  </a:cubicBezTo>
                  <a:cubicBezTo>
                    <a:pt x="13459" y="4197"/>
                    <a:pt x="9567" y="6228"/>
                    <a:pt x="9210" y="6746"/>
                  </a:cubicBezTo>
                  <a:cubicBezTo>
                    <a:pt x="7428" y="7783"/>
                    <a:pt x="6031" y="8820"/>
                    <a:pt x="4605" y="10375"/>
                  </a:cubicBezTo>
                  <a:cubicBezTo>
                    <a:pt x="6031" y="10850"/>
                    <a:pt x="7101" y="13442"/>
                    <a:pt x="8497" y="13961"/>
                  </a:cubicBezTo>
                  <a:cubicBezTo>
                    <a:pt x="9924" y="14479"/>
                    <a:pt x="11320" y="17546"/>
                    <a:pt x="12746" y="17546"/>
                  </a:cubicBezTo>
                  <a:cubicBezTo>
                    <a:pt x="13459" y="17546"/>
                    <a:pt x="16995" y="13961"/>
                    <a:pt x="17351" y="13961"/>
                  </a:cubicBezTo>
                  <a:cubicBezTo>
                    <a:pt x="17708" y="14479"/>
                    <a:pt x="21600" y="17546"/>
                    <a:pt x="21600" y="18065"/>
                  </a:cubicBezTo>
                  <a:cubicBezTo>
                    <a:pt x="21243" y="19101"/>
                    <a:pt x="17351" y="20138"/>
                    <a:pt x="16995" y="21175"/>
                  </a:cubicBezTo>
                  <a:cubicBezTo>
                    <a:pt x="15569" y="20657"/>
                    <a:pt x="14172" y="17546"/>
                    <a:pt x="12746" y="17546"/>
                  </a:cubicBezTo>
                  <a:cubicBezTo>
                    <a:pt x="11676" y="17546"/>
                    <a:pt x="8854" y="21175"/>
                    <a:pt x="8141" y="20657"/>
                  </a:cubicBezTo>
                  <a:cubicBezTo>
                    <a:pt x="6744" y="20138"/>
                    <a:pt x="4962" y="18065"/>
                    <a:pt x="4249" y="170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7" name="Google Shape;1427;p26"/>
            <p:cNvSpPr/>
            <p:nvPr/>
          </p:nvSpPr>
          <p:spPr>
            <a:xfrm>
              <a:off x="1220038" y="4504"/>
              <a:ext cx="3738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7" fill="norm" stroke="1" extrusionOk="0">
                  <a:moveTo>
                    <a:pt x="8866" y="6929"/>
                  </a:moveTo>
                  <a:cubicBezTo>
                    <a:pt x="7795" y="6022"/>
                    <a:pt x="5326" y="12865"/>
                    <a:pt x="4255" y="12865"/>
                  </a:cubicBezTo>
                  <a:cubicBezTo>
                    <a:pt x="3898" y="12865"/>
                    <a:pt x="0" y="6022"/>
                    <a:pt x="0" y="6022"/>
                  </a:cubicBezTo>
                  <a:cubicBezTo>
                    <a:pt x="0" y="5033"/>
                    <a:pt x="3898" y="86"/>
                    <a:pt x="4612" y="86"/>
                  </a:cubicBezTo>
                  <a:cubicBezTo>
                    <a:pt x="5326" y="-903"/>
                    <a:pt x="7795" y="6929"/>
                    <a:pt x="8866" y="6929"/>
                  </a:cubicBezTo>
                  <a:cubicBezTo>
                    <a:pt x="9907" y="6929"/>
                    <a:pt x="12407" y="86"/>
                    <a:pt x="13478" y="86"/>
                  </a:cubicBezTo>
                  <a:cubicBezTo>
                    <a:pt x="14519" y="1076"/>
                    <a:pt x="16661" y="6022"/>
                    <a:pt x="17345" y="6929"/>
                  </a:cubicBezTo>
                  <a:cubicBezTo>
                    <a:pt x="18060" y="7918"/>
                    <a:pt x="21600" y="12865"/>
                    <a:pt x="21600" y="13854"/>
                  </a:cubicBezTo>
                  <a:cubicBezTo>
                    <a:pt x="21600" y="14844"/>
                    <a:pt x="17345" y="20697"/>
                    <a:pt x="17018" y="20697"/>
                  </a:cubicBezTo>
                  <a:cubicBezTo>
                    <a:pt x="15947" y="20697"/>
                    <a:pt x="13805" y="14844"/>
                    <a:pt x="12764" y="13854"/>
                  </a:cubicBezTo>
                  <a:cubicBezTo>
                    <a:pt x="11336" y="11876"/>
                    <a:pt x="10264" y="7918"/>
                    <a:pt x="8866" y="69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8" name="Google Shape;1428;p26"/>
            <p:cNvSpPr/>
            <p:nvPr/>
          </p:nvSpPr>
          <p:spPr>
            <a:xfrm>
              <a:off x="1548670" y="24571"/>
              <a:ext cx="38004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4" y="8907"/>
                  </a:moveTo>
                  <a:cubicBezTo>
                    <a:pt x="10449" y="9493"/>
                    <a:pt x="11502" y="13333"/>
                    <a:pt x="12878" y="13333"/>
                  </a:cubicBezTo>
                  <a:cubicBezTo>
                    <a:pt x="13580" y="13333"/>
                    <a:pt x="17063" y="8907"/>
                    <a:pt x="17415" y="9493"/>
                  </a:cubicBezTo>
                  <a:cubicBezTo>
                    <a:pt x="18117" y="9493"/>
                    <a:pt x="21600" y="13333"/>
                    <a:pt x="21600" y="13973"/>
                  </a:cubicBezTo>
                  <a:cubicBezTo>
                    <a:pt x="21600" y="15253"/>
                    <a:pt x="17415" y="16480"/>
                    <a:pt x="17063" y="17760"/>
                  </a:cubicBezTo>
                  <a:cubicBezTo>
                    <a:pt x="15688" y="17120"/>
                    <a:pt x="14634" y="13973"/>
                    <a:pt x="12878" y="13333"/>
                  </a:cubicBezTo>
                  <a:cubicBezTo>
                    <a:pt x="12205" y="13333"/>
                    <a:pt x="9044" y="17120"/>
                    <a:pt x="8371" y="17760"/>
                  </a:cubicBezTo>
                  <a:lnTo>
                    <a:pt x="4185" y="21600"/>
                  </a:lnTo>
                  <a:cubicBezTo>
                    <a:pt x="3834" y="20320"/>
                    <a:pt x="0" y="18400"/>
                    <a:pt x="0" y="17120"/>
                  </a:cubicBezTo>
                  <a:cubicBezTo>
                    <a:pt x="0" y="15893"/>
                    <a:pt x="4185" y="14613"/>
                    <a:pt x="4537" y="13333"/>
                  </a:cubicBezTo>
                  <a:cubicBezTo>
                    <a:pt x="4888" y="11413"/>
                    <a:pt x="8693" y="10133"/>
                    <a:pt x="9044" y="8907"/>
                  </a:cubicBezTo>
                  <a:cubicBezTo>
                    <a:pt x="9044" y="7627"/>
                    <a:pt x="5210" y="5707"/>
                    <a:pt x="4888" y="4427"/>
                  </a:cubicBezTo>
                  <a:cubicBezTo>
                    <a:pt x="6263" y="4427"/>
                    <a:pt x="8020" y="0"/>
                    <a:pt x="9395" y="0"/>
                  </a:cubicBezTo>
                  <a:cubicBezTo>
                    <a:pt x="9746" y="0"/>
                    <a:pt x="13580" y="4427"/>
                    <a:pt x="13229" y="5067"/>
                  </a:cubicBezTo>
                  <a:cubicBezTo>
                    <a:pt x="13229" y="6347"/>
                    <a:pt x="9395" y="7627"/>
                    <a:pt x="9044" y="89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29" name="Google Shape;1429;p26"/>
            <p:cNvSpPr/>
            <p:nvPr/>
          </p:nvSpPr>
          <p:spPr>
            <a:xfrm>
              <a:off x="1839452" y="25795"/>
              <a:ext cx="2110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9276" y="21600"/>
                  </a:moveTo>
                  <a:cubicBezTo>
                    <a:pt x="8497" y="20538"/>
                    <a:pt x="0" y="18989"/>
                    <a:pt x="0" y="17926"/>
                  </a:cubicBezTo>
                  <a:cubicBezTo>
                    <a:pt x="778" y="16864"/>
                    <a:pt x="10832" y="15270"/>
                    <a:pt x="10054" y="14208"/>
                  </a:cubicBezTo>
                  <a:cubicBezTo>
                    <a:pt x="10054" y="13190"/>
                    <a:pt x="778" y="11597"/>
                    <a:pt x="1557" y="10534"/>
                  </a:cubicBezTo>
                  <a:cubicBezTo>
                    <a:pt x="1557" y="9472"/>
                    <a:pt x="10832" y="8410"/>
                    <a:pt x="10832" y="7392"/>
                  </a:cubicBezTo>
                  <a:cubicBezTo>
                    <a:pt x="11611" y="6330"/>
                    <a:pt x="1557" y="4205"/>
                    <a:pt x="2335" y="3674"/>
                  </a:cubicBezTo>
                  <a:cubicBezTo>
                    <a:pt x="3114" y="2125"/>
                    <a:pt x="10832" y="1593"/>
                    <a:pt x="12389" y="0"/>
                  </a:cubicBezTo>
                  <a:cubicBezTo>
                    <a:pt x="12389" y="1062"/>
                    <a:pt x="21600" y="2656"/>
                    <a:pt x="20822" y="3674"/>
                  </a:cubicBezTo>
                  <a:cubicBezTo>
                    <a:pt x="20822" y="4736"/>
                    <a:pt x="10832" y="6330"/>
                    <a:pt x="10832" y="7392"/>
                  </a:cubicBezTo>
                  <a:cubicBezTo>
                    <a:pt x="11611" y="8410"/>
                    <a:pt x="20108" y="10003"/>
                    <a:pt x="20108" y="11066"/>
                  </a:cubicBezTo>
                  <a:cubicBezTo>
                    <a:pt x="20108" y="12128"/>
                    <a:pt x="10832" y="13190"/>
                    <a:pt x="10054" y="14208"/>
                  </a:cubicBezTo>
                  <a:cubicBezTo>
                    <a:pt x="10054" y="15270"/>
                    <a:pt x="20108" y="17395"/>
                    <a:pt x="19330" y="17926"/>
                  </a:cubicBezTo>
                  <a:cubicBezTo>
                    <a:pt x="18551" y="19520"/>
                    <a:pt x="10832" y="20007"/>
                    <a:pt x="9276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0" name="Google Shape;1430;p26"/>
            <p:cNvSpPr/>
            <p:nvPr/>
          </p:nvSpPr>
          <p:spPr>
            <a:xfrm>
              <a:off x="1919538" y="16138"/>
              <a:ext cx="37428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16413" y="17173"/>
                  </a:moveTo>
                  <a:cubicBezTo>
                    <a:pt x="15009" y="17173"/>
                    <a:pt x="13604" y="21600"/>
                    <a:pt x="12228" y="21600"/>
                  </a:cubicBezTo>
                  <a:cubicBezTo>
                    <a:pt x="11877" y="21600"/>
                    <a:pt x="8043" y="17173"/>
                    <a:pt x="8043" y="17173"/>
                  </a:cubicBezTo>
                  <a:cubicBezTo>
                    <a:pt x="8043" y="16533"/>
                    <a:pt x="12579" y="12747"/>
                    <a:pt x="12579" y="12747"/>
                  </a:cubicBezTo>
                  <a:cubicBezTo>
                    <a:pt x="11877" y="12107"/>
                    <a:pt x="9096" y="8267"/>
                    <a:pt x="8394" y="8267"/>
                  </a:cubicBezTo>
                  <a:cubicBezTo>
                    <a:pt x="8394" y="8267"/>
                    <a:pt x="6989" y="9547"/>
                    <a:pt x="5965" y="10187"/>
                  </a:cubicBezTo>
                  <a:cubicBezTo>
                    <a:pt x="4911" y="11467"/>
                    <a:pt x="3857" y="12107"/>
                    <a:pt x="3857" y="12107"/>
                  </a:cubicBezTo>
                  <a:cubicBezTo>
                    <a:pt x="3506" y="11467"/>
                    <a:pt x="-328" y="8907"/>
                    <a:pt x="23" y="7627"/>
                  </a:cubicBezTo>
                  <a:cubicBezTo>
                    <a:pt x="23" y="6400"/>
                    <a:pt x="3857" y="5120"/>
                    <a:pt x="4209" y="3840"/>
                  </a:cubicBezTo>
                  <a:cubicBezTo>
                    <a:pt x="5965" y="4480"/>
                    <a:pt x="6989" y="8267"/>
                    <a:pt x="8394" y="8267"/>
                  </a:cubicBezTo>
                  <a:cubicBezTo>
                    <a:pt x="9096" y="8267"/>
                    <a:pt x="12228" y="4480"/>
                    <a:pt x="12931" y="3840"/>
                  </a:cubicBezTo>
                  <a:cubicBezTo>
                    <a:pt x="13604" y="3200"/>
                    <a:pt x="16413" y="0"/>
                    <a:pt x="17438" y="0"/>
                  </a:cubicBezTo>
                  <a:cubicBezTo>
                    <a:pt x="18492" y="0"/>
                    <a:pt x="20248" y="4480"/>
                    <a:pt x="21272" y="4480"/>
                  </a:cubicBezTo>
                  <a:cubicBezTo>
                    <a:pt x="19896" y="5760"/>
                    <a:pt x="18492" y="6987"/>
                    <a:pt x="17116" y="8907"/>
                  </a:cubicBezTo>
                  <a:cubicBezTo>
                    <a:pt x="16413" y="9547"/>
                    <a:pt x="12579" y="12107"/>
                    <a:pt x="12579" y="12747"/>
                  </a:cubicBezTo>
                  <a:cubicBezTo>
                    <a:pt x="12579" y="13973"/>
                    <a:pt x="16413" y="15893"/>
                    <a:pt x="16413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1" name="Google Shape;1431;p26"/>
            <p:cNvSpPr/>
            <p:nvPr/>
          </p:nvSpPr>
          <p:spPr>
            <a:xfrm>
              <a:off x="2082659" y="30988"/>
              <a:ext cx="91352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70" y="14566"/>
                  </a:moveTo>
                  <a:cubicBezTo>
                    <a:pt x="5516" y="13523"/>
                    <a:pt x="7245" y="12434"/>
                    <a:pt x="7245" y="11345"/>
                  </a:cubicBezTo>
                  <a:cubicBezTo>
                    <a:pt x="7245" y="10800"/>
                    <a:pt x="5796" y="8123"/>
                    <a:pt x="5516" y="7578"/>
                  </a:cubicBezTo>
                  <a:cubicBezTo>
                    <a:pt x="5370" y="7034"/>
                    <a:pt x="3775" y="3766"/>
                    <a:pt x="3775" y="3766"/>
                  </a:cubicBezTo>
                  <a:cubicBezTo>
                    <a:pt x="3921" y="3222"/>
                    <a:pt x="5516" y="0"/>
                    <a:pt x="5662" y="0"/>
                  </a:cubicBezTo>
                  <a:cubicBezTo>
                    <a:pt x="6234" y="0"/>
                    <a:pt x="6965" y="4311"/>
                    <a:pt x="7391" y="3766"/>
                  </a:cubicBezTo>
                  <a:cubicBezTo>
                    <a:pt x="7975" y="3766"/>
                    <a:pt x="8560" y="545"/>
                    <a:pt x="9278" y="545"/>
                  </a:cubicBezTo>
                  <a:cubicBezTo>
                    <a:pt x="9862" y="545"/>
                    <a:pt x="10435" y="4311"/>
                    <a:pt x="11019" y="4311"/>
                  </a:cubicBezTo>
                  <a:cubicBezTo>
                    <a:pt x="11604" y="4311"/>
                    <a:pt x="12176" y="545"/>
                    <a:pt x="12760" y="545"/>
                  </a:cubicBezTo>
                  <a:cubicBezTo>
                    <a:pt x="13345" y="545"/>
                    <a:pt x="13917" y="4311"/>
                    <a:pt x="14501" y="4855"/>
                  </a:cubicBezTo>
                  <a:cubicBezTo>
                    <a:pt x="15074" y="4855"/>
                    <a:pt x="15804" y="1089"/>
                    <a:pt x="16389" y="1089"/>
                  </a:cubicBezTo>
                  <a:cubicBezTo>
                    <a:pt x="16961" y="1089"/>
                    <a:pt x="17399" y="4855"/>
                    <a:pt x="18118" y="4855"/>
                  </a:cubicBezTo>
                  <a:cubicBezTo>
                    <a:pt x="18410" y="4855"/>
                    <a:pt x="19579" y="1089"/>
                    <a:pt x="19859" y="1634"/>
                  </a:cubicBezTo>
                  <a:cubicBezTo>
                    <a:pt x="20151" y="1634"/>
                    <a:pt x="21600" y="4855"/>
                    <a:pt x="21600" y="5400"/>
                  </a:cubicBezTo>
                  <a:cubicBezTo>
                    <a:pt x="21600" y="6489"/>
                    <a:pt x="19859" y="7578"/>
                    <a:pt x="19713" y="8622"/>
                  </a:cubicBezTo>
                  <a:lnTo>
                    <a:pt x="16097" y="15655"/>
                  </a:lnTo>
                  <a:cubicBezTo>
                    <a:pt x="15950" y="14566"/>
                    <a:pt x="14355" y="12978"/>
                    <a:pt x="14355" y="11889"/>
                  </a:cubicBezTo>
                  <a:cubicBezTo>
                    <a:pt x="14355" y="11345"/>
                    <a:pt x="16243" y="8622"/>
                    <a:pt x="16243" y="8622"/>
                  </a:cubicBezTo>
                  <a:cubicBezTo>
                    <a:pt x="16097" y="8123"/>
                    <a:pt x="14794" y="4855"/>
                    <a:pt x="14501" y="4855"/>
                  </a:cubicBezTo>
                  <a:cubicBezTo>
                    <a:pt x="14063" y="4311"/>
                    <a:pt x="13199" y="8123"/>
                    <a:pt x="12614" y="8123"/>
                  </a:cubicBezTo>
                  <a:cubicBezTo>
                    <a:pt x="12322" y="8123"/>
                    <a:pt x="11165" y="3766"/>
                    <a:pt x="10873" y="4311"/>
                  </a:cubicBezTo>
                  <a:cubicBezTo>
                    <a:pt x="10301" y="4855"/>
                    <a:pt x="9570" y="7034"/>
                    <a:pt x="9132" y="7578"/>
                  </a:cubicBezTo>
                  <a:cubicBezTo>
                    <a:pt x="8840" y="8123"/>
                    <a:pt x="7245" y="10800"/>
                    <a:pt x="7245" y="11345"/>
                  </a:cubicBezTo>
                  <a:cubicBezTo>
                    <a:pt x="7245" y="12434"/>
                    <a:pt x="8986" y="14067"/>
                    <a:pt x="8840" y="15111"/>
                  </a:cubicBezTo>
                  <a:cubicBezTo>
                    <a:pt x="8840" y="16200"/>
                    <a:pt x="7245" y="17289"/>
                    <a:pt x="7111" y="18378"/>
                  </a:cubicBezTo>
                  <a:lnTo>
                    <a:pt x="5370" y="14566"/>
                  </a:lnTo>
                  <a:cubicBezTo>
                    <a:pt x="4639" y="15111"/>
                    <a:pt x="4201" y="17834"/>
                    <a:pt x="3482" y="18378"/>
                  </a:cubicBezTo>
                  <a:cubicBezTo>
                    <a:pt x="2898" y="18378"/>
                    <a:pt x="2179" y="21600"/>
                    <a:pt x="1595" y="21600"/>
                  </a:cubicBezTo>
                  <a:cubicBezTo>
                    <a:pt x="1595" y="21600"/>
                    <a:pt x="0" y="17834"/>
                    <a:pt x="0" y="17834"/>
                  </a:cubicBezTo>
                  <a:cubicBezTo>
                    <a:pt x="0" y="17289"/>
                    <a:pt x="1595" y="14566"/>
                    <a:pt x="1741" y="14566"/>
                  </a:cubicBezTo>
                  <a:cubicBezTo>
                    <a:pt x="2179" y="14067"/>
                    <a:pt x="3336" y="10800"/>
                    <a:pt x="3628" y="10800"/>
                  </a:cubicBezTo>
                  <a:cubicBezTo>
                    <a:pt x="4201" y="10800"/>
                    <a:pt x="4785" y="14566"/>
                    <a:pt x="5370" y="1456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2" name="Google Shape;1432;p26"/>
            <p:cNvSpPr/>
            <p:nvPr/>
          </p:nvSpPr>
          <p:spPr>
            <a:xfrm>
              <a:off x="2662066" y="36679"/>
              <a:ext cx="3002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5" y="21600"/>
                  </a:moveTo>
                  <a:lnTo>
                    <a:pt x="5261" y="17926"/>
                  </a:lnTo>
                  <a:cubicBezTo>
                    <a:pt x="4409" y="17395"/>
                    <a:pt x="0" y="14739"/>
                    <a:pt x="0" y="14208"/>
                  </a:cubicBezTo>
                  <a:cubicBezTo>
                    <a:pt x="408" y="12659"/>
                    <a:pt x="5261" y="12128"/>
                    <a:pt x="5706" y="10534"/>
                  </a:cubicBezTo>
                  <a:cubicBezTo>
                    <a:pt x="6150" y="9472"/>
                    <a:pt x="11448" y="8410"/>
                    <a:pt x="11448" y="7392"/>
                  </a:cubicBezTo>
                  <a:cubicBezTo>
                    <a:pt x="11448" y="6861"/>
                    <a:pt x="5706" y="3674"/>
                    <a:pt x="6150" y="3674"/>
                  </a:cubicBezTo>
                  <a:cubicBezTo>
                    <a:pt x="7484" y="2125"/>
                    <a:pt x="10559" y="1593"/>
                    <a:pt x="11893" y="0"/>
                  </a:cubicBezTo>
                  <a:cubicBezTo>
                    <a:pt x="12338" y="1062"/>
                    <a:pt x="17191" y="2611"/>
                    <a:pt x="17191" y="3674"/>
                  </a:cubicBezTo>
                  <a:cubicBezTo>
                    <a:pt x="16746" y="4736"/>
                    <a:pt x="11004" y="6330"/>
                    <a:pt x="11448" y="7392"/>
                  </a:cubicBezTo>
                  <a:cubicBezTo>
                    <a:pt x="11893" y="8410"/>
                    <a:pt x="15413" y="10003"/>
                    <a:pt x="16302" y="11066"/>
                  </a:cubicBezTo>
                  <a:cubicBezTo>
                    <a:pt x="17191" y="11597"/>
                    <a:pt x="21600" y="14208"/>
                    <a:pt x="21600" y="14739"/>
                  </a:cubicBezTo>
                  <a:cubicBezTo>
                    <a:pt x="21600" y="15270"/>
                    <a:pt x="16746" y="17926"/>
                    <a:pt x="15857" y="1792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3" name="Google Shape;1433;p26"/>
            <p:cNvSpPr/>
            <p:nvPr/>
          </p:nvSpPr>
          <p:spPr>
            <a:xfrm>
              <a:off x="2784013" y="28039"/>
              <a:ext cx="6013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634" y="5853"/>
                  </a:moveTo>
                  <a:cubicBezTo>
                    <a:pt x="3495" y="5853"/>
                    <a:pt x="4594" y="0"/>
                    <a:pt x="5473" y="0"/>
                  </a:cubicBezTo>
                  <a:cubicBezTo>
                    <a:pt x="6334" y="0"/>
                    <a:pt x="7214" y="5853"/>
                    <a:pt x="8075" y="6843"/>
                  </a:cubicBezTo>
                  <a:cubicBezTo>
                    <a:pt x="8954" y="7832"/>
                    <a:pt x="9614" y="13685"/>
                    <a:pt x="10695" y="13685"/>
                  </a:cubicBezTo>
                  <a:cubicBezTo>
                    <a:pt x="11574" y="13685"/>
                    <a:pt x="12454" y="6843"/>
                    <a:pt x="13315" y="7832"/>
                  </a:cubicBezTo>
                  <a:cubicBezTo>
                    <a:pt x="14194" y="7832"/>
                    <a:pt x="15055" y="14675"/>
                    <a:pt x="15934" y="14675"/>
                  </a:cubicBezTo>
                  <a:cubicBezTo>
                    <a:pt x="16814" y="14675"/>
                    <a:pt x="17895" y="7832"/>
                    <a:pt x="18774" y="7832"/>
                  </a:cubicBezTo>
                  <a:cubicBezTo>
                    <a:pt x="19635" y="8821"/>
                    <a:pt x="20295" y="13685"/>
                    <a:pt x="21394" y="14675"/>
                  </a:cubicBezTo>
                  <a:cubicBezTo>
                    <a:pt x="20295" y="15664"/>
                    <a:pt x="19434" y="21600"/>
                    <a:pt x="18554" y="21600"/>
                  </a:cubicBezTo>
                  <a:cubicBezTo>
                    <a:pt x="17675" y="21600"/>
                    <a:pt x="16814" y="14675"/>
                    <a:pt x="15934" y="14675"/>
                  </a:cubicBezTo>
                  <a:cubicBezTo>
                    <a:pt x="15055" y="14675"/>
                    <a:pt x="13974" y="20611"/>
                    <a:pt x="13095" y="20611"/>
                  </a:cubicBezTo>
                  <a:cubicBezTo>
                    <a:pt x="12234" y="20611"/>
                    <a:pt x="11574" y="13685"/>
                    <a:pt x="10695" y="13685"/>
                  </a:cubicBezTo>
                  <a:cubicBezTo>
                    <a:pt x="9614" y="13685"/>
                    <a:pt x="8734" y="20611"/>
                    <a:pt x="7873" y="19621"/>
                  </a:cubicBezTo>
                  <a:cubicBezTo>
                    <a:pt x="6994" y="19621"/>
                    <a:pt x="5895" y="12696"/>
                    <a:pt x="5254" y="12696"/>
                  </a:cubicBezTo>
                  <a:cubicBezTo>
                    <a:pt x="4814" y="13685"/>
                    <a:pt x="2854" y="19621"/>
                    <a:pt x="2414" y="19621"/>
                  </a:cubicBezTo>
                  <a:cubicBezTo>
                    <a:pt x="2194" y="18632"/>
                    <a:pt x="-206" y="12696"/>
                    <a:pt x="14" y="12696"/>
                  </a:cubicBezTo>
                  <a:cubicBezTo>
                    <a:pt x="14" y="9811"/>
                    <a:pt x="2414" y="7832"/>
                    <a:pt x="2634" y="585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4" name="Google Shape;1434;p26"/>
            <p:cNvSpPr/>
            <p:nvPr/>
          </p:nvSpPr>
          <p:spPr>
            <a:xfrm>
              <a:off x="2835548" y="35704"/>
              <a:ext cx="53350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006"/>
                  </a:moveTo>
                  <a:cubicBezTo>
                    <a:pt x="1001" y="14814"/>
                    <a:pt x="1981" y="13571"/>
                    <a:pt x="2981" y="12328"/>
                  </a:cubicBezTo>
                  <a:cubicBezTo>
                    <a:pt x="3982" y="11085"/>
                    <a:pt x="5212" y="9842"/>
                    <a:pt x="6213" y="8029"/>
                  </a:cubicBezTo>
                  <a:lnTo>
                    <a:pt x="9424" y="4299"/>
                  </a:lnTo>
                  <a:cubicBezTo>
                    <a:pt x="10175" y="3056"/>
                    <a:pt x="11676" y="622"/>
                    <a:pt x="12656" y="0"/>
                  </a:cubicBezTo>
                  <a:cubicBezTo>
                    <a:pt x="13156" y="0"/>
                    <a:pt x="14886" y="4299"/>
                    <a:pt x="15637" y="4921"/>
                  </a:cubicBezTo>
                  <a:cubicBezTo>
                    <a:pt x="16137" y="4921"/>
                    <a:pt x="18368" y="622"/>
                    <a:pt x="18619" y="622"/>
                  </a:cubicBezTo>
                  <a:cubicBezTo>
                    <a:pt x="19119" y="1243"/>
                    <a:pt x="21600" y="4299"/>
                    <a:pt x="21600" y="4921"/>
                  </a:cubicBezTo>
                  <a:cubicBezTo>
                    <a:pt x="21600" y="6164"/>
                    <a:pt x="18368" y="8029"/>
                    <a:pt x="18368" y="9220"/>
                  </a:cubicBezTo>
                  <a:cubicBezTo>
                    <a:pt x="18619" y="9842"/>
                    <a:pt x="21600" y="12950"/>
                    <a:pt x="21350" y="13571"/>
                  </a:cubicBezTo>
                  <a:cubicBezTo>
                    <a:pt x="20849" y="14814"/>
                    <a:pt x="18869" y="16627"/>
                    <a:pt x="18118" y="17249"/>
                  </a:cubicBezTo>
                  <a:lnTo>
                    <a:pt x="14886" y="21600"/>
                  </a:lnTo>
                  <a:cubicBezTo>
                    <a:pt x="14886" y="19735"/>
                    <a:pt x="11926" y="18492"/>
                    <a:pt x="12155" y="17249"/>
                  </a:cubicBezTo>
                  <a:cubicBezTo>
                    <a:pt x="12155" y="16006"/>
                    <a:pt x="14886" y="13571"/>
                    <a:pt x="15137" y="12950"/>
                  </a:cubicBezTo>
                  <a:cubicBezTo>
                    <a:pt x="15887" y="12328"/>
                    <a:pt x="18118" y="9842"/>
                    <a:pt x="18368" y="9220"/>
                  </a:cubicBezTo>
                  <a:cubicBezTo>
                    <a:pt x="18619" y="8029"/>
                    <a:pt x="15637" y="5542"/>
                    <a:pt x="15637" y="4921"/>
                  </a:cubicBezTo>
                  <a:lnTo>
                    <a:pt x="9195" y="12328"/>
                  </a:lnTo>
                  <a:cubicBezTo>
                    <a:pt x="8194" y="14193"/>
                    <a:pt x="6943" y="15384"/>
                    <a:pt x="5963" y="16627"/>
                  </a:cubicBezTo>
                  <a:cubicBezTo>
                    <a:pt x="5463" y="17249"/>
                    <a:pt x="3482" y="20357"/>
                    <a:pt x="2731" y="20357"/>
                  </a:cubicBezTo>
                  <a:cubicBezTo>
                    <a:pt x="1981" y="20978"/>
                    <a:pt x="751" y="16627"/>
                    <a:pt x="0" y="1600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5" name="Google Shape;1435;p26"/>
            <p:cNvSpPr/>
            <p:nvPr/>
          </p:nvSpPr>
          <p:spPr>
            <a:xfrm>
              <a:off x="2910985" y="37178"/>
              <a:ext cx="37388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34" y="14429"/>
                  </a:moveTo>
                  <a:cubicBezTo>
                    <a:pt x="12020" y="13392"/>
                    <a:pt x="9193" y="21600"/>
                    <a:pt x="8479" y="20563"/>
                  </a:cubicBezTo>
                  <a:cubicBezTo>
                    <a:pt x="7081" y="19526"/>
                    <a:pt x="5296" y="15379"/>
                    <a:pt x="4225" y="13392"/>
                  </a:cubicBezTo>
                  <a:cubicBezTo>
                    <a:pt x="3540" y="12355"/>
                    <a:pt x="0" y="7171"/>
                    <a:pt x="0" y="6134"/>
                  </a:cubicBezTo>
                  <a:cubicBezTo>
                    <a:pt x="0" y="6134"/>
                    <a:pt x="4225" y="0"/>
                    <a:pt x="4582" y="0"/>
                  </a:cubicBezTo>
                  <a:cubicBezTo>
                    <a:pt x="6010" y="0"/>
                    <a:pt x="7438" y="6134"/>
                    <a:pt x="8836" y="7171"/>
                  </a:cubicBezTo>
                  <a:cubicBezTo>
                    <a:pt x="10264" y="7171"/>
                    <a:pt x="11336" y="14429"/>
                    <a:pt x="12734" y="14429"/>
                  </a:cubicBezTo>
                  <a:cubicBezTo>
                    <a:pt x="14162" y="14429"/>
                    <a:pt x="16274" y="7171"/>
                    <a:pt x="17345" y="7171"/>
                  </a:cubicBezTo>
                  <a:cubicBezTo>
                    <a:pt x="17702" y="7171"/>
                    <a:pt x="21600" y="14429"/>
                    <a:pt x="21600" y="14429"/>
                  </a:cubicBezTo>
                  <a:cubicBezTo>
                    <a:pt x="21600" y="15379"/>
                    <a:pt x="17345" y="21600"/>
                    <a:pt x="16988" y="21600"/>
                  </a:cubicBezTo>
                  <a:cubicBezTo>
                    <a:pt x="15560" y="21600"/>
                    <a:pt x="14162" y="14429"/>
                    <a:pt x="1273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6" name="Google Shape;1436;p26"/>
            <p:cNvSpPr/>
            <p:nvPr/>
          </p:nvSpPr>
          <p:spPr>
            <a:xfrm>
              <a:off x="2986991" y="34104"/>
              <a:ext cx="38004" cy="2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85" y="9025"/>
                  </a:moveTo>
                  <a:cubicBezTo>
                    <a:pt x="3834" y="7666"/>
                    <a:pt x="0" y="6759"/>
                    <a:pt x="0" y="5853"/>
                  </a:cubicBezTo>
                  <a:cubicBezTo>
                    <a:pt x="0" y="5400"/>
                    <a:pt x="4185" y="2719"/>
                    <a:pt x="4537" y="2719"/>
                  </a:cubicBezTo>
                  <a:cubicBezTo>
                    <a:pt x="5210" y="2719"/>
                    <a:pt x="8020" y="6306"/>
                    <a:pt x="8371" y="5853"/>
                  </a:cubicBezTo>
                  <a:cubicBezTo>
                    <a:pt x="10098" y="5400"/>
                    <a:pt x="11854" y="4078"/>
                    <a:pt x="12878" y="3172"/>
                  </a:cubicBezTo>
                  <a:lnTo>
                    <a:pt x="17415" y="0"/>
                  </a:lnTo>
                  <a:cubicBezTo>
                    <a:pt x="17766" y="1359"/>
                    <a:pt x="21600" y="2266"/>
                    <a:pt x="21600" y="3172"/>
                  </a:cubicBezTo>
                  <a:cubicBezTo>
                    <a:pt x="21600" y="4531"/>
                    <a:pt x="17415" y="5400"/>
                    <a:pt x="17063" y="6306"/>
                  </a:cubicBezTo>
                  <a:cubicBezTo>
                    <a:pt x="16712" y="7213"/>
                    <a:pt x="12556" y="8119"/>
                    <a:pt x="12556" y="9025"/>
                  </a:cubicBezTo>
                  <a:cubicBezTo>
                    <a:pt x="12556" y="9894"/>
                    <a:pt x="17063" y="11706"/>
                    <a:pt x="16712" y="12613"/>
                  </a:cubicBezTo>
                  <a:cubicBezTo>
                    <a:pt x="16361" y="13519"/>
                    <a:pt x="12878" y="13972"/>
                    <a:pt x="12205" y="15294"/>
                  </a:cubicBezTo>
                  <a:cubicBezTo>
                    <a:pt x="11854" y="16200"/>
                    <a:pt x="16361" y="17559"/>
                    <a:pt x="16361" y="18466"/>
                  </a:cubicBezTo>
                  <a:cubicBezTo>
                    <a:pt x="16361" y="18919"/>
                    <a:pt x="11854" y="21600"/>
                    <a:pt x="11854" y="21600"/>
                  </a:cubicBezTo>
                  <a:cubicBezTo>
                    <a:pt x="10098" y="21147"/>
                    <a:pt x="9395" y="18466"/>
                    <a:pt x="7668" y="18013"/>
                  </a:cubicBezTo>
                  <a:cubicBezTo>
                    <a:pt x="8020" y="17106"/>
                    <a:pt x="12205" y="16200"/>
                    <a:pt x="12205" y="15294"/>
                  </a:cubicBezTo>
                  <a:cubicBezTo>
                    <a:pt x="12205" y="14387"/>
                    <a:pt x="8020" y="13066"/>
                    <a:pt x="8020" y="12159"/>
                  </a:cubicBezTo>
                  <a:cubicBezTo>
                    <a:pt x="8371" y="11706"/>
                    <a:pt x="12878" y="9478"/>
                    <a:pt x="12556" y="9025"/>
                  </a:cubicBezTo>
                  <a:cubicBezTo>
                    <a:pt x="12205" y="8572"/>
                    <a:pt x="9044" y="5853"/>
                    <a:pt x="8371" y="5853"/>
                  </a:cubicBezTo>
                  <a:cubicBezTo>
                    <a:pt x="6966" y="5853"/>
                    <a:pt x="5561" y="8572"/>
                    <a:pt x="4185" y="90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7" name="Google Shape;1437;p26"/>
            <p:cNvSpPr/>
            <p:nvPr/>
          </p:nvSpPr>
          <p:spPr>
            <a:xfrm>
              <a:off x="3104087" y="56724"/>
              <a:ext cx="53351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1" y="20043"/>
                  </a:moveTo>
                  <a:cubicBezTo>
                    <a:pt x="2731" y="18486"/>
                    <a:pt x="0" y="16216"/>
                    <a:pt x="0" y="14659"/>
                  </a:cubicBezTo>
                  <a:cubicBezTo>
                    <a:pt x="0" y="14659"/>
                    <a:pt x="3232" y="9989"/>
                    <a:pt x="3232" y="9989"/>
                  </a:cubicBezTo>
                  <a:cubicBezTo>
                    <a:pt x="3732" y="9989"/>
                    <a:pt x="5963" y="15438"/>
                    <a:pt x="6213" y="15438"/>
                  </a:cubicBezTo>
                  <a:cubicBezTo>
                    <a:pt x="7193" y="13881"/>
                    <a:pt x="8444" y="11546"/>
                    <a:pt x="9424" y="9989"/>
                  </a:cubicBezTo>
                  <a:lnTo>
                    <a:pt x="12656" y="5384"/>
                  </a:lnTo>
                  <a:lnTo>
                    <a:pt x="15637" y="0"/>
                  </a:lnTo>
                  <a:lnTo>
                    <a:pt x="21600" y="11546"/>
                  </a:lnTo>
                  <a:lnTo>
                    <a:pt x="18368" y="16216"/>
                  </a:lnTo>
                  <a:cubicBezTo>
                    <a:pt x="17618" y="17708"/>
                    <a:pt x="16137" y="20822"/>
                    <a:pt x="15137" y="21600"/>
                  </a:cubicBezTo>
                  <a:cubicBezTo>
                    <a:pt x="14636" y="21600"/>
                    <a:pt x="12906" y="15438"/>
                    <a:pt x="12155" y="15438"/>
                  </a:cubicBezTo>
                  <a:cubicBezTo>
                    <a:pt x="11175" y="15438"/>
                    <a:pt x="10175" y="20822"/>
                    <a:pt x="9195" y="20822"/>
                  </a:cubicBezTo>
                  <a:cubicBezTo>
                    <a:pt x="8194" y="20822"/>
                    <a:pt x="7193" y="15438"/>
                    <a:pt x="6213" y="15438"/>
                  </a:cubicBezTo>
                  <a:cubicBezTo>
                    <a:pt x="5212" y="15438"/>
                    <a:pt x="3961" y="20043"/>
                    <a:pt x="2981" y="200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8" name="Google Shape;1438;p26"/>
            <p:cNvSpPr/>
            <p:nvPr/>
          </p:nvSpPr>
          <p:spPr>
            <a:xfrm>
              <a:off x="3091213" y="35682"/>
              <a:ext cx="4598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2" y="5635"/>
                  </a:moveTo>
                  <a:cubicBezTo>
                    <a:pt x="13255" y="7245"/>
                    <a:pt x="12094" y="9593"/>
                    <a:pt x="10933" y="11202"/>
                  </a:cubicBezTo>
                  <a:cubicBezTo>
                    <a:pt x="10377" y="12007"/>
                    <a:pt x="8055" y="16032"/>
                    <a:pt x="7208" y="16032"/>
                  </a:cubicBezTo>
                  <a:cubicBezTo>
                    <a:pt x="6047" y="16770"/>
                    <a:pt x="4596" y="21600"/>
                    <a:pt x="3459" y="21600"/>
                  </a:cubicBezTo>
                  <a:cubicBezTo>
                    <a:pt x="3169" y="21600"/>
                    <a:pt x="0" y="16032"/>
                    <a:pt x="0" y="16032"/>
                  </a:cubicBezTo>
                  <a:cubicBezTo>
                    <a:pt x="290" y="14422"/>
                    <a:pt x="3169" y="12007"/>
                    <a:pt x="3749" y="10398"/>
                  </a:cubicBezTo>
                  <a:cubicBezTo>
                    <a:pt x="4596" y="8788"/>
                    <a:pt x="6337" y="7245"/>
                    <a:pt x="7498" y="5635"/>
                  </a:cubicBezTo>
                  <a:cubicBezTo>
                    <a:pt x="8345" y="4025"/>
                    <a:pt x="10086" y="805"/>
                    <a:pt x="11223" y="0"/>
                  </a:cubicBezTo>
                  <a:cubicBezTo>
                    <a:pt x="11804" y="0"/>
                    <a:pt x="13811" y="6440"/>
                    <a:pt x="14682" y="5635"/>
                  </a:cubicBezTo>
                  <a:cubicBezTo>
                    <a:pt x="15843" y="5635"/>
                    <a:pt x="16980" y="805"/>
                    <a:pt x="18141" y="805"/>
                  </a:cubicBezTo>
                  <a:cubicBezTo>
                    <a:pt x="18431" y="805"/>
                    <a:pt x="21600" y="6440"/>
                    <a:pt x="21600" y="6440"/>
                  </a:cubicBezTo>
                  <a:cubicBezTo>
                    <a:pt x="21600" y="7245"/>
                    <a:pt x="18141" y="12007"/>
                    <a:pt x="17851" y="12007"/>
                  </a:cubicBezTo>
                  <a:cubicBezTo>
                    <a:pt x="17561" y="12007"/>
                    <a:pt x="14972" y="5635"/>
                    <a:pt x="14682" y="56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39" name="Google Shape;1439;p26"/>
            <p:cNvSpPr/>
            <p:nvPr/>
          </p:nvSpPr>
          <p:spPr>
            <a:xfrm>
              <a:off x="3389650" y="38673"/>
              <a:ext cx="2110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8544" y="21600"/>
                  </a:moveTo>
                  <a:cubicBezTo>
                    <a:pt x="8544" y="20538"/>
                    <a:pt x="-732" y="18944"/>
                    <a:pt x="46" y="17882"/>
                  </a:cubicBezTo>
                  <a:cubicBezTo>
                    <a:pt x="46" y="16864"/>
                    <a:pt x="10100" y="15270"/>
                    <a:pt x="9322" y="14208"/>
                  </a:cubicBezTo>
                  <a:cubicBezTo>
                    <a:pt x="9322" y="13146"/>
                    <a:pt x="825" y="11552"/>
                    <a:pt x="825" y="10534"/>
                  </a:cubicBezTo>
                  <a:cubicBezTo>
                    <a:pt x="825" y="9472"/>
                    <a:pt x="10100" y="8410"/>
                    <a:pt x="10879" y="7348"/>
                  </a:cubicBezTo>
                  <a:cubicBezTo>
                    <a:pt x="10879" y="6285"/>
                    <a:pt x="825" y="4205"/>
                    <a:pt x="1603" y="3674"/>
                  </a:cubicBezTo>
                  <a:cubicBezTo>
                    <a:pt x="2382" y="2080"/>
                    <a:pt x="10100" y="1549"/>
                    <a:pt x="11657" y="0"/>
                  </a:cubicBezTo>
                  <a:cubicBezTo>
                    <a:pt x="11657" y="1018"/>
                    <a:pt x="20868" y="2611"/>
                    <a:pt x="20090" y="3674"/>
                  </a:cubicBezTo>
                  <a:cubicBezTo>
                    <a:pt x="20090" y="4736"/>
                    <a:pt x="10100" y="6285"/>
                    <a:pt x="10879" y="7348"/>
                  </a:cubicBezTo>
                  <a:cubicBezTo>
                    <a:pt x="10879" y="8410"/>
                    <a:pt x="19376" y="10003"/>
                    <a:pt x="19376" y="11066"/>
                  </a:cubicBezTo>
                  <a:cubicBezTo>
                    <a:pt x="19376" y="12084"/>
                    <a:pt x="10100" y="13146"/>
                    <a:pt x="9322" y="14208"/>
                  </a:cubicBezTo>
                  <a:cubicBezTo>
                    <a:pt x="9322" y="15270"/>
                    <a:pt x="19376" y="17351"/>
                    <a:pt x="18598" y="17882"/>
                  </a:cubicBezTo>
                  <a:cubicBezTo>
                    <a:pt x="17819" y="19475"/>
                    <a:pt x="10100" y="20007"/>
                    <a:pt x="8544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0" name="Google Shape;1440;p26"/>
            <p:cNvSpPr/>
            <p:nvPr/>
          </p:nvSpPr>
          <p:spPr>
            <a:xfrm>
              <a:off x="3528960" y="38404"/>
              <a:ext cx="44752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5" y="21600"/>
                  </a:moveTo>
                  <a:cubicBezTo>
                    <a:pt x="10067" y="19330"/>
                    <a:pt x="6811" y="17773"/>
                    <a:pt x="6811" y="16216"/>
                  </a:cubicBezTo>
                  <a:cubicBezTo>
                    <a:pt x="6811" y="13881"/>
                    <a:pt x="10365" y="12324"/>
                    <a:pt x="10663" y="10832"/>
                  </a:cubicBezTo>
                  <a:cubicBezTo>
                    <a:pt x="9470" y="10832"/>
                    <a:pt x="8277" y="5384"/>
                    <a:pt x="7109" y="5384"/>
                  </a:cubicBezTo>
                  <a:cubicBezTo>
                    <a:pt x="6214" y="5384"/>
                    <a:pt x="4151" y="10832"/>
                    <a:pt x="3256" y="10054"/>
                  </a:cubicBezTo>
                  <a:cubicBezTo>
                    <a:pt x="2063" y="10054"/>
                    <a:pt x="1193" y="5384"/>
                    <a:pt x="0" y="4605"/>
                  </a:cubicBezTo>
                  <a:cubicBezTo>
                    <a:pt x="1193" y="4605"/>
                    <a:pt x="2361" y="0"/>
                    <a:pt x="3554" y="0"/>
                  </a:cubicBezTo>
                  <a:cubicBezTo>
                    <a:pt x="4748" y="0"/>
                    <a:pt x="6214" y="5384"/>
                    <a:pt x="7109" y="5384"/>
                  </a:cubicBezTo>
                  <a:cubicBezTo>
                    <a:pt x="8277" y="5384"/>
                    <a:pt x="9470" y="778"/>
                    <a:pt x="10962" y="778"/>
                  </a:cubicBezTo>
                  <a:cubicBezTo>
                    <a:pt x="12130" y="0"/>
                    <a:pt x="13323" y="6162"/>
                    <a:pt x="14491" y="6162"/>
                  </a:cubicBezTo>
                  <a:cubicBezTo>
                    <a:pt x="15386" y="6162"/>
                    <a:pt x="17176" y="778"/>
                    <a:pt x="18046" y="778"/>
                  </a:cubicBezTo>
                  <a:cubicBezTo>
                    <a:pt x="19537" y="1557"/>
                    <a:pt x="20432" y="5384"/>
                    <a:pt x="21600" y="6162"/>
                  </a:cubicBezTo>
                  <a:cubicBezTo>
                    <a:pt x="20432" y="6941"/>
                    <a:pt x="18940" y="11611"/>
                    <a:pt x="17747" y="11611"/>
                  </a:cubicBezTo>
                  <a:cubicBezTo>
                    <a:pt x="16579" y="11611"/>
                    <a:pt x="15684" y="6162"/>
                    <a:pt x="14491" y="6162"/>
                  </a:cubicBezTo>
                  <a:cubicBezTo>
                    <a:pt x="13025" y="7719"/>
                    <a:pt x="11832" y="9276"/>
                    <a:pt x="10663" y="10832"/>
                  </a:cubicBezTo>
                  <a:cubicBezTo>
                    <a:pt x="10663" y="12324"/>
                    <a:pt x="14218" y="14659"/>
                    <a:pt x="13919" y="16216"/>
                  </a:cubicBezTo>
                  <a:cubicBezTo>
                    <a:pt x="13919" y="17773"/>
                    <a:pt x="10663" y="19330"/>
                    <a:pt x="10365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1" name="Google Shape;1441;p26"/>
            <p:cNvSpPr/>
            <p:nvPr/>
          </p:nvSpPr>
          <p:spPr>
            <a:xfrm>
              <a:off x="3660785" y="48976"/>
              <a:ext cx="55152" cy="3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76"/>
                  </a:moveTo>
                  <a:lnTo>
                    <a:pt x="3126" y="14825"/>
                  </a:lnTo>
                  <a:cubicBezTo>
                    <a:pt x="3832" y="14201"/>
                    <a:pt x="5284" y="12900"/>
                    <a:pt x="6232" y="12900"/>
                  </a:cubicBezTo>
                  <a:cubicBezTo>
                    <a:pt x="6716" y="12575"/>
                    <a:pt x="8410" y="15150"/>
                    <a:pt x="9116" y="15150"/>
                  </a:cubicBezTo>
                  <a:cubicBezTo>
                    <a:pt x="9600" y="15150"/>
                    <a:pt x="11758" y="13226"/>
                    <a:pt x="12242" y="12900"/>
                  </a:cubicBezTo>
                  <a:cubicBezTo>
                    <a:pt x="12484" y="12575"/>
                    <a:pt x="15126" y="11274"/>
                    <a:pt x="15368" y="10949"/>
                  </a:cubicBezTo>
                  <a:cubicBezTo>
                    <a:pt x="15368" y="10326"/>
                    <a:pt x="12242" y="9025"/>
                    <a:pt x="12484" y="8700"/>
                  </a:cubicBezTo>
                  <a:cubicBezTo>
                    <a:pt x="12968" y="7724"/>
                    <a:pt x="14884" y="7101"/>
                    <a:pt x="15610" y="6450"/>
                  </a:cubicBezTo>
                  <a:cubicBezTo>
                    <a:pt x="16316" y="5800"/>
                    <a:pt x="18252" y="5149"/>
                    <a:pt x="18494" y="4499"/>
                  </a:cubicBezTo>
                  <a:cubicBezTo>
                    <a:pt x="18736" y="4174"/>
                    <a:pt x="15852" y="2575"/>
                    <a:pt x="15852" y="2249"/>
                  </a:cubicBezTo>
                  <a:cubicBezTo>
                    <a:pt x="15852" y="1924"/>
                    <a:pt x="18736" y="0"/>
                    <a:pt x="18958" y="0"/>
                  </a:cubicBezTo>
                  <a:cubicBezTo>
                    <a:pt x="19926" y="0"/>
                    <a:pt x="20652" y="1924"/>
                    <a:pt x="21600" y="2249"/>
                  </a:cubicBezTo>
                  <a:cubicBezTo>
                    <a:pt x="21378" y="2900"/>
                    <a:pt x="18736" y="3550"/>
                    <a:pt x="18494" y="4499"/>
                  </a:cubicBezTo>
                  <a:cubicBezTo>
                    <a:pt x="18494" y="4824"/>
                    <a:pt x="21600" y="6125"/>
                    <a:pt x="21378" y="6775"/>
                  </a:cubicBezTo>
                  <a:cubicBezTo>
                    <a:pt x="21136" y="7426"/>
                    <a:pt x="18958" y="8374"/>
                    <a:pt x="18252" y="8700"/>
                  </a:cubicBezTo>
                  <a:cubicBezTo>
                    <a:pt x="18010" y="9025"/>
                    <a:pt x="15368" y="10326"/>
                    <a:pt x="15368" y="10949"/>
                  </a:cubicBezTo>
                  <a:cubicBezTo>
                    <a:pt x="15126" y="11274"/>
                    <a:pt x="18252" y="12900"/>
                    <a:pt x="18010" y="13226"/>
                  </a:cubicBezTo>
                  <a:cubicBezTo>
                    <a:pt x="17526" y="13876"/>
                    <a:pt x="15852" y="14499"/>
                    <a:pt x="14884" y="15150"/>
                  </a:cubicBezTo>
                  <a:cubicBezTo>
                    <a:pt x="12968" y="16776"/>
                    <a:pt x="10810" y="18050"/>
                    <a:pt x="8874" y="19351"/>
                  </a:cubicBezTo>
                  <a:cubicBezTo>
                    <a:pt x="7684" y="20001"/>
                    <a:pt x="6716" y="20977"/>
                    <a:pt x="576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2" name="Google Shape;1442;p26"/>
            <p:cNvSpPr/>
            <p:nvPr/>
          </p:nvSpPr>
          <p:spPr>
            <a:xfrm>
              <a:off x="3633184" y="45569"/>
              <a:ext cx="37387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9" y="7258"/>
                  </a:moveTo>
                  <a:cubicBezTo>
                    <a:pt x="7795" y="7258"/>
                    <a:pt x="4969" y="14429"/>
                    <a:pt x="4255" y="14429"/>
                  </a:cubicBezTo>
                  <a:cubicBezTo>
                    <a:pt x="3898" y="14429"/>
                    <a:pt x="0" y="7258"/>
                    <a:pt x="0" y="6221"/>
                  </a:cubicBezTo>
                  <a:cubicBezTo>
                    <a:pt x="0" y="6221"/>
                    <a:pt x="3898" y="0"/>
                    <a:pt x="4612" y="0"/>
                  </a:cubicBezTo>
                  <a:cubicBezTo>
                    <a:pt x="5326" y="0"/>
                    <a:pt x="7795" y="7258"/>
                    <a:pt x="8509" y="7258"/>
                  </a:cubicBezTo>
                  <a:cubicBezTo>
                    <a:pt x="9580" y="7258"/>
                    <a:pt x="12407" y="0"/>
                    <a:pt x="13121" y="1037"/>
                  </a:cubicBezTo>
                  <a:cubicBezTo>
                    <a:pt x="14519" y="1037"/>
                    <a:pt x="16304" y="6221"/>
                    <a:pt x="17345" y="8294"/>
                  </a:cubicBezTo>
                  <a:cubicBezTo>
                    <a:pt x="18060" y="9245"/>
                    <a:pt x="21600" y="14429"/>
                    <a:pt x="21600" y="15466"/>
                  </a:cubicBezTo>
                  <a:cubicBezTo>
                    <a:pt x="21600" y="15466"/>
                    <a:pt x="17345" y="21600"/>
                    <a:pt x="17018" y="21600"/>
                  </a:cubicBezTo>
                  <a:cubicBezTo>
                    <a:pt x="15947" y="21600"/>
                    <a:pt x="13805" y="15466"/>
                    <a:pt x="12764" y="14429"/>
                  </a:cubicBezTo>
                  <a:cubicBezTo>
                    <a:pt x="11336" y="13392"/>
                    <a:pt x="10264" y="8294"/>
                    <a:pt x="8509" y="72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3" name="Google Shape;1443;p26"/>
            <p:cNvSpPr/>
            <p:nvPr/>
          </p:nvSpPr>
          <p:spPr>
            <a:xfrm>
              <a:off x="3969760" y="64866"/>
              <a:ext cx="37462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12694" y="10430"/>
                  </a:moveTo>
                  <a:cubicBezTo>
                    <a:pt x="12348" y="8815"/>
                    <a:pt x="8921" y="7200"/>
                    <a:pt x="8575" y="4778"/>
                  </a:cubicBezTo>
                  <a:cubicBezTo>
                    <a:pt x="8575" y="4778"/>
                    <a:pt x="12694" y="0"/>
                    <a:pt x="13039" y="0"/>
                  </a:cubicBezTo>
                  <a:cubicBezTo>
                    <a:pt x="14422" y="0"/>
                    <a:pt x="15775" y="4778"/>
                    <a:pt x="17158" y="5585"/>
                  </a:cubicBezTo>
                  <a:cubicBezTo>
                    <a:pt x="17158" y="7200"/>
                    <a:pt x="21276" y="9622"/>
                    <a:pt x="20930" y="11237"/>
                  </a:cubicBezTo>
                  <a:cubicBezTo>
                    <a:pt x="20930" y="12045"/>
                    <a:pt x="17158" y="15207"/>
                    <a:pt x="16812" y="16015"/>
                  </a:cubicBezTo>
                  <a:cubicBezTo>
                    <a:pt x="15775" y="17630"/>
                    <a:pt x="13730" y="20793"/>
                    <a:pt x="12348" y="21600"/>
                  </a:cubicBezTo>
                  <a:cubicBezTo>
                    <a:pt x="11657" y="21600"/>
                    <a:pt x="8921" y="16015"/>
                    <a:pt x="8230" y="16015"/>
                  </a:cubicBezTo>
                  <a:cubicBezTo>
                    <a:pt x="7222" y="16015"/>
                    <a:pt x="4802" y="21600"/>
                    <a:pt x="3794" y="20793"/>
                  </a:cubicBezTo>
                  <a:cubicBezTo>
                    <a:pt x="3449" y="20793"/>
                    <a:pt x="-324" y="16015"/>
                    <a:pt x="22" y="15207"/>
                  </a:cubicBezTo>
                  <a:cubicBezTo>
                    <a:pt x="22" y="15207"/>
                    <a:pt x="4111" y="9622"/>
                    <a:pt x="4111" y="9622"/>
                  </a:cubicBezTo>
                  <a:cubicBezTo>
                    <a:pt x="5494" y="10430"/>
                    <a:pt x="6876" y="16015"/>
                    <a:pt x="8230" y="16015"/>
                  </a:cubicBezTo>
                  <a:cubicBezTo>
                    <a:pt x="9958" y="15207"/>
                    <a:pt x="10994" y="11237"/>
                    <a:pt x="12694" y="104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4" name="Google Shape;1444;p26"/>
            <p:cNvSpPr/>
            <p:nvPr/>
          </p:nvSpPr>
          <p:spPr>
            <a:xfrm>
              <a:off x="3927433" y="41850"/>
              <a:ext cx="60133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1" fill="norm" stroke="1" extrusionOk="0">
                  <a:moveTo>
                    <a:pt x="5253" y="8050"/>
                  </a:moveTo>
                  <a:cubicBezTo>
                    <a:pt x="5253" y="9296"/>
                    <a:pt x="2413" y="11166"/>
                    <a:pt x="2413" y="12412"/>
                  </a:cubicBezTo>
                  <a:cubicBezTo>
                    <a:pt x="2413" y="11166"/>
                    <a:pt x="-207" y="9296"/>
                    <a:pt x="13" y="8050"/>
                  </a:cubicBezTo>
                  <a:cubicBezTo>
                    <a:pt x="13" y="6856"/>
                    <a:pt x="2413" y="4364"/>
                    <a:pt x="2853" y="3741"/>
                  </a:cubicBezTo>
                  <a:cubicBezTo>
                    <a:pt x="3292" y="3118"/>
                    <a:pt x="4593" y="677"/>
                    <a:pt x="5472" y="54"/>
                  </a:cubicBezTo>
                  <a:cubicBezTo>
                    <a:pt x="5912" y="-569"/>
                    <a:pt x="7653" y="4364"/>
                    <a:pt x="8092" y="4364"/>
                  </a:cubicBezTo>
                  <a:cubicBezTo>
                    <a:pt x="8733" y="4364"/>
                    <a:pt x="10272" y="54"/>
                    <a:pt x="10914" y="54"/>
                  </a:cubicBezTo>
                  <a:cubicBezTo>
                    <a:pt x="11793" y="677"/>
                    <a:pt x="12672" y="3741"/>
                    <a:pt x="13533" y="4987"/>
                  </a:cubicBezTo>
                  <a:cubicBezTo>
                    <a:pt x="14413" y="5610"/>
                    <a:pt x="15072" y="8050"/>
                    <a:pt x="15933" y="9296"/>
                  </a:cubicBezTo>
                  <a:cubicBezTo>
                    <a:pt x="17033" y="8050"/>
                    <a:pt x="17674" y="5610"/>
                    <a:pt x="18773" y="4987"/>
                  </a:cubicBezTo>
                  <a:cubicBezTo>
                    <a:pt x="18773" y="4987"/>
                    <a:pt x="21393" y="9296"/>
                    <a:pt x="21393" y="9296"/>
                  </a:cubicBezTo>
                  <a:cubicBezTo>
                    <a:pt x="21393" y="9919"/>
                    <a:pt x="18773" y="13658"/>
                    <a:pt x="18553" y="13658"/>
                  </a:cubicBezTo>
                  <a:cubicBezTo>
                    <a:pt x="17674" y="13035"/>
                    <a:pt x="16813" y="9296"/>
                    <a:pt x="15933" y="9296"/>
                  </a:cubicBezTo>
                  <a:cubicBezTo>
                    <a:pt x="15072" y="9296"/>
                    <a:pt x="14193" y="13035"/>
                    <a:pt x="13094" y="13035"/>
                  </a:cubicBezTo>
                  <a:cubicBezTo>
                    <a:pt x="12672" y="13035"/>
                    <a:pt x="11133" y="8673"/>
                    <a:pt x="10694" y="8673"/>
                  </a:cubicBezTo>
                  <a:cubicBezTo>
                    <a:pt x="10272" y="8673"/>
                    <a:pt x="7872" y="12412"/>
                    <a:pt x="7872" y="12412"/>
                  </a:cubicBezTo>
                  <a:cubicBezTo>
                    <a:pt x="7872" y="13035"/>
                    <a:pt x="10272" y="17344"/>
                    <a:pt x="10492" y="17344"/>
                  </a:cubicBezTo>
                  <a:cubicBezTo>
                    <a:pt x="9393" y="17344"/>
                    <a:pt x="8514" y="21031"/>
                    <a:pt x="7653" y="21031"/>
                  </a:cubicBezTo>
                  <a:cubicBezTo>
                    <a:pt x="7433" y="21031"/>
                    <a:pt x="5033" y="16721"/>
                    <a:pt x="5033" y="16721"/>
                  </a:cubicBezTo>
                  <a:cubicBezTo>
                    <a:pt x="5253" y="15475"/>
                    <a:pt x="7872" y="14229"/>
                    <a:pt x="7872" y="12412"/>
                  </a:cubicBezTo>
                  <a:cubicBezTo>
                    <a:pt x="7872" y="11166"/>
                    <a:pt x="5472" y="9919"/>
                    <a:pt x="5253" y="80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5" name="Google Shape;1445;p26"/>
            <p:cNvSpPr/>
            <p:nvPr/>
          </p:nvSpPr>
          <p:spPr>
            <a:xfrm>
              <a:off x="4044566" y="68085"/>
              <a:ext cx="38006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2" y="14067"/>
                  </a:moveTo>
                  <a:cubicBezTo>
                    <a:pt x="7317" y="14067"/>
                    <a:pt x="5590" y="20511"/>
                    <a:pt x="4185" y="20511"/>
                  </a:cubicBezTo>
                  <a:cubicBezTo>
                    <a:pt x="3834" y="20511"/>
                    <a:pt x="0" y="14067"/>
                    <a:pt x="0" y="12978"/>
                  </a:cubicBezTo>
                  <a:cubicBezTo>
                    <a:pt x="0" y="12978"/>
                    <a:pt x="4185" y="6444"/>
                    <a:pt x="4537" y="6444"/>
                  </a:cubicBezTo>
                  <a:cubicBezTo>
                    <a:pt x="5590" y="6444"/>
                    <a:pt x="7668" y="14067"/>
                    <a:pt x="8722" y="14067"/>
                  </a:cubicBezTo>
                  <a:cubicBezTo>
                    <a:pt x="9776" y="12978"/>
                    <a:pt x="12205" y="8622"/>
                    <a:pt x="12907" y="6444"/>
                  </a:cubicBezTo>
                  <a:cubicBezTo>
                    <a:pt x="13610" y="6444"/>
                    <a:pt x="17093" y="0"/>
                    <a:pt x="17415" y="0"/>
                  </a:cubicBezTo>
                  <a:cubicBezTo>
                    <a:pt x="17766" y="0"/>
                    <a:pt x="21600" y="7533"/>
                    <a:pt x="21600" y="7533"/>
                  </a:cubicBezTo>
                  <a:cubicBezTo>
                    <a:pt x="21600" y="8622"/>
                    <a:pt x="17766" y="12978"/>
                    <a:pt x="17093" y="14067"/>
                  </a:cubicBezTo>
                  <a:cubicBezTo>
                    <a:pt x="16039" y="16245"/>
                    <a:pt x="13932" y="20511"/>
                    <a:pt x="12556" y="21600"/>
                  </a:cubicBezTo>
                  <a:cubicBezTo>
                    <a:pt x="11854" y="21600"/>
                    <a:pt x="9424" y="14067"/>
                    <a:pt x="8722" y="1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6" name="Google Shape;1446;p26"/>
            <p:cNvSpPr/>
            <p:nvPr/>
          </p:nvSpPr>
          <p:spPr>
            <a:xfrm>
              <a:off x="4009654" y="47065"/>
              <a:ext cx="37387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34" y="14429"/>
                  </a:moveTo>
                  <a:cubicBezTo>
                    <a:pt x="11663" y="13392"/>
                    <a:pt x="9193" y="21600"/>
                    <a:pt x="8122" y="20563"/>
                  </a:cubicBezTo>
                  <a:cubicBezTo>
                    <a:pt x="7081" y="20563"/>
                    <a:pt x="4939" y="15466"/>
                    <a:pt x="4225" y="13392"/>
                  </a:cubicBezTo>
                  <a:cubicBezTo>
                    <a:pt x="3540" y="12355"/>
                    <a:pt x="0" y="7171"/>
                    <a:pt x="0" y="6134"/>
                  </a:cubicBezTo>
                  <a:cubicBezTo>
                    <a:pt x="0" y="6134"/>
                    <a:pt x="4225" y="0"/>
                    <a:pt x="4582" y="0"/>
                  </a:cubicBezTo>
                  <a:cubicBezTo>
                    <a:pt x="6010" y="0"/>
                    <a:pt x="7081" y="6134"/>
                    <a:pt x="8479" y="7171"/>
                  </a:cubicBezTo>
                  <a:cubicBezTo>
                    <a:pt x="10264" y="7171"/>
                    <a:pt x="11336" y="14429"/>
                    <a:pt x="12734" y="14429"/>
                  </a:cubicBezTo>
                  <a:cubicBezTo>
                    <a:pt x="14162" y="14429"/>
                    <a:pt x="16274" y="7171"/>
                    <a:pt x="17345" y="7171"/>
                  </a:cubicBezTo>
                  <a:cubicBezTo>
                    <a:pt x="17702" y="7171"/>
                    <a:pt x="21600" y="14429"/>
                    <a:pt x="21600" y="14429"/>
                  </a:cubicBezTo>
                  <a:cubicBezTo>
                    <a:pt x="21243" y="15466"/>
                    <a:pt x="17345" y="21600"/>
                    <a:pt x="16988" y="21600"/>
                  </a:cubicBezTo>
                  <a:cubicBezTo>
                    <a:pt x="15560" y="21600"/>
                    <a:pt x="14162" y="15466"/>
                    <a:pt x="1273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7" name="Google Shape;1447;p26"/>
            <p:cNvSpPr/>
            <p:nvPr/>
          </p:nvSpPr>
          <p:spPr>
            <a:xfrm>
              <a:off x="4593283" y="71056"/>
              <a:ext cx="46605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3" y="21600"/>
                  </a:moveTo>
                  <a:cubicBezTo>
                    <a:pt x="3127" y="20513"/>
                    <a:pt x="0" y="18883"/>
                    <a:pt x="0" y="17796"/>
                  </a:cubicBezTo>
                  <a:cubicBezTo>
                    <a:pt x="286" y="16709"/>
                    <a:pt x="3413" y="15668"/>
                    <a:pt x="3699" y="14581"/>
                  </a:cubicBezTo>
                  <a:cubicBezTo>
                    <a:pt x="3986" y="12951"/>
                    <a:pt x="7399" y="11864"/>
                    <a:pt x="7399" y="10777"/>
                  </a:cubicBezTo>
                  <a:cubicBezTo>
                    <a:pt x="7399" y="9736"/>
                    <a:pt x="4272" y="8106"/>
                    <a:pt x="3986" y="7019"/>
                  </a:cubicBezTo>
                  <a:lnTo>
                    <a:pt x="7685" y="3260"/>
                  </a:lnTo>
                  <a:cubicBezTo>
                    <a:pt x="8521" y="2717"/>
                    <a:pt x="10239" y="543"/>
                    <a:pt x="11385" y="0"/>
                  </a:cubicBezTo>
                  <a:cubicBezTo>
                    <a:pt x="11934" y="0"/>
                    <a:pt x="13939" y="3804"/>
                    <a:pt x="14774" y="3804"/>
                  </a:cubicBezTo>
                  <a:cubicBezTo>
                    <a:pt x="15633" y="3804"/>
                    <a:pt x="17614" y="0"/>
                    <a:pt x="18473" y="543"/>
                  </a:cubicBezTo>
                  <a:cubicBezTo>
                    <a:pt x="19619" y="1087"/>
                    <a:pt x="20478" y="3260"/>
                    <a:pt x="21600" y="4347"/>
                  </a:cubicBezTo>
                  <a:cubicBezTo>
                    <a:pt x="20478" y="5389"/>
                    <a:pt x="19333" y="6475"/>
                    <a:pt x="17901" y="7562"/>
                  </a:cubicBezTo>
                  <a:cubicBezTo>
                    <a:pt x="17614" y="8106"/>
                    <a:pt x="14774" y="11321"/>
                    <a:pt x="14488" y="11321"/>
                  </a:cubicBezTo>
                  <a:cubicBezTo>
                    <a:pt x="13366" y="10777"/>
                    <a:pt x="11934" y="7019"/>
                    <a:pt x="11098" y="7562"/>
                  </a:cubicBezTo>
                  <a:cubicBezTo>
                    <a:pt x="9666" y="7562"/>
                    <a:pt x="8521" y="10777"/>
                    <a:pt x="7399" y="10777"/>
                  </a:cubicBezTo>
                  <a:cubicBezTo>
                    <a:pt x="7685" y="11864"/>
                    <a:pt x="10812" y="13494"/>
                    <a:pt x="10812" y="14581"/>
                  </a:cubicBezTo>
                  <a:cubicBezTo>
                    <a:pt x="10812" y="15125"/>
                    <a:pt x="7685" y="17796"/>
                    <a:pt x="7112" y="18340"/>
                  </a:cubicBezTo>
                  <a:cubicBezTo>
                    <a:pt x="5967" y="19426"/>
                    <a:pt x="4559" y="20513"/>
                    <a:pt x="3413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348" name="Google Shape;1448;p26"/>
            <p:cNvSpPr/>
            <p:nvPr/>
          </p:nvSpPr>
          <p:spPr>
            <a:xfrm>
              <a:off x="4598757" y="35925"/>
              <a:ext cx="36857" cy="2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49" fill="norm" stroke="1" extrusionOk="0">
                  <a:moveTo>
                    <a:pt x="16681" y="13020"/>
                  </a:moveTo>
                  <a:cubicBezTo>
                    <a:pt x="17395" y="13642"/>
                    <a:pt x="20936" y="16698"/>
                    <a:pt x="20936" y="17320"/>
                  </a:cubicBezTo>
                  <a:cubicBezTo>
                    <a:pt x="20936" y="17941"/>
                    <a:pt x="16681" y="21049"/>
                    <a:pt x="16324" y="21049"/>
                  </a:cubicBezTo>
                  <a:cubicBezTo>
                    <a:pt x="15967" y="21049"/>
                    <a:pt x="12784" y="17320"/>
                    <a:pt x="12427" y="16698"/>
                  </a:cubicBezTo>
                  <a:cubicBezTo>
                    <a:pt x="12070" y="16698"/>
                    <a:pt x="16681" y="13642"/>
                    <a:pt x="16681" y="13020"/>
                  </a:cubicBezTo>
                  <a:cubicBezTo>
                    <a:pt x="16681" y="12399"/>
                    <a:pt x="13141" y="9291"/>
                    <a:pt x="12784" y="8669"/>
                  </a:cubicBezTo>
                  <a:cubicBezTo>
                    <a:pt x="12070" y="8099"/>
                    <a:pt x="9243" y="4370"/>
                    <a:pt x="8529" y="4370"/>
                  </a:cubicBezTo>
                  <a:cubicBezTo>
                    <a:pt x="7458" y="4370"/>
                    <a:pt x="4989" y="8669"/>
                    <a:pt x="3918" y="8099"/>
                  </a:cubicBezTo>
                  <a:cubicBezTo>
                    <a:pt x="3561" y="8099"/>
                    <a:pt x="-307" y="3748"/>
                    <a:pt x="20" y="3748"/>
                  </a:cubicBezTo>
                  <a:cubicBezTo>
                    <a:pt x="20" y="3127"/>
                    <a:pt x="3918" y="-551"/>
                    <a:pt x="4275" y="71"/>
                  </a:cubicBezTo>
                  <a:cubicBezTo>
                    <a:pt x="5703" y="71"/>
                    <a:pt x="7131" y="3748"/>
                    <a:pt x="8529" y="4370"/>
                  </a:cubicBezTo>
                  <a:cubicBezTo>
                    <a:pt x="9243" y="4370"/>
                    <a:pt x="12070" y="71"/>
                    <a:pt x="13141" y="71"/>
                  </a:cubicBezTo>
                  <a:cubicBezTo>
                    <a:pt x="13855" y="71"/>
                    <a:pt x="16681" y="3748"/>
                    <a:pt x="17395" y="4370"/>
                  </a:cubicBezTo>
                  <a:cubicBezTo>
                    <a:pt x="17753" y="4991"/>
                    <a:pt x="21293" y="8099"/>
                    <a:pt x="21293" y="8669"/>
                  </a:cubicBezTo>
                  <a:cubicBezTo>
                    <a:pt x="21293" y="9291"/>
                    <a:pt x="16681" y="12399"/>
                    <a:pt x="16681" y="130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1350" name="Google Shape;1471;p28" descr="Google Shape;1471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691" y="1392987"/>
            <a:ext cx="1814774" cy="23575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3" name="Group"/>
          <p:cNvGrpSpPr/>
          <p:nvPr/>
        </p:nvGrpSpPr>
        <p:grpSpPr>
          <a:xfrm>
            <a:off x="4147878" y="4287273"/>
            <a:ext cx="741089" cy="716253"/>
            <a:chOff x="0" y="0"/>
            <a:chExt cx="741087" cy="716252"/>
          </a:xfrm>
        </p:grpSpPr>
        <p:pic>
          <p:nvPicPr>
            <p:cNvPr id="1351" name="Google Shape;8660;p43" descr="Google Shape;8660;p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2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List some positive and negative adjectives"/>
          <p:cNvSpPr txBox="1"/>
          <p:nvPr>
            <p:ph type="body" sz="half" idx="1"/>
          </p:nvPr>
        </p:nvSpPr>
        <p:spPr>
          <a:xfrm>
            <a:off x="268925" y="1936140"/>
            <a:ext cx="8606150" cy="127121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000"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List some positive and negative adjectives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Brave…"/>
          <p:cNvSpPr txBox="1"/>
          <p:nvPr>
            <p:ph type="subTitle" sz="half" idx="1"/>
          </p:nvPr>
        </p:nvSpPr>
        <p:spPr>
          <a:xfrm>
            <a:off x="314269" y="1135695"/>
            <a:ext cx="4027160" cy="3546163"/>
          </a:xfrm>
          <a:prstGeom prst="rect">
            <a:avLst/>
          </a:prstGeom>
        </p:spPr>
        <p:txBody>
          <a:bodyPr anchor="t"/>
          <a:lstStyle/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Brave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Smart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Creative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Friendly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Funny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Beautiful 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Nice</a:t>
            </a:r>
          </a:p>
          <a:p>
            <a:pPr marL="0" indent="0" defTabSz="795527">
              <a:defRPr sz="2600"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Good</a:t>
            </a:r>
          </a:p>
        </p:txBody>
      </p:sp>
      <p:sp>
        <p:nvSpPr>
          <p:cNvPr id="1358" name="Positive adj"/>
          <p:cNvSpPr txBox="1"/>
          <p:nvPr>
            <p:ph type="ctrTitle"/>
          </p:nvPr>
        </p:nvSpPr>
        <p:spPr>
          <a:xfrm>
            <a:off x="-156620" y="-173802"/>
            <a:ext cx="4610764" cy="1631471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lnSpc>
                <a:spcPct val="100000"/>
              </a:lnSpc>
              <a:defRPr b="0" sz="4000" u="sng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Positive adj</a:t>
            </a:r>
          </a:p>
        </p:txBody>
      </p:sp>
      <p:sp>
        <p:nvSpPr>
          <p:cNvPr id="1359" name="Line"/>
          <p:cNvSpPr/>
          <p:nvPr/>
        </p:nvSpPr>
        <p:spPr>
          <a:xfrm flipV="1">
            <a:off x="4572000" y="-17491"/>
            <a:ext cx="2" cy="9559425"/>
          </a:xfrm>
          <a:prstGeom prst="line">
            <a:avLst/>
          </a:prstGeom>
          <a:ln w="76200">
            <a:solidFill>
              <a:srgbClr val="75B1D4"/>
            </a:solidFill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1360" name="Negative adj"/>
          <p:cNvSpPr txBox="1"/>
          <p:nvPr/>
        </p:nvSpPr>
        <p:spPr>
          <a:xfrm>
            <a:off x="4579227" y="-173802"/>
            <a:ext cx="4610764" cy="1631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584200">
              <a:defRPr sz="4000" u="sng">
                <a:solidFill>
                  <a:srgbClr val="45A7DE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Negative adj</a:t>
            </a:r>
          </a:p>
        </p:txBody>
      </p:sp>
      <p:sp>
        <p:nvSpPr>
          <p:cNvPr id="1361" name="Boring…"/>
          <p:cNvSpPr txBox="1"/>
          <p:nvPr/>
        </p:nvSpPr>
        <p:spPr>
          <a:xfrm>
            <a:off x="4871029" y="1135695"/>
            <a:ext cx="4027159" cy="354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Boring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Silly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Bad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Selfish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Sad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Awful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Ugly</a:t>
            </a:r>
          </a:p>
          <a:p>
            <a:pPr algn="ctr" defTabSz="795527">
              <a:defRPr sz="2600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Lazy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1" grpId="2"/>
      <p:bldP build="whole" bldLvl="1" animBg="1" rev="0" advAuto="0" spid="135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D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59;p1" descr="Google Shape;59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4980" y="2203485"/>
            <a:ext cx="3465004" cy="2940015"/>
          </a:xfrm>
          <a:prstGeom prst="rect">
            <a:avLst/>
          </a:prstGeom>
          <a:ln w="12700">
            <a:miter lim="400000"/>
          </a:ln>
        </p:spPr>
      </p:pic>
      <p:sp>
        <p:nvSpPr>
          <p:cNvPr id="1364" name="Google Shape;60;p1"/>
          <p:cNvSpPr txBox="1"/>
          <p:nvPr/>
        </p:nvSpPr>
        <p:spPr>
          <a:xfrm>
            <a:off x="1629266" y="234065"/>
            <a:ext cx="5885468" cy="1749488"/>
          </a:xfrm>
          <a:prstGeom prst="rect">
            <a:avLst/>
          </a:prstGeom>
          <a:ln w="101600">
            <a:solidFill>
              <a:srgbClr val="61187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13" tIns="25113" rIns="25113" bIns="25113">
            <a:spAutoFit/>
          </a:bodyPr>
          <a:lstStyle/>
          <a:p>
            <a:pPr algn="ctr" defTabSz="502485">
              <a:lnSpc>
                <a:spcPct val="80000"/>
              </a:lnSpc>
              <a:defRPr b="1" sz="2600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Unit 7</a:t>
            </a:r>
          </a:p>
          <a:p>
            <a:pPr algn="ctr" defTabSz="502485">
              <a:lnSpc>
                <a:spcPct val="80000"/>
              </a:lnSpc>
              <a:defRPr b="1" sz="2600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Where Do you live?</a:t>
            </a:r>
          </a:p>
          <a:p>
            <a:pPr algn="ctr" defTabSz="502485">
              <a:lnSpc>
                <a:spcPct val="80000"/>
              </a:lnSpc>
              <a:defRPr b="1" sz="2600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ctr" defTabSz="502485">
              <a:lnSpc>
                <a:spcPct val="80000"/>
              </a:lnSpc>
              <a:defRPr b="1" sz="2600">
                <a:solidFill>
                  <a:srgbClr val="7F6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Form, meaning and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559" y="111390"/>
            <a:ext cx="7048789" cy="4920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3E2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72;gacc7af49e0_0_2160"/>
          <p:cNvSpPr txBox="1"/>
          <p:nvPr/>
        </p:nvSpPr>
        <p:spPr>
          <a:xfrm>
            <a:off x="2067154" y="0"/>
            <a:ext cx="5009692" cy="537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algn="ctr" defTabSz="502485">
              <a:defRPr sz="7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girl   - </a:t>
            </a:r>
            <a:r>
              <a:rPr>
                <a:solidFill>
                  <a:srgbClr val="1155CC"/>
                </a:solidFill>
              </a:rPr>
              <a:t>happy </a:t>
            </a:r>
            <a:r>
              <a:t> -  </a:t>
            </a:r>
            <a:r>
              <a:rPr>
                <a:solidFill>
                  <a:srgbClr val="990000"/>
                </a:solidFill>
              </a:rPr>
              <a:t>teacher</a:t>
            </a:r>
            <a:r>
              <a:t> - </a:t>
            </a: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>
                <a:solidFill>
                  <a:srgbClr val="FF00FF"/>
                </a:solidFill>
              </a:rPr>
              <a:t>Mom </a:t>
            </a:r>
            <a:r>
              <a:t>- </a:t>
            </a:r>
            <a:r>
              <a:rPr>
                <a:solidFill>
                  <a:srgbClr val="E69138"/>
                </a:solidFill>
              </a:rPr>
              <a:t>fast</a:t>
            </a:r>
            <a:r>
              <a:t> -</a:t>
            </a:r>
          </a:p>
          <a:p>
            <a:pPr algn="ctr" defTabSz="502485">
              <a:defRPr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expensive</a:t>
            </a:r>
            <a:r>
              <a:rPr>
                <a:solidFill>
                  <a:srgbClr val="000000"/>
                </a:solidFill>
              </a:rPr>
              <a:t> -    </a:t>
            </a:r>
            <a:r>
              <a:rPr>
                <a:solidFill>
                  <a:srgbClr val="00FF00"/>
                </a:solidFill>
              </a:rPr>
              <a:t>tall</a:t>
            </a:r>
            <a:r>
              <a:rPr>
                <a:solidFill>
                  <a:srgbClr val="000000"/>
                </a:solidFill>
              </a:rPr>
              <a:t> -  </a:t>
            </a:r>
            <a:r>
              <a:rPr>
                <a:solidFill>
                  <a:srgbClr val="A64D79"/>
                </a:solidFill>
              </a:rPr>
              <a:t>big </a:t>
            </a:r>
            <a:r>
              <a:rPr>
                <a:solidFill>
                  <a:srgbClr val="000000"/>
                </a:solidFill>
              </a:rPr>
              <a:t>-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>
                <a:solidFill>
                  <a:srgbClr val="3D85C6"/>
                </a:solidFill>
              </a:rPr>
              <a:t>brother</a:t>
            </a:r>
            <a:r>
              <a:t> - </a:t>
            </a:r>
            <a:r>
              <a:rPr>
                <a:solidFill>
                  <a:srgbClr val="9900FF"/>
                </a:solidFill>
              </a:rPr>
              <a:t>big </a:t>
            </a:r>
            <a:r>
              <a:t>-</a:t>
            </a:r>
          </a:p>
          <a:p>
            <a:pPr algn="ctr" defTabSz="502485">
              <a:defRPr sz="2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chair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783F04"/>
                </a:solidFill>
              </a:rPr>
              <a:t>board </a:t>
            </a:r>
            <a:r>
              <a:rPr>
                <a:solidFill>
                  <a:srgbClr val="000000"/>
                </a:solidFill>
              </a:rPr>
              <a:t>- </a:t>
            </a:r>
            <a:r>
              <a:rPr>
                <a:solidFill>
                  <a:srgbClr val="0000FF"/>
                </a:solidFill>
              </a:rPr>
              <a:t>short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FF00FF"/>
                </a:solidFill>
              </a:rPr>
              <a:t>pen</a:t>
            </a:r>
            <a:r>
              <a:rPr>
                <a:solidFill>
                  <a:srgbClr val="000000"/>
                </a:solidFill>
              </a:rPr>
              <a:t> - 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old </a:t>
            </a:r>
            <a:r>
              <a:rPr>
                <a:solidFill>
                  <a:srgbClr val="000000"/>
                </a:solidFill>
              </a:rPr>
              <a:t>- </a:t>
            </a:r>
            <a:r>
              <a:rPr>
                <a:solidFill>
                  <a:srgbClr val="0B5394"/>
                </a:solidFill>
              </a:rPr>
              <a:t>bus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CC0000"/>
                </a:solidFill>
              </a:rPr>
              <a:t>small</a:t>
            </a:r>
            <a:r>
              <a:rPr>
                <a:solidFill>
                  <a:srgbClr val="000000"/>
                </a:solidFill>
              </a:rPr>
              <a:t> - 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hair - </a:t>
            </a:r>
            <a:r>
              <a:rPr>
                <a:solidFill>
                  <a:srgbClr val="CC4125"/>
                </a:solidFill>
              </a:rPr>
              <a:t>large</a:t>
            </a:r>
            <a:r>
              <a:t> - </a:t>
            </a:r>
            <a:r>
              <a:rPr>
                <a:solidFill>
                  <a:srgbClr val="FF9900"/>
                </a:solidFill>
              </a:rPr>
              <a:t>window </a:t>
            </a:r>
            <a:r>
              <a:t>- </a:t>
            </a:r>
            <a:r>
              <a:rPr>
                <a:solidFill>
                  <a:srgbClr val="00FFFF"/>
                </a:solidFill>
              </a:rPr>
              <a:t>bad </a:t>
            </a:r>
            <a:endParaRPr>
              <a:solidFill>
                <a:srgbClr val="00FFFF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 </a:t>
            </a:r>
            <a:r>
              <a:rPr>
                <a:solidFill>
                  <a:srgbClr val="BF9000"/>
                </a:solidFill>
              </a:rPr>
              <a:t>city</a:t>
            </a:r>
            <a:r>
              <a:t> - train - </a:t>
            </a:r>
            <a:r>
              <a:rPr>
                <a:solidFill>
                  <a:srgbClr val="F55E61"/>
                </a:solidFill>
              </a:rPr>
              <a:t>quite</a:t>
            </a: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solidFill>
                  <a:srgbClr val="CC0000"/>
                </a:solidFill>
              </a:rPr>
              <a:t>safe</a:t>
            </a:r>
            <a:r>
              <a:t> - </a:t>
            </a:r>
            <a:r>
              <a:rPr>
                <a:solidFill>
                  <a:srgbClr val="0000FF"/>
                </a:solidFill>
              </a:rPr>
              <a:t>bottle</a:t>
            </a:r>
            <a:r>
              <a:t> - </a:t>
            </a:r>
            <a:r>
              <a:rPr>
                <a:solidFill>
                  <a:srgbClr val="9900FF"/>
                </a:solidFill>
              </a:rPr>
              <a:t>cub</a:t>
            </a:r>
            <a:r>
              <a:t> -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D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77;gacc7af49e0_0_2223"/>
          <p:cNvSpPr txBox="1"/>
          <p:nvPr/>
        </p:nvSpPr>
        <p:spPr>
          <a:xfrm>
            <a:off x="2067154" y="0"/>
            <a:ext cx="5009692" cy="537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algn="ctr" defTabSz="502485">
              <a:defRPr sz="7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girl   - </a:t>
            </a:r>
            <a:r>
              <a:rPr>
                <a:solidFill>
                  <a:srgbClr val="1155CC"/>
                </a:solidFill>
              </a:rPr>
              <a:t>happy </a:t>
            </a:r>
            <a:r>
              <a:t> -  </a:t>
            </a:r>
            <a:r>
              <a:rPr>
                <a:solidFill>
                  <a:srgbClr val="990000"/>
                </a:solidFill>
              </a:rPr>
              <a:t>teacher</a:t>
            </a:r>
            <a:r>
              <a:t> - </a:t>
            </a: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>
                <a:solidFill>
                  <a:srgbClr val="FF00FF"/>
                </a:solidFill>
              </a:rPr>
              <a:t>Mom </a:t>
            </a:r>
            <a:r>
              <a:t>- </a:t>
            </a:r>
            <a:r>
              <a:rPr>
                <a:solidFill>
                  <a:srgbClr val="E69138"/>
                </a:solidFill>
              </a:rPr>
              <a:t>fast</a:t>
            </a:r>
            <a:r>
              <a:t> -</a:t>
            </a:r>
          </a:p>
          <a:p>
            <a:pPr algn="ctr" defTabSz="502485">
              <a:defRPr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expensive</a:t>
            </a:r>
            <a:r>
              <a:rPr>
                <a:solidFill>
                  <a:srgbClr val="000000"/>
                </a:solidFill>
              </a:rPr>
              <a:t> -    </a:t>
            </a:r>
            <a:r>
              <a:rPr>
                <a:solidFill>
                  <a:srgbClr val="00FF00"/>
                </a:solidFill>
              </a:rPr>
              <a:t>tall</a:t>
            </a:r>
            <a:r>
              <a:rPr>
                <a:solidFill>
                  <a:srgbClr val="000000"/>
                </a:solidFill>
              </a:rPr>
              <a:t> -  </a:t>
            </a:r>
            <a:r>
              <a:rPr>
                <a:solidFill>
                  <a:srgbClr val="A64D79"/>
                </a:solidFill>
              </a:rPr>
              <a:t>big </a:t>
            </a:r>
            <a:r>
              <a:rPr>
                <a:solidFill>
                  <a:srgbClr val="000000"/>
                </a:solidFill>
              </a:rPr>
              <a:t>-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</a:t>
            </a:r>
            <a:r>
              <a:rPr>
                <a:solidFill>
                  <a:srgbClr val="3D85C6"/>
                </a:solidFill>
              </a:rPr>
              <a:t>brother</a:t>
            </a:r>
            <a:r>
              <a:t> - </a:t>
            </a:r>
            <a:r>
              <a:rPr>
                <a:solidFill>
                  <a:srgbClr val="9900FF"/>
                </a:solidFill>
              </a:rPr>
              <a:t>pin </a:t>
            </a:r>
            <a:r>
              <a:t>-</a:t>
            </a:r>
          </a:p>
          <a:p>
            <a:pPr algn="ctr" defTabSz="502485">
              <a:defRPr sz="2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chair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783F04"/>
                </a:solidFill>
              </a:rPr>
              <a:t>board </a:t>
            </a:r>
            <a:r>
              <a:rPr>
                <a:solidFill>
                  <a:srgbClr val="000000"/>
                </a:solidFill>
              </a:rPr>
              <a:t>- </a:t>
            </a:r>
            <a:r>
              <a:rPr>
                <a:solidFill>
                  <a:srgbClr val="0000FF"/>
                </a:solidFill>
              </a:rPr>
              <a:t>short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FF00FF"/>
                </a:solidFill>
              </a:rPr>
              <a:t>pen</a:t>
            </a:r>
            <a:r>
              <a:rPr>
                <a:solidFill>
                  <a:srgbClr val="000000"/>
                </a:solidFill>
              </a:rPr>
              <a:t> - 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old </a:t>
            </a:r>
            <a:r>
              <a:rPr>
                <a:solidFill>
                  <a:srgbClr val="000000"/>
                </a:solidFill>
              </a:rPr>
              <a:t>- </a:t>
            </a:r>
            <a:r>
              <a:rPr>
                <a:solidFill>
                  <a:srgbClr val="0B5394"/>
                </a:solidFill>
              </a:rPr>
              <a:t>bus</a:t>
            </a:r>
            <a:r>
              <a:rPr>
                <a:solidFill>
                  <a:srgbClr val="000000"/>
                </a:solidFill>
              </a:rPr>
              <a:t> - </a:t>
            </a:r>
            <a:r>
              <a:rPr>
                <a:solidFill>
                  <a:srgbClr val="CC0000"/>
                </a:solidFill>
              </a:rPr>
              <a:t>small</a:t>
            </a:r>
            <a:r>
              <a:rPr>
                <a:solidFill>
                  <a:srgbClr val="000000"/>
                </a:solidFill>
              </a:rPr>
              <a:t> - </a:t>
            </a:r>
            <a:endParaRPr>
              <a:solidFill>
                <a:srgbClr val="000000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hair - </a:t>
            </a:r>
            <a:r>
              <a:rPr>
                <a:solidFill>
                  <a:srgbClr val="CC4125"/>
                </a:solidFill>
              </a:rPr>
              <a:t>large</a:t>
            </a:r>
            <a:r>
              <a:t> - </a:t>
            </a:r>
            <a:r>
              <a:rPr>
                <a:solidFill>
                  <a:srgbClr val="FF9900"/>
                </a:solidFill>
              </a:rPr>
              <a:t>window </a:t>
            </a:r>
            <a:r>
              <a:t>- </a:t>
            </a:r>
            <a:r>
              <a:rPr>
                <a:solidFill>
                  <a:srgbClr val="00FFFF"/>
                </a:solidFill>
              </a:rPr>
              <a:t>bad </a:t>
            </a:r>
            <a:endParaRPr>
              <a:solidFill>
                <a:srgbClr val="00FFFF"/>
              </a:solidFill>
            </a:endParaRP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 </a:t>
            </a:r>
            <a:r>
              <a:rPr>
                <a:solidFill>
                  <a:srgbClr val="BF9000"/>
                </a:solidFill>
              </a:rPr>
              <a:t>city</a:t>
            </a:r>
            <a:r>
              <a:t> - train - </a:t>
            </a:r>
            <a:r>
              <a:rPr>
                <a:solidFill>
                  <a:srgbClr val="F55E61"/>
                </a:solidFill>
              </a:rPr>
              <a:t>quite</a:t>
            </a:r>
          </a:p>
          <a:p>
            <a:pPr algn="ctr"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</a:t>
            </a:r>
            <a:r>
              <a:rPr>
                <a:solidFill>
                  <a:srgbClr val="CC0000"/>
                </a:solidFill>
              </a:rPr>
              <a:t>safe</a:t>
            </a:r>
            <a:r>
              <a:t> - </a:t>
            </a:r>
            <a:r>
              <a:rPr>
                <a:solidFill>
                  <a:srgbClr val="0000FF"/>
                </a:solidFill>
              </a:rPr>
              <a:t>bottle</a:t>
            </a:r>
            <a:r>
              <a:t> - </a:t>
            </a:r>
            <a:r>
              <a:rPr>
                <a:solidFill>
                  <a:srgbClr val="9900FF"/>
                </a:solidFill>
              </a:rPr>
              <a:t>cub</a:t>
            </a:r>
            <a:r>
              <a:t> - </a:t>
            </a:r>
          </a:p>
        </p:txBody>
      </p:sp>
      <p:sp>
        <p:nvSpPr>
          <p:cNvPr id="1371" name="Google Shape;78;gacc7af49e0_0_2223"/>
          <p:cNvSpPr/>
          <p:nvPr/>
        </p:nvSpPr>
        <p:spPr>
          <a:xfrm>
            <a:off x="3551405" y="1400978"/>
            <a:ext cx="1020304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2" name="Google Shape;79;gacc7af49e0_0_2223"/>
          <p:cNvSpPr/>
          <p:nvPr/>
        </p:nvSpPr>
        <p:spPr>
          <a:xfrm>
            <a:off x="4743712" y="1429004"/>
            <a:ext cx="1020305" cy="1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3" name="Google Shape;80;gacc7af49e0_0_2223"/>
          <p:cNvSpPr/>
          <p:nvPr/>
        </p:nvSpPr>
        <p:spPr>
          <a:xfrm>
            <a:off x="4744264" y="1885587"/>
            <a:ext cx="786249" cy="1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4" name="Google Shape;81;gacc7af49e0_0_2223"/>
          <p:cNvSpPr/>
          <p:nvPr/>
        </p:nvSpPr>
        <p:spPr>
          <a:xfrm>
            <a:off x="5866748" y="1927461"/>
            <a:ext cx="813913" cy="1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5" name="Google Shape;82;gacc7af49e0_0_2223"/>
          <p:cNvSpPr/>
          <p:nvPr/>
        </p:nvSpPr>
        <p:spPr>
          <a:xfrm>
            <a:off x="2550367" y="1939313"/>
            <a:ext cx="1587082" cy="1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6" name="Google Shape;83;gacc7af49e0_0_2223"/>
          <p:cNvSpPr/>
          <p:nvPr/>
        </p:nvSpPr>
        <p:spPr>
          <a:xfrm>
            <a:off x="4743712" y="2827938"/>
            <a:ext cx="1020305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7" name="Google Shape;84;gacc7af49e0_0_2223"/>
          <p:cNvSpPr/>
          <p:nvPr/>
        </p:nvSpPr>
        <p:spPr>
          <a:xfrm>
            <a:off x="4846154" y="3372649"/>
            <a:ext cx="1020305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8" name="Google Shape;85;gacc7af49e0_0_2223"/>
          <p:cNvSpPr/>
          <p:nvPr/>
        </p:nvSpPr>
        <p:spPr>
          <a:xfrm>
            <a:off x="2996585" y="3330777"/>
            <a:ext cx="694646" cy="1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79" name="Google Shape;86;gacc7af49e0_0_2223"/>
          <p:cNvSpPr/>
          <p:nvPr/>
        </p:nvSpPr>
        <p:spPr>
          <a:xfrm>
            <a:off x="3344198" y="3902507"/>
            <a:ext cx="1020304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80" name="Google Shape;87;gacc7af49e0_0_2223"/>
          <p:cNvSpPr/>
          <p:nvPr/>
        </p:nvSpPr>
        <p:spPr>
          <a:xfrm>
            <a:off x="5906993" y="3874484"/>
            <a:ext cx="1020304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81" name="Google Shape;88;gacc7af49e0_0_2223"/>
          <p:cNvSpPr/>
          <p:nvPr/>
        </p:nvSpPr>
        <p:spPr>
          <a:xfrm>
            <a:off x="5254155" y="4391453"/>
            <a:ext cx="1020304" cy="14178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82" name="Google Shape;89;gacc7af49e0_0_2223"/>
          <p:cNvSpPr/>
          <p:nvPr/>
        </p:nvSpPr>
        <p:spPr>
          <a:xfrm>
            <a:off x="2833755" y="4863879"/>
            <a:ext cx="1020305" cy="14179"/>
          </a:xfrm>
          <a:prstGeom prst="line">
            <a:avLst/>
          </a:prstGeom>
          <a:ln w="38100">
            <a:solidFill>
              <a:srgbClr val="5E696C"/>
            </a:solidFill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1" grpId="1"/>
      <p:bldP build="whole" bldLvl="1" animBg="1" rev="0" advAuto="0" spid="1380" grpId="10"/>
      <p:bldP build="whole" bldLvl="1" animBg="1" rev="0" advAuto="0" spid="1373" grpId="4"/>
      <p:bldP build="whole" bldLvl="1" animBg="1" rev="0" advAuto="0" spid="1379" grpId="9"/>
      <p:bldP build="whole" bldLvl="1" animBg="1" rev="0" advAuto="0" spid="1382" grpId="12"/>
      <p:bldP build="whole" bldLvl="1" animBg="1" rev="0" advAuto="0" spid="1378" grpId="7"/>
      <p:bldP build="whole" bldLvl="1" animBg="1" rev="0" advAuto="0" spid="1374" grpId="5"/>
      <p:bldP build="whole" bldLvl="1" animBg="1" rev="0" advAuto="0" spid="1376" grpId="6"/>
      <p:bldP build="whole" bldLvl="1" animBg="1" rev="0" advAuto="0" spid="1375" grpId="3"/>
      <p:bldP build="whole" bldLvl="1" animBg="1" rev="0" advAuto="0" spid="1381" grpId="11"/>
      <p:bldP build="whole" bldLvl="1" animBg="1" rev="0" advAuto="0" spid="1377" grpId="8"/>
      <p:bldP build="whole" bldLvl="1" animBg="1" rev="0" advAuto="0" spid="137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DB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4" name="Google Shape;94;gacc7af49e0_0_2352" descr="Google Shape;94;gacc7af49e0_0_2352"/>
          <p:cNvPicPr>
            <a:picLocks noChangeAspect="1"/>
          </p:cNvPicPr>
          <p:nvPr/>
        </p:nvPicPr>
        <p:blipFill>
          <a:blip r:embed="rId2">
            <a:extLst/>
          </a:blip>
          <a:srcRect l="44129" t="6378" r="27128" b="5639"/>
          <a:stretch>
            <a:fillRect/>
          </a:stretch>
        </p:blipFill>
        <p:spPr>
          <a:xfrm>
            <a:off x="1776002" y="460584"/>
            <a:ext cx="1643933" cy="4315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2" name="Google Shape;95;gacc7af49e0_0_2352"/>
          <p:cNvGrpSpPr/>
          <p:nvPr/>
        </p:nvGrpSpPr>
        <p:grpSpPr>
          <a:xfrm>
            <a:off x="3478776" y="615722"/>
            <a:ext cx="3684274" cy="1967105"/>
            <a:chOff x="0" y="0"/>
            <a:chExt cx="3684272" cy="1967103"/>
          </a:xfrm>
        </p:grpSpPr>
        <p:grpSp>
          <p:nvGrpSpPr>
            <p:cNvPr id="1390" name="Group"/>
            <p:cNvGrpSpPr/>
            <p:nvPr/>
          </p:nvGrpSpPr>
          <p:grpSpPr>
            <a:xfrm>
              <a:off x="-1" y="-1"/>
              <a:ext cx="3684274" cy="1967105"/>
              <a:chOff x="0" y="0"/>
              <a:chExt cx="3684272" cy="1967103"/>
            </a:xfrm>
          </p:grpSpPr>
          <p:sp>
            <p:nvSpPr>
              <p:cNvPr id="1385" name="Shape"/>
              <p:cNvSpPr/>
              <p:nvPr/>
            </p:nvSpPr>
            <p:spPr>
              <a:xfrm>
                <a:off x="65638" y="0"/>
                <a:ext cx="3618635" cy="1967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lnTo>
                      <a:pt x="13801" y="17556"/>
                    </a:ln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9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2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386" name="Circle"/>
              <p:cNvSpPr/>
              <p:nvPr/>
            </p:nvSpPr>
            <p:spPr>
              <a:xfrm>
                <a:off x="244795" y="1533688"/>
                <a:ext cx="327216" cy="327216"/>
              </a:xfrm>
              <a:prstGeom prst="ellipse">
                <a:avLst/>
              </a:prstGeom>
              <a:solidFill>
                <a:srgbClr val="FF9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2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387" name="Circle"/>
              <p:cNvSpPr/>
              <p:nvPr/>
            </p:nvSpPr>
            <p:spPr>
              <a:xfrm>
                <a:off x="73466" y="1699368"/>
                <a:ext cx="218143" cy="218144"/>
              </a:xfrm>
              <a:prstGeom prst="ellipse">
                <a:avLst/>
              </a:prstGeom>
              <a:solidFill>
                <a:srgbClr val="FF9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2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388" name="Circle"/>
              <p:cNvSpPr/>
              <p:nvPr/>
            </p:nvSpPr>
            <p:spPr>
              <a:xfrm>
                <a:off x="0" y="1816891"/>
                <a:ext cx="109072" cy="109073"/>
              </a:xfrm>
              <a:prstGeom prst="ellipse">
                <a:avLst/>
              </a:prstGeom>
              <a:solidFill>
                <a:srgbClr val="FF9900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2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389" name="Shape"/>
              <p:cNvSpPr/>
              <p:nvPr/>
            </p:nvSpPr>
            <p:spPr>
              <a:xfrm>
                <a:off x="249384" y="100025"/>
                <a:ext cx="3315878" cy="167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2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</p:grpSp>
        <p:sp>
          <p:nvSpPr>
            <p:cNvPr id="1391" name="Hello everyone ..…"/>
            <p:cNvSpPr txBox="1"/>
            <p:nvPr/>
          </p:nvSpPr>
          <p:spPr>
            <a:xfrm>
              <a:off x="577244" y="498572"/>
              <a:ext cx="2339774" cy="8624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sz="2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Hello everyone .. </a:t>
              </a:r>
            </a:p>
            <a:p>
              <a:pPr defTabSz="502485">
                <a:defRPr sz="22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I’m Ali. I am </a:t>
              </a:r>
              <a:r>
                <a:rPr u="sng"/>
                <a:t>tall</a:t>
              </a:r>
              <a: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E2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" name="Google Shape;100;gacc7af49e0_0_2348" descr="Google Shape;100;gacc7af49e0_0_2348"/>
          <p:cNvPicPr>
            <a:picLocks noChangeAspect="1"/>
          </p:cNvPicPr>
          <p:nvPr/>
        </p:nvPicPr>
        <p:blipFill>
          <a:blip r:embed="rId2">
            <a:extLst/>
          </a:blip>
          <a:srcRect l="19100" t="17596" r="26636" b="5774"/>
          <a:stretch>
            <a:fillRect/>
          </a:stretch>
        </p:blipFill>
        <p:spPr>
          <a:xfrm>
            <a:off x="1669710" y="1125013"/>
            <a:ext cx="3103623" cy="3758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95" name="Google Shape;101;gacc7af49e0_0_2348"/>
          <p:cNvSpPr txBox="1"/>
          <p:nvPr/>
        </p:nvSpPr>
        <p:spPr>
          <a:xfrm>
            <a:off x="1039319" y="99861"/>
            <a:ext cx="7577518" cy="5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b="1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 am </a:t>
            </a:r>
            <a:r>
              <a:rPr u="sng"/>
              <a:t>tall</a:t>
            </a:r>
            <a:r>
              <a:rPr u="sng">
                <a:solidFill>
                  <a:srgbClr val="FF0000"/>
                </a:solidFill>
              </a:rPr>
              <a:t>er</a:t>
            </a:r>
            <a:r>
              <a:rPr u="sng"/>
              <a:t> than</a:t>
            </a:r>
            <a:r>
              <a:t> my brother Ahmad.</a:t>
            </a:r>
          </a:p>
        </p:txBody>
      </p:sp>
      <p:sp>
        <p:nvSpPr>
          <p:cNvPr id="1396" name="Ahmad"/>
          <p:cNvSpPr/>
          <p:nvPr/>
        </p:nvSpPr>
        <p:spPr>
          <a:xfrm>
            <a:off x="1757719" y="1508808"/>
            <a:ext cx="1376296" cy="392434"/>
          </a:xfrm>
          <a:prstGeom prst="rect">
            <a:avLst/>
          </a:prstGeom>
          <a:solidFill>
            <a:srgbClr val="FEE4A8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1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Ahmad</a:t>
            </a:r>
          </a:p>
        </p:txBody>
      </p:sp>
      <p:sp>
        <p:nvSpPr>
          <p:cNvPr id="1397" name="Ali"/>
          <p:cNvSpPr/>
          <p:nvPr/>
        </p:nvSpPr>
        <p:spPr>
          <a:xfrm>
            <a:off x="3482028" y="771966"/>
            <a:ext cx="1465222" cy="418829"/>
          </a:xfrm>
          <a:prstGeom prst="rect">
            <a:avLst/>
          </a:prstGeom>
          <a:solidFill>
            <a:srgbClr val="FFD9A8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4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4" grpId="1"/>
      <p:bldP build="whole" bldLvl="1" animBg="1" rev="0" advAuto="0" spid="139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25;p26"/>
          <p:cNvSpPr txBox="1"/>
          <p:nvPr>
            <p:ph type="ctrTitle"/>
          </p:nvPr>
        </p:nvSpPr>
        <p:spPr>
          <a:xfrm>
            <a:off x="1763742" y="1522428"/>
            <a:ext cx="5509359" cy="1342872"/>
          </a:xfrm>
          <a:prstGeom prst="rect">
            <a:avLst/>
          </a:prstGeom>
        </p:spPr>
        <p:txBody>
          <a:bodyPr/>
          <a:lstStyle>
            <a:lvl1pPr defTabSz="421628">
              <a:defRPr b="0" sz="4524"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pPr/>
            <a:r>
              <a:t>Where do you live?</a:t>
            </a:r>
          </a:p>
        </p:txBody>
      </p:sp>
      <p:sp>
        <p:nvSpPr>
          <p:cNvPr id="245" name="Google Shape;126;p26"/>
          <p:cNvSpPr txBox="1"/>
          <p:nvPr>
            <p:ph type="subTitle" sz="quarter" idx="1"/>
          </p:nvPr>
        </p:nvSpPr>
        <p:spPr>
          <a:xfrm>
            <a:off x="710850" y="2908685"/>
            <a:ext cx="7722300" cy="838142"/>
          </a:xfrm>
          <a:prstGeom prst="rect">
            <a:avLst/>
          </a:prstGeom>
        </p:spPr>
        <p:txBody>
          <a:bodyPr/>
          <a:lstStyle>
            <a:lvl1pPr marL="0" indent="0">
              <a:defRPr sz="2700"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Unit 7   ( Writing )</a:t>
            </a:r>
          </a:p>
        </p:txBody>
      </p:sp>
      <p:sp>
        <p:nvSpPr>
          <p:cNvPr id="246" name="Google Shape;1398;p26"/>
          <p:cNvSpPr/>
          <p:nvPr/>
        </p:nvSpPr>
        <p:spPr>
          <a:xfrm rot="12296764">
            <a:off x="7665608" y="1487858"/>
            <a:ext cx="463805" cy="663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600" fill="norm" stroke="1" extrusionOk="0">
                <a:moveTo>
                  <a:pt x="20773" y="0"/>
                </a:moveTo>
                <a:cubicBezTo>
                  <a:pt x="20773" y="20"/>
                  <a:pt x="20781" y="35"/>
                  <a:pt x="20793" y="51"/>
                </a:cubicBezTo>
                <a:lnTo>
                  <a:pt x="20773" y="0"/>
                </a:lnTo>
                <a:close/>
                <a:moveTo>
                  <a:pt x="20088" y="81"/>
                </a:moveTo>
                <a:lnTo>
                  <a:pt x="20129" y="111"/>
                </a:lnTo>
                <a:cubicBezTo>
                  <a:pt x="20114" y="96"/>
                  <a:pt x="20097" y="81"/>
                  <a:pt x="20088" y="81"/>
                </a:cubicBezTo>
                <a:close/>
                <a:moveTo>
                  <a:pt x="19994" y="116"/>
                </a:moveTo>
                <a:cubicBezTo>
                  <a:pt x="19991" y="116"/>
                  <a:pt x="19994" y="121"/>
                  <a:pt x="19999" y="128"/>
                </a:cubicBezTo>
                <a:cubicBezTo>
                  <a:pt x="19999" y="125"/>
                  <a:pt x="20001" y="123"/>
                  <a:pt x="20001" y="121"/>
                </a:cubicBezTo>
                <a:cubicBezTo>
                  <a:pt x="19996" y="118"/>
                  <a:pt x="19994" y="116"/>
                  <a:pt x="19994" y="116"/>
                </a:cubicBezTo>
                <a:close/>
                <a:moveTo>
                  <a:pt x="19428" y="221"/>
                </a:moveTo>
                <a:cubicBezTo>
                  <a:pt x="19404" y="238"/>
                  <a:pt x="19400" y="241"/>
                  <a:pt x="19428" y="261"/>
                </a:cubicBezTo>
                <a:lnTo>
                  <a:pt x="19428" y="221"/>
                </a:lnTo>
                <a:close/>
                <a:moveTo>
                  <a:pt x="21343" y="219"/>
                </a:moveTo>
                <a:cubicBezTo>
                  <a:pt x="21360" y="233"/>
                  <a:pt x="21382" y="249"/>
                  <a:pt x="21399" y="261"/>
                </a:cubicBezTo>
                <a:cubicBezTo>
                  <a:pt x="21382" y="241"/>
                  <a:pt x="21360" y="224"/>
                  <a:pt x="21343" y="219"/>
                </a:cubicBezTo>
                <a:close/>
                <a:moveTo>
                  <a:pt x="19366" y="244"/>
                </a:moveTo>
                <a:cubicBezTo>
                  <a:pt x="19363" y="244"/>
                  <a:pt x="19363" y="249"/>
                  <a:pt x="19371" y="261"/>
                </a:cubicBezTo>
                <a:lnTo>
                  <a:pt x="19390" y="261"/>
                </a:lnTo>
                <a:cubicBezTo>
                  <a:pt x="19378" y="251"/>
                  <a:pt x="19368" y="244"/>
                  <a:pt x="19366" y="244"/>
                </a:cubicBezTo>
                <a:close/>
                <a:moveTo>
                  <a:pt x="19428" y="261"/>
                </a:moveTo>
                <a:cubicBezTo>
                  <a:pt x="19428" y="263"/>
                  <a:pt x="19431" y="263"/>
                  <a:pt x="19433" y="265"/>
                </a:cubicBezTo>
                <a:cubicBezTo>
                  <a:pt x="19431" y="263"/>
                  <a:pt x="19428" y="261"/>
                  <a:pt x="19428" y="261"/>
                </a:cubicBezTo>
                <a:close/>
                <a:moveTo>
                  <a:pt x="19390" y="261"/>
                </a:moveTo>
                <a:cubicBezTo>
                  <a:pt x="19397" y="268"/>
                  <a:pt x="19407" y="276"/>
                  <a:pt x="19416" y="282"/>
                </a:cubicBezTo>
                <a:cubicBezTo>
                  <a:pt x="19412" y="273"/>
                  <a:pt x="19407" y="266"/>
                  <a:pt x="19400" y="261"/>
                </a:cubicBezTo>
                <a:close/>
                <a:moveTo>
                  <a:pt x="21399" y="261"/>
                </a:moveTo>
                <a:cubicBezTo>
                  <a:pt x="21413" y="275"/>
                  <a:pt x="21423" y="288"/>
                  <a:pt x="21433" y="302"/>
                </a:cubicBezTo>
                <a:cubicBezTo>
                  <a:pt x="21461" y="302"/>
                  <a:pt x="21461" y="282"/>
                  <a:pt x="21461" y="261"/>
                </a:cubicBezTo>
                <a:cubicBezTo>
                  <a:pt x="21461" y="276"/>
                  <a:pt x="21457" y="283"/>
                  <a:pt x="21447" y="283"/>
                </a:cubicBezTo>
                <a:cubicBezTo>
                  <a:pt x="21435" y="283"/>
                  <a:pt x="21418" y="273"/>
                  <a:pt x="21399" y="261"/>
                </a:cubicBezTo>
                <a:close/>
                <a:moveTo>
                  <a:pt x="19400" y="302"/>
                </a:moveTo>
                <a:cubicBezTo>
                  <a:pt x="19400" y="302"/>
                  <a:pt x="19400" y="302"/>
                  <a:pt x="19400" y="302"/>
                </a:cubicBezTo>
                <a:cubicBezTo>
                  <a:pt x="19400" y="302"/>
                  <a:pt x="19400" y="302"/>
                  <a:pt x="19400" y="302"/>
                </a:cubicBezTo>
                <a:close/>
                <a:moveTo>
                  <a:pt x="20831" y="401"/>
                </a:moveTo>
                <a:cubicBezTo>
                  <a:pt x="20831" y="401"/>
                  <a:pt x="20860" y="401"/>
                  <a:pt x="20860" y="421"/>
                </a:cubicBezTo>
                <a:cubicBezTo>
                  <a:pt x="20860" y="421"/>
                  <a:pt x="20831" y="401"/>
                  <a:pt x="20831" y="401"/>
                </a:cubicBezTo>
                <a:close/>
                <a:moveTo>
                  <a:pt x="20877" y="374"/>
                </a:moveTo>
                <a:cubicBezTo>
                  <a:pt x="20891" y="374"/>
                  <a:pt x="20896" y="393"/>
                  <a:pt x="20918" y="421"/>
                </a:cubicBezTo>
                <a:cubicBezTo>
                  <a:pt x="20947" y="421"/>
                  <a:pt x="20947" y="401"/>
                  <a:pt x="20975" y="401"/>
                </a:cubicBezTo>
                <a:lnTo>
                  <a:pt x="20947" y="421"/>
                </a:lnTo>
                <a:cubicBezTo>
                  <a:pt x="20947" y="432"/>
                  <a:pt x="20947" y="437"/>
                  <a:pt x="20942" y="437"/>
                </a:cubicBezTo>
                <a:cubicBezTo>
                  <a:pt x="20939" y="437"/>
                  <a:pt x="20932" y="432"/>
                  <a:pt x="20918" y="421"/>
                </a:cubicBezTo>
                <a:lnTo>
                  <a:pt x="20889" y="421"/>
                </a:lnTo>
                <a:cubicBezTo>
                  <a:pt x="20889" y="401"/>
                  <a:pt x="20889" y="381"/>
                  <a:pt x="20860" y="381"/>
                </a:cubicBezTo>
                <a:cubicBezTo>
                  <a:pt x="20867" y="376"/>
                  <a:pt x="20872" y="374"/>
                  <a:pt x="20877" y="374"/>
                </a:cubicBezTo>
                <a:close/>
                <a:moveTo>
                  <a:pt x="20975" y="401"/>
                </a:moveTo>
                <a:cubicBezTo>
                  <a:pt x="20975" y="401"/>
                  <a:pt x="21004" y="401"/>
                  <a:pt x="21031" y="421"/>
                </a:cubicBezTo>
                <a:cubicBezTo>
                  <a:pt x="21031" y="421"/>
                  <a:pt x="21031" y="421"/>
                  <a:pt x="21031" y="421"/>
                </a:cubicBezTo>
                <a:cubicBezTo>
                  <a:pt x="21031" y="432"/>
                  <a:pt x="21038" y="437"/>
                  <a:pt x="21045" y="442"/>
                </a:cubicBezTo>
                <a:cubicBezTo>
                  <a:pt x="21043" y="437"/>
                  <a:pt x="21038" y="430"/>
                  <a:pt x="21031" y="421"/>
                </a:cubicBezTo>
                <a:cubicBezTo>
                  <a:pt x="21031" y="421"/>
                  <a:pt x="21060" y="442"/>
                  <a:pt x="21060" y="462"/>
                </a:cubicBezTo>
                <a:cubicBezTo>
                  <a:pt x="21060" y="452"/>
                  <a:pt x="21052" y="447"/>
                  <a:pt x="21045" y="442"/>
                </a:cubicBezTo>
                <a:cubicBezTo>
                  <a:pt x="21060" y="462"/>
                  <a:pt x="21060" y="462"/>
                  <a:pt x="21060" y="462"/>
                </a:cubicBezTo>
                <a:cubicBezTo>
                  <a:pt x="21004" y="462"/>
                  <a:pt x="21004" y="421"/>
                  <a:pt x="20975" y="401"/>
                </a:cubicBezTo>
                <a:close/>
                <a:moveTo>
                  <a:pt x="21067" y="207"/>
                </a:moveTo>
                <a:cubicBezTo>
                  <a:pt x="21101" y="243"/>
                  <a:pt x="21202" y="263"/>
                  <a:pt x="21175" y="302"/>
                </a:cubicBezTo>
                <a:lnTo>
                  <a:pt x="21204" y="282"/>
                </a:lnTo>
                <a:cubicBezTo>
                  <a:pt x="21262" y="322"/>
                  <a:pt x="21204" y="342"/>
                  <a:pt x="21291" y="401"/>
                </a:cubicBezTo>
                <a:cubicBezTo>
                  <a:pt x="21291" y="401"/>
                  <a:pt x="21262" y="381"/>
                  <a:pt x="21233" y="381"/>
                </a:cubicBezTo>
                <a:cubicBezTo>
                  <a:pt x="21257" y="400"/>
                  <a:pt x="21324" y="447"/>
                  <a:pt x="21305" y="447"/>
                </a:cubicBezTo>
                <a:cubicBezTo>
                  <a:pt x="21303" y="447"/>
                  <a:pt x="21298" y="445"/>
                  <a:pt x="21291" y="442"/>
                </a:cubicBezTo>
                <a:cubicBezTo>
                  <a:pt x="21262" y="401"/>
                  <a:pt x="21233" y="421"/>
                  <a:pt x="21204" y="401"/>
                </a:cubicBezTo>
                <a:cubicBezTo>
                  <a:pt x="21262" y="442"/>
                  <a:pt x="21233" y="442"/>
                  <a:pt x="21233" y="462"/>
                </a:cubicBezTo>
                <a:cubicBezTo>
                  <a:pt x="21204" y="442"/>
                  <a:pt x="21146" y="401"/>
                  <a:pt x="21117" y="381"/>
                </a:cubicBezTo>
                <a:lnTo>
                  <a:pt x="21204" y="462"/>
                </a:lnTo>
                <a:cubicBezTo>
                  <a:pt x="21180" y="445"/>
                  <a:pt x="21139" y="416"/>
                  <a:pt x="21122" y="416"/>
                </a:cubicBezTo>
                <a:cubicBezTo>
                  <a:pt x="21120" y="416"/>
                  <a:pt x="21117" y="418"/>
                  <a:pt x="21117" y="421"/>
                </a:cubicBezTo>
                <a:cubicBezTo>
                  <a:pt x="21117" y="401"/>
                  <a:pt x="21088" y="401"/>
                  <a:pt x="21088" y="381"/>
                </a:cubicBezTo>
                <a:lnTo>
                  <a:pt x="21117" y="381"/>
                </a:lnTo>
                <a:cubicBezTo>
                  <a:pt x="21146" y="361"/>
                  <a:pt x="21146" y="322"/>
                  <a:pt x="21146" y="302"/>
                </a:cubicBezTo>
                <a:cubicBezTo>
                  <a:pt x="21033" y="223"/>
                  <a:pt x="21141" y="298"/>
                  <a:pt x="21067" y="207"/>
                </a:cubicBezTo>
                <a:close/>
                <a:moveTo>
                  <a:pt x="20598" y="438"/>
                </a:moveTo>
                <a:cubicBezTo>
                  <a:pt x="20607" y="438"/>
                  <a:pt x="20619" y="445"/>
                  <a:pt x="20631" y="462"/>
                </a:cubicBezTo>
                <a:cubicBezTo>
                  <a:pt x="20631" y="467"/>
                  <a:pt x="20631" y="472"/>
                  <a:pt x="20631" y="477"/>
                </a:cubicBezTo>
                <a:cubicBezTo>
                  <a:pt x="20624" y="472"/>
                  <a:pt x="20617" y="467"/>
                  <a:pt x="20602" y="462"/>
                </a:cubicBezTo>
                <a:cubicBezTo>
                  <a:pt x="20586" y="450"/>
                  <a:pt x="20588" y="438"/>
                  <a:pt x="20598" y="438"/>
                </a:cubicBezTo>
                <a:close/>
                <a:moveTo>
                  <a:pt x="20400" y="482"/>
                </a:moveTo>
                <a:lnTo>
                  <a:pt x="20429" y="502"/>
                </a:lnTo>
                <a:lnTo>
                  <a:pt x="20400" y="502"/>
                </a:lnTo>
                <a:cubicBezTo>
                  <a:pt x="20400" y="482"/>
                  <a:pt x="20400" y="482"/>
                  <a:pt x="20400" y="482"/>
                </a:cubicBezTo>
                <a:close/>
                <a:moveTo>
                  <a:pt x="18367" y="502"/>
                </a:moveTo>
                <a:cubicBezTo>
                  <a:pt x="18375" y="504"/>
                  <a:pt x="18382" y="506"/>
                  <a:pt x="18387" y="507"/>
                </a:cubicBezTo>
                <a:cubicBezTo>
                  <a:pt x="18382" y="504"/>
                  <a:pt x="18377" y="502"/>
                  <a:pt x="18367" y="502"/>
                </a:cubicBezTo>
                <a:close/>
                <a:moveTo>
                  <a:pt x="20429" y="462"/>
                </a:moveTo>
                <a:cubicBezTo>
                  <a:pt x="20429" y="462"/>
                  <a:pt x="20458" y="482"/>
                  <a:pt x="20487" y="482"/>
                </a:cubicBezTo>
                <a:cubicBezTo>
                  <a:pt x="20487" y="502"/>
                  <a:pt x="20516" y="502"/>
                  <a:pt x="20516" y="502"/>
                </a:cubicBezTo>
                <a:cubicBezTo>
                  <a:pt x="20516" y="523"/>
                  <a:pt x="20516" y="523"/>
                  <a:pt x="20516" y="523"/>
                </a:cubicBezTo>
                <a:cubicBezTo>
                  <a:pt x="20487" y="523"/>
                  <a:pt x="20458" y="502"/>
                  <a:pt x="20429" y="482"/>
                </a:cubicBezTo>
                <a:lnTo>
                  <a:pt x="20429" y="462"/>
                </a:lnTo>
                <a:close/>
                <a:moveTo>
                  <a:pt x="21464" y="570"/>
                </a:moveTo>
                <a:cubicBezTo>
                  <a:pt x="21476" y="577"/>
                  <a:pt x="21485" y="585"/>
                  <a:pt x="21495" y="592"/>
                </a:cubicBezTo>
                <a:cubicBezTo>
                  <a:pt x="21495" y="588"/>
                  <a:pt x="21493" y="585"/>
                  <a:pt x="21490" y="582"/>
                </a:cubicBezTo>
                <a:cubicBezTo>
                  <a:pt x="21478" y="577"/>
                  <a:pt x="21471" y="573"/>
                  <a:pt x="21464" y="570"/>
                </a:cubicBezTo>
                <a:close/>
                <a:moveTo>
                  <a:pt x="17939" y="622"/>
                </a:moveTo>
                <a:cubicBezTo>
                  <a:pt x="17927" y="622"/>
                  <a:pt x="17932" y="625"/>
                  <a:pt x="17942" y="630"/>
                </a:cubicBezTo>
                <a:cubicBezTo>
                  <a:pt x="17942" y="627"/>
                  <a:pt x="17939" y="625"/>
                  <a:pt x="17939" y="622"/>
                </a:cubicBezTo>
                <a:close/>
                <a:moveTo>
                  <a:pt x="21495" y="592"/>
                </a:moveTo>
                <a:cubicBezTo>
                  <a:pt x="21514" y="622"/>
                  <a:pt x="21490" y="622"/>
                  <a:pt x="21490" y="622"/>
                </a:cubicBezTo>
                <a:lnTo>
                  <a:pt x="21519" y="642"/>
                </a:lnTo>
                <a:cubicBezTo>
                  <a:pt x="21546" y="634"/>
                  <a:pt x="21529" y="615"/>
                  <a:pt x="21495" y="592"/>
                </a:cubicBezTo>
                <a:close/>
                <a:moveTo>
                  <a:pt x="17208" y="674"/>
                </a:moveTo>
                <a:cubicBezTo>
                  <a:pt x="17208" y="674"/>
                  <a:pt x="17213" y="679"/>
                  <a:pt x="17222" y="686"/>
                </a:cubicBezTo>
                <a:cubicBezTo>
                  <a:pt x="17222" y="684"/>
                  <a:pt x="17222" y="684"/>
                  <a:pt x="17222" y="683"/>
                </a:cubicBezTo>
                <a:cubicBezTo>
                  <a:pt x="17213" y="676"/>
                  <a:pt x="17210" y="674"/>
                  <a:pt x="17208" y="674"/>
                </a:cubicBezTo>
                <a:close/>
                <a:moveTo>
                  <a:pt x="20983" y="843"/>
                </a:moveTo>
                <a:cubicBezTo>
                  <a:pt x="21009" y="855"/>
                  <a:pt x="21040" y="863"/>
                  <a:pt x="21060" y="863"/>
                </a:cubicBezTo>
                <a:cubicBezTo>
                  <a:pt x="21036" y="855"/>
                  <a:pt x="21009" y="850"/>
                  <a:pt x="20983" y="843"/>
                </a:cubicBezTo>
                <a:close/>
                <a:moveTo>
                  <a:pt x="19686" y="904"/>
                </a:moveTo>
                <a:cubicBezTo>
                  <a:pt x="19686" y="924"/>
                  <a:pt x="19715" y="924"/>
                  <a:pt x="19715" y="924"/>
                </a:cubicBezTo>
                <a:lnTo>
                  <a:pt x="19686" y="924"/>
                </a:lnTo>
                <a:cubicBezTo>
                  <a:pt x="19686" y="924"/>
                  <a:pt x="19686" y="924"/>
                  <a:pt x="19686" y="904"/>
                </a:cubicBezTo>
                <a:close/>
                <a:moveTo>
                  <a:pt x="21060" y="984"/>
                </a:moveTo>
                <a:cubicBezTo>
                  <a:pt x="21072" y="993"/>
                  <a:pt x="21084" y="996"/>
                  <a:pt x="21093" y="1000"/>
                </a:cubicBezTo>
                <a:cubicBezTo>
                  <a:pt x="21084" y="995"/>
                  <a:pt x="21072" y="990"/>
                  <a:pt x="21060" y="984"/>
                </a:cubicBezTo>
                <a:close/>
                <a:moveTo>
                  <a:pt x="21093" y="1000"/>
                </a:moveTo>
                <a:cubicBezTo>
                  <a:pt x="21156" y="1030"/>
                  <a:pt x="21182" y="1044"/>
                  <a:pt x="21233" y="1044"/>
                </a:cubicBezTo>
                <a:lnTo>
                  <a:pt x="21146" y="1023"/>
                </a:lnTo>
                <a:cubicBezTo>
                  <a:pt x="21146" y="1003"/>
                  <a:pt x="21117" y="1003"/>
                  <a:pt x="21117" y="1003"/>
                </a:cubicBezTo>
                <a:cubicBezTo>
                  <a:pt x="21117" y="1003"/>
                  <a:pt x="21108" y="1003"/>
                  <a:pt x="21093" y="1000"/>
                </a:cubicBezTo>
                <a:close/>
                <a:moveTo>
                  <a:pt x="16077" y="1084"/>
                </a:moveTo>
                <a:cubicBezTo>
                  <a:pt x="16077" y="1091"/>
                  <a:pt x="16079" y="1097"/>
                  <a:pt x="16084" y="1104"/>
                </a:cubicBezTo>
                <a:cubicBezTo>
                  <a:pt x="16082" y="1099"/>
                  <a:pt x="16079" y="1092"/>
                  <a:pt x="16077" y="1084"/>
                </a:cubicBezTo>
                <a:close/>
                <a:moveTo>
                  <a:pt x="20802" y="1212"/>
                </a:moveTo>
                <a:cubicBezTo>
                  <a:pt x="20809" y="1215"/>
                  <a:pt x="20819" y="1221"/>
                  <a:pt x="20831" y="1224"/>
                </a:cubicBezTo>
                <a:cubicBezTo>
                  <a:pt x="20819" y="1219"/>
                  <a:pt x="20809" y="1215"/>
                  <a:pt x="20802" y="1212"/>
                </a:cubicBezTo>
                <a:close/>
                <a:moveTo>
                  <a:pt x="18998" y="1485"/>
                </a:moveTo>
                <a:cubicBezTo>
                  <a:pt x="18998" y="1485"/>
                  <a:pt x="19027" y="1485"/>
                  <a:pt x="19027" y="1505"/>
                </a:cubicBezTo>
                <a:lnTo>
                  <a:pt x="18998" y="1505"/>
                </a:lnTo>
                <a:cubicBezTo>
                  <a:pt x="18998" y="1485"/>
                  <a:pt x="18998" y="1485"/>
                  <a:pt x="18998" y="1485"/>
                </a:cubicBezTo>
                <a:close/>
                <a:moveTo>
                  <a:pt x="18541" y="1585"/>
                </a:moveTo>
                <a:cubicBezTo>
                  <a:pt x="18541" y="1585"/>
                  <a:pt x="18541" y="1585"/>
                  <a:pt x="18541" y="1586"/>
                </a:cubicBezTo>
                <a:cubicBezTo>
                  <a:pt x="18545" y="1593"/>
                  <a:pt x="18548" y="1595"/>
                  <a:pt x="18548" y="1595"/>
                </a:cubicBezTo>
                <a:cubicBezTo>
                  <a:pt x="18548" y="1595"/>
                  <a:pt x="18545" y="1591"/>
                  <a:pt x="18541" y="1585"/>
                </a:cubicBezTo>
                <a:close/>
                <a:moveTo>
                  <a:pt x="18728" y="1642"/>
                </a:moveTo>
                <a:cubicBezTo>
                  <a:pt x="18731" y="1642"/>
                  <a:pt x="18736" y="1644"/>
                  <a:pt x="18740" y="1645"/>
                </a:cubicBezTo>
                <a:lnTo>
                  <a:pt x="18716" y="1645"/>
                </a:lnTo>
                <a:cubicBezTo>
                  <a:pt x="18719" y="1644"/>
                  <a:pt x="18723" y="1642"/>
                  <a:pt x="18728" y="1642"/>
                </a:cubicBezTo>
                <a:close/>
                <a:moveTo>
                  <a:pt x="18911" y="1586"/>
                </a:moveTo>
                <a:cubicBezTo>
                  <a:pt x="18911" y="1607"/>
                  <a:pt x="18911" y="1607"/>
                  <a:pt x="18940" y="1607"/>
                </a:cubicBezTo>
                <a:cubicBezTo>
                  <a:pt x="18911" y="1627"/>
                  <a:pt x="18911" y="1627"/>
                  <a:pt x="18882" y="1645"/>
                </a:cubicBezTo>
                <a:cubicBezTo>
                  <a:pt x="18856" y="1627"/>
                  <a:pt x="18856" y="1627"/>
                  <a:pt x="18856" y="1607"/>
                </a:cubicBezTo>
                <a:cubicBezTo>
                  <a:pt x="18827" y="1607"/>
                  <a:pt x="18827" y="1607"/>
                  <a:pt x="18827" y="1586"/>
                </a:cubicBezTo>
                <a:cubicBezTo>
                  <a:pt x="18846" y="1586"/>
                  <a:pt x="18877" y="1603"/>
                  <a:pt x="18897" y="1603"/>
                </a:cubicBezTo>
                <a:cubicBezTo>
                  <a:pt x="18906" y="1603"/>
                  <a:pt x="18911" y="1600"/>
                  <a:pt x="18911" y="1586"/>
                </a:cubicBezTo>
                <a:close/>
                <a:moveTo>
                  <a:pt x="14299" y="1706"/>
                </a:moveTo>
                <a:cubicBezTo>
                  <a:pt x="14306" y="1718"/>
                  <a:pt x="14309" y="1721"/>
                  <a:pt x="14311" y="1723"/>
                </a:cubicBezTo>
                <a:lnTo>
                  <a:pt x="14299" y="1706"/>
                </a:lnTo>
                <a:close/>
                <a:moveTo>
                  <a:pt x="20494" y="1686"/>
                </a:moveTo>
                <a:cubicBezTo>
                  <a:pt x="20523" y="1701"/>
                  <a:pt x="20559" y="1716"/>
                  <a:pt x="20574" y="1726"/>
                </a:cubicBezTo>
                <a:cubicBezTo>
                  <a:pt x="20574" y="1716"/>
                  <a:pt x="20538" y="1701"/>
                  <a:pt x="20494" y="1686"/>
                </a:cubicBezTo>
                <a:close/>
                <a:moveTo>
                  <a:pt x="18586" y="1733"/>
                </a:moveTo>
                <a:lnTo>
                  <a:pt x="18596" y="1746"/>
                </a:lnTo>
                <a:cubicBezTo>
                  <a:pt x="18596" y="1738"/>
                  <a:pt x="18594" y="1735"/>
                  <a:pt x="18586" y="1733"/>
                </a:cubicBezTo>
                <a:close/>
                <a:moveTo>
                  <a:pt x="20287" y="1726"/>
                </a:moveTo>
                <a:cubicBezTo>
                  <a:pt x="20287" y="1726"/>
                  <a:pt x="20316" y="1746"/>
                  <a:pt x="20287" y="1746"/>
                </a:cubicBezTo>
                <a:cubicBezTo>
                  <a:pt x="20316" y="1757"/>
                  <a:pt x="20331" y="1760"/>
                  <a:pt x="20335" y="1760"/>
                </a:cubicBezTo>
                <a:cubicBezTo>
                  <a:pt x="20352" y="1760"/>
                  <a:pt x="20287" y="1726"/>
                  <a:pt x="20287" y="1726"/>
                </a:cubicBezTo>
                <a:close/>
                <a:moveTo>
                  <a:pt x="18423" y="1757"/>
                </a:moveTo>
                <a:cubicBezTo>
                  <a:pt x="18423" y="1760"/>
                  <a:pt x="18423" y="1763"/>
                  <a:pt x="18425" y="1767"/>
                </a:cubicBezTo>
                <a:cubicBezTo>
                  <a:pt x="18425" y="1762"/>
                  <a:pt x="18423" y="1758"/>
                  <a:pt x="18423" y="1757"/>
                </a:cubicBezTo>
                <a:close/>
                <a:moveTo>
                  <a:pt x="18360" y="1740"/>
                </a:moveTo>
                <a:cubicBezTo>
                  <a:pt x="18358" y="1752"/>
                  <a:pt x="18367" y="1773"/>
                  <a:pt x="18367" y="1807"/>
                </a:cubicBezTo>
                <a:lnTo>
                  <a:pt x="18367" y="1746"/>
                </a:lnTo>
                <a:cubicBezTo>
                  <a:pt x="18365" y="1745"/>
                  <a:pt x="18363" y="1741"/>
                  <a:pt x="18360" y="1740"/>
                </a:cubicBezTo>
                <a:close/>
                <a:moveTo>
                  <a:pt x="18081" y="2107"/>
                </a:moveTo>
                <a:lnTo>
                  <a:pt x="18052" y="2127"/>
                </a:lnTo>
                <a:cubicBezTo>
                  <a:pt x="18052" y="2107"/>
                  <a:pt x="18081" y="2107"/>
                  <a:pt x="18081" y="2107"/>
                </a:cubicBezTo>
                <a:close/>
                <a:moveTo>
                  <a:pt x="18442" y="1504"/>
                </a:moveTo>
                <a:cubicBezTo>
                  <a:pt x="18444" y="1504"/>
                  <a:pt x="18449" y="1505"/>
                  <a:pt x="18454" y="1505"/>
                </a:cubicBezTo>
                <a:cubicBezTo>
                  <a:pt x="18473" y="1534"/>
                  <a:pt x="18495" y="1563"/>
                  <a:pt x="18483" y="1563"/>
                </a:cubicBezTo>
                <a:cubicBezTo>
                  <a:pt x="18481" y="1563"/>
                  <a:pt x="18471" y="1558"/>
                  <a:pt x="18454" y="1546"/>
                </a:cubicBezTo>
                <a:cubicBezTo>
                  <a:pt x="18512" y="1645"/>
                  <a:pt x="18567" y="1706"/>
                  <a:pt x="18567" y="1767"/>
                </a:cubicBezTo>
                <a:cubicBezTo>
                  <a:pt x="18567" y="1743"/>
                  <a:pt x="18579" y="1733"/>
                  <a:pt x="18586" y="1733"/>
                </a:cubicBezTo>
                <a:cubicBezTo>
                  <a:pt x="18586" y="1733"/>
                  <a:pt x="18586" y="1733"/>
                  <a:pt x="18586" y="1733"/>
                </a:cubicBezTo>
                <a:lnTo>
                  <a:pt x="18541" y="1666"/>
                </a:lnTo>
                <a:lnTo>
                  <a:pt x="18567" y="1666"/>
                </a:lnTo>
                <a:cubicBezTo>
                  <a:pt x="18541" y="1627"/>
                  <a:pt x="18512" y="1586"/>
                  <a:pt x="18483" y="1546"/>
                </a:cubicBezTo>
                <a:cubicBezTo>
                  <a:pt x="18485" y="1544"/>
                  <a:pt x="18488" y="1542"/>
                  <a:pt x="18490" y="1542"/>
                </a:cubicBezTo>
                <a:cubicBezTo>
                  <a:pt x="18507" y="1542"/>
                  <a:pt x="18531" y="1569"/>
                  <a:pt x="18541" y="1585"/>
                </a:cubicBezTo>
                <a:cubicBezTo>
                  <a:pt x="18567" y="1544"/>
                  <a:pt x="18512" y="1505"/>
                  <a:pt x="18541" y="1505"/>
                </a:cubicBezTo>
                <a:cubicBezTo>
                  <a:pt x="18553" y="1516"/>
                  <a:pt x="18560" y="1526"/>
                  <a:pt x="18560" y="1531"/>
                </a:cubicBezTo>
                <a:cubicBezTo>
                  <a:pt x="18555" y="1529"/>
                  <a:pt x="18548" y="1529"/>
                  <a:pt x="18541" y="1526"/>
                </a:cubicBezTo>
                <a:cubicBezTo>
                  <a:pt x="18548" y="1532"/>
                  <a:pt x="18555" y="1534"/>
                  <a:pt x="18557" y="1534"/>
                </a:cubicBezTo>
                <a:cubicBezTo>
                  <a:pt x="18560" y="1534"/>
                  <a:pt x="18562" y="1532"/>
                  <a:pt x="18560" y="1531"/>
                </a:cubicBezTo>
                <a:cubicBezTo>
                  <a:pt x="18562" y="1531"/>
                  <a:pt x="18562" y="1531"/>
                  <a:pt x="18565" y="1531"/>
                </a:cubicBezTo>
                <a:cubicBezTo>
                  <a:pt x="18579" y="1531"/>
                  <a:pt x="18589" y="1526"/>
                  <a:pt x="18601" y="1526"/>
                </a:cubicBezTo>
                <a:cubicBezTo>
                  <a:pt x="18618" y="1526"/>
                  <a:pt x="18639" y="1536"/>
                  <a:pt x="18683" y="1586"/>
                </a:cubicBezTo>
                <a:cubicBezTo>
                  <a:pt x="18683" y="1607"/>
                  <a:pt x="18711" y="1627"/>
                  <a:pt x="18711" y="1627"/>
                </a:cubicBezTo>
                <a:lnTo>
                  <a:pt x="18683" y="1607"/>
                </a:lnTo>
                <a:cubicBezTo>
                  <a:pt x="18695" y="1640"/>
                  <a:pt x="18702" y="1649"/>
                  <a:pt x="18709" y="1649"/>
                </a:cubicBezTo>
                <a:cubicBezTo>
                  <a:pt x="18711" y="1649"/>
                  <a:pt x="18711" y="1649"/>
                  <a:pt x="18714" y="1647"/>
                </a:cubicBezTo>
                <a:cubicBezTo>
                  <a:pt x="18721" y="1652"/>
                  <a:pt x="18740" y="1666"/>
                  <a:pt x="18740" y="1666"/>
                </a:cubicBezTo>
                <a:cubicBezTo>
                  <a:pt x="18740" y="1645"/>
                  <a:pt x="18740" y="1627"/>
                  <a:pt x="18769" y="1627"/>
                </a:cubicBezTo>
                <a:lnTo>
                  <a:pt x="18740" y="1566"/>
                </a:lnTo>
                <a:cubicBezTo>
                  <a:pt x="18714" y="1524"/>
                  <a:pt x="18707" y="1509"/>
                  <a:pt x="18709" y="1509"/>
                </a:cubicBezTo>
                <a:cubicBezTo>
                  <a:pt x="18716" y="1509"/>
                  <a:pt x="18786" y="1598"/>
                  <a:pt x="18827" y="1627"/>
                </a:cubicBezTo>
                <a:lnTo>
                  <a:pt x="18769" y="1607"/>
                </a:lnTo>
                <a:cubicBezTo>
                  <a:pt x="18769" y="1607"/>
                  <a:pt x="18769" y="1607"/>
                  <a:pt x="18769" y="1627"/>
                </a:cubicBezTo>
                <a:cubicBezTo>
                  <a:pt x="18769" y="1645"/>
                  <a:pt x="18769" y="1645"/>
                  <a:pt x="18740" y="1666"/>
                </a:cubicBezTo>
                <a:cubicBezTo>
                  <a:pt x="18769" y="1666"/>
                  <a:pt x="18798" y="1686"/>
                  <a:pt x="18798" y="1686"/>
                </a:cubicBezTo>
                <a:cubicBezTo>
                  <a:pt x="18774" y="1681"/>
                  <a:pt x="18760" y="1679"/>
                  <a:pt x="18750" y="1679"/>
                </a:cubicBezTo>
                <a:cubicBezTo>
                  <a:pt x="18726" y="1679"/>
                  <a:pt x="18740" y="1698"/>
                  <a:pt x="18740" y="1726"/>
                </a:cubicBezTo>
                <a:lnTo>
                  <a:pt x="18711" y="1726"/>
                </a:lnTo>
                <a:cubicBezTo>
                  <a:pt x="18567" y="1787"/>
                  <a:pt x="18512" y="1886"/>
                  <a:pt x="18454" y="1967"/>
                </a:cubicBezTo>
                <a:cubicBezTo>
                  <a:pt x="18396" y="1967"/>
                  <a:pt x="18367" y="1988"/>
                  <a:pt x="18396" y="2008"/>
                </a:cubicBezTo>
                <a:lnTo>
                  <a:pt x="18367" y="2028"/>
                </a:lnTo>
                <a:lnTo>
                  <a:pt x="18310" y="2008"/>
                </a:lnTo>
                <a:lnTo>
                  <a:pt x="18367" y="2048"/>
                </a:lnTo>
                <a:cubicBezTo>
                  <a:pt x="18339" y="2048"/>
                  <a:pt x="18339" y="2048"/>
                  <a:pt x="18339" y="2068"/>
                </a:cubicBezTo>
                <a:cubicBezTo>
                  <a:pt x="18310" y="2087"/>
                  <a:pt x="18281" y="2107"/>
                  <a:pt x="18254" y="2127"/>
                </a:cubicBezTo>
                <a:cubicBezTo>
                  <a:pt x="18235" y="2133"/>
                  <a:pt x="18223" y="2136"/>
                  <a:pt x="18213" y="2136"/>
                </a:cubicBezTo>
                <a:cubicBezTo>
                  <a:pt x="18156" y="2136"/>
                  <a:pt x="18302" y="2025"/>
                  <a:pt x="18254" y="2008"/>
                </a:cubicBezTo>
                <a:lnTo>
                  <a:pt x="18110" y="2107"/>
                </a:lnTo>
                <a:cubicBezTo>
                  <a:pt x="18110" y="2087"/>
                  <a:pt x="18110" y="2068"/>
                  <a:pt x="18110" y="2068"/>
                </a:cubicBezTo>
                <a:cubicBezTo>
                  <a:pt x="18088" y="2045"/>
                  <a:pt x="18079" y="2036"/>
                  <a:pt x="18076" y="2036"/>
                </a:cubicBezTo>
                <a:cubicBezTo>
                  <a:pt x="18072" y="2036"/>
                  <a:pt x="18081" y="2055"/>
                  <a:pt x="18081" y="2068"/>
                </a:cubicBezTo>
                <a:cubicBezTo>
                  <a:pt x="18081" y="2068"/>
                  <a:pt x="18081" y="2068"/>
                  <a:pt x="18081" y="2087"/>
                </a:cubicBezTo>
                <a:cubicBezTo>
                  <a:pt x="18081" y="2087"/>
                  <a:pt x="18081" y="2087"/>
                  <a:pt x="18052" y="2068"/>
                </a:cubicBezTo>
                <a:cubicBezTo>
                  <a:pt x="17995" y="1988"/>
                  <a:pt x="18052" y="2008"/>
                  <a:pt x="18023" y="1947"/>
                </a:cubicBezTo>
                <a:cubicBezTo>
                  <a:pt x="18031" y="1957"/>
                  <a:pt x="18035" y="1961"/>
                  <a:pt x="18035" y="1961"/>
                </a:cubicBezTo>
                <a:cubicBezTo>
                  <a:pt x="18043" y="1961"/>
                  <a:pt x="18031" y="1927"/>
                  <a:pt x="18052" y="1927"/>
                </a:cubicBezTo>
                <a:cubicBezTo>
                  <a:pt x="18069" y="1939"/>
                  <a:pt x="18081" y="1942"/>
                  <a:pt x="18093" y="1942"/>
                </a:cubicBezTo>
                <a:cubicBezTo>
                  <a:pt x="18103" y="1942"/>
                  <a:pt x="18112" y="1939"/>
                  <a:pt x="18127" y="1939"/>
                </a:cubicBezTo>
                <a:cubicBezTo>
                  <a:pt x="18141" y="1939"/>
                  <a:pt x="18163" y="1944"/>
                  <a:pt x="18197" y="1967"/>
                </a:cubicBezTo>
                <a:cubicBezTo>
                  <a:pt x="18197" y="1927"/>
                  <a:pt x="18139" y="1848"/>
                  <a:pt x="18168" y="1827"/>
                </a:cubicBezTo>
                <a:cubicBezTo>
                  <a:pt x="18225" y="1886"/>
                  <a:pt x="18197" y="1886"/>
                  <a:pt x="18254" y="1907"/>
                </a:cubicBezTo>
                <a:lnTo>
                  <a:pt x="18225" y="1848"/>
                </a:lnTo>
                <a:cubicBezTo>
                  <a:pt x="18254" y="1848"/>
                  <a:pt x="18254" y="1866"/>
                  <a:pt x="18281" y="1886"/>
                </a:cubicBezTo>
                <a:cubicBezTo>
                  <a:pt x="18307" y="1886"/>
                  <a:pt x="18264" y="1824"/>
                  <a:pt x="18295" y="1824"/>
                </a:cubicBezTo>
                <a:cubicBezTo>
                  <a:pt x="18300" y="1824"/>
                  <a:pt x="18305" y="1824"/>
                  <a:pt x="18310" y="1827"/>
                </a:cubicBezTo>
                <a:lnTo>
                  <a:pt x="18310" y="1886"/>
                </a:lnTo>
                <a:cubicBezTo>
                  <a:pt x="18339" y="1866"/>
                  <a:pt x="18339" y="1866"/>
                  <a:pt x="18367" y="1866"/>
                </a:cubicBezTo>
                <a:cubicBezTo>
                  <a:pt x="18396" y="1886"/>
                  <a:pt x="18396" y="1886"/>
                  <a:pt x="18367" y="1886"/>
                </a:cubicBezTo>
                <a:cubicBezTo>
                  <a:pt x="18387" y="1902"/>
                  <a:pt x="18399" y="1907"/>
                  <a:pt x="18404" y="1907"/>
                </a:cubicBezTo>
                <a:cubicBezTo>
                  <a:pt x="18420" y="1907"/>
                  <a:pt x="18375" y="1848"/>
                  <a:pt x="18396" y="1848"/>
                </a:cubicBezTo>
                <a:cubicBezTo>
                  <a:pt x="18367" y="1827"/>
                  <a:pt x="18339" y="1827"/>
                  <a:pt x="18310" y="1767"/>
                </a:cubicBezTo>
                <a:cubicBezTo>
                  <a:pt x="18331" y="1767"/>
                  <a:pt x="18322" y="1725"/>
                  <a:pt x="18336" y="1725"/>
                </a:cubicBezTo>
                <a:cubicBezTo>
                  <a:pt x="18341" y="1725"/>
                  <a:pt x="18348" y="1728"/>
                  <a:pt x="18360" y="1740"/>
                </a:cubicBezTo>
                <a:cubicBezTo>
                  <a:pt x="18363" y="1730"/>
                  <a:pt x="18372" y="1726"/>
                  <a:pt x="18396" y="1726"/>
                </a:cubicBezTo>
                <a:cubicBezTo>
                  <a:pt x="18396" y="1743"/>
                  <a:pt x="18413" y="1746"/>
                  <a:pt x="18423" y="1757"/>
                </a:cubicBezTo>
                <a:cubicBezTo>
                  <a:pt x="18413" y="1725"/>
                  <a:pt x="18428" y="1716"/>
                  <a:pt x="18447" y="1716"/>
                </a:cubicBezTo>
                <a:cubicBezTo>
                  <a:pt x="18468" y="1716"/>
                  <a:pt x="18497" y="1726"/>
                  <a:pt x="18512" y="1726"/>
                </a:cubicBezTo>
                <a:cubicBezTo>
                  <a:pt x="18512" y="1706"/>
                  <a:pt x="18483" y="1666"/>
                  <a:pt x="18512" y="1666"/>
                </a:cubicBezTo>
                <a:cubicBezTo>
                  <a:pt x="18454" y="1645"/>
                  <a:pt x="18454" y="1645"/>
                  <a:pt x="18425" y="1586"/>
                </a:cubicBezTo>
                <a:cubicBezTo>
                  <a:pt x="18442" y="1601"/>
                  <a:pt x="18449" y="1607"/>
                  <a:pt x="18452" y="1607"/>
                </a:cubicBezTo>
                <a:cubicBezTo>
                  <a:pt x="18466" y="1607"/>
                  <a:pt x="18394" y="1504"/>
                  <a:pt x="18442" y="1504"/>
                </a:cubicBezTo>
                <a:close/>
                <a:moveTo>
                  <a:pt x="20400" y="2208"/>
                </a:moveTo>
                <a:cubicBezTo>
                  <a:pt x="20316" y="2208"/>
                  <a:pt x="20482" y="2247"/>
                  <a:pt x="20350" y="2249"/>
                </a:cubicBezTo>
                <a:cubicBezTo>
                  <a:pt x="20345" y="2247"/>
                  <a:pt x="20343" y="2245"/>
                  <a:pt x="20338" y="2245"/>
                </a:cubicBezTo>
                <a:lnTo>
                  <a:pt x="20345" y="2249"/>
                </a:lnTo>
                <a:cubicBezTo>
                  <a:pt x="20345" y="2249"/>
                  <a:pt x="20347" y="2249"/>
                  <a:pt x="20350" y="2249"/>
                </a:cubicBezTo>
                <a:cubicBezTo>
                  <a:pt x="20374" y="2254"/>
                  <a:pt x="20400" y="2261"/>
                  <a:pt x="20429" y="2269"/>
                </a:cubicBezTo>
                <a:cubicBezTo>
                  <a:pt x="20400" y="2249"/>
                  <a:pt x="20487" y="2249"/>
                  <a:pt x="20400" y="2208"/>
                </a:cubicBezTo>
                <a:close/>
                <a:moveTo>
                  <a:pt x="20167" y="2338"/>
                </a:moveTo>
                <a:cubicBezTo>
                  <a:pt x="20177" y="2342"/>
                  <a:pt x="20186" y="2345"/>
                  <a:pt x="20201" y="2348"/>
                </a:cubicBezTo>
                <a:cubicBezTo>
                  <a:pt x="20186" y="2343"/>
                  <a:pt x="20177" y="2342"/>
                  <a:pt x="20167" y="2338"/>
                </a:cubicBezTo>
                <a:close/>
                <a:moveTo>
                  <a:pt x="19883" y="2358"/>
                </a:moveTo>
                <a:cubicBezTo>
                  <a:pt x="19883" y="2360"/>
                  <a:pt x="19883" y="2362"/>
                  <a:pt x="19883" y="2365"/>
                </a:cubicBezTo>
                <a:cubicBezTo>
                  <a:pt x="19890" y="2363"/>
                  <a:pt x="19890" y="2360"/>
                  <a:pt x="19883" y="2358"/>
                </a:cubicBezTo>
                <a:close/>
                <a:moveTo>
                  <a:pt x="20126" y="2461"/>
                </a:moveTo>
                <a:lnTo>
                  <a:pt x="20143" y="2470"/>
                </a:lnTo>
                <a:cubicBezTo>
                  <a:pt x="20136" y="2463"/>
                  <a:pt x="20129" y="2461"/>
                  <a:pt x="20126" y="2461"/>
                </a:cubicBezTo>
                <a:close/>
                <a:moveTo>
                  <a:pt x="19883" y="2365"/>
                </a:moveTo>
                <a:cubicBezTo>
                  <a:pt x="19878" y="2367"/>
                  <a:pt x="19871" y="2369"/>
                  <a:pt x="19857" y="2369"/>
                </a:cubicBezTo>
                <a:cubicBezTo>
                  <a:pt x="19972" y="2409"/>
                  <a:pt x="20088" y="2449"/>
                  <a:pt x="20143" y="2490"/>
                </a:cubicBezTo>
                <a:cubicBezTo>
                  <a:pt x="20124" y="2475"/>
                  <a:pt x="20117" y="2461"/>
                  <a:pt x="20126" y="2461"/>
                </a:cubicBezTo>
                <a:lnTo>
                  <a:pt x="20059" y="2429"/>
                </a:lnTo>
                <a:cubicBezTo>
                  <a:pt x="20059" y="2429"/>
                  <a:pt x="20059" y="2409"/>
                  <a:pt x="20059" y="2409"/>
                </a:cubicBezTo>
                <a:cubicBezTo>
                  <a:pt x="20001" y="2389"/>
                  <a:pt x="19943" y="2389"/>
                  <a:pt x="19886" y="2369"/>
                </a:cubicBezTo>
                <a:cubicBezTo>
                  <a:pt x="19886" y="2369"/>
                  <a:pt x="19886" y="2367"/>
                  <a:pt x="19883" y="2365"/>
                </a:cubicBezTo>
                <a:close/>
                <a:moveTo>
                  <a:pt x="19970" y="2549"/>
                </a:moveTo>
                <a:cubicBezTo>
                  <a:pt x="19972" y="2557"/>
                  <a:pt x="19996" y="2567"/>
                  <a:pt x="20030" y="2589"/>
                </a:cubicBezTo>
                <a:lnTo>
                  <a:pt x="19972" y="2549"/>
                </a:lnTo>
                <a:cubicBezTo>
                  <a:pt x="19972" y="2549"/>
                  <a:pt x="19970" y="2549"/>
                  <a:pt x="19970" y="2549"/>
                </a:cubicBezTo>
                <a:close/>
                <a:moveTo>
                  <a:pt x="16837" y="2552"/>
                </a:moveTo>
                <a:cubicBezTo>
                  <a:pt x="16849" y="2552"/>
                  <a:pt x="16861" y="2561"/>
                  <a:pt x="16878" y="2571"/>
                </a:cubicBezTo>
                <a:cubicBezTo>
                  <a:pt x="16849" y="2589"/>
                  <a:pt x="16849" y="2589"/>
                  <a:pt x="16849" y="2610"/>
                </a:cubicBezTo>
                <a:cubicBezTo>
                  <a:pt x="16820" y="2610"/>
                  <a:pt x="16820" y="2610"/>
                  <a:pt x="16820" y="2589"/>
                </a:cubicBezTo>
                <a:cubicBezTo>
                  <a:pt x="16820" y="2561"/>
                  <a:pt x="16828" y="2552"/>
                  <a:pt x="16837" y="2552"/>
                </a:cubicBezTo>
                <a:close/>
                <a:moveTo>
                  <a:pt x="16936" y="2569"/>
                </a:moveTo>
                <a:lnTo>
                  <a:pt x="16965" y="2610"/>
                </a:lnTo>
                <a:cubicBezTo>
                  <a:pt x="16907" y="2610"/>
                  <a:pt x="16907" y="2610"/>
                  <a:pt x="16881" y="2573"/>
                </a:cubicBezTo>
                <a:cubicBezTo>
                  <a:pt x="16893" y="2579"/>
                  <a:pt x="16905" y="2584"/>
                  <a:pt x="16914" y="2584"/>
                </a:cubicBezTo>
                <a:cubicBezTo>
                  <a:pt x="16921" y="2584"/>
                  <a:pt x="16931" y="2581"/>
                  <a:pt x="16936" y="2569"/>
                </a:cubicBezTo>
                <a:close/>
                <a:moveTo>
                  <a:pt x="17023" y="2529"/>
                </a:moveTo>
                <a:cubicBezTo>
                  <a:pt x="17049" y="2549"/>
                  <a:pt x="17049" y="2549"/>
                  <a:pt x="17078" y="2549"/>
                </a:cubicBezTo>
                <a:cubicBezTo>
                  <a:pt x="17078" y="2549"/>
                  <a:pt x="17049" y="2549"/>
                  <a:pt x="17049" y="2569"/>
                </a:cubicBezTo>
                <a:cubicBezTo>
                  <a:pt x="17023" y="2569"/>
                  <a:pt x="17023" y="2589"/>
                  <a:pt x="17023" y="2589"/>
                </a:cubicBezTo>
                <a:cubicBezTo>
                  <a:pt x="17023" y="2569"/>
                  <a:pt x="17023" y="2569"/>
                  <a:pt x="16994" y="2569"/>
                </a:cubicBezTo>
                <a:cubicBezTo>
                  <a:pt x="16994" y="2589"/>
                  <a:pt x="16994" y="2589"/>
                  <a:pt x="16994" y="2589"/>
                </a:cubicBezTo>
                <a:cubicBezTo>
                  <a:pt x="16994" y="2610"/>
                  <a:pt x="16965" y="2610"/>
                  <a:pt x="16965" y="2610"/>
                </a:cubicBezTo>
                <a:cubicBezTo>
                  <a:pt x="16943" y="2581"/>
                  <a:pt x="16938" y="2552"/>
                  <a:pt x="16958" y="2552"/>
                </a:cubicBezTo>
                <a:cubicBezTo>
                  <a:pt x="16965" y="2552"/>
                  <a:pt x="16977" y="2557"/>
                  <a:pt x="16994" y="2569"/>
                </a:cubicBezTo>
                <a:cubicBezTo>
                  <a:pt x="17008" y="2559"/>
                  <a:pt x="17015" y="2554"/>
                  <a:pt x="17023" y="2554"/>
                </a:cubicBezTo>
                <a:cubicBezTo>
                  <a:pt x="17030" y="2554"/>
                  <a:pt x="17035" y="2559"/>
                  <a:pt x="17049" y="2569"/>
                </a:cubicBezTo>
                <a:cubicBezTo>
                  <a:pt x="17049" y="2549"/>
                  <a:pt x="17023" y="2549"/>
                  <a:pt x="17023" y="2529"/>
                </a:cubicBezTo>
                <a:close/>
                <a:moveTo>
                  <a:pt x="16298" y="2778"/>
                </a:moveTo>
                <a:cubicBezTo>
                  <a:pt x="16296" y="2778"/>
                  <a:pt x="16301" y="2790"/>
                  <a:pt x="16303" y="2802"/>
                </a:cubicBezTo>
                <a:cubicBezTo>
                  <a:pt x="16306" y="2802"/>
                  <a:pt x="16308" y="2800"/>
                  <a:pt x="16310" y="2800"/>
                </a:cubicBezTo>
                <a:cubicBezTo>
                  <a:pt x="16318" y="2800"/>
                  <a:pt x="16325" y="2803"/>
                  <a:pt x="16334" y="2810"/>
                </a:cubicBezTo>
                <a:cubicBezTo>
                  <a:pt x="16310" y="2787"/>
                  <a:pt x="16303" y="2778"/>
                  <a:pt x="16298" y="2778"/>
                </a:cubicBezTo>
                <a:close/>
                <a:moveTo>
                  <a:pt x="20114" y="2911"/>
                </a:moveTo>
                <a:cubicBezTo>
                  <a:pt x="20109" y="2913"/>
                  <a:pt x="20104" y="2915"/>
                  <a:pt x="20100" y="2918"/>
                </a:cubicBezTo>
                <a:cubicBezTo>
                  <a:pt x="20104" y="2921"/>
                  <a:pt x="20109" y="2927"/>
                  <a:pt x="20114" y="2930"/>
                </a:cubicBezTo>
                <a:lnTo>
                  <a:pt x="20114" y="2911"/>
                </a:lnTo>
                <a:close/>
                <a:moveTo>
                  <a:pt x="12064" y="2954"/>
                </a:moveTo>
                <a:cubicBezTo>
                  <a:pt x="12064" y="2960"/>
                  <a:pt x="12066" y="2967"/>
                  <a:pt x="12066" y="2970"/>
                </a:cubicBezTo>
                <a:cubicBezTo>
                  <a:pt x="12066" y="2965"/>
                  <a:pt x="12064" y="2959"/>
                  <a:pt x="12064" y="2954"/>
                </a:cubicBezTo>
                <a:close/>
                <a:moveTo>
                  <a:pt x="12047" y="2979"/>
                </a:moveTo>
                <a:lnTo>
                  <a:pt x="12066" y="3011"/>
                </a:lnTo>
                <a:cubicBezTo>
                  <a:pt x="12059" y="2989"/>
                  <a:pt x="12052" y="2980"/>
                  <a:pt x="12047" y="2979"/>
                </a:cubicBezTo>
                <a:close/>
                <a:moveTo>
                  <a:pt x="15875" y="3031"/>
                </a:moveTo>
                <a:cubicBezTo>
                  <a:pt x="15868" y="3041"/>
                  <a:pt x="15858" y="3053"/>
                  <a:pt x="15853" y="3063"/>
                </a:cubicBezTo>
                <a:lnTo>
                  <a:pt x="15875" y="3031"/>
                </a:lnTo>
                <a:close/>
                <a:moveTo>
                  <a:pt x="17650" y="3151"/>
                </a:moveTo>
                <a:cubicBezTo>
                  <a:pt x="17660" y="3157"/>
                  <a:pt x="17667" y="3161"/>
                  <a:pt x="17675" y="3164"/>
                </a:cubicBezTo>
                <a:cubicBezTo>
                  <a:pt x="17670" y="3161"/>
                  <a:pt x="17663" y="3156"/>
                  <a:pt x="17650" y="3151"/>
                </a:cubicBezTo>
                <a:close/>
                <a:moveTo>
                  <a:pt x="20059" y="3191"/>
                </a:moveTo>
                <a:lnTo>
                  <a:pt x="20100" y="3201"/>
                </a:lnTo>
                <a:cubicBezTo>
                  <a:pt x="20092" y="3196"/>
                  <a:pt x="20088" y="3191"/>
                  <a:pt x="20059" y="3191"/>
                </a:cubicBezTo>
                <a:close/>
                <a:moveTo>
                  <a:pt x="20100" y="3201"/>
                </a:moveTo>
                <a:cubicBezTo>
                  <a:pt x="20107" y="3206"/>
                  <a:pt x="20114" y="3211"/>
                  <a:pt x="20143" y="3211"/>
                </a:cubicBezTo>
                <a:lnTo>
                  <a:pt x="20100" y="3201"/>
                </a:lnTo>
                <a:close/>
                <a:moveTo>
                  <a:pt x="13741" y="3417"/>
                </a:moveTo>
                <a:cubicBezTo>
                  <a:pt x="13748" y="3431"/>
                  <a:pt x="13758" y="3444"/>
                  <a:pt x="13767" y="3444"/>
                </a:cubicBezTo>
                <a:cubicBezTo>
                  <a:pt x="13772" y="3444"/>
                  <a:pt x="13779" y="3441"/>
                  <a:pt x="13784" y="3432"/>
                </a:cubicBezTo>
                <a:cubicBezTo>
                  <a:pt x="13767" y="3432"/>
                  <a:pt x="13751" y="3426"/>
                  <a:pt x="13741" y="3417"/>
                </a:cubicBezTo>
                <a:close/>
                <a:moveTo>
                  <a:pt x="15704" y="4095"/>
                </a:moveTo>
                <a:cubicBezTo>
                  <a:pt x="15702" y="4095"/>
                  <a:pt x="15699" y="4095"/>
                  <a:pt x="15697" y="4096"/>
                </a:cubicBezTo>
                <a:cubicBezTo>
                  <a:pt x="15699" y="4095"/>
                  <a:pt x="15702" y="4095"/>
                  <a:pt x="15704" y="4095"/>
                </a:cubicBezTo>
                <a:close/>
                <a:moveTo>
                  <a:pt x="17280" y="4135"/>
                </a:moveTo>
                <a:lnTo>
                  <a:pt x="17222" y="4196"/>
                </a:lnTo>
                <a:lnTo>
                  <a:pt x="17309" y="4155"/>
                </a:lnTo>
                <a:lnTo>
                  <a:pt x="17280" y="4135"/>
                </a:lnTo>
                <a:close/>
                <a:moveTo>
                  <a:pt x="14973" y="4757"/>
                </a:moveTo>
                <a:cubicBezTo>
                  <a:pt x="14975" y="4757"/>
                  <a:pt x="14978" y="4757"/>
                  <a:pt x="14980" y="4757"/>
                </a:cubicBezTo>
                <a:cubicBezTo>
                  <a:pt x="14982" y="4757"/>
                  <a:pt x="14985" y="4757"/>
                  <a:pt x="14987" y="4757"/>
                </a:cubicBezTo>
                <a:cubicBezTo>
                  <a:pt x="14982" y="4757"/>
                  <a:pt x="14978" y="4757"/>
                  <a:pt x="14973" y="4757"/>
                </a:cubicBezTo>
                <a:close/>
                <a:moveTo>
                  <a:pt x="16907" y="5179"/>
                </a:moveTo>
                <a:cubicBezTo>
                  <a:pt x="16919" y="5182"/>
                  <a:pt x="16931" y="5184"/>
                  <a:pt x="16941" y="5185"/>
                </a:cubicBezTo>
                <a:cubicBezTo>
                  <a:pt x="16934" y="5184"/>
                  <a:pt x="16921" y="5180"/>
                  <a:pt x="16907" y="5179"/>
                </a:cubicBezTo>
                <a:close/>
                <a:moveTo>
                  <a:pt x="18998" y="5781"/>
                </a:moveTo>
                <a:cubicBezTo>
                  <a:pt x="18971" y="5781"/>
                  <a:pt x="18945" y="5797"/>
                  <a:pt x="18918" y="5801"/>
                </a:cubicBezTo>
                <a:cubicBezTo>
                  <a:pt x="18962" y="5799"/>
                  <a:pt x="19019" y="5796"/>
                  <a:pt x="18998" y="5781"/>
                </a:cubicBezTo>
                <a:close/>
                <a:moveTo>
                  <a:pt x="18918" y="5801"/>
                </a:moveTo>
                <a:cubicBezTo>
                  <a:pt x="18916" y="5801"/>
                  <a:pt x="18914" y="5801"/>
                  <a:pt x="18914" y="5801"/>
                </a:cubicBezTo>
                <a:cubicBezTo>
                  <a:pt x="18914" y="5801"/>
                  <a:pt x="18911" y="5801"/>
                  <a:pt x="18911" y="5801"/>
                </a:cubicBezTo>
                <a:cubicBezTo>
                  <a:pt x="18914" y="5801"/>
                  <a:pt x="18916" y="5801"/>
                  <a:pt x="18918" y="5801"/>
                </a:cubicBezTo>
                <a:close/>
                <a:moveTo>
                  <a:pt x="17814" y="6578"/>
                </a:moveTo>
                <a:cubicBezTo>
                  <a:pt x="17812" y="6578"/>
                  <a:pt x="17807" y="6580"/>
                  <a:pt x="17795" y="6583"/>
                </a:cubicBezTo>
                <a:cubicBezTo>
                  <a:pt x="17795" y="6585"/>
                  <a:pt x="17795" y="6585"/>
                  <a:pt x="17795" y="6585"/>
                </a:cubicBezTo>
                <a:cubicBezTo>
                  <a:pt x="17807" y="6581"/>
                  <a:pt x="17816" y="6578"/>
                  <a:pt x="17814" y="6578"/>
                </a:cubicBezTo>
                <a:close/>
                <a:moveTo>
                  <a:pt x="17737" y="6585"/>
                </a:moveTo>
                <a:cubicBezTo>
                  <a:pt x="17744" y="6588"/>
                  <a:pt x="17752" y="6590"/>
                  <a:pt x="17759" y="6590"/>
                </a:cubicBezTo>
                <a:cubicBezTo>
                  <a:pt x="17752" y="6588"/>
                  <a:pt x="17744" y="6586"/>
                  <a:pt x="17737" y="6585"/>
                </a:cubicBezTo>
                <a:close/>
                <a:moveTo>
                  <a:pt x="17795" y="6585"/>
                </a:moveTo>
                <a:cubicBezTo>
                  <a:pt x="17785" y="6586"/>
                  <a:pt x="17773" y="6590"/>
                  <a:pt x="17761" y="6590"/>
                </a:cubicBezTo>
                <a:cubicBezTo>
                  <a:pt x="17761" y="6590"/>
                  <a:pt x="17761" y="6590"/>
                  <a:pt x="17759" y="6590"/>
                </a:cubicBezTo>
                <a:cubicBezTo>
                  <a:pt x="17768" y="6591"/>
                  <a:pt x="17778" y="6591"/>
                  <a:pt x="17785" y="6591"/>
                </a:cubicBezTo>
                <a:cubicBezTo>
                  <a:pt x="17797" y="6591"/>
                  <a:pt x="17802" y="6590"/>
                  <a:pt x="17795" y="6585"/>
                </a:cubicBezTo>
                <a:close/>
                <a:moveTo>
                  <a:pt x="17708" y="6664"/>
                </a:moveTo>
                <a:lnTo>
                  <a:pt x="17715" y="6669"/>
                </a:lnTo>
                <a:cubicBezTo>
                  <a:pt x="17718" y="6666"/>
                  <a:pt x="17732" y="6664"/>
                  <a:pt x="17766" y="6664"/>
                </a:cubicBezTo>
                <a:close/>
                <a:moveTo>
                  <a:pt x="17715" y="6669"/>
                </a:moveTo>
                <a:cubicBezTo>
                  <a:pt x="17711" y="6671"/>
                  <a:pt x="17720" y="6674"/>
                  <a:pt x="17727" y="6677"/>
                </a:cubicBezTo>
                <a:lnTo>
                  <a:pt x="17715" y="6669"/>
                </a:lnTo>
                <a:close/>
                <a:moveTo>
                  <a:pt x="17727" y="6677"/>
                </a:moveTo>
                <a:lnTo>
                  <a:pt x="17737" y="6684"/>
                </a:lnTo>
                <a:cubicBezTo>
                  <a:pt x="17749" y="6684"/>
                  <a:pt x="17737" y="6681"/>
                  <a:pt x="17727" y="6677"/>
                </a:cubicBezTo>
                <a:close/>
                <a:moveTo>
                  <a:pt x="11549" y="6824"/>
                </a:moveTo>
                <a:cubicBezTo>
                  <a:pt x="11547" y="6829"/>
                  <a:pt x="11544" y="6834"/>
                  <a:pt x="11544" y="6836"/>
                </a:cubicBezTo>
                <a:cubicBezTo>
                  <a:pt x="11547" y="6832"/>
                  <a:pt x="11549" y="6829"/>
                  <a:pt x="11549" y="6824"/>
                </a:cubicBezTo>
                <a:close/>
                <a:moveTo>
                  <a:pt x="14152" y="12119"/>
                </a:moveTo>
                <a:cubicBezTo>
                  <a:pt x="14152" y="12121"/>
                  <a:pt x="14155" y="12123"/>
                  <a:pt x="14157" y="12124"/>
                </a:cubicBezTo>
                <a:cubicBezTo>
                  <a:pt x="14167" y="12128"/>
                  <a:pt x="14179" y="12129"/>
                  <a:pt x="14188" y="12131"/>
                </a:cubicBezTo>
                <a:cubicBezTo>
                  <a:pt x="14176" y="12126"/>
                  <a:pt x="14164" y="12123"/>
                  <a:pt x="14152" y="12119"/>
                </a:cubicBezTo>
                <a:close/>
                <a:moveTo>
                  <a:pt x="1926" y="12163"/>
                </a:moveTo>
                <a:cubicBezTo>
                  <a:pt x="1930" y="12168"/>
                  <a:pt x="1935" y="12171"/>
                  <a:pt x="1940" y="12175"/>
                </a:cubicBezTo>
                <a:cubicBezTo>
                  <a:pt x="1938" y="12171"/>
                  <a:pt x="1933" y="12166"/>
                  <a:pt x="1926" y="12163"/>
                </a:cubicBezTo>
                <a:close/>
                <a:moveTo>
                  <a:pt x="14188" y="12131"/>
                </a:moveTo>
                <a:cubicBezTo>
                  <a:pt x="14239" y="12149"/>
                  <a:pt x="14282" y="12171"/>
                  <a:pt x="14299" y="12203"/>
                </a:cubicBezTo>
                <a:cubicBezTo>
                  <a:pt x="14299" y="12138"/>
                  <a:pt x="14241" y="12139"/>
                  <a:pt x="14188" y="12131"/>
                </a:cubicBezTo>
                <a:close/>
                <a:moveTo>
                  <a:pt x="10462" y="12404"/>
                </a:moveTo>
                <a:cubicBezTo>
                  <a:pt x="10462" y="12404"/>
                  <a:pt x="10462" y="12404"/>
                  <a:pt x="10462" y="12404"/>
                </a:cubicBezTo>
                <a:cubicBezTo>
                  <a:pt x="10462" y="12404"/>
                  <a:pt x="10462" y="12404"/>
                  <a:pt x="10462" y="12404"/>
                </a:cubicBezTo>
                <a:close/>
                <a:moveTo>
                  <a:pt x="10673" y="13748"/>
                </a:moveTo>
                <a:cubicBezTo>
                  <a:pt x="10669" y="13748"/>
                  <a:pt x="10664" y="13749"/>
                  <a:pt x="10659" y="13749"/>
                </a:cubicBezTo>
                <a:cubicBezTo>
                  <a:pt x="10664" y="13753"/>
                  <a:pt x="10669" y="13754"/>
                  <a:pt x="10676" y="13754"/>
                </a:cubicBezTo>
                <a:cubicBezTo>
                  <a:pt x="10681" y="13754"/>
                  <a:pt x="10685" y="13753"/>
                  <a:pt x="10690" y="13749"/>
                </a:cubicBezTo>
                <a:cubicBezTo>
                  <a:pt x="10685" y="13748"/>
                  <a:pt x="10678" y="13748"/>
                  <a:pt x="10673" y="13748"/>
                </a:cubicBezTo>
                <a:close/>
                <a:moveTo>
                  <a:pt x="19041" y="14557"/>
                </a:moveTo>
                <a:cubicBezTo>
                  <a:pt x="19046" y="14562"/>
                  <a:pt x="19051" y="14567"/>
                  <a:pt x="19056" y="14572"/>
                </a:cubicBezTo>
                <a:cubicBezTo>
                  <a:pt x="19048" y="14564"/>
                  <a:pt x="19043" y="14558"/>
                  <a:pt x="19041" y="14557"/>
                </a:cubicBezTo>
                <a:close/>
                <a:moveTo>
                  <a:pt x="10433" y="11000"/>
                </a:moveTo>
                <a:cubicBezTo>
                  <a:pt x="10404" y="11099"/>
                  <a:pt x="10863" y="11060"/>
                  <a:pt x="10977" y="11119"/>
                </a:cubicBezTo>
                <a:cubicBezTo>
                  <a:pt x="11008" y="11116"/>
                  <a:pt x="11042" y="11114"/>
                  <a:pt x="11082" y="11114"/>
                </a:cubicBezTo>
                <a:cubicBezTo>
                  <a:pt x="11275" y="11114"/>
                  <a:pt x="11571" y="11153"/>
                  <a:pt x="11809" y="11221"/>
                </a:cubicBezTo>
                <a:cubicBezTo>
                  <a:pt x="11809" y="11241"/>
                  <a:pt x="11922" y="11280"/>
                  <a:pt x="12038" y="11320"/>
                </a:cubicBezTo>
                <a:cubicBezTo>
                  <a:pt x="12124" y="11361"/>
                  <a:pt x="12266" y="11401"/>
                  <a:pt x="12353" y="11441"/>
                </a:cubicBezTo>
                <a:cubicBezTo>
                  <a:pt x="12581" y="11500"/>
                  <a:pt x="12810" y="11561"/>
                  <a:pt x="13067" y="11662"/>
                </a:cubicBezTo>
                <a:cubicBezTo>
                  <a:pt x="13327" y="11742"/>
                  <a:pt x="13585" y="11843"/>
                  <a:pt x="13784" y="11983"/>
                </a:cubicBezTo>
                <a:lnTo>
                  <a:pt x="13842" y="11922"/>
                </a:lnTo>
                <a:lnTo>
                  <a:pt x="13984" y="11962"/>
                </a:lnTo>
                <a:cubicBezTo>
                  <a:pt x="13957" y="11983"/>
                  <a:pt x="13957" y="12003"/>
                  <a:pt x="13929" y="12003"/>
                </a:cubicBezTo>
                <a:cubicBezTo>
                  <a:pt x="13945" y="12063"/>
                  <a:pt x="14054" y="12087"/>
                  <a:pt x="14152" y="12119"/>
                </a:cubicBezTo>
                <a:cubicBezTo>
                  <a:pt x="14114" y="12079"/>
                  <a:pt x="14140" y="12055"/>
                  <a:pt x="14186" y="12055"/>
                </a:cubicBezTo>
                <a:cubicBezTo>
                  <a:pt x="14229" y="12055"/>
                  <a:pt x="14287" y="12075"/>
                  <a:pt x="14328" y="12124"/>
                </a:cubicBezTo>
                <a:lnTo>
                  <a:pt x="14328" y="12143"/>
                </a:lnTo>
                <a:lnTo>
                  <a:pt x="14443" y="12163"/>
                </a:lnTo>
                <a:cubicBezTo>
                  <a:pt x="14386" y="12224"/>
                  <a:pt x="14443" y="12284"/>
                  <a:pt x="14415" y="12325"/>
                </a:cubicBezTo>
                <a:cubicBezTo>
                  <a:pt x="14787" y="12546"/>
                  <a:pt x="15160" y="12645"/>
                  <a:pt x="15476" y="12947"/>
                </a:cubicBezTo>
                <a:cubicBezTo>
                  <a:pt x="15360" y="12947"/>
                  <a:pt x="15733" y="13127"/>
                  <a:pt x="15531" y="13147"/>
                </a:cubicBezTo>
                <a:cubicBezTo>
                  <a:pt x="15591" y="13174"/>
                  <a:pt x="15630" y="13186"/>
                  <a:pt x="15651" y="13186"/>
                </a:cubicBezTo>
                <a:cubicBezTo>
                  <a:pt x="15723" y="13186"/>
                  <a:pt x="15666" y="13085"/>
                  <a:pt x="15767" y="13085"/>
                </a:cubicBezTo>
                <a:cubicBezTo>
                  <a:pt x="15774" y="13085"/>
                  <a:pt x="15781" y="13085"/>
                  <a:pt x="15791" y="13087"/>
                </a:cubicBezTo>
                <a:cubicBezTo>
                  <a:pt x="15846" y="13127"/>
                  <a:pt x="15933" y="13168"/>
                  <a:pt x="15875" y="13188"/>
                </a:cubicBezTo>
                <a:cubicBezTo>
                  <a:pt x="15851" y="13188"/>
                  <a:pt x="15848" y="13250"/>
                  <a:pt x="15808" y="13250"/>
                </a:cubicBezTo>
                <a:cubicBezTo>
                  <a:pt x="15803" y="13250"/>
                  <a:pt x="15796" y="13250"/>
                  <a:pt x="15791" y="13247"/>
                </a:cubicBezTo>
                <a:lnTo>
                  <a:pt x="15933" y="13348"/>
                </a:lnTo>
                <a:cubicBezTo>
                  <a:pt x="15933" y="13355"/>
                  <a:pt x="15925" y="13356"/>
                  <a:pt x="15918" y="13356"/>
                </a:cubicBezTo>
                <a:cubicBezTo>
                  <a:pt x="15901" y="13356"/>
                  <a:pt x="15875" y="13348"/>
                  <a:pt x="15875" y="13348"/>
                </a:cubicBezTo>
                <a:cubicBezTo>
                  <a:pt x="16190" y="13528"/>
                  <a:pt x="16161" y="13790"/>
                  <a:pt x="16392" y="13970"/>
                </a:cubicBezTo>
                <a:cubicBezTo>
                  <a:pt x="16448" y="13970"/>
                  <a:pt x="16363" y="13869"/>
                  <a:pt x="16421" y="13869"/>
                </a:cubicBezTo>
                <a:cubicBezTo>
                  <a:pt x="16650" y="14070"/>
                  <a:pt x="16476" y="14090"/>
                  <a:pt x="16650" y="14272"/>
                </a:cubicBezTo>
                <a:lnTo>
                  <a:pt x="16563" y="14252"/>
                </a:lnTo>
                <a:cubicBezTo>
                  <a:pt x="16621" y="14311"/>
                  <a:pt x="16707" y="14331"/>
                  <a:pt x="16707" y="14452"/>
                </a:cubicBezTo>
                <a:cubicBezTo>
                  <a:pt x="16698" y="14454"/>
                  <a:pt x="16691" y="14454"/>
                  <a:pt x="16686" y="14454"/>
                </a:cubicBezTo>
                <a:cubicBezTo>
                  <a:pt x="16616" y="14454"/>
                  <a:pt x="16587" y="14368"/>
                  <a:pt x="16534" y="14331"/>
                </a:cubicBezTo>
                <a:cubicBezTo>
                  <a:pt x="16558" y="14383"/>
                  <a:pt x="16626" y="14525"/>
                  <a:pt x="16681" y="14525"/>
                </a:cubicBezTo>
                <a:cubicBezTo>
                  <a:pt x="16691" y="14525"/>
                  <a:pt x="16698" y="14520"/>
                  <a:pt x="16707" y="14511"/>
                </a:cubicBezTo>
                <a:cubicBezTo>
                  <a:pt x="16763" y="14592"/>
                  <a:pt x="16707" y="14633"/>
                  <a:pt x="16678" y="14693"/>
                </a:cubicBezTo>
                <a:cubicBezTo>
                  <a:pt x="16700" y="14693"/>
                  <a:pt x="16722" y="14633"/>
                  <a:pt x="16758" y="14633"/>
                </a:cubicBezTo>
                <a:cubicBezTo>
                  <a:pt x="16768" y="14633"/>
                  <a:pt x="16780" y="14638"/>
                  <a:pt x="16792" y="14653"/>
                </a:cubicBezTo>
                <a:cubicBezTo>
                  <a:pt x="16763" y="14773"/>
                  <a:pt x="16792" y="14953"/>
                  <a:pt x="16792" y="15095"/>
                </a:cubicBezTo>
                <a:lnTo>
                  <a:pt x="16707" y="15095"/>
                </a:lnTo>
                <a:cubicBezTo>
                  <a:pt x="16849" y="15214"/>
                  <a:pt x="16621" y="15174"/>
                  <a:pt x="16621" y="15336"/>
                </a:cubicBezTo>
                <a:cubicBezTo>
                  <a:pt x="16592" y="15516"/>
                  <a:pt x="16534" y="15737"/>
                  <a:pt x="16392" y="15917"/>
                </a:cubicBezTo>
                <a:cubicBezTo>
                  <a:pt x="16248" y="16118"/>
                  <a:pt x="16019" y="16278"/>
                  <a:pt x="15791" y="16379"/>
                </a:cubicBezTo>
                <a:cubicBezTo>
                  <a:pt x="15791" y="16438"/>
                  <a:pt x="15733" y="16479"/>
                  <a:pt x="15675" y="16519"/>
                </a:cubicBezTo>
                <a:cubicBezTo>
                  <a:pt x="15589" y="16559"/>
                  <a:pt x="15531" y="16600"/>
                  <a:pt x="15447" y="16620"/>
                </a:cubicBezTo>
                <a:lnTo>
                  <a:pt x="15360" y="16519"/>
                </a:lnTo>
                <a:cubicBezTo>
                  <a:pt x="15360" y="16519"/>
                  <a:pt x="15269" y="16583"/>
                  <a:pt x="15249" y="16583"/>
                </a:cubicBezTo>
                <a:cubicBezTo>
                  <a:pt x="15247" y="16583"/>
                  <a:pt x="15245" y="16581"/>
                  <a:pt x="15245" y="16580"/>
                </a:cubicBezTo>
                <a:cubicBezTo>
                  <a:pt x="15189" y="16559"/>
                  <a:pt x="15331" y="16539"/>
                  <a:pt x="15216" y="16519"/>
                </a:cubicBezTo>
                <a:lnTo>
                  <a:pt x="15189" y="16600"/>
                </a:lnTo>
                <a:cubicBezTo>
                  <a:pt x="15189" y="16559"/>
                  <a:pt x="14845" y="16620"/>
                  <a:pt x="15045" y="16519"/>
                </a:cubicBezTo>
                <a:cubicBezTo>
                  <a:pt x="15045" y="16519"/>
                  <a:pt x="14901" y="16519"/>
                  <a:pt x="14787" y="16539"/>
                </a:cubicBezTo>
                <a:lnTo>
                  <a:pt x="14530" y="16539"/>
                </a:lnTo>
                <a:cubicBezTo>
                  <a:pt x="14516" y="16538"/>
                  <a:pt x="14504" y="16536"/>
                  <a:pt x="14494" y="16536"/>
                </a:cubicBezTo>
                <a:cubicBezTo>
                  <a:pt x="14415" y="16536"/>
                  <a:pt x="14422" y="16588"/>
                  <a:pt x="14357" y="16588"/>
                </a:cubicBezTo>
                <a:cubicBezTo>
                  <a:pt x="14342" y="16588"/>
                  <a:pt x="14326" y="16586"/>
                  <a:pt x="14299" y="16580"/>
                </a:cubicBezTo>
                <a:cubicBezTo>
                  <a:pt x="14273" y="16539"/>
                  <a:pt x="14357" y="16559"/>
                  <a:pt x="14357" y="16519"/>
                </a:cubicBezTo>
                <a:cubicBezTo>
                  <a:pt x="14277" y="16489"/>
                  <a:pt x="14203" y="16479"/>
                  <a:pt x="14135" y="16479"/>
                </a:cubicBezTo>
                <a:cubicBezTo>
                  <a:pt x="13979" y="16479"/>
                  <a:pt x="13847" y="16534"/>
                  <a:pt x="13695" y="16534"/>
                </a:cubicBezTo>
                <a:cubicBezTo>
                  <a:pt x="13609" y="16534"/>
                  <a:pt x="13517" y="16516"/>
                  <a:pt x="13411" y="16458"/>
                </a:cubicBezTo>
                <a:lnTo>
                  <a:pt x="13469" y="16458"/>
                </a:lnTo>
                <a:cubicBezTo>
                  <a:pt x="13382" y="16458"/>
                  <a:pt x="13240" y="16418"/>
                  <a:pt x="13240" y="16418"/>
                </a:cubicBezTo>
                <a:cubicBezTo>
                  <a:pt x="13221" y="16460"/>
                  <a:pt x="13228" y="16470"/>
                  <a:pt x="13248" y="16470"/>
                </a:cubicBezTo>
                <a:cubicBezTo>
                  <a:pt x="13269" y="16470"/>
                  <a:pt x="13303" y="16460"/>
                  <a:pt x="13337" y="16460"/>
                </a:cubicBezTo>
                <a:cubicBezTo>
                  <a:pt x="13366" y="16460"/>
                  <a:pt x="13394" y="16468"/>
                  <a:pt x="13411" y="16499"/>
                </a:cubicBezTo>
                <a:cubicBezTo>
                  <a:pt x="13392" y="16526"/>
                  <a:pt x="13368" y="16533"/>
                  <a:pt x="13339" y="16533"/>
                </a:cubicBezTo>
                <a:cubicBezTo>
                  <a:pt x="13313" y="16533"/>
                  <a:pt x="13284" y="16526"/>
                  <a:pt x="13255" y="16526"/>
                </a:cubicBezTo>
                <a:cubicBezTo>
                  <a:pt x="13228" y="16526"/>
                  <a:pt x="13202" y="16533"/>
                  <a:pt x="13183" y="16559"/>
                </a:cubicBezTo>
                <a:cubicBezTo>
                  <a:pt x="13096" y="16479"/>
                  <a:pt x="13012" y="16499"/>
                  <a:pt x="12925" y="16458"/>
                </a:cubicBezTo>
                <a:cubicBezTo>
                  <a:pt x="12839" y="16359"/>
                  <a:pt x="12610" y="16258"/>
                  <a:pt x="12581" y="16138"/>
                </a:cubicBezTo>
                <a:cubicBezTo>
                  <a:pt x="12495" y="16138"/>
                  <a:pt x="12353" y="16138"/>
                  <a:pt x="12208" y="16057"/>
                </a:cubicBezTo>
                <a:cubicBezTo>
                  <a:pt x="12179" y="15937"/>
                  <a:pt x="12295" y="16017"/>
                  <a:pt x="12208" y="15897"/>
                </a:cubicBezTo>
                <a:lnTo>
                  <a:pt x="12124" y="15917"/>
                </a:lnTo>
                <a:cubicBezTo>
                  <a:pt x="12038" y="15836"/>
                  <a:pt x="12066" y="15836"/>
                  <a:pt x="12124" y="15816"/>
                </a:cubicBezTo>
                <a:cubicBezTo>
                  <a:pt x="12009" y="15737"/>
                  <a:pt x="11951" y="15796"/>
                  <a:pt x="11864" y="15656"/>
                </a:cubicBezTo>
                <a:lnTo>
                  <a:pt x="11980" y="15696"/>
                </a:lnTo>
                <a:cubicBezTo>
                  <a:pt x="11864" y="15615"/>
                  <a:pt x="11838" y="15575"/>
                  <a:pt x="11751" y="15455"/>
                </a:cubicBezTo>
                <a:cubicBezTo>
                  <a:pt x="11754" y="15452"/>
                  <a:pt x="11758" y="15452"/>
                  <a:pt x="11763" y="15452"/>
                </a:cubicBezTo>
                <a:cubicBezTo>
                  <a:pt x="11795" y="15452"/>
                  <a:pt x="11838" y="15501"/>
                  <a:pt x="11838" y="15536"/>
                </a:cubicBezTo>
                <a:cubicBezTo>
                  <a:pt x="11893" y="15415"/>
                  <a:pt x="11694" y="15435"/>
                  <a:pt x="11665" y="15395"/>
                </a:cubicBezTo>
                <a:cubicBezTo>
                  <a:pt x="11665" y="15413"/>
                  <a:pt x="11713" y="15497"/>
                  <a:pt x="11633" y="15497"/>
                </a:cubicBezTo>
                <a:cubicBezTo>
                  <a:pt x="11626" y="15497"/>
                  <a:pt x="11619" y="15497"/>
                  <a:pt x="11607" y="15496"/>
                </a:cubicBezTo>
                <a:cubicBezTo>
                  <a:pt x="11578" y="15415"/>
                  <a:pt x="11407" y="15395"/>
                  <a:pt x="11436" y="15315"/>
                </a:cubicBezTo>
                <a:lnTo>
                  <a:pt x="11578" y="15354"/>
                </a:lnTo>
                <a:cubicBezTo>
                  <a:pt x="11407" y="15234"/>
                  <a:pt x="11407" y="15315"/>
                  <a:pt x="11321" y="15154"/>
                </a:cubicBezTo>
                <a:cubicBezTo>
                  <a:pt x="11349" y="15154"/>
                  <a:pt x="11349" y="15133"/>
                  <a:pt x="11378" y="15133"/>
                </a:cubicBezTo>
                <a:cubicBezTo>
                  <a:pt x="11208" y="15074"/>
                  <a:pt x="11179" y="14914"/>
                  <a:pt x="11092" y="14752"/>
                </a:cubicBezTo>
                <a:cubicBezTo>
                  <a:pt x="11034" y="14712"/>
                  <a:pt x="10977" y="14693"/>
                  <a:pt x="10977" y="14653"/>
                </a:cubicBezTo>
                <a:cubicBezTo>
                  <a:pt x="10977" y="14752"/>
                  <a:pt x="10948" y="14752"/>
                  <a:pt x="10892" y="14773"/>
                </a:cubicBezTo>
                <a:cubicBezTo>
                  <a:pt x="10948" y="14612"/>
                  <a:pt x="10633" y="14633"/>
                  <a:pt x="10606" y="14392"/>
                </a:cubicBezTo>
                <a:cubicBezTo>
                  <a:pt x="10633" y="14392"/>
                  <a:pt x="10719" y="14432"/>
                  <a:pt x="10719" y="14491"/>
                </a:cubicBezTo>
                <a:cubicBezTo>
                  <a:pt x="10863" y="14531"/>
                  <a:pt x="10977" y="14511"/>
                  <a:pt x="11092" y="14612"/>
                </a:cubicBezTo>
                <a:cubicBezTo>
                  <a:pt x="11034" y="14552"/>
                  <a:pt x="10977" y="14472"/>
                  <a:pt x="11034" y="14472"/>
                </a:cubicBezTo>
                <a:lnTo>
                  <a:pt x="10892" y="14472"/>
                </a:lnTo>
                <a:cubicBezTo>
                  <a:pt x="10863" y="14432"/>
                  <a:pt x="10863" y="14392"/>
                  <a:pt x="10835" y="14351"/>
                </a:cubicBezTo>
                <a:cubicBezTo>
                  <a:pt x="10770" y="14351"/>
                  <a:pt x="10770" y="14427"/>
                  <a:pt x="10729" y="14427"/>
                </a:cubicBezTo>
                <a:cubicBezTo>
                  <a:pt x="10712" y="14427"/>
                  <a:pt x="10693" y="14419"/>
                  <a:pt x="10661" y="14392"/>
                </a:cubicBezTo>
                <a:cubicBezTo>
                  <a:pt x="10604" y="14311"/>
                  <a:pt x="10664" y="14294"/>
                  <a:pt x="10690" y="14290"/>
                </a:cubicBezTo>
                <a:cubicBezTo>
                  <a:pt x="10690" y="14290"/>
                  <a:pt x="10690" y="14290"/>
                  <a:pt x="10690" y="14290"/>
                </a:cubicBezTo>
                <a:cubicBezTo>
                  <a:pt x="10705" y="14290"/>
                  <a:pt x="10705" y="14290"/>
                  <a:pt x="10697" y="14290"/>
                </a:cubicBezTo>
                <a:cubicBezTo>
                  <a:pt x="10697" y="14290"/>
                  <a:pt x="10693" y="14290"/>
                  <a:pt x="10690" y="14290"/>
                </a:cubicBezTo>
                <a:cubicBezTo>
                  <a:pt x="10577" y="14130"/>
                  <a:pt x="10519" y="14250"/>
                  <a:pt x="10491" y="14070"/>
                </a:cubicBezTo>
                <a:cubicBezTo>
                  <a:pt x="10519" y="14090"/>
                  <a:pt x="10548" y="14110"/>
                  <a:pt x="10548" y="14130"/>
                </a:cubicBezTo>
                <a:cubicBezTo>
                  <a:pt x="10548" y="14011"/>
                  <a:pt x="10433" y="13849"/>
                  <a:pt x="10548" y="13790"/>
                </a:cubicBezTo>
                <a:cubicBezTo>
                  <a:pt x="10606" y="13790"/>
                  <a:pt x="10633" y="13790"/>
                  <a:pt x="10633" y="13849"/>
                </a:cubicBezTo>
                <a:lnTo>
                  <a:pt x="10606" y="13849"/>
                </a:lnTo>
                <a:cubicBezTo>
                  <a:pt x="10637" y="13869"/>
                  <a:pt x="10654" y="13876"/>
                  <a:pt x="10664" y="13876"/>
                </a:cubicBezTo>
                <a:cubicBezTo>
                  <a:pt x="10700" y="13876"/>
                  <a:pt x="10601" y="13764"/>
                  <a:pt x="10659" y="13749"/>
                </a:cubicBezTo>
                <a:cubicBezTo>
                  <a:pt x="10623" y="13721"/>
                  <a:pt x="10599" y="13593"/>
                  <a:pt x="10577" y="13528"/>
                </a:cubicBezTo>
                <a:lnTo>
                  <a:pt x="10491" y="13569"/>
                </a:lnTo>
                <a:cubicBezTo>
                  <a:pt x="10147" y="13348"/>
                  <a:pt x="10661" y="13569"/>
                  <a:pt x="10577" y="13328"/>
                </a:cubicBezTo>
                <a:cubicBezTo>
                  <a:pt x="10551" y="13282"/>
                  <a:pt x="10539" y="13267"/>
                  <a:pt x="10531" y="13267"/>
                </a:cubicBezTo>
                <a:cubicBezTo>
                  <a:pt x="10519" y="13267"/>
                  <a:pt x="10524" y="13314"/>
                  <a:pt x="10512" y="13314"/>
                </a:cubicBezTo>
                <a:cubicBezTo>
                  <a:pt x="10510" y="13314"/>
                  <a:pt x="10503" y="13308"/>
                  <a:pt x="10491" y="13287"/>
                </a:cubicBezTo>
                <a:cubicBezTo>
                  <a:pt x="10491" y="13188"/>
                  <a:pt x="10577" y="13127"/>
                  <a:pt x="10519" y="12987"/>
                </a:cubicBezTo>
                <a:cubicBezTo>
                  <a:pt x="10548" y="12927"/>
                  <a:pt x="10577" y="12846"/>
                  <a:pt x="10690" y="12825"/>
                </a:cubicBezTo>
                <a:cubicBezTo>
                  <a:pt x="10633" y="12746"/>
                  <a:pt x="10690" y="12546"/>
                  <a:pt x="10606" y="12485"/>
                </a:cubicBezTo>
                <a:cubicBezTo>
                  <a:pt x="10491" y="12665"/>
                  <a:pt x="10719" y="12645"/>
                  <a:pt x="10606" y="12846"/>
                </a:cubicBezTo>
                <a:lnTo>
                  <a:pt x="10491" y="12805"/>
                </a:lnTo>
                <a:cubicBezTo>
                  <a:pt x="10491" y="12726"/>
                  <a:pt x="10462" y="12645"/>
                  <a:pt x="10462" y="12584"/>
                </a:cubicBezTo>
                <a:cubicBezTo>
                  <a:pt x="10462" y="12505"/>
                  <a:pt x="10462" y="12444"/>
                  <a:pt x="10462" y="12404"/>
                </a:cubicBezTo>
                <a:cubicBezTo>
                  <a:pt x="10462" y="12424"/>
                  <a:pt x="10433" y="12424"/>
                  <a:pt x="10404" y="12424"/>
                </a:cubicBezTo>
                <a:cubicBezTo>
                  <a:pt x="10375" y="12224"/>
                  <a:pt x="10291" y="12163"/>
                  <a:pt x="10317" y="11983"/>
                </a:cubicBezTo>
                <a:cubicBezTo>
                  <a:pt x="10327" y="11981"/>
                  <a:pt x="10332" y="11981"/>
                  <a:pt x="10339" y="11981"/>
                </a:cubicBezTo>
                <a:cubicBezTo>
                  <a:pt x="10404" y="11981"/>
                  <a:pt x="10404" y="12070"/>
                  <a:pt x="10404" y="12143"/>
                </a:cubicBezTo>
                <a:cubicBezTo>
                  <a:pt x="10491" y="12023"/>
                  <a:pt x="10404" y="12023"/>
                  <a:pt x="10462" y="11822"/>
                </a:cubicBezTo>
                <a:cubicBezTo>
                  <a:pt x="10519" y="11822"/>
                  <a:pt x="10433" y="11962"/>
                  <a:pt x="10519" y="11983"/>
                </a:cubicBezTo>
                <a:lnTo>
                  <a:pt x="10491" y="11782"/>
                </a:lnTo>
                <a:lnTo>
                  <a:pt x="10519" y="11782"/>
                </a:lnTo>
                <a:cubicBezTo>
                  <a:pt x="10404" y="11742"/>
                  <a:pt x="10577" y="11622"/>
                  <a:pt x="10548" y="11482"/>
                </a:cubicBezTo>
                <a:cubicBezTo>
                  <a:pt x="10606" y="11241"/>
                  <a:pt x="10491" y="11140"/>
                  <a:pt x="10404" y="11000"/>
                </a:cubicBezTo>
                <a:close/>
                <a:moveTo>
                  <a:pt x="10892" y="16940"/>
                </a:moveTo>
                <a:lnTo>
                  <a:pt x="10914" y="16949"/>
                </a:lnTo>
                <a:cubicBezTo>
                  <a:pt x="10907" y="16946"/>
                  <a:pt x="10900" y="16942"/>
                  <a:pt x="10892" y="16940"/>
                </a:cubicBezTo>
                <a:close/>
                <a:moveTo>
                  <a:pt x="2614" y="19887"/>
                </a:moveTo>
                <a:cubicBezTo>
                  <a:pt x="2614" y="19889"/>
                  <a:pt x="2614" y="19889"/>
                  <a:pt x="2614" y="19891"/>
                </a:cubicBezTo>
                <a:cubicBezTo>
                  <a:pt x="2623" y="19897"/>
                  <a:pt x="2628" y="19901"/>
                  <a:pt x="2628" y="19901"/>
                </a:cubicBezTo>
                <a:cubicBezTo>
                  <a:pt x="2631" y="19901"/>
                  <a:pt x="2623" y="19894"/>
                  <a:pt x="2614" y="19887"/>
                </a:cubicBezTo>
                <a:close/>
                <a:moveTo>
                  <a:pt x="2953" y="20850"/>
                </a:moveTo>
                <a:cubicBezTo>
                  <a:pt x="2955" y="20852"/>
                  <a:pt x="2955" y="20853"/>
                  <a:pt x="2958" y="20855"/>
                </a:cubicBezTo>
                <a:cubicBezTo>
                  <a:pt x="2967" y="20863"/>
                  <a:pt x="2977" y="20870"/>
                  <a:pt x="2984" y="20875"/>
                </a:cubicBezTo>
                <a:cubicBezTo>
                  <a:pt x="2972" y="20867"/>
                  <a:pt x="2963" y="20858"/>
                  <a:pt x="2953" y="20850"/>
                </a:cubicBezTo>
                <a:close/>
                <a:moveTo>
                  <a:pt x="3030" y="20841"/>
                </a:moveTo>
                <a:cubicBezTo>
                  <a:pt x="3023" y="20841"/>
                  <a:pt x="3028" y="20882"/>
                  <a:pt x="3006" y="20882"/>
                </a:cubicBezTo>
                <a:cubicBezTo>
                  <a:pt x="2999" y="20882"/>
                  <a:pt x="2991" y="20880"/>
                  <a:pt x="2984" y="20875"/>
                </a:cubicBezTo>
                <a:cubicBezTo>
                  <a:pt x="3030" y="20909"/>
                  <a:pt x="3078" y="20932"/>
                  <a:pt x="3088" y="20932"/>
                </a:cubicBezTo>
                <a:cubicBezTo>
                  <a:pt x="3092" y="20932"/>
                  <a:pt x="3090" y="20927"/>
                  <a:pt x="3071" y="20914"/>
                </a:cubicBezTo>
                <a:cubicBezTo>
                  <a:pt x="3044" y="20858"/>
                  <a:pt x="3035" y="20841"/>
                  <a:pt x="3030" y="20841"/>
                </a:cubicBezTo>
                <a:close/>
                <a:moveTo>
                  <a:pt x="3444" y="21356"/>
                </a:moveTo>
                <a:cubicBezTo>
                  <a:pt x="3434" y="21357"/>
                  <a:pt x="3427" y="21361"/>
                  <a:pt x="3422" y="21362"/>
                </a:cubicBezTo>
                <a:lnTo>
                  <a:pt x="3444" y="21356"/>
                </a:lnTo>
                <a:close/>
                <a:moveTo>
                  <a:pt x="3463" y="21421"/>
                </a:moveTo>
                <a:lnTo>
                  <a:pt x="3501" y="21457"/>
                </a:lnTo>
                <a:cubicBezTo>
                  <a:pt x="3526" y="21457"/>
                  <a:pt x="3497" y="21442"/>
                  <a:pt x="3463" y="21421"/>
                </a:cubicBezTo>
                <a:close/>
                <a:moveTo>
                  <a:pt x="20316" y="0"/>
                </a:moveTo>
                <a:lnTo>
                  <a:pt x="20316" y="40"/>
                </a:lnTo>
                <a:lnTo>
                  <a:pt x="20345" y="81"/>
                </a:lnTo>
                <a:cubicBezTo>
                  <a:pt x="20287" y="61"/>
                  <a:pt x="20258" y="20"/>
                  <a:pt x="20230" y="20"/>
                </a:cubicBezTo>
                <a:lnTo>
                  <a:pt x="20287" y="81"/>
                </a:lnTo>
                <a:lnTo>
                  <a:pt x="20230" y="61"/>
                </a:lnTo>
                <a:cubicBezTo>
                  <a:pt x="20258" y="81"/>
                  <a:pt x="20258" y="101"/>
                  <a:pt x="20258" y="101"/>
                </a:cubicBezTo>
                <a:lnTo>
                  <a:pt x="20230" y="121"/>
                </a:lnTo>
                <a:cubicBezTo>
                  <a:pt x="20230" y="61"/>
                  <a:pt x="20201" y="101"/>
                  <a:pt x="20172" y="61"/>
                </a:cubicBezTo>
                <a:cubicBezTo>
                  <a:pt x="20172" y="61"/>
                  <a:pt x="20172" y="61"/>
                  <a:pt x="20143" y="101"/>
                </a:cubicBezTo>
                <a:lnTo>
                  <a:pt x="20201" y="121"/>
                </a:lnTo>
                <a:cubicBezTo>
                  <a:pt x="20193" y="135"/>
                  <a:pt x="20186" y="140"/>
                  <a:pt x="20177" y="140"/>
                </a:cubicBezTo>
                <a:cubicBezTo>
                  <a:pt x="20165" y="140"/>
                  <a:pt x="20150" y="130"/>
                  <a:pt x="20136" y="116"/>
                </a:cubicBezTo>
                <a:cubicBezTo>
                  <a:pt x="20138" y="118"/>
                  <a:pt x="20141" y="120"/>
                  <a:pt x="20143" y="121"/>
                </a:cubicBezTo>
                <a:lnTo>
                  <a:pt x="20129" y="111"/>
                </a:lnTo>
                <a:cubicBezTo>
                  <a:pt x="20131" y="113"/>
                  <a:pt x="20133" y="115"/>
                  <a:pt x="20136" y="116"/>
                </a:cubicBezTo>
                <a:cubicBezTo>
                  <a:pt x="20119" y="110"/>
                  <a:pt x="20107" y="106"/>
                  <a:pt x="20100" y="106"/>
                </a:cubicBezTo>
                <a:cubicBezTo>
                  <a:pt x="20059" y="106"/>
                  <a:pt x="20092" y="184"/>
                  <a:pt x="20044" y="184"/>
                </a:cubicBezTo>
                <a:cubicBezTo>
                  <a:pt x="20040" y="184"/>
                  <a:pt x="20035" y="182"/>
                  <a:pt x="20030" y="180"/>
                </a:cubicBezTo>
                <a:cubicBezTo>
                  <a:pt x="20030" y="169"/>
                  <a:pt x="20008" y="143"/>
                  <a:pt x="19999" y="128"/>
                </a:cubicBezTo>
                <a:cubicBezTo>
                  <a:pt x="19989" y="147"/>
                  <a:pt x="19946" y="169"/>
                  <a:pt x="19972" y="221"/>
                </a:cubicBezTo>
                <a:cubicBezTo>
                  <a:pt x="19886" y="160"/>
                  <a:pt x="19857" y="142"/>
                  <a:pt x="19799" y="121"/>
                </a:cubicBezTo>
                <a:cubicBezTo>
                  <a:pt x="19799" y="142"/>
                  <a:pt x="19799" y="142"/>
                  <a:pt x="19828" y="180"/>
                </a:cubicBezTo>
                <a:cubicBezTo>
                  <a:pt x="19789" y="180"/>
                  <a:pt x="19777" y="199"/>
                  <a:pt x="19756" y="199"/>
                </a:cubicBezTo>
                <a:cubicBezTo>
                  <a:pt x="19746" y="199"/>
                  <a:pt x="19734" y="194"/>
                  <a:pt x="19715" y="180"/>
                </a:cubicBezTo>
                <a:cubicBezTo>
                  <a:pt x="19744" y="201"/>
                  <a:pt x="19744" y="201"/>
                  <a:pt x="19736" y="201"/>
                </a:cubicBezTo>
                <a:cubicBezTo>
                  <a:pt x="19732" y="201"/>
                  <a:pt x="19722" y="201"/>
                  <a:pt x="19717" y="207"/>
                </a:cubicBezTo>
                <a:lnTo>
                  <a:pt x="19715" y="201"/>
                </a:lnTo>
                <a:lnTo>
                  <a:pt x="19715" y="221"/>
                </a:lnTo>
                <a:cubicBezTo>
                  <a:pt x="19715" y="214"/>
                  <a:pt x="19715" y="209"/>
                  <a:pt x="19717" y="207"/>
                </a:cubicBezTo>
                <a:lnTo>
                  <a:pt x="19744" y="241"/>
                </a:lnTo>
                <a:cubicBezTo>
                  <a:pt x="19715" y="226"/>
                  <a:pt x="19698" y="221"/>
                  <a:pt x="19688" y="221"/>
                </a:cubicBezTo>
                <a:cubicBezTo>
                  <a:pt x="19655" y="221"/>
                  <a:pt x="19691" y="282"/>
                  <a:pt x="19669" y="282"/>
                </a:cubicBezTo>
                <a:cubicBezTo>
                  <a:pt x="19662" y="282"/>
                  <a:pt x="19650" y="276"/>
                  <a:pt x="19628" y="261"/>
                </a:cubicBezTo>
                <a:lnTo>
                  <a:pt x="19599" y="241"/>
                </a:lnTo>
                <a:lnTo>
                  <a:pt x="19599" y="261"/>
                </a:lnTo>
                <a:cubicBezTo>
                  <a:pt x="19599" y="241"/>
                  <a:pt x="19570" y="241"/>
                  <a:pt x="19570" y="201"/>
                </a:cubicBezTo>
                <a:lnTo>
                  <a:pt x="19484" y="221"/>
                </a:lnTo>
                <a:lnTo>
                  <a:pt x="19513" y="261"/>
                </a:lnTo>
                <a:cubicBezTo>
                  <a:pt x="19513" y="261"/>
                  <a:pt x="19534" y="305"/>
                  <a:pt x="19522" y="305"/>
                </a:cubicBezTo>
                <a:cubicBezTo>
                  <a:pt x="19520" y="305"/>
                  <a:pt x="19517" y="303"/>
                  <a:pt x="19513" y="302"/>
                </a:cubicBezTo>
                <a:cubicBezTo>
                  <a:pt x="19493" y="271"/>
                  <a:pt x="19484" y="265"/>
                  <a:pt x="19477" y="265"/>
                </a:cubicBezTo>
                <a:cubicBezTo>
                  <a:pt x="19469" y="265"/>
                  <a:pt x="19467" y="273"/>
                  <a:pt x="19455" y="273"/>
                </a:cubicBezTo>
                <a:cubicBezTo>
                  <a:pt x="19450" y="273"/>
                  <a:pt x="19443" y="271"/>
                  <a:pt x="19433" y="265"/>
                </a:cubicBezTo>
                <a:cubicBezTo>
                  <a:pt x="19438" y="270"/>
                  <a:pt x="19448" y="275"/>
                  <a:pt x="19457" y="282"/>
                </a:cubicBezTo>
                <a:cubicBezTo>
                  <a:pt x="19452" y="287"/>
                  <a:pt x="19448" y="290"/>
                  <a:pt x="19440" y="290"/>
                </a:cubicBezTo>
                <a:cubicBezTo>
                  <a:pt x="19433" y="290"/>
                  <a:pt x="19426" y="287"/>
                  <a:pt x="19416" y="282"/>
                </a:cubicBezTo>
                <a:cubicBezTo>
                  <a:pt x="19428" y="302"/>
                  <a:pt x="19428" y="327"/>
                  <a:pt x="19428" y="342"/>
                </a:cubicBezTo>
                <a:cubicBezTo>
                  <a:pt x="19428" y="322"/>
                  <a:pt x="19400" y="322"/>
                  <a:pt x="19400" y="302"/>
                </a:cubicBezTo>
                <a:cubicBezTo>
                  <a:pt x="19400" y="322"/>
                  <a:pt x="19342" y="322"/>
                  <a:pt x="19342" y="342"/>
                </a:cubicBezTo>
                <a:cubicBezTo>
                  <a:pt x="19313" y="342"/>
                  <a:pt x="19284" y="302"/>
                  <a:pt x="19284" y="282"/>
                </a:cubicBezTo>
                <a:cubicBezTo>
                  <a:pt x="19284" y="312"/>
                  <a:pt x="19277" y="312"/>
                  <a:pt x="19270" y="312"/>
                </a:cubicBezTo>
                <a:cubicBezTo>
                  <a:pt x="19262" y="312"/>
                  <a:pt x="19255" y="312"/>
                  <a:pt x="19255" y="342"/>
                </a:cubicBezTo>
                <a:lnTo>
                  <a:pt x="19226" y="322"/>
                </a:lnTo>
                <a:lnTo>
                  <a:pt x="19226" y="361"/>
                </a:lnTo>
                <a:lnTo>
                  <a:pt x="19171" y="302"/>
                </a:lnTo>
                <a:lnTo>
                  <a:pt x="19197" y="342"/>
                </a:lnTo>
                <a:cubicBezTo>
                  <a:pt x="19197" y="342"/>
                  <a:pt x="19197" y="368"/>
                  <a:pt x="19183" y="368"/>
                </a:cubicBezTo>
                <a:cubicBezTo>
                  <a:pt x="19181" y="368"/>
                  <a:pt x="19176" y="366"/>
                  <a:pt x="19171" y="361"/>
                </a:cubicBezTo>
                <a:lnTo>
                  <a:pt x="19142" y="322"/>
                </a:lnTo>
                <a:cubicBezTo>
                  <a:pt x="19135" y="330"/>
                  <a:pt x="19125" y="334"/>
                  <a:pt x="19116" y="334"/>
                </a:cubicBezTo>
                <a:cubicBezTo>
                  <a:pt x="19094" y="334"/>
                  <a:pt x="19065" y="319"/>
                  <a:pt x="19046" y="319"/>
                </a:cubicBezTo>
                <a:cubicBezTo>
                  <a:pt x="19034" y="319"/>
                  <a:pt x="19027" y="324"/>
                  <a:pt x="19027" y="342"/>
                </a:cubicBezTo>
                <a:cubicBezTo>
                  <a:pt x="19027" y="342"/>
                  <a:pt x="19027" y="322"/>
                  <a:pt x="19027" y="322"/>
                </a:cubicBezTo>
                <a:cubicBezTo>
                  <a:pt x="19027" y="341"/>
                  <a:pt x="19022" y="347"/>
                  <a:pt x="19015" y="347"/>
                </a:cubicBezTo>
                <a:cubicBezTo>
                  <a:pt x="19000" y="347"/>
                  <a:pt x="18979" y="324"/>
                  <a:pt x="18969" y="324"/>
                </a:cubicBezTo>
                <a:cubicBezTo>
                  <a:pt x="18962" y="324"/>
                  <a:pt x="18962" y="332"/>
                  <a:pt x="18969" y="361"/>
                </a:cubicBezTo>
                <a:cubicBezTo>
                  <a:pt x="18940" y="342"/>
                  <a:pt x="18940" y="322"/>
                  <a:pt x="18911" y="322"/>
                </a:cubicBezTo>
                <a:lnTo>
                  <a:pt x="18882" y="302"/>
                </a:lnTo>
                <a:lnTo>
                  <a:pt x="18940" y="381"/>
                </a:lnTo>
                <a:lnTo>
                  <a:pt x="18882" y="322"/>
                </a:lnTo>
                <a:lnTo>
                  <a:pt x="18882" y="361"/>
                </a:lnTo>
                <a:cubicBezTo>
                  <a:pt x="18841" y="312"/>
                  <a:pt x="18827" y="307"/>
                  <a:pt x="18813" y="307"/>
                </a:cubicBezTo>
                <a:cubicBezTo>
                  <a:pt x="18808" y="307"/>
                  <a:pt x="18805" y="307"/>
                  <a:pt x="18800" y="307"/>
                </a:cubicBezTo>
                <a:cubicBezTo>
                  <a:pt x="18788" y="307"/>
                  <a:pt x="18772" y="303"/>
                  <a:pt x="18740" y="282"/>
                </a:cubicBezTo>
                <a:lnTo>
                  <a:pt x="18798" y="342"/>
                </a:lnTo>
                <a:cubicBezTo>
                  <a:pt x="18817" y="403"/>
                  <a:pt x="18800" y="420"/>
                  <a:pt x="18767" y="420"/>
                </a:cubicBezTo>
                <a:cubicBezTo>
                  <a:pt x="18726" y="420"/>
                  <a:pt x="18661" y="393"/>
                  <a:pt x="18615" y="393"/>
                </a:cubicBezTo>
                <a:cubicBezTo>
                  <a:pt x="18594" y="393"/>
                  <a:pt x="18574" y="400"/>
                  <a:pt x="18567" y="421"/>
                </a:cubicBezTo>
                <a:lnTo>
                  <a:pt x="18512" y="381"/>
                </a:lnTo>
                <a:lnTo>
                  <a:pt x="18541" y="462"/>
                </a:lnTo>
                <a:cubicBezTo>
                  <a:pt x="18483" y="421"/>
                  <a:pt x="18512" y="401"/>
                  <a:pt x="18483" y="381"/>
                </a:cubicBezTo>
                <a:cubicBezTo>
                  <a:pt x="18483" y="421"/>
                  <a:pt x="18541" y="462"/>
                  <a:pt x="18512" y="502"/>
                </a:cubicBezTo>
                <a:cubicBezTo>
                  <a:pt x="18454" y="462"/>
                  <a:pt x="18483" y="462"/>
                  <a:pt x="18483" y="421"/>
                </a:cubicBezTo>
                <a:cubicBezTo>
                  <a:pt x="18459" y="472"/>
                  <a:pt x="18435" y="507"/>
                  <a:pt x="18396" y="507"/>
                </a:cubicBezTo>
                <a:cubicBezTo>
                  <a:pt x="18394" y="507"/>
                  <a:pt x="18389" y="507"/>
                  <a:pt x="18387" y="507"/>
                </a:cubicBezTo>
                <a:cubicBezTo>
                  <a:pt x="18396" y="512"/>
                  <a:pt x="18396" y="523"/>
                  <a:pt x="18396" y="523"/>
                </a:cubicBezTo>
                <a:cubicBezTo>
                  <a:pt x="18396" y="563"/>
                  <a:pt x="18339" y="543"/>
                  <a:pt x="18310" y="563"/>
                </a:cubicBezTo>
                <a:cubicBezTo>
                  <a:pt x="18281" y="543"/>
                  <a:pt x="18281" y="523"/>
                  <a:pt x="18310" y="523"/>
                </a:cubicBezTo>
                <a:cubicBezTo>
                  <a:pt x="18295" y="523"/>
                  <a:pt x="18281" y="518"/>
                  <a:pt x="18274" y="518"/>
                </a:cubicBezTo>
                <a:cubicBezTo>
                  <a:pt x="18274" y="518"/>
                  <a:pt x="18271" y="518"/>
                  <a:pt x="18271" y="519"/>
                </a:cubicBezTo>
                <a:lnTo>
                  <a:pt x="18254" y="482"/>
                </a:lnTo>
                <a:cubicBezTo>
                  <a:pt x="18216" y="482"/>
                  <a:pt x="18201" y="509"/>
                  <a:pt x="18189" y="509"/>
                </a:cubicBezTo>
                <a:cubicBezTo>
                  <a:pt x="18182" y="509"/>
                  <a:pt x="18177" y="502"/>
                  <a:pt x="18168" y="482"/>
                </a:cubicBezTo>
                <a:cubicBezTo>
                  <a:pt x="18168" y="502"/>
                  <a:pt x="18197" y="543"/>
                  <a:pt x="18197" y="563"/>
                </a:cubicBezTo>
                <a:cubicBezTo>
                  <a:pt x="18175" y="541"/>
                  <a:pt x="18161" y="534"/>
                  <a:pt x="18153" y="534"/>
                </a:cubicBezTo>
                <a:cubicBezTo>
                  <a:pt x="18134" y="534"/>
                  <a:pt x="18148" y="585"/>
                  <a:pt x="18122" y="585"/>
                </a:cubicBezTo>
                <a:cubicBezTo>
                  <a:pt x="18117" y="585"/>
                  <a:pt x="18115" y="583"/>
                  <a:pt x="18110" y="582"/>
                </a:cubicBezTo>
                <a:cubicBezTo>
                  <a:pt x="18081" y="563"/>
                  <a:pt x="18110" y="543"/>
                  <a:pt x="18110" y="543"/>
                </a:cubicBezTo>
                <a:cubicBezTo>
                  <a:pt x="18103" y="539"/>
                  <a:pt x="18096" y="538"/>
                  <a:pt x="18091" y="538"/>
                </a:cubicBezTo>
                <a:cubicBezTo>
                  <a:pt x="18059" y="538"/>
                  <a:pt x="18081" y="585"/>
                  <a:pt x="18081" y="602"/>
                </a:cubicBezTo>
                <a:lnTo>
                  <a:pt x="18052" y="563"/>
                </a:lnTo>
                <a:lnTo>
                  <a:pt x="18023" y="642"/>
                </a:lnTo>
                <a:cubicBezTo>
                  <a:pt x="18009" y="620"/>
                  <a:pt x="17997" y="614"/>
                  <a:pt x="17990" y="614"/>
                </a:cubicBezTo>
                <a:cubicBezTo>
                  <a:pt x="17975" y="614"/>
                  <a:pt x="17966" y="632"/>
                  <a:pt x="17958" y="639"/>
                </a:cubicBezTo>
                <a:cubicBezTo>
                  <a:pt x="17954" y="636"/>
                  <a:pt x="17946" y="632"/>
                  <a:pt x="17942" y="630"/>
                </a:cubicBezTo>
                <a:cubicBezTo>
                  <a:pt x="17946" y="637"/>
                  <a:pt x="17951" y="641"/>
                  <a:pt x="17954" y="641"/>
                </a:cubicBezTo>
                <a:cubicBezTo>
                  <a:pt x="17956" y="641"/>
                  <a:pt x="17956" y="639"/>
                  <a:pt x="17958" y="639"/>
                </a:cubicBezTo>
                <a:cubicBezTo>
                  <a:pt x="17970" y="646"/>
                  <a:pt x="17980" y="654"/>
                  <a:pt x="17966" y="663"/>
                </a:cubicBezTo>
                <a:cubicBezTo>
                  <a:pt x="17963" y="659"/>
                  <a:pt x="17958" y="659"/>
                  <a:pt x="17956" y="659"/>
                </a:cubicBezTo>
                <a:cubicBezTo>
                  <a:pt x="17944" y="659"/>
                  <a:pt x="17939" y="671"/>
                  <a:pt x="17932" y="671"/>
                </a:cubicBezTo>
                <a:cubicBezTo>
                  <a:pt x="17927" y="671"/>
                  <a:pt x="17920" y="664"/>
                  <a:pt x="17910" y="642"/>
                </a:cubicBezTo>
                <a:lnTo>
                  <a:pt x="17881" y="642"/>
                </a:lnTo>
                <a:lnTo>
                  <a:pt x="17853" y="582"/>
                </a:lnTo>
                <a:cubicBezTo>
                  <a:pt x="17853" y="602"/>
                  <a:pt x="17881" y="663"/>
                  <a:pt x="17910" y="703"/>
                </a:cubicBezTo>
                <a:cubicBezTo>
                  <a:pt x="17896" y="698"/>
                  <a:pt x="17884" y="696"/>
                  <a:pt x="17877" y="696"/>
                </a:cubicBezTo>
                <a:cubicBezTo>
                  <a:pt x="17867" y="696"/>
                  <a:pt x="17862" y="698"/>
                  <a:pt x="17855" y="698"/>
                </a:cubicBezTo>
                <a:cubicBezTo>
                  <a:pt x="17845" y="698"/>
                  <a:pt x="17838" y="693"/>
                  <a:pt x="17824" y="663"/>
                </a:cubicBezTo>
                <a:lnTo>
                  <a:pt x="17795" y="663"/>
                </a:lnTo>
                <a:cubicBezTo>
                  <a:pt x="17792" y="668"/>
                  <a:pt x="17785" y="669"/>
                  <a:pt x="17780" y="669"/>
                </a:cubicBezTo>
                <a:cubicBezTo>
                  <a:pt x="17744" y="669"/>
                  <a:pt x="17667" y="609"/>
                  <a:pt x="17646" y="609"/>
                </a:cubicBezTo>
                <a:cubicBezTo>
                  <a:pt x="17638" y="609"/>
                  <a:pt x="17638" y="619"/>
                  <a:pt x="17650" y="642"/>
                </a:cubicBezTo>
                <a:cubicBezTo>
                  <a:pt x="17624" y="642"/>
                  <a:pt x="17624" y="622"/>
                  <a:pt x="17624" y="622"/>
                </a:cubicBezTo>
                <a:lnTo>
                  <a:pt x="17595" y="622"/>
                </a:lnTo>
                <a:lnTo>
                  <a:pt x="17566" y="582"/>
                </a:lnTo>
                <a:lnTo>
                  <a:pt x="17566" y="663"/>
                </a:lnTo>
                <a:lnTo>
                  <a:pt x="17537" y="642"/>
                </a:lnTo>
                <a:cubicBezTo>
                  <a:pt x="17509" y="642"/>
                  <a:pt x="17451" y="683"/>
                  <a:pt x="17422" y="703"/>
                </a:cubicBezTo>
                <a:lnTo>
                  <a:pt x="17422" y="683"/>
                </a:lnTo>
                <a:cubicBezTo>
                  <a:pt x="17412" y="706"/>
                  <a:pt x="17400" y="711"/>
                  <a:pt x="17388" y="711"/>
                </a:cubicBezTo>
                <a:cubicBezTo>
                  <a:pt x="17381" y="711"/>
                  <a:pt x="17371" y="708"/>
                  <a:pt x="17362" y="708"/>
                </a:cubicBezTo>
                <a:cubicBezTo>
                  <a:pt x="17355" y="708"/>
                  <a:pt x="17345" y="711"/>
                  <a:pt x="17338" y="723"/>
                </a:cubicBezTo>
                <a:cubicBezTo>
                  <a:pt x="17338" y="723"/>
                  <a:pt x="17338" y="723"/>
                  <a:pt x="17338" y="703"/>
                </a:cubicBezTo>
                <a:lnTo>
                  <a:pt x="17309" y="723"/>
                </a:lnTo>
                <a:lnTo>
                  <a:pt x="17309" y="703"/>
                </a:lnTo>
                <a:cubicBezTo>
                  <a:pt x="17309" y="715"/>
                  <a:pt x="17302" y="720"/>
                  <a:pt x="17292" y="720"/>
                </a:cubicBezTo>
                <a:cubicBezTo>
                  <a:pt x="17273" y="720"/>
                  <a:pt x="17241" y="700"/>
                  <a:pt x="17222" y="686"/>
                </a:cubicBezTo>
                <a:cubicBezTo>
                  <a:pt x="17222" y="725"/>
                  <a:pt x="17222" y="764"/>
                  <a:pt x="17251" y="802"/>
                </a:cubicBezTo>
                <a:cubicBezTo>
                  <a:pt x="17222" y="802"/>
                  <a:pt x="17222" y="764"/>
                  <a:pt x="17164" y="743"/>
                </a:cubicBezTo>
                <a:cubicBezTo>
                  <a:pt x="17164" y="759"/>
                  <a:pt x="17184" y="789"/>
                  <a:pt x="17160" y="789"/>
                </a:cubicBezTo>
                <a:cubicBezTo>
                  <a:pt x="17155" y="789"/>
                  <a:pt x="17148" y="787"/>
                  <a:pt x="17136" y="784"/>
                </a:cubicBezTo>
                <a:lnTo>
                  <a:pt x="17107" y="764"/>
                </a:lnTo>
                <a:cubicBezTo>
                  <a:pt x="17107" y="764"/>
                  <a:pt x="17107" y="802"/>
                  <a:pt x="17078" y="802"/>
                </a:cubicBezTo>
                <a:lnTo>
                  <a:pt x="17078" y="784"/>
                </a:lnTo>
                <a:cubicBezTo>
                  <a:pt x="17078" y="804"/>
                  <a:pt x="17071" y="809"/>
                  <a:pt x="17061" y="809"/>
                </a:cubicBezTo>
                <a:cubicBezTo>
                  <a:pt x="17047" y="809"/>
                  <a:pt x="17030" y="797"/>
                  <a:pt x="17023" y="797"/>
                </a:cubicBezTo>
                <a:cubicBezTo>
                  <a:pt x="17013" y="797"/>
                  <a:pt x="17018" y="811"/>
                  <a:pt x="17049" y="863"/>
                </a:cubicBezTo>
                <a:cubicBezTo>
                  <a:pt x="16994" y="843"/>
                  <a:pt x="16994" y="863"/>
                  <a:pt x="16936" y="802"/>
                </a:cubicBezTo>
                <a:cubicBezTo>
                  <a:pt x="16936" y="863"/>
                  <a:pt x="16907" y="904"/>
                  <a:pt x="16878" y="924"/>
                </a:cubicBezTo>
                <a:cubicBezTo>
                  <a:pt x="16852" y="899"/>
                  <a:pt x="16842" y="892"/>
                  <a:pt x="16840" y="892"/>
                </a:cubicBezTo>
                <a:cubicBezTo>
                  <a:pt x="16832" y="892"/>
                  <a:pt x="16847" y="914"/>
                  <a:pt x="16840" y="914"/>
                </a:cubicBezTo>
                <a:cubicBezTo>
                  <a:pt x="16837" y="914"/>
                  <a:pt x="16830" y="910"/>
                  <a:pt x="16820" y="904"/>
                </a:cubicBezTo>
                <a:lnTo>
                  <a:pt x="16849" y="944"/>
                </a:lnTo>
                <a:cubicBezTo>
                  <a:pt x="16840" y="951"/>
                  <a:pt x="16825" y="954"/>
                  <a:pt x="16811" y="954"/>
                </a:cubicBezTo>
                <a:cubicBezTo>
                  <a:pt x="16751" y="954"/>
                  <a:pt x="16662" y="914"/>
                  <a:pt x="16602" y="914"/>
                </a:cubicBezTo>
                <a:cubicBezTo>
                  <a:pt x="16587" y="914"/>
                  <a:pt x="16573" y="917"/>
                  <a:pt x="16563" y="924"/>
                </a:cubicBezTo>
                <a:lnTo>
                  <a:pt x="16534" y="883"/>
                </a:lnTo>
                <a:lnTo>
                  <a:pt x="16563" y="944"/>
                </a:lnTo>
                <a:cubicBezTo>
                  <a:pt x="16476" y="944"/>
                  <a:pt x="16363" y="944"/>
                  <a:pt x="16306" y="964"/>
                </a:cubicBezTo>
                <a:cubicBezTo>
                  <a:pt x="16306" y="1000"/>
                  <a:pt x="16306" y="1067"/>
                  <a:pt x="16265" y="1067"/>
                </a:cubicBezTo>
                <a:cubicBezTo>
                  <a:pt x="16260" y="1067"/>
                  <a:pt x="16255" y="1067"/>
                  <a:pt x="16248" y="1064"/>
                </a:cubicBezTo>
                <a:cubicBezTo>
                  <a:pt x="16219" y="1104"/>
                  <a:pt x="16190" y="1145"/>
                  <a:pt x="16106" y="1145"/>
                </a:cubicBezTo>
                <a:cubicBezTo>
                  <a:pt x="16106" y="1131"/>
                  <a:pt x="16091" y="1118"/>
                  <a:pt x="16084" y="1104"/>
                </a:cubicBezTo>
                <a:cubicBezTo>
                  <a:pt x="16084" y="1114"/>
                  <a:pt x="16082" y="1118"/>
                  <a:pt x="16075" y="1118"/>
                </a:cubicBezTo>
                <a:cubicBezTo>
                  <a:pt x="16060" y="1118"/>
                  <a:pt x="16036" y="1104"/>
                  <a:pt x="16019" y="1104"/>
                </a:cubicBezTo>
                <a:lnTo>
                  <a:pt x="16077" y="1145"/>
                </a:lnTo>
                <a:cubicBezTo>
                  <a:pt x="16077" y="1167"/>
                  <a:pt x="16067" y="1175"/>
                  <a:pt x="16058" y="1175"/>
                </a:cubicBezTo>
                <a:cubicBezTo>
                  <a:pt x="16039" y="1175"/>
                  <a:pt x="16007" y="1150"/>
                  <a:pt x="15990" y="1124"/>
                </a:cubicBezTo>
                <a:lnTo>
                  <a:pt x="16019" y="1185"/>
                </a:lnTo>
                <a:cubicBezTo>
                  <a:pt x="15990" y="1185"/>
                  <a:pt x="15990" y="1185"/>
                  <a:pt x="15990" y="1165"/>
                </a:cubicBezTo>
                <a:lnTo>
                  <a:pt x="15990" y="1205"/>
                </a:lnTo>
                <a:lnTo>
                  <a:pt x="15933" y="1145"/>
                </a:lnTo>
                <a:cubicBezTo>
                  <a:pt x="15933" y="1145"/>
                  <a:pt x="15904" y="1185"/>
                  <a:pt x="15962" y="1244"/>
                </a:cubicBezTo>
                <a:cubicBezTo>
                  <a:pt x="15933" y="1224"/>
                  <a:pt x="15904" y="1224"/>
                  <a:pt x="15904" y="1205"/>
                </a:cubicBezTo>
                <a:lnTo>
                  <a:pt x="15791" y="1205"/>
                </a:lnTo>
                <a:lnTo>
                  <a:pt x="15817" y="1224"/>
                </a:lnTo>
                <a:cubicBezTo>
                  <a:pt x="15865" y="1274"/>
                  <a:pt x="15853" y="1310"/>
                  <a:pt x="15834" y="1310"/>
                </a:cubicBezTo>
                <a:cubicBezTo>
                  <a:pt x="15829" y="1310"/>
                  <a:pt x="15824" y="1308"/>
                  <a:pt x="15817" y="1305"/>
                </a:cubicBezTo>
                <a:cubicBezTo>
                  <a:pt x="15817" y="1264"/>
                  <a:pt x="15762" y="1224"/>
                  <a:pt x="15733" y="1205"/>
                </a:cubicBezTo>
                <a:cubicBezTo>
                  <a:pt x="15733" y="1224"/>
                  <a:pt x="15791" y="1244"/>
                  <a:pt x="15791" y="1264"/>
                </a:cubicBezTo>
                <a:cubicBezTo>
                  <a:pt x="15791" y="1298"/>
                  <a:pt x="15791" y="1330"/>
                  <a:pt x="15774" y="1330"/>
                </a:cubicBezTo>
                <a:cubicBezTo>
                  <a:pt x="15771" y="1330"/>
                  <a:pt x="15767" y="1328"/>
                  <a:pt x="15762" y="1325"/>
                </a:cubicBezTo>
                <a:lnTo>
                  <a:pt x="15762" y="1285"/>
                </a:lnTo>
                <a:cubicBezTo>
                  <a:pt x="15757" y="1291"/>
                  <a:pt x="15750" y="1295"/>
                  <a:pt x="15745" y="1295"/>
                </a:cubicBezTo>
                <a:cubicBezTo>
                  <a:pt x="15716" y="1295"/>
                  <a:pt x="15680" y="1242"/>
                  <a:pt x="15656" y="1242"/>
                </a:cubicBezTo>
                <a:cubicBezTo>
                  <a:pt x="15651" y="1242"/>
                  <a:pt x="15649" y="1242"/>
                  <a:pt x="15646" y="1244"/>
                </a:cubicBezTo>
                <a:cubicBezTo>
                  <a:pt x="15646" y="1285"/>
                  <a:pt x="15618" y="1264"/>
                  <a:pt x="15675" y="1345"/>
                </a:cubicBezTo>
                <a:cubicBezTo>
                  <a:pt x="15673" y="1347"/>
                  <a:pt x="15668" y="1349"/>
                  <a:pt x="15666" y="1349"/>
                </a:cubicBezTo>
                <a:cubicBezTo>
                  <a:pt x="15642" y="1349"/>
                  <a:pt x="15618" y="1285"/>
                  <a:pt x="15618" y="1285"/>
                </a:cubicBezTo>
                <a:cubicBezTo>
                  <a:pt x="15618" y="1305"/>
                  <a:pt x="15603" y="1315"/>
                  <a:pt x="15586" y="1315"/>
                </a:cubicBezTo>
                <a:cubicBezTo>
                  <a:pt x="15567" y="1315"/>
                  <a:pt x="15545" y="1305"/>
                  <a:pt x="15531" y="1285"/>
                </a:cubicBezTo>
                <a:cubicBezTo>
                  <a:pt x="15553" y="1327"/>
                  <a:pt x="15543" y="1337"/>
                  <a:pt x="15528" y="1337"/>
                </a:cubicBezTo>
                <a:cubicBezTo>
                  <a:pt x="15512" y="1337"/>
                  <a:pt x="15488" y="1327"/>
                  <a:pt x="15473" y="1327"/>
                </a:cubicBezTo>
                <a:cubicBezTo>
                  <a:pt x="15461" y="1327"/>
                  <a:pt x="15456" y="1335"/>
                  <a:pt x="15476" y="1365"/>
                </a:cubicBezTo>
                <a:lnTo>
                  <a:pt x="15418" y="1305"/>
                </a:lnTo>
                <a:cubicBezTo>
                  <a:pt x="15447" y="1345"/>
                  <a:pt x="15476" y="1406"/>
                  <a:pt x="15476" y="1426"/>
                </a:cubicBezTo>
                <a:cubicBezTo>
                  <a:pt x="15418" y="1406"/>
                  <a:pt x="15389" y="1345"/>
                  <a:pt x="15360" y="1325"/>
                </a:cubicBezTo>
                <a:lnTo>
                  <a:pt x="15447" y="1426"/>
                </a:lnTo>
                <a:cubicBezTo>
                  <a:pt x="15394" y="1404"/>
                  <a:pt x="15348" y="1398"/>
                  <a:pt x="15310" y="1398"/>
                </a:cubicBezTo>
                <a:cubicBezTo>
                  <a:pt x="15218" y="1398"/>
                  <a:pt x="15148" y="1435"/>
                  <a:pt x="15059" y="1435"/>
                </a:cubicBezTo>
                <a:cubicBezTo>
                  <a:pt x="15038" y="1435"/>
                  <a:pt x="15014" y="1431"/>
                  <a:pt x="14987" y="1426"/>
                </a:cubicBezTo>
                <a:cubicBezTo>
                  <a:pt x="14929" y="1465"/>
                  <a:pt x="14901" y="1526"/>
                  <a:pt x="14845" y="1526"/>
                </a:cubicBezTo>
                <a:lnTo>
                  <a:pt x="14759" y="1505"/>
                </a:lnTo>
                <a:lnTo>
                  <a:pt x="14845" y="1546"/>
                </a:lnTo>
                <a:cubicBezTo>
                  <a:pt x="14816" y="1566"/>
                  <a:pt x="14845" y="1586"/>
                  <a:pt x="14816" y="1586"/>
                </a:cubicBezTo>
                <a:cubicBezTo>
                  <a:pt x="14768" y="1575"/>
                  <a:pt x="14706" y="1558"/>
                  <a:pt x="14650" y="1558"/>
                </a:cubicBezTo>
                <a:cubicBezTo>
                  <a:pt x="14607" y="1558"/>
                  <a:pt x="14571" y="1569"/>
                  <a:pt x="14559" y="1607"/>
                </a:cubicBezTo>
                <a:cubicBezTo>
                  <a:pt x="14564" y="1640"/>
                  <a:pt x="14561" y="1652"/>
                  <a:pt x="14554" y="1652"/>
                </a:cubicBezTo>
                <a:cubicBezTo>
                  <a:pt x="14532" y="1652"/>
                  <a:pt x="14484" y="1591"/>
                  <a:pt x="14460" y="1591"/>
                </a:cubicBezTo>
                <a:cubicBezTo>
                  <a:pt x="14451" y="1591"/>
                  <a:pt x="14443" y="1600"/>
                  <a:pt x="14443" y="1627"/>
                </a:cubicBezTo>
                <a:cubicBezTo>
                  <a:pt x="14443" y="1607"/>
                  <a:pt x="14443" y="1586"/>
                  <a:pt x="14443" y="1566"/>
                </a:cubicBezTo>
                <a:cubicBezTo>
                  <a:pt x="14415" y="1627"/>
                  <a:pt x="14386" y="1666"/>
                  <a:pt x="14386" y="1746"/>
                </a:cubicBezTo>
                <a:cubicBezTo>
                  <a:pt x="14359" y="1708"/>
                  <a:pt x="14342" y="1696"/>
                  <a:pt x="14333" y="1696"/>
                </a:cubicBezTo>
                <a:cubicBezTo>
                  <a:pt x="14318" y="1696"/>
                  <a:pt x="14318" y="1723"/>
                  <a:pt x="14311" y="1723"/>
                </a:cubicBezTo>
                <a:cubicBezTo>
                  <a:pt x="14311" y="1723"/>
                  <a:pt x="14311" y="1723"/>
                  <a:pt x="14311" y="1723"/>
                </a:cubicBezTo>
                <a:lnTo>
                  <a:pt x="14328" y="1746"/>
                </a:lnTo>
                <a:cubicBezTo>
                  <a:pt x="14299" y="1726"/>
                  <a:pt x="14273" y="1726"/>
                  <a:pt x="14244" y="1686"/>
                </a:cubicBezTo>
                <a:lnTo>
                  <a:pt x="14273" y="1746"/>
                </a:lnTo>
                <a:lnTo>
                  <a:pt x="14215" y="1706"/>
                </a:lnTo>
                <a:cubicBezTo>
                  <a:pt x="14198" y="1706"/>
                  <a:pt x="14184" y="1725"/>
                  <a:pt x="14157" y="1725"/>
                </a:cubicBezTo>
                <a:cubicBezTo>
                  <a:pt x="14138" y="1725"/>
                  <a:pt x="14109" y="1711"/>
                  <a:pt x="14071" y="1666"/>
                </a:cubicBezTo>
                <a:cubicBezTo>
                  <a:pt x="14042" y="1767"/>
                  <a:pt x="13900" y="1787"/>
                  <a:pt x="13784" y="1807"/>
                </a:cubicBezTo>
                <a:cubicBezTo>
                  <a:pt x="13784" y="1848"/>
                  <a:pt x="13755" y="1866"/>
                  <a:pt x="13755" y="1866"/>
                </a:cubicBezTo>
                <a:lnTo>
                  <a:pt x="13698" y="1827"/>
                </a:lnTo>
                <a:cubicBezTo>
                  <a:pt x="13676" y="1843"/>
                  <a:pt x="13690" y="1898"/>
                  <a:pt x="13666" y="1898"/>
                </a:cubicBezTo>
                <a:cubicBezTo>
                  <a:pt x="13662" y="1898"/>
                  <a:pt x="13652" y="1895"/>
                  <a:pt x="13642" y="1886"/>
                </a:cubicBezTo>
                <a:cubicBezTo>
                  <a:pt x="13635" y="1891"/>
                  <a:pt x="13628" y="1893"/>
                  <a:pt x="13621" y="1893"/>
                </a:cubicBezTo>
                <a:cubicBezTo>
                  <a:pt x="13613" y="1893"/>
                  <a:pt x="13606" y="1891"/>
                  <a:pt x="13601" y="1891"/>
                </a:cubicBezTo>
                <a:cubicBezTo>
                  <a:pt x="13592" y="1891"/>
                  <a:pt x="13585" y="1897"/>
                  <a:pt x="13585" y="1927"/>
                </a:cubicBezTo>
                <a:cubicBezTo>
                  <a:pt x="13580" y="1930"/>
                  <a:pt x="13575" y="1932"/>
                  <a:pt x="13568" y="1932"/>
                </a:cubicBezTo>
                <a:cubicBezTo>
                  <a:pt x="13546" y="1932"/>
                  <a:pt x="13522" y="1897"/>
                  <a:pt x="13498" y="1848"/>
                </a:cubicBezTo>
                <a:cubicBezTo>
                  <a:pt x="13517" y="1886"/>
                  <a:pt x="13517" y="1900"/>
                  <a:pt x="13508" y="1900"/>
                </a:cubicBezTo>
                <a:cubicBezTo>
                  <a:pt x="13491" y="1900"/>
                  <a:pt x="13440" y="1848"/>
                  <a:pt x="13440" y="1848"/>
                </a:cubicBezTo>
                <a:cubicBezTo>
                  <a:pt x="13440" y="1848"/>
                  <a:pt x="13067" y="1886"/>
                  <a:pt x="12697" y="2008"/>
                </a:cubicBezTo>
                <a:cubicBezTo>
                  <a:pt x="12295" y="2107"/>
                  <a:pt x="11922" y="2288"/>
                  <a:pt x="11922" y="2630"/>
                </a:cubicBezTo>
                <a:cubicBezTo>
                  <a:pt x="11922" y="2691"/>
                  <a:pt x="11922" y="2729"/>
                  <a:pt x="11951" y="2790"/>
                </a:cubicBezTo>
                <a:cubicBezTo>
                  <a:pt x="11951" y="2792"/>
                  <a:pt x="11951" y="2793"/>
                  <a:pt x="11951" y="2793"/>
                </a:cubicBezTo>
                <a:cubicBezTo>
                  <a:pt x="11944" y="2793"/>
                  <a:pt x="11915" y="2751"/>
                  <a:pt x="11903" y="2751"/>
                </a:cubicBezTo>
                <a:cubicBezTo>
                  <a:pt x="11898" y="2751"/>
                  <a:pt x="11893" y="2756"/>
                  <a:pt x="11893" y="2770"/>
                </a:cubicBezTo>
                <a:cubicBezTo>
                  <a:pt x="11951" y="2790"/>
                  <a:pt x="11951" y="2911"/>
                  <a:pt x="12038" y="2970"/>
                </a:cubicBezTo>
                <a:lnTo>
                  <a:pt x="12009" y="2991"/>
                </a:lnTo>
                <a:cubicBezTo>
                  <a:pt x="12013" y="2997"/>
                  <a:pt x="12018" y="3001"/>
                  <a:pt x="12021" y="3001"/>
                </a:cubicBezTo>
                <a:cubicBezTo>
                  <a:pt x="12033" y="3001"/>
                  <a:pt x="12038" y="2979"/>
                  <a:pt x="12047" y="2979"/>
                </a:cubicBezTo>
                <a:cubicBezTo>
                  <a:pt x="12047" y="2979"/>
                  <a:pt x="12047" y="2979"/>
                  <a:pt x="12047" y="2979"/>
                </a:cubicBezTo>
                <a:lnTo>
                  <a:pt x="12009" y="2911"/>
                </a:lnTo>
                <a:cubicBezTo>
                  <a:pt x="12033" y="2911"/>
                  <a:pt x="12057" y="2925"/>
                  <a:pt x="12064" y="2954"/>
                </a:cubicBezTo>
                <a:cubicBezTo>
                  <a:pt x="12057" y="2908"/>
                  <a:pt x="12028" y="2824"/>
                  <a:pt x="12069" y="2824"/>
                </a:cubicBezTo>
                <a:cubicBezTo>
                  <a:pt x="12076" y="2824"/>
                  <a:pt x="12083" y="2825"/>
                  <a:pt x="12095" y="2830"/>
                </a:cubicBezTo>
                <a:lnTo>
                  <a:pt x="12066" y="2851"/>
                </a:lnTo>
                <a:cubicBezTo>
                  <a:pt x="12069" y="2847"/>
                  <a:pt x="12074" y="2846"/>
                  <a:pt x="12078" y="2846"/>
                </a:cubicBezTo>
                <a:cubicBezTo>
                  <a:pt x="12103" y="2846"/>
                  <a:pt x="12127" y="2893"/>
                  <a:pt x="12151" y="2911"/>
                </a:cubicBezTo>
                <a:lnTo>
                  <a:pt x="12124" y="2911"/>
                </a:lnTo>
                <a:lnTo>
                  <a:pt x="12179" y="2950"/>
                </a:lnTo>
                <a:cubicBezTo>
                  <a:pt x="12177" y="2948"/>
                  <a:pt x="12175" y="2947"/>
                  <a:pt x="12172" y="2947"/>
                </a:cubicBezTo>
                <a:cubicBezTo>
                  <a:pt x="12153" y="2947"/>
                  <a:pt x="12155" y="3011"/>
                  <a:pt x="12179" y="3011"/>
                </a:cubicBezTo>
                <a:cubicBezTo>
                  <a:pt x="12187" y="3014"/>
                  <a:pt x="12189" y="3016"/>
                  <a:pt x="12189" y="3016"/>
                </a:cubicBezTo>
                <a:cubicBezTo>
                  <a:pt x="12189" y="3016"/>
                  <a:pt x="12158" y="2987"/>
                  <a:pt x="12179" y="2970"/>
                </a:cubicBezTo>
                <a:cubicBezTo>
                  <a:pt x="12179" y="2969"/>
                  <a:pt x="12182" y="2967"/>
                  <a:pt x="12182" y="2967"/>
                </a:cubicBezTo>
                <a:cubicBezTo>
                  <a:pt x="12187" y="2967"/>
                  <a:pt x="12208" y="3014"/>
                  <a:pt x="12208" y="3031"/>
                </a:cubicBezTo>
                <a:lnTo>
                  <a:pt x="12237" y="3031"/>
                </a:lnTo>
                <a:cubicBezTo>
                  <a:pt x="12252" y="3051"/>
                  <a:pt x="12252" y="3051"/>
                  <a:pt x="12252" y="3051"/>
                </a:cubicBezTo>
                <a:cubicBezTo>
                  <a:pt x="12252" y="3051"/>
                  <a:pt x="12252" y="3051"/>
                  <a:pt x="12266" y="3072"/>
                </a:cubicBezTo>
                <a:lnTo>
                  <a:pt x="12266" y="3011"/>
                </a:lnTo>
                <a:cubicBezTo>
                  <a:pt x="12290" y="3043"/>
                  <a:pt x="12302" y="3055"/>
                  <a:pt x="12309" y="3055"/>
                </a:cubicBezTo>
                <a:cubicBezTo>
                  <a:pt x="12324" y="3055"/>
                  <a:pt x="12319" y="3019"/>
                  <a:pt x="12326" y="3019"/>
                </a:cubicBezTo>
                <a:cubicBezTo>
                  <a:pt x="12331" y="3019"/>
                  <a:pt x="12338" y="3028"/>
                  <a:pt x="12353" y="3051"/>
                </a:cubicBezTo>
                <a:cubicBezTo>
                  <a:pt x="12353" y="3092"/>
                  <a:pt x="12382" y="3092"/>
                  <a:pt x="12410" y="3132"/>
                </a:cubicBezTo>
                <a:lnTo>
                  <a:pt x="12466" y="3112"/>
                </a:lnTo>
                <a:cubicBezTo>
                  <a:pt x="12487" y="3112"/>
                  <a:pt x="12478" y="3134"/>
                  <a:pt x="12471" y="3137"/>
                </a:cubicBezTo>
                <a:cubicBezTo>
                  <a:pt x="12471" y="3136"/>
                  <a:pt x="12468" y="3134"/>
                  <a:pt x="12466" y="3132"/>
                </a:cubicBezTo>
                <a:cubicBezTo>
                  <a:pt x="12466" y="3136"/>
                  <a:pt x="12468" y="3137"/>
                  <a:pt x="12471" y="3137"/>
                </a:cubicBezTo>
                <a:cubicBezTo>
                  <a:pt x="12471" y="3137"/>
                  <a:pt x="12471" y="3137"/>
                  <a:pt x="12471" y="3137"/>
                </a:cubicBezTo>
                <a:cubicBezTo>
                  <a:pt x="12475" y="3142"/>
                  <a:pt x="12480" y="3146"/>
                  <a:pt x="12483" y="3146"/>
                </a:cubicBezTo>
                <a:cubicBezTo>
                  <a:pt x="12495" y="3146"/>
                  <a:pt x="12495" y="3107"/>
                  <a:pt x="12495" y="3092"/>
                </a:cubicBezTo>
                <a:cubicBezTo>
                  <a:pt x="12524" y="3132"/>
                  <a:pt x="12552" y="3092"/>
                  <a:pt x="12581" y="3171"/>
                </a:cubicBezTo>
                <a:cubicBezTo>
                  <a:pt x="12586" y="3173"/>
                  <a:pt x="12588" y="3174"/>
                  <a:pt x="12591" y="3174"/>
                </a:cubicBezTo>
                <a:cubicBezTo>
                  <a:pt x="12622" y="3174"/>
                  <a:pt x="12574" y="3083"/>
                  <a:pt x="12596" y="3083"/>
                </a:cubicBezTo>
                <a:cubicBezTo>
                  <a:pt x="12598" y="3083"/>
                  <a:pt x="12603" y="3087"/>
                  <a:pt x="12610" y="3092"/>
                </a:cubicBezTo>
                <a:cubicBezTo>
                  <a:pt x="12639" y="3132"/>
                  <a:pt x="12581" y="3112"/>
                  <a:pt x="12639" y="3151"/>
                </a:cubicBezTo>
                <a:lnTo>
                  <a:pt x="12668" y="3132"/>
                </a:lnTo>
                <a:cubicBezTo>
                  <a:pt x="12668" y="3147"/>
                  <a:pt x="12685" y="3188"/>
                  <a:pt x="12680" y="3195"/>
                </a:cubicBezTo>
                <a:cubicBezTo>
                  <a:pt x="12675" y="3193"/>
                  <a:pt x="12670" y="3193"/>
                  <a:pt x="12668" y="3191"/>
                </a:cubicBezTo>
                <a:cubicBezTo>
                  <a:pt x="12670" y="3195"/>
                  <a:pt x="12675" y="3196"/>
                  <a:pt x="12675" y="3196"/>
                </a:cubicBezTo>
                <a:cubicBezTo>
                  <a:pt x="12678" y="3196"/>
                  <a:pt x="12678" y="3195"/>
                  <a:pt x="12680" y="3195"/>
                </a:cubicBezTo>
                <a:cubicBezTo>
                  <a:pt x="12815" y="3233"/>
                  <a:pt x="12952" y="3378"/>
                  <a:pt x="13043" y="3378"/>
                </a:cubicBezTo>
                <a:cubicBezTo>
                  <a:pt x="13062" y="3378"/>
                  <a:pt x="13082" y="3370"/>
                  <a:pt x="13096" y="3353"/>
                </a:cubicBezTo>
                <a:cubicBezTo>
                  <a:pt x="13154" y="3412"/>
                  <a:pt x="13125" y="3392"/>
                  <a:pt x="13125" y="3432"/>
                </a:cubicBezTo>
                <a:cubicBezTo>
                  <a:pt x="13132" y="3410"/>
                  <a:pt x="13144" y="3402"/>
                  <a:pt x="13159" y="3402"/>
                </a:cubicBezTo>
                <a:cubicBezTo>
                  <a:pt x="13209" y="3402"/>
                  <a:pt x="13298" y="3495"/>
                  <a:pt x="13344" y="3495"/>
                </a:cubicBezTo>
                <a:cubicBezTo>
                  <a:pt x="13349" y="3495"/>
                  <a:pt x="13351" y="3495"/>
                  <a:pt x="13356" y="3493"/>
                </a:cubicBezTo>
                <a:lnTo>
                  <a:pt x="13356" y="3452"/>
                </a:lnTo>
                <a:cubicBezTo>
                  <a:pt x="13414" y="3495"/>
                  <a:pt x="13459" y="3506"/>
                  <a:pt x="13500" y="3506"/>
                </a:cubicBezTo>
                <a:cubicBezTo>
                  <a:pt x="13568" y="3506"/>
                  <a:pt x="13618" y="3471"/>
                  <a:pt x="13695" y="3471"/>
                </a:cubicBezTo>
                <a:cubicBezTo>
                  <a:pt x="13705" y="3471"/>
                  <a:pt x="13717" y="3471"/>
                  <a:pt x="13726" y="3473"/>
                </a:cubicBezTo>
                <a:lnTo>
                  <a:pt x="13698" y="3452"/>
                </a:lnTo>
                <a:cubicBezTo>
                  <a:pt x="13698" y="3392"/>
                  <a:pt x="13698" y="3392"/>
                  <a:pt x="13726" y="3372"/>
                </a:cubicBezTo>
                <a:cubicBezTo>
                  <a:pt x="13726" y="3377"/>
                  <a:pt x="13729" y="3385"/>
                  <a:pt x="13731" y="3395"/>
                </a:cubicBezTo>
                <a:cubicBezTo>
                  <a:pt x="13731" y="3393"/>
                  <a:pt x="13729" y="3393"/>
                  <a:pt x="13726" y="3392"/>
                </a:cubicBezTo>
                <a:cubicBezTo>
                  <a:pt x="13726" y="3400"/>
                  <a:pt x="13731" y="3409"/>
                  <a:pt x="13741" y="3417"/>
                </a:cubicBezTo>
                <a:cubicBezTo>
                  <a:pt x="13736" y="3409"/>
                  <a:pt x="13734" y="3402"/>
                  <a:pt x="13731" y="3395"/>
                </a:cubicBezTo>
                <a:cubicBezTo>
                  <a:pt x="13789" y="3420"/>
                  <a:pt x="13849" y="3429"/>
                  <a:pt x="13909" y="3429"/>
                </a:cubicBezTo>
                <a:cubicBezTo>
                  <a:pt x="14001" y="3429"/>
                  <a:pt x="14097" y="3409"/>
                  <a:pt x="14200" y="3409"/>
                </a:cubicBezTo>
                <a:cubicBezTo>
                  <a:pt x="14224" y="3409"/>
                  <a:pt x="14249" y="3410"/>
                  <a:pt x="14273" y="3412"/>
                </a:cubicBezTo>
                <a:cubicBezTo>
                  <a:pt x="14443" y="3313"/>
                  <a:pt x="14730" y="3333"/>
                  <a:pt x="14901" y="3252"/>
                </a:cubicBezTo>
                <a:cubicBezTo>
                  <a:pt x="14874" y="3252"/>
                  <a:pt x="14816" y="3151"/>
                  <a:pt x="14874" y="3151"/>
                </a:cubicBezTo>
                <a:cubicBezTo>
                  <a:pt x="14925" y="3205"/>
                  <a:pt x="14951" y="3222"/>
                  <a:pt x="14970" y="3222"/>
                </a:cubicBezTo>
                <a:cubicBezTo>
                  <a:pt x="15002" y="3222"/>
                  <a:pt x="15004" y="3176"/>
                  <a:pt x="15035" y="3176"/>
                </a:cubicBezTo>
                <a:cubicBezTo>
                  <a:pt x="15050" y="3176"/>
                  <a:pt x="15071" y="3186"/>
                  <a:pt x="15103" y="3211"/>
                </a:cubicBezTo>
                <a:cubicBezTo>
                  <a:pt x="15189" y="3112"/>
                  <a:pt x="15389" y="3232"/>
                  <a:pt x="15418" y="3072"/>
                </a:cubicBezTo>
                <a:lnTo>
                  <a:pt x="15447" y="3112"/>
                </a:lnTo>
                <a:cubicBezTo>
                  <a:pt x="15451" y="3115"/>
                  <a:pt x="15456" y="3117"/>
                  <a:pt x="15456" y="3117"/>
                </a:cubicBezTo>
                <a:cubicBezTo>
                  <a:pt x="15466" y="3117"/>
                  <a:pt x="15451" y="3092"/>
                  <a:pt x="15476" y="3092"/>
                </a:cubicBezTo>
                <a:cubicBezTo>
                  <a:pt x="15480" y="3093"/>
                  <a:pt x="15488" y="3095"/>
                  <a:pt x="15492" y="3095"/>
                </a:cubicBezTo>
                <a:cubicBezTo>
                  <a:pt x="15533" y="3095"/>
                  <a:pt x="15557" y="3048"/>
                  <a:pt x="15579" y="3048"/>
                </a:cubicBezTo>
                <a:cubicBezTo>
                  <a:pt x="15584" y="3048"/>
                  <a:pt x="15586" y="3050"/>
                  <a:pt x="15589" y="3051"/>
                </a:cubicBezTo>
                <a:lnTo>
                  <a:pt x="15560" y="2991"/>
                </a:lnTo>
                <a:cubicBezTo>
                  <a:pt x="15560" y="2991"/>
                  <a:pt x="15574" y="3009"/>
                  <a:pt x="15581" y="3009"/>
                </a:cubicBezTo>
                <a:cubicBezTo>
                  <a:pt x="15586" y="3009"/>
                  <a:pt x="15589" y="3004"/>
                  <a:pt x="15589" y="2991"/>
                </a:cubicBezTo>
                <a:lnTo>
                  <a:pt x="15618" y="3031"/>
                </a:lnTo>
                <a:lnTo>
                  <a:pt x="15618" y="2970"/>
                </a:lnTo>
                <a:cubicBezTo>
                  <a:pt x="15637" y="3002"/>
                  <a:pt x="15649" y="3013"/>
                  <a:pt x="15658" y="3013"/>
                </a:cubicBezTo>
                <a:cubicBezTo>
                  <a:pt x="15675" y="3013"/>
                  <a:pt x="15687" y="2982"/>
                  <a:pt x="15709" y="2982"/>
                </a:cubicBezTo>
                <a:cubicBezTo>
                  <a:pt x="15716" y="2982"/>
                  <a:pt x="15723" y="2986"/>
                  <a:pt x="15733" y="2991"/>
                </a:cubicBezTo>
                <a:cubicBezTo>
                  <a:pt x="15757" y="2974"/>
                  <a:pt x="15784" y="2908"/>
                  <a:pt x="15829" y="2908"/>
                </a:cubicBezTo>
                <a:cubicBezTo>
                  <a:pt x="15834" y="2908"/>
                  <a:pt x="15841" y="2908"/>
                  <a:pt x="15846" y="2911"/>
                </a:cubicBezTo>
                <a:cubicBezTo>
                  <a:pt x="15875" y="2950"/>
                  <a:pt x="15933" y="2930"/>
                  <a:pt x="15990" y="2950"/>
                </a:cubicBezTo>
                <a:cubicBezTo>
                  <a:pt x="16048" y="2911"/>
                  <a:pt x="16161" y="2871"/>
                  <a:pt x="16248" y="2851"/>
                </a:cubicBezTo>
                <a:lnTo>
                  <a:pt x="16219" y="2790"/>
                </a:lnTo>
                <a:lnTo>
                  <a:pt x="16219" y="2770"/>
                </a:lnTo>
                <a:cubicBezTo>
                  <a:pt x="16248" y="2790"/>
                  <a:pt x="16248" y="2790"/>
                  <a:pt x="16248" y="2810"/>
                </a:cubicBezTo>
                <a:cubicBezTo>
                  <a:pt x="16262" y="2825"/>
                  <a:pt x="16272" y="2830"/>
                  <a:pt x="16277" y="2830"/>
                </a:cubicBezTo>
                <a:cubicBezTo>
                  <a:pt x="16289" y="2830"/>
                  <a:pt x="16291" y="2814"/>
                  <a:pt x="16298" y="2805"/>
                </a:cubicBezTo>
                <a:cubicBezTo>
                  <a:pt x="16301" y="2807"/>
                  <a:pt x="16303" y="2809"/>
                  <a:pt x="16306" y="2810"/>
                </a:cubicBezTo>
                <a:cubicBezTo>
                  <a:pt x="16306" y="2809"/>
                  <a:pt x="16306" y="2805"/>
                  <a:pt x="16303" y="2802"/>
                </a:cubicBezTo>
                <a:cubicBezTo>
                  <a:pt x="16303" y="2803"/>
                  <a:pt x="16301" y="2803"/>
                  <a:pt x="16298" y="2805"/>
                </a:cubicBezTo>
                <a:cubicBezTo>
                  <a:pt x="16255" y="2771"/>
                  <a:pt x="16250" y="2726"/>
                  <a:pt x="16267" y="2726"/>
                </a:cubicBezTo>
                <a:cubicBezTo>
                  <a:pt x="16269" y="2726"/>
                  <a:pt x="16272" y="2728"/>
                  <a:pt x="16277" y="2729"/>
                </a:cubicBezTo>
                <a:lnTo>
                  <a:pt x="16306" y="2750"/>
                </a:lnTo>
                <a:lnTo>
                  <a:pt x="16277" y="2711"/>
                </a:lnTo>
                <a:cubicBezTo>
                  <a:pt x="16334" y="2750"/>
                  <a:pt x="16363" y="2770"/>
                  <a:pt x="16392" y="2830"/>
                </a:cubicBezTo>
                <a:cubicBezTo>
                  <a:pt x="16448" y="2790"/>
                  <a:pt x="16448" y="2691"/>
                  <a:pt x="16563" y="2691"/>
                </a:cubicBezTo>
                <a:cubicBezTo>
                  <a:pt x="16570" y="2706"/>
                  <a:pt x="16577" y="2711"/>
                  <a:pt x="16582" y="2711"/>
                </a:cubicBezTo>
                <a:cubicBezTo>
                  <a:pt x="16589" y="2711"/>
                  <a:pt x="16594" y="2702"/>
                  <a:pt x="16604" y="2702"/>
                </a:cubicBezTo>
                <a:cubicBezTo>
                  <a:pt x="16614" y="2702"/>
                  <a:pt x="16628" y="2712"/>
                  <a:pt x="16650" y="2750"/>
                </a:cubicBezTo>
                <a:cubicBezTo>
                  <a:pt x="16678" y="2691"/>
                  <a:pt x="16592" y="2670"/>
                  <a:pt x="16563" y="2589"/>
                </a:cubicBezTo>
                <a:cubicBezTo>
                  <a:pt x="16582" y="2589"/>
                  <a:pt x="16575" y="2581"/>
                  <a:pt x="16577" y="2581"/>
                </a:cubicBezTo>
                <a:cubicBezTo>
                  <a:pt x="16580" y="2581"/>
                  <a:pt x="16582" y="2583"/>
                  <a:pt x="16592" y="2589"/>
                </a:cubicBezTo>
                <a:cubicBezTo>
                  <a:pt x="16621" y="2630"/>
                  <a:pt x="16650" y="2650"/>
                  <a:pt x="16650" y="2670"/>
                </a:cubicBezTo>
                <a:lnTo>
                  <a:pt x="16678" y="2650"/>
                </a:lnTo>
                <a:cubicBezTo>
                  <a:pt x="16678" y="2650"/>
                  <a:pt x="16678" y="2670"/>
                  <a:pt x="16678" y="2670"/>
                </a:cubicBezTo>
                <a:cubicBezTo>
                  <a:pt x="16693" y="2650"/>
                  <a:pt x="16715" y="2645"/>
                  <a:pt x="16734" y="2645"/>
                </a:cubicBezTo>
                <a:cubicBezTo>
                  <a:pt x="16755" y="2645"/>
                  <a:pt x="16777" y="2650"/>
                  <a:pt x="16792" y="2650"/>
                </a:cubicBezTo>
                <a:cubicBezTo>
                  <a:pt x="16650" y="2790"/>
                  <a:pt x="16534" y="2851"/>
                  <a:pt x="16334" y="3031"/>
                </a:cubicBezTo>
                <a:cubicBezTo>
                  <a:pt x="16373" y="2977"/>
                  <a:pt x="16363" y="2959"/>
                  <a:pt x="16332" y="2959"/>
                </a:cubicBezTo>
                <a:cubicBezTo>
                  <a:pt x="16279" y="2959"/>
                  <a:pt x="16164" y="3011"/>
                  <a:pt x="16137" y="3011"/>
                </a:cubicBezTo>
                <a:cubicBezTo>
                  <a:pt x="16123" y="3011"/>
                  <a:pt x="16132" y="2996"/>
                  <a:pt x="16190" y="2950"/>
                </a:cubicBezTo>
                <a:cubicBezTo>
                  <a:pt x="16019" y="3011"/>
                  <a:pt x="16048" y="3092"/>
                  <a:pt x="15962" y="3171"/>
                </a:cubicBezTo>
                <a:cubicBezTo>
                  <a:pt x="15937" y="3184"/>
                  <a:pt x="15916" y="3190"/>
                  <a:pt x="15899" y="3190"/>
                </a:cubicBezTo>
                <a:cubicBezTo>
                  <a:pt x="15839" y="3190"/>
                  <a:pt x="15815" y="3131"/>
                  <a:pt x="15853" y="3063"/>
                </a:cubicBezTo>
                <a:lnTo>
                  <a:pt x="15791" y="3151"/>
                </a:lnTo>
                <a:lnTo>
                  <a:pt x="15762" y="3132"/>
                </a:lnTo>
                <a:lnTo>
                  <a:pt x="15704" y="3252"/>
                </a:lnTo>
                <a:cubicBezTo>
                  <a:pt x="15666" y="3267"/>
                  <a:pt x="15644" y="3272"/>
                  <a:pt x="15627" y="3272"/>
                </a:cubicBezTo>
                <a:cubicBezTo>
                  <a:pt x="15598" y="3272"/>
                  <a:pt x="15586" y="3259"/>
                  <a:pt x="15562" y="3259"/>
                </a:cubicBezTo>
                <a:cubicBezTo>
                  <a:pt x="15545" y="3259"/>
                  <a:pt x="15519" y="3267"/>
                  <a:pt x="15476" y="3292"/>
                </a:cubicBezTo>
                <a:lnTo>
                  <a:pt x="15531" y="3353"/>
                </a:lnTo>
                <a:lnTo>
                  <a:pt x="15389" y="3392"/>
                </a:lnTo>
                <a:cubicBezTo>
                  <a:pt x="15476" y="3392"/>
                  <a:pt x="15418" y="3452"/>
                  <a:pt x="15331" y="3513"/>
                </a:cubicBezTo>
                <a:lnTo>
                  <a:pt x="15302" y="3493"/>
                </a:lnTo>
                <a:lnTo>
                  <a:pt x="15216" y="3592"/>
                </a:lnTo>
                <a:cubicBezTo>
                  <a:pt x="15233" y="3567"/>
                  <a:pt x="15230" y="3559"/>
                  <a:pt x="15223" y="3559"/>
                </a:cubicBezTo>
                <a:cubicBezTo>
                  <a:pt x="15204" y="3559"/>
                  <a:pt x="15151" y="3596"/>
                  <a:pt x="15122" y="3596"/>
                </a:cubicBezTo>
                <a:cubicBezTo>
                  <a:pt x="15110" y="3596"/>
                  <a:pt x="15103" y="3591"/>
                  <a:pt x="15103" y="3572"/>
                </a:cubicBezTo>
                <a:cubicBezTo>
                  <a:pt x="15016" y="3633"/>
                  <a:pt x="15016" y="3653"/>
                  <a:pt x="14874" y="3774"/>
                </a:cubicBezTo>
                <a:lnTo>
                  <a:pt x="14958" y="3793"/>
                </a:lnTo>
                <a:cubicBezTo>
                  <a:pt x="14908" y="3849"/>
                  <a:pt x="14879" y="3864"/>
                  <a:pt x="14860" y="3864"/>
                </a:cubicBezTo>
                <a:cubicBezTo>
                  <a:pt x="14831" y="3864"/>
                  <a:pt x="14824" y="3828"/>
                  <a:pt x="14790" y="3828"/>
                </a:cubicBezTo>
                <a:cubicBezTo>
                  <a:pt x="14771" y="3828"/>
                  <a:pt x="14744" y="3839"/>
                  <a:pt x="14701" y="3874"/>
                </a:cubicBezTo>
                <a:lnTo>
                  <a:pt x="14759" y="3894"/>
                </a:lnTo>
                <a:cubicBezTo>
                  <a:pt x="14443" y="4034"/>
                  <a:pt x="14415" y="4255"/>
                  <a:pt x="14186" y="4356"/>
                </a:cubicBezTo>
                <a:cubicBezTo>
                  <a:pt x="14253" y="4279"/>
                  <a:pt x="14215" y="4248"/>
                  <a:pt x="14196" y="4248"/>
                </a:cubicBezTo>
                <a:cubicBezTo>
                  <a:pt x="14191" y="4248"/>
                  <a:pt x="14186" y="4252"/>
                  <a:pt x="14186" y="4255"/>
                </a:cubicBezTo>
                <a:cubicBezTo>
                  <a:pt x="14071" y="4397"/>
                  <a:pt x="13842" y="4577"/>
                  <a:pt x="13755" y="4757"/>
                </a:cubicBezTo>
                <a:cubicBezTo>
                  <a:pt x="13719" y="4757"/>
                  <a:pt x="13690" y="4756"/>
                  <a:pt x="13666" y="4756"/>
                </a:cubicBezTo>
                <a:cubicBezTo>
                  <a:pt x="13587" y="4756"/>
                  <a:pt x="13534" y="4767"/>
                  <a:pt x="13382" y="4857"/>
                </a:cubicBezTo>
                <a:cubicBezTo>
                  <a:pt x="13298" y="4958"/>
                  <a:pt x="13298" y="4978"/>
                  <a:pt x="13298" y="5039"/>
                </a:cubicBezTo>
                <a:cubicBezTo>
                  <a:pt x="13188" y="5115"/>
                  <a:pt x="13053" y="5300"/>
                  <a:pt x="12966" y="5300"/>
                </a:cubicBezTo>
                <a:cubicBezTo>
                  <a:pt x="12961" y="5300"/>
                  <a:pt x="12959" y="5300"/>
                  <a:pt x="12954" y="5298"/>
                </a:cubicBezTo>
                <a:cubicBezTo>
                  <a:pt x="13012" y="5339"/>
                  <a:pt x="12868" y="5379"/>
                  <a:pt x="12868" y="5460"/>
                </a:cubicBezTo>
                <a:lnTo>
                  <a:pt x="12810" y="5440"/>
                </a:lnTo>
                <a:lnTo>
                  <a:pt x="12896" y="5480"/>
                </a:lnTo>
                <a:cubicBezTo>
                  <a:pt x="12581" y="5580"/>
                  <a:pt x="12697" y="5801"/>
                  <a:pt x="12410" y="5922"/>
                </a:cubicBezTo>
                <a:lnTo>
                  <a:pt x="12410" y="5882"/>
                </a:lnTo>
                <a:lnTo>
                  <a:pt x="12353" y="5961"/>
                </a:lnTo>
                <a:cubicBezTo>
                  <a:pt x="12324" y="5961"/>
                  <a:pt x="12324" y="5922"/>
                  <a:pt x="12295" y="5902"/>
                </a:cubicBezTo>
                <a:lnTo>
                  <a:pt x="11980" y="6263"/>
                </a:lnTo>
                <a:lnTo>
                  <a:pt x="12095" y="6202"/>
                </a:lnTo>
                <a:cubicBezTo>
                  <a:pt x="12038" y="6283"/>
                  <a:pt x="12038" y="6362"/>
                  <a:pt x="11922" y="6423"/>
                </a:cubicBezTo>
                <a:cubicBezTo>
                  <a:pt x="11929" y="6381"/>
                  <a:pt x="11927" y="6366"/>
                  <a:pt x="11917" y="6366"/>
                </a:cubicBezTo>
                <a:cubicBezTo>
                  <a:pt x="11888" y="6366"/>
                  <a:pt x="11787" y="6544"/>
                  <a:pt x="11722" y="6544"/>
                </a:cubicBezTo>
                <a:lnTo>
                  <a:pt x="11751" y="6443"/>
                </a:lnTo>
                <a:cubicBezTo>
                  <a:pt x="11694" y="6564"/>
                  <a:pt x="11694" y="6564"/>
                  <a:pt x="11751" y="6583"/>
                </a:cubicBezTo>
                <a:cubicBezTo>
                  <a:pt x="11665" y="6725"/>
                  <a:pt x="11549" y="6623"/>
                  <a:pt x="11523" y="6784"/>
                </a:cubicBezTo>
                <a:lnTo>
                  <a:pt x="11607" y="6684"/>
                </a:lnTo>
                <a:cubicBezTo>
                  <a:pt x="11665" y="6684"/>
                  <a:pt x="11665" y="6765"/>
                  <a:pt x="11607" y="6824"/>
                </a:cubicBezTo>
                <a:cubicBezTo>
                  <a:pt x="11588" y="6824"/>
                  <a:pt x="11556" y="6843"/>
                  <a:pt x="11547" y="6843"/>
                </a:cubicBezTo>
                <a:cubicBezTo>
                  <a:pt x="11542" y="6843"/>
                  <a:pt x="11542" y="6841"/>
                  <a:pt x="11544" y="6836"/>
                </a:cubicBezTo>
                <a:cubicBezTo>
                  <a:pt x="11479" y="6937"/>
                  <a:pt x="11321" y="7087"/>
                  <a:pt x="11321" y="7146"/>
                </a:cubicBezTo>
                <a:cubicBezTo>
                  <a:pt x="11294" y="7158"/>
                  <a:pt x="11272" y="7163"/>
                  <a:pt x="11256" y="7163"/>
                </a:cubicBezTo>
                <a:cubicBezTo>
                  <a:pt x="11220" y="7163"/>
                  <a:pt x="11208" y="7139"/>
                  <a:pt x="11208" y="7126"/>
                </a:cubicBezTo>
                <a:cubicBezTo>
                  <a:pt x="11092" y="7367"/>
                  <a:pt x="11121" y="7225"/>
                  <a:pt x="11005" y="7487"/>
                </a:cubicBezTo>
                <a:lnTo>
                  <a:pt x="10977" y="7466"/>
                </a:lnTo>
                <a:lnTo>
                  <a:pt x="10977" y="7568"/>
                </a:lnTo>
                <a:lnTo>
                  <a:pt x="10806" y="7647"/>
                </a:lnTo>
                <a:lnTo>
                  <a:pt x="10892" y="7628"/>
                </a:lnTo>
                <a:cubicBezTo>
                  <a:pt x="10835" y="7707"/>
                  <a:pt x="10835" y="7768"/>
                  <a:pt x="10748" y="7849"/>
                </a:cubicBezTo>
                <a:lnTo>
                  <a:pt x="10719" y="7788"/>
                </a:lnTo>
                <a:cubicBezTo>
                  <a:pt x="10577" y="8029"/>
                  <a:pt x="10404" y="8009"/>
                  <a:pt x="10375" y="8270"/>
                </a:cubicBezTo>
                <a:cubicBezTo>
                  <a:pt x="10346" y="8270"/>
                  <a:pt x="10346" y="8230"/>
                  <a:pt x="10346" y="8210"/>
                </a:cubicBezTo>
                <a:cubicBezTo>
                  <a:pt x="10346" y="8451"/>
                  <a:pt x="10147" y="8329"/>
                  <a:pt x="10147" y="8571"/>
                </a:cubicBezTo>
                <a:cubicBezTo>
                  <a:pt x="10147" y="8564"/>
                  <a:pt x="10144" y="8562"/>
                  <a:pt x="10139" y="8562"/>
                </a:cubicBezTo>
                <a:cubicBezTo>
                  <a:pt x="10127" y="8562"/>
                  <a:pt x="10108" y="8571"/>
                  <a:pt x="10089" y="8571"/>
                </a:cubicBezTo>
                <a:lnTo>
                  <a:pt x="10089" y="8672"/>
                </a:lnTo>
                <a:lnTo>
                  <a:pt x="10005" y="8631"/>
                </a:lnTo>
                <a:lnTo>
                  <a:pt x="10089" y="8751"/>
                </a:lnTo>
                <a:lnTo>
                  <a:pt x="9947" y="8791"/>
                </a:lnTo>
                <a:lnTo>
                  <a:pt x="9976" y="8832"/>
                </a:lnTo>
                <a:cubicBezTo>
                  <a:pt x="9745" y="8893"/>
                  <a:pt x="9802" y="9073"/>
                  <a:pt x="9632" y="9172"/>
                </a:cubicBezTo>
                <a:lnTo>
                  <a:pt x="9745" y="9172"/>
                </a:lnTo>
                <a:cubicBezTo>
                  <a:pt x="9745" y="9253"/>
                  <a:pt x="9745" y="9334"/>
                  <a:pt x="9716" y="9413"/>
                </a:cubicBezTo>
                <a:cubicBezTo>
                  <a:pt x="9545" y="9413"/>
                  <a:pt x="9401" y="9413"/>
                  <a:pt x="9259" y="9434"/>
                </a:cubicBezTo>
                <a:cubicBezTo>
                  <a:pt x="9158" y="9472"/>
                  <a:pt x="9086" y="9486"/>
                  <a:pt x="9030" y="9486"/>
                </a:cubicBezTo>
                <a:cubicBezTo>
                  <a:pt x="8903" y="9486"/>
                  <a:pt x="8864" y="9413"/>
                  <a:pt x="8739" y="9413"/>
                </a:cubicBezTo>
                <a:cubicBezTo>
                  <a:pt x="8691" y="9413"/>
                  <a:pt x="8628" y="9424"/>
                  <a:pt x="8542" y="9454"/>
                </a:cubicBezTo>
                <a:cubicBezTo>
                  <a:pt x="8571" y="9434"/>
                  <a:pt x="8571" y="9413"/>
                  <a:pt x="8600" y="9393"/>
                </a:cubicBezTo>
                <a:cubicBezTo>
                  <a:pt x="8142" y="9494"/>
                  <a:pt x="7911" y="9535"/>
                  <a:pt x="7483" y="9695"/>
                </a:cubicBezTo>
                <a:cubicBezTo>
                  <a:pt x="7483" y="9656"/>
                  <a:pt x="7462" y="9643"/>
                  <a:pt x="7430" y="9643"/>
                </a:cubicBezTo>
                <a:cubicBezTo>
                  <a:pt x="7368" y="9643"/>
                  <a:pt x="7267" y="9695"/>
                  <a:pt x="7221" y="9695"/>
                </a:cubicBezTo>
                <a:cubicBezTo>
                  <a:pt x="7204" y="9695"/>
                  <a:pt x="7197" y="9688"/>
                  <a:pt x="7197" y="9675"/>
                </a:cubicBezTo>
                <a:lnTo>
                  <a:pt x="7197" y="9735"/>
                </a:lnTo>
                <a:cubicBezTo>
                  <a:pt x="7170" y="9730"/>
                  <a:pt x="7137" y="9729"/>
                  <a:pt x="7101" y="9729"/>
                </a:cubicBezTo>
                <a:cubicBezTo>
                  <a:pt x="7038" y="9729"/>
                  <a:pt x="6966" y="9734"/>
                  <a:pt x="6915" y="9734"/>
                </a:cubicBezTo>
                <a:cubicBezTo>
                  <a:pt x="6870" y="9734"/>
                  <a:pt x="6841" y="9730"/>
                  <a:pt x="6853" y="9715"/>
                </a:cubicBezTo>
                <a:lnTo>
                  <a:pt x="6680" y="9815"/>
                </a:lnTo>
                <a:lnTo>
                  <a:pt x="6624" y="9756"/>
                </a:lnTo>
                <a:cubicBezTo>
                  <a:pt x="6405" y="9806"/>
                  <a:pt x="5999" y="9973"/>
                  <a:pt x="5761" y="9973"/>
                </a:cubicBezTo>
                <a:cubicBezTo>
                  <a:pt x="5717" y="9973"/>
                  <a:pt x="5679" y="9968"/>
                  <a:pt x="5650" y="9956"/>
                </a:cubicBezTo>
                <a:cubicBezTo>
                  <a:pt x="5364" y="10096"/>
                  <a:pt x="5020" y="10277"/>
                  <a:pt x="4589" y="10418"/>
                </a:cubicBezTo>
                <a:cubicBezTo>
                  <a:pt x="4245" y="10619"/>
                  <a:pt x="3817" y="10799"/>
                  <a:pt x="3501" y="11000"/>
                </a:cubicBezTo>
                <a:cubicBezTo>
                  <a:pt x="3444" y="11079"/>
                  <a:pt x="3273" y="11200"/>
                  <a:pt x="3129" y="11300"/>
                </a:cubicBezTo>
                <a:lnTo>
                  <a:pt x="2929" y="11340"/>
                </a:lnTo>
                <a:cubicBezTo>
                  <a:pt x="2785" y="11462"/>
                  <a:pt x="2756" y="11642"/>
                  <a:pt x="2585" y="11703"/>
                </a:cubicBezTo>
                <a:cubicBezTo>
                  <a:pt x="2585" y="11703"/>
                  <a:pt x="2585" y="11683"/>
                  <a:pt x="2585" y="11683"/>
                </a:cubicBezTo>
                <a:cubicBezTo>
                  <a:pt x="2469" y="11802"/>
                  <a:pt x="2299" y="11863"/>
                  <a:pt x="2270" y="12003"/>
                </a:cubicBezTo>
                <a:cubicBezTo>
                  <a:pt x="2157" y="12099"/>
                  <a:pt x="2041" y="12182"/>
                  <a:pt x="1971" y="12182"/>
                </a:cubicBezTo>
                <a:cubicBezTo>
                  <a:pt x="1959" y="12182"/>
                  <a:pt x="1950" y="12180"/>
                  <a:pt x="1940" y="12175"/>
                </a:cubicBezTo>
                <a:cubicBezTo>
                  <a:pt x="2000" y="12244"/>
                  <a:pt x="1668" y="12404"/>
                  <a:pt x="1668" y="12404"/>
                </a:cubicBezTo>
                <a:cubicBezTo>
                  <a:pt x="1668" y="12404"/>
                  <a:pt x="1553" y="12505"/>
                  <a:pt x="1382" y="12686"/>
                </a:cubicBezTo>
                <a:cubicBezTo>
                  <a:pt x="1209" y="12886"/>
                  <a:pt x="951" y="13147"/>
                  <a:pt x="752" y="13528"/>
                </a:cubicBezTo>
                <a:cubicBezTo>
                  <a:pt x="292" y="14252"/>
                  <a:pt x="-52" y="15315"/>
                  <a:pt x="6" y="16418"/>
                </a:cubicBezTo>
                <a:cubicBezTo>
                  <a:pt x="35" y="17502"/>
                  <a:pt x="408" y="18626"/>
                  <a:pt x="980" y="19510"/>
                </a:cubicBezTo>
                <a:cubicBezTo>
                  <a:pt x="1524" y="20413"/>
                  <a:pt x="2241" y="21076"/>
                  <a:pt x="2785" y="21376"/>
                </a:cubicBezTo>
                <a:cubicBezTo>
                  <a:pt x="2869" y="21391"/>
                  <a:pt x="2979" y="21447"/>
                  <a:pt x="3047" y="21447"/>
                </a:cubicBezTo>
                <a:cubicBezTo>
                  <a:pt x="3073" y="21447"/>
                  <a:pt x="3092" y="21438"/>
                  <a:pt x="3100" y="21416"/>
                </a:cubicBezTo>
                <a:cubicBezTo>
                  <a:pt x="3230" y="21507"/>
                  <a:pt x="3169" y="21600"/>
                  <a:pt x="3225" y="21600"/>
                </a:cubicBezTo>
                <a:cubicBezTo>
                  <a:pt x="3230" y="21600"/>
                  <a:pt x="3237" y="21598"/>
                  <a:pt x="3244" y="21597"/>
                </a:cubicBezTo>
                <a:cubicBezTo>
                  <a:pt x="3160" y="21440"/>
                  <a:pt x="3432" y="21553"/>
                  <a:pt x="3417" y="21388"/>
                </a:cubicBezTo>
                <a:cubicBezTo>
                  <a:pt x="3424" y="21398"/>
                  <a:pt x="3444" y="21411"/>
                  <a:pt x="3463" y="21421"/>
                </a:cubicBezTo>
                <a:lnTo>
                  <a:pt x="3415" y="21376"/>
                </a:lnTo>
                <a:cubicBezTo>
                  <a:pt x="3415" y="21379"/>
                  <a:pt x="3415" y="21384"/>
                  <a:pt x="3417" y="21388"/>
                </a:cubicBezTo>
                <a:cubicBezTo>
                  <a:pt x="3408" y="21377"/>
                  <a:pt x="3408" y="21369"/>
                  <a:pt x="3422" y="21362"/>
                </a:cubicBezTo>
                <a:lnTo>
                  <a:pt x="3299" y="21396"/>
                </a:lnTo>
                <a:cubicBezTo>
                  <a:pt x="3244" y="21317"/>
                  <a:pt x="3244" y="21256"/>
                  <a:pt x="3244" y="21216"/>
                </a:cubicBezTo>
                <a:cubicBezTo>
                  <a:pt x="3129" y="21155"/>
                  <a:pt x="2929" y="21195"/>
                  <a:pt x="2842" y="20995"/>
                </a:cubicBezTo>
                <a:lnTo>
                  <a:pt x="2900" y="21035"/>
                </a:lnTo>
                <a:cubicBezTo>
                  <a:pt x="2785" y="20914"/>
                  <a:pt x="2900" y="20914"/>
                  <a:pt x="2900" y="20895"/>
                </a:cubicBezTo>
                <a:lnTo>
                  <a:pt x="2929" y="20914"/>
                </a:lnTo>
                <a:lnTo>
                  <a:pt x="2900" y="20774"/>
                </a:lnTo>
                <a:cubicBezTo>
                  <a:pt x="2907" y="20801"/>
                  <a:pt x="2929" y="20826"/>
                  <a:pt x="2953" y="20850"/>
                </a:cubicBezTo>
                <a:cubicBezTo>
                  <a:pt x="2902" y="20774"/>
                  <a:pt x="2987" y="20774"/>
                  <a:pt x="3013" y="20754"/>
                </a:cubicBezTo>
                <a:lnTo>
                  <a:pt x="2900" y="20634"/>
                </a:lnTo>
                <a:cubicBezTo>
                  <a:pt x="2905" y="20632"/>
                  <a:pt x="2910" y="20631"/>
                  <a:pt x="2914" y="20631"/>
                </a:cubicBezTo>
                <a:cubicBezTo>
                  <a:pt x="2946" y="20631"/>
                  <a:pt x="2967" y="20666"/>
                  <a:pt x="2977" y="20666"/>
                </a:cubicBezTo>
                <a:cubicBezTo>
                  <a:pt x="2982" y="20666"/>
                  <a:pt x="2984" y="20658"/>
                  <a:pt x="2984" y="20634"/>
                </a:cubicBezTo>
                <a:lnTo>
                  <a:pt x="2785" y="20492"/>
                </a:lnTo>
                <a:cubicBezTo>
                  <a:pt x="2929" y="20393"/>
                  <a:pt x="2585" y="20332"/>
                  <a:pt x="2671" y="20192"/>
                </a:cubicBezTo>
                <a:cubicBezTo>
                  <a:pt x="2705" y="20228"/>
                  <a:pt x="2722" y="20241"/>
                  <a:pt x="2729" y="20241"/>
                </a:cubicBezTo>
                <a:cubicBezTo>
                  <a:pt x="2748" y="20241"/>
                  <a:pt x="2724" y="20172"/>
                  <a:pt x="2785" y="20172"/>
                </a:cubicBezTo>
                <a:cubicBezTo>
                  <a:pt x="2785" y="20172"/>
                  <a:pt x="2727" y="20091"/>
                  <a:pt x="2671" y="20012"/>
                </a:cubicBezTo>
                <a:cubicBezTo>
                  <a:pt x="2614" y="19951"/>
                  <a:pt x="2556" y="19870"/>
                  <a:pt x="2556" y="19870"/>
                </a:cubicBezTo>
                <a:cubicBezTo>
                  <a:pt x="2556" y="19864"/>
                  <a:pt x="2558" y="19862"/>
                  <a:pt x="2566" y="19862"/>
                </a:cubicBezTo>
                <a:cubicBezTo>
                  <a:pt x="2578" y="19862"/>
                  <a:pt x="2599" y="19875"/>
                  <a:pt x="2614" y="19887"/>
                </a:cubicBezTo>
                <a:cubicBezTo>
                  <a:pt x="2638" y="19811"/>
                  <a:pt x="2527" y="19810"/>
                  <a:pt x="2498" y="19771"/>
                </a:cubicBezTo>
                <a:cubicBezTo>
                  <a:pt x="2527" y="19730"/>
                  <a:pt x="2356" y="19550"/>
                  <a:pt x="2469" y="19510"/>
                </a:cubicBezTo>
                <a:cubicBezTo>
                  <a:pt x="2412" y="19289"/>
                  <a:pt x="2299" y="19469"/>
                  <a:pt x="2241" y="19248"/>
                </a:cubicBezTo>
                <a:cubicBezTo>
                  <a:pt x="2246" y="19245"/>
                  <a:pt x="2250" y="19243"/>
                  <a:pt x="2255" y="19243"/>
                </a:cubicBezTo>
                <a:cubicBezTo>
                  <a:pt x="2291" y="19243"/>
                  <a:pt x="2315" y="19328"/>
                  <a:pt x="2335" y="19328"/>
                </a:cubicBezTo>
                <a:cubicBezTo>
                  <a:pt x="2342" y="19328"/>
                  <a:pt x="2349" y="19317"/>
                  <a:pt x="2356" y="19289"/>
                </a:cubicBezTo>
                <a:lnTo>
                  <a:pt x="2241" y="19088"/>
                </a:lnTo>
                <a:cubicBezTo>
                  <a:pt x="2270" y="19108"/>
                  <a:pt x="2356" y="19108"/>
                  <a:pt x="2383" y="19189"/>
                </a:cubicBezTo>
                <a:cubicBezTo>
                  <a:pt x="2183" y="18606"/>
                  <a:pt x="2440" y="18245"/>
                  <a:pt x="2183" y="17743"/>
                </a:cubicBezTo>
                <a:cubicBezTo>
                  <a:pt x="2197" y="17724"/>
                  <a:pt x="2207" y="17716"/>
                  <a:pt x="2217" y="17716"/>
                </a:cubicBezTo>
                <a:cubicBezTo>
                  <a:pt x="2246" y="17716"/>
                  <a:pt x="2260" y="17793"/>
                  <a:pt x="2327" y="17824"/>
                </a:cubicBezTo>
                <a:cubicBezTo>
                  <a:pt x="2096" y="17483"/>
                  <a:pt x="2356" y="17281"/>
                  <a:pt x="2299" y="16981"/>
                </a:cubicBezTo>
                <a:lnTo>
                  <a:pt x="2241" y="16981"/>
                </a:lnTo>
                <a:cubicBezTo>
                  <a:pt x="2356" y="16519"/>
                  <a:pt x="2241" y="16017"/>
                  <a:pt x="2383" y="15536"/>
                </a:cubicBezTo>
                <a:lnTo>
                  <a:pt x="2327" y="15595"/>
                </a:lnTo>
                <a:cubicBezTo>
                  <a:pt x="2299" y="15516"/>
                  <a:pt x="2299" y="15415"/>
                  <a:pt x="2270" y="15336"/>
                </a:cubicBezTo>
                <a:cubicBezTo>
                  <a:pt x="2277" y="15332"/>
                  <a:pt x="2284" y="15331"/>
                  <a:pt x="2291" y="15331"/>
                </a:cubicBezTo>
                <a:cubicBezTo>
                  <a:pt x="2315" y="15331"/>
                  <a:pt x="2342" y="15341"/>
                  <a:pt x="2364" y="15341"/>
                </a:cubicBezTo>
                <a:cubicBezTo>
                  <a:pt x="2390" y="15341"/>
                  <a:pt x="2412" y="15325"/>
                  <a:pt x="2412" y="15255"/>
                </a:cubicBezTo>
                <a:cubicBezTo>
                  <a:pt x="2388" y="15272"/>
                  <a:pt x="2364" y="15319"/>
                  <a:pt x="2339" y="15319"/>
                </a:cubicBezTo>
                <a:cubicBezTo>
                  <a:pt x="2335" y="15319"/>
                  <a:pt x="2330" y="15317"/>
                  <a:pt x="2327" y="15315"/>
                </a:cubicBezTo>
                <a:cubicBezTo>
                  <a:pt x="2556" y="14914"/>
                  <a:pt x="2813" y="14090"/>
                  <a:pt x="3386" y="13569"/>
                </a:cubicBezTo>
                <a:cubicBezTo>
                  <a:pt x="3987" y="12746"/>
                  <a:pt x="5077" y="12124"/>
                  <a:pt x="6136" y="11683"/>
                </a:cubicBezTo>
                <a:cubicBezTo>
                  <a:pt x="6102" y="11694"/>
                  <a:pt x="6076" y="11698"/>
                  <a:pt x="6057" y="11698"/>
                </a:cubicBezTo>
                <a:cubicBezTo>
                  <a:pt x="5970" y="11698"/>
                  <a:pt x="5992" y="11613"/>
                  <a:pt x="6107" y="11581"/>
                </a:cubicBezTo>
                <a:cubicBezTo>
                  <a:pt x="6150" y="11590"/>
                  <a:pt x="6191" y="11591"/>
                  <a:pt x="6227" y="11591"/>
                </a:cubicBezTo>
                <a:cubicBezTo>
                  <a:pt x="6391" y="11591"/>
                  <a:pt x="6506" y="11531"/>
                  <a:pt x="6624" y="11482"/>
                </a:cubicBezTo>
                <a:cubicBezTo>
                  <a:pt x="6766" y="11421"/>
                  <a:pt x="6911" y="11361"/>
                  <a:pt x="7139" y="11361"/>
                </a:cubicBezTo>
                <a:cubicBezTo>
                  <a:pt x="7454" y="11241"/>
                  <a:pt x="7798" y="11221"/>
                  <a:pt x="8114" y="11160"/>
                </a:cubicBezTo>
                <a:cubicBezTo>
                  <a:pt x="8429" y="11160"/>
                  <a:pt x="8715" y="11099"/>
                  <a:pt x="9030" y="11020"/>
                </a:cubicBezTo>
                <a:cubicBezTo>
                  <a:pt x="9001" y="11200"/>
                  <a:pt x="8972" y="11401"/>
                  <a:pt x="8915" y="11500"/>
                </a:cubicBezTo>
                <a:cubicBezTo>
                  <a:pt x="8934" y="11500"/>
                  <a:pt x="8941" y="11511"/>
                  <a:pt x="8951" y="11511"/>
                </a:cubicBezTo>
                <a:cubicBezTo>
                  <a:pt x="8956" y="11511"/>
                  <a:pt x="8963" y="11507"/>
                  <a:pt x="8972" y="11500"/>
                </a:cubicBezTo>
                <a:cubicBezTo>
                  <a:pt x="8972" y="11662"/>
                  <a:pt x="8915" y="11863"/>
                  <a:pt x="8915" y="12023"/>
                </a:cubicBezTo>
                <a:cubicBezTo>
                  <a:pt x="8857" y="12003"/>
                  <a:pt x="8857" y="11962"/>
                  <a:pt x="8857" y="11922"/>
                </a:cubicBezTo>
                <a:cubicBezTo>
                  <a:pt x="8857" y="11983"/>
                  <a:pt x="8828" y="12063"/>
                  <a:pt x="8857" y="12124"/>
                </a:cubicBezTo>
                <a:lnTo>
                  <a:pt x="8773" y="12063"/>
                </a:lnTo>
                <a:cubicBezTo>
                  <a:pt x="8773" y="12183"/>
                  <a:pt x="8828" y="12424"/>
                  <a:pt x="8715" y="12465"/>
                </a:cubicBezTo>
                <a:cubicBezTo>
                  <a:pt x="8732" y="12460"/>
                  <a:pt x="8749" y="12455"/>
                  <a:pt x="8763" y="12455"/>
                </a:cubicBezTo>
                <a:cubicBezTo>
                  <a:pt x="8799" y="12455"/>
                  <a:pt x="8828" y="12480"/>
                  <a:pt x="8828" y="12564"/>
                </a:cubicBezTo>
                <a:cubicBezTo>
                  <a:pt x="8657" y="12625"/>
                  <a:pt x="8915" y="12866"/>
                  <a:pt x="8857" y="13026"/>
                </a:cubicBezTo>
                <a:cubicBezTo>
                  <a:pt x="8809" y="13009"/>
                  <a:pt x="8802" y="12918"/>
                  <a:pt x="8802" y="12918"/>
                </a:cubicBezTo>
                <a:cubicBezTo>
                  <a:pt x="8799" y="12918"/>
                  <a:pt x="8799" y="12920"/>
                  <a:pt x="8799" y="12927"/>
                </a:cubicBezTo>
                <a:cubicBezTo>
                  <a:pt x="8773" y="13006"/>
                  <a:pt x="8828" y="13087"/>
                  <a:pt x="8886" y="13168"/>
                </a:cubicBezTo>
                <a:lnTo>
                  <a:pt x="8828" y="13147"/>
                </a:lnTo>
                <a:cubicBezTo>
                  <a:pt x="8828" y="13147"/>
                  <a:pt x="8857" y="13247"/>
                  <a:pt x="8886" y="13348"/>
                </a:cubicBezTo>
                <a:cubicBezTo>
                  <a:pt x="8915" y="13448"/>
                  <a:pt x="8972" y="13549"/>
                  <a:pt x="8972" y="13549"/>
                </a:cubicBezTo>
                <a:cubicBezTo>
                  <a:pt x="8828" y="13630"/>
                  <a:pt x="9088" y="13930"/>
                  <a:pt x="9001" y="13930"/>
                </a:cubicBezTo>
                <a:cubicBezTo>
                  <a:pt x="9006" y="13960"/>
                  <a:pt x="9011" y="13970"/>
                  <a:pt x="9013" y="13970"/>
                </a:cubicBezTo>
                <a:cubicBezTo>
                  <a:pt x="9018" y="13970"/>
                  <a:pt x="9021" y="13908"/>
                  <a:pt x="9040" y="13908"/>
                </a:cubicBezTo>
                <a:cubicBezTo>
                  <a:pt x="9049" y="13908"/>
                  <a:pt x="9064" y="13923"/>
                  <a:pt x="9088" y="13970"/>
                </a:cubicBezTo>
                <a:cubicBezTo>
                  <a:pt x="9059" y="14031"/>
                  <a:pt x="9172" y="14130"/>
                  <a:pt x="9088" y="14130"/>
                </a:cubicBezTo>
                <a:lnTo>
                  <a:pt x="9059" y="14130"/>
                </a:lnTo>
                <a:lnTo>
                  <a:pt x="9114" y="14252"/>
                </a:lnTo>
                <a:lnTo>
                  <a:pt x="9001" y="14191"/>
                </a:lnTo>
                <a:cubicBezTo>
                  <a:pt x="9059" y="14290"/>
                  <a:pt x="9172" y="14351"/>
                  <a:pt x="9230" y="14351"/>
                </a:cubicBezTo>
                <a:cubicBezTo>
                  <a:pt x="9201" y="14472"/>
                  <a:pt x="9345" y="14592"/>
                  <a:pt x="9288" y="14653"/>
                </a:cubicBezTo>
                <a:lnTo>
                  <a:pt x="9230" y="14633"/>
                </a:lnTo>
                <a:cubicBezTo>
                  <a:pt x="9430" y="14914"/>
                  <a:pt x="9259" y="15174"/>
                  <a:pt x="9545" y="15354"/>
                </a:cubicBezTo>
                <a:cubicBezTo>
                  <a:pt x="9545" y="15364"/>
                  <a:pt x="9538" y="15369"/>
                  <a:pt x="9528" y="15369"/>
                </a:cubicBezTo>
                <a:cubicBezTo>
                  <a:pt x="9516" y="15369"/>
                  <a:pt x="9502" y="15364"/>
                  <a:pt x="9487" y="15354"/>
                </a:cubicBezTo>
                <a:lnTo>
                  <a:pt x="9603" y="15516"/>
                </a:lnTo>
                <a:lnTo>
                  <a:pt x="9516" y="15496"/>
                </a:lnTo>
                <a:lnTo>
                  <a:pt x="9802" y="15737"/>
                </a:lnTo>
                <a:lnTo>
                  <a:pt x="9774" y="15757"/>
                </a:lnTo>
                <a:cubicBezTo>
                  <a:pt x="9889" y="15937"/>
                  <a:pt x="10147" y="16217"/>
                  <a:pt x="10404" y="16438"/>
                </a:cubicBezTo>
                <a:lnTo>
                  <a:pt x="10346" y="16418"/>
                </a:lnTo>
                <a:cubicBezTo>
                  <a:pt x="10661" y="16620"/>
                  <a:pt x="10548" y="16659"/>
                  <a:pt x="10806" y="16821"/>
                </a:cubicBezTo>
                <a:cubicBezTo>
                  <a:pt x="10777" y="16821"/>
                  <a:pt x="10777" y="16801"/>
                  <a:pt x="10748" y="16801"/>
                </a:cubicBezTo>
                <a:lnTo>
                  <a:pt x="10948" y="16961"/>
                </a:lnTo>
                <a:lnTo>
                  <a:pt x="10914" y="16949"/>
                </a:lnTo>
                <a:cubicBezTo>
                  <a:pt x="11073" y="17011"/>
                  <a:pt x="11188" y="17229"/>
                  <a:pt x="11191" y="17229"/>
                </a:cubicBezTo>
                <a:cubicBezTo>
                  <a:pt x="11191" y="17229"/>
                  <a:pt x="11186" y="17220"/>
                  <a:pt x="11179" y="17202"/>
                </a:cubicBezTo>
                <a:cubicBezTo>
                  <a:pt x="11306" y="17237"/>
                  <a:pt x="11455" y="17305"/>
                  <a:pt x="11549" y="17305"/>
                </a:cubicBezTo>
                <a:cubicBezTo>
                  <a:pt x="11559" y="17305"/>
                  <a:pt x="11568" y="17305"/>
                  <a:pt x="11578" y="17301"/>
                </a:cubicBezTo>
                <a:cubicBezTo>
                  <a:pt x="11809" y="17443"/>
                  <a:pt x="11578" y="17362"/>
                  <a:pt x="11722" y="17483"/>
                </a:cubicBezTo>
                <a:cubicBezTo>
                  <a:pt x="11922" y="17583"/>
                  <a:pt x="11980" y="17563"/>
                  <a:pt x="12237" y="17702"/>
                </a:cubicBezTo>
                <a:lnTo>
                  <a:pt x="12208" y="17723"/>
                </a:lnTo>
                <a:cubicBezTo>
                  <a:pt x="12353" y="17763"/>
                  <a:pt x="12466" y="17783"/>
                  <a:pt x="12639" y="17844"/>
                </a:cubicBezTo>
                <a:lnTo>
                  <a:pt x="12581" y="17844"/>
                </a:lnTo>
                <a:cubicBezTo>
                  <a:pt x="12877" y="17878"/>
                  <a:pt x="12918" y="18016"/>
                  <a:pt x="13142" y="18016"/>
                </a:cubicBezTo>
                <a:cubicBezTo>
                  <a:pt x="13178" y="18016"/>
                  <a:pt x="13221" y="18013"/>
                  <a:pt x="13269" y="18004"/>
                </a:cubicBezTo>
                <a:cubicBezTo>
                  <a:pt x="13411" y="18045"/>
                  <a:pt x="13671" y="18085"/>
                  <a:pt x="13642" y="18144"/>
                </a:cubicBezTo>
                <a:cubicBezTo>
                  <a:pt x="13832" y="18153"/>
                  <a:pt x="14006" y="18158"/>
                  <a:pt x="14176" y="18158"/>
                </a:cubicBezTo>
                <a:cubicBezTo>
                  <a:pt x="14417" y="18158"/>
                  <a:pt x="14650" y="18148"/>
                  <a:pt x="14901" y="18126"/>
                </a:cubicBezTo>
                <a:cubicBezTo>
                  <a:pt x="14932" y="18161"/>
                  <a:pt x="14953" y="18171"/>
                  <a:pt x="14978" y="18171"/>
                </a:cubicBezTo>
                <a:cubicBezTo>
                  <a:pt x="15011" y="18171"/>
                  <a:pt x="15055" y="18154"/>
                  <a:pt x="15144" y="18154"/>
                </a:cubicBezTo>
                <a:cubicBezTo>
                  <a:pt x="15177" y="18154"/>
                  <a:pt x="15221" y="18158"/>
                  <a:pt x="15273" y="18164"/>
                </a:cubicBezTo>
                <a:lnTo>
                  <a:pt x="15245" y="18105"/>
                </a:lnTo>
                <a:cubicBezTo>
                  <a:pt x="15875" y="18045"/>
                  <a:pt x="16650" y="17984"/>
                  <a:pt x="17222" y="17664"/>
                </a:cubicBezTo>
                <a:lnTo>
                  <a:pt x="17309" y="17702"/>
                </a:lnTo>
                <a:cubicBezTo>
                  <a:pt x="17309" y="17702"/>
                  <a:pt x="17364" y="17603"/>
                  <a:pt x="17364" y="17603"/>
                </a:cubicBezTo>
                <a:cubicBezTo>
                  <a:pt x="18023" y="17281"/>
                  <a:pt x="18625" y="16699"/>
                  <a:pt x="18827" y="16278"/>
                </a:cubicBezTo>
                <a:cubicBezTo>
                  <a:pt x="18882" y="16138"/>
                  <a:pt x="18882" y="15917"/>
                  <a:pt x="18969" y="15717"/>
                </a:cubicBezTo>
                <a:lnTo>
                  <a:pt x="18969" y="15737"/>
                </a:lnTo>
                <a:cubicBezTo>
                  <a:pt x="19027" y="15354"/>
                  <a:pt x="19027" y="14953"/>
                  <a:pt x="18998" y="14552"/>
                </a:cubicBezTo>
                <a:cubicBezTo>
                  <a:pt x="19005" y="14557"/>
                  <a:pt x="19010" y="14558"/>
                  <a:pt x="19015" y="14558"/>
                </a:cubicBezTo>
                <a:cubicBezTo>
                  <a:pt x="19022" y="14558"/>
                  <a:pt x="19027" y="14553"/>
                  <a:pt x="19031" y="14553"/>
                </a:cubicBezTo>
                <a:cubicBezTo>
                  <a:pt x="19034" y="14553"/>
                  <a:pt x="19039" y="14553"/>
                  <a:pt x="19041" y="14557"/>
                </a:cubicBezTo>
                <a:cubicBezTo>
                  <a:pt x="18976" y="14474"/>
                  <a:pt x="19024" y="14346"/>
                  <a:pt x="18998" y="14272"/>
                </a:cubicBezTo>
                <a:lnTo>
                  <a:pt x="18969" y="14371"/>
                </a:lnTo>
                <a:cubicBezTo>
                  <a:pt x="18856" y="14272"/>
                  <a:pt x="18882" y="14110"/>
                  <a:pt x="18911" y="14031"/>
                </a:cubicBezTo>
                <a:cubicBezTo>
                  <a:pt x="18911" y="14031"/>
                  <a:pt x="18740" y="13889"/>
                  <a:pt x="18740" y="13889"/>
                </a:cubicBezTo>
                <a:cubicBezTo>
                  <a:pt x="18769" y="13869"/>
                  <a:pt x="18769" y="13849"/>
                  <a:pt x="18769" y="13849"/>
                </a:cubicBezTo>
                <a:lnTo>
                  <a:pt x="18711" y="13830"/>
                </a:lnTo>
                <a:lnTo>
                  <a:pt x="18769" y="13709"/>
                </a:lnTo>
                <a:cubicBezTo>
                  <a:pt x="18740" y="13689"/>
                  <a:pt x="18596" y="13468"/>
                  <a:pt x="18454" y="13448"/>
                </a:cubicBezTo>
                <a:cubicBezTo>
                  <a:pt x="18476" y="13419"/>
                  <a:pt x="18432" y="13333"/>
                  <a:pt x="18444" y="13333"/>
                </a:cubicBezTo>
                <a:cubicBezTo>
                  <a:pt x="18449" y="13333"/>
                  <a:pt x="18461" y="13343"/>
                  <a:pt x="18483" y="13368"/>
                </a:cubicBezTo>
                <a:cubicBezTo>
                  <a:pt x="18483" y="13368"/>
                  <a:pt x="18425" y="13227"/>
                  <a:pt x="18310" y="13087"/>
                </a:cubicBezTo>
                <a:cubicBezTo>
                  <a:pt x="18225" y="12947"/>
                  <a:pt x="18110" y="12825"/>
                  <a:pt x="18110" y="12825"/>
                </a:cubicBezTo>
                <a:lnTo>
                  <a:pt x="18139" y="12906"/>
                </a:lnTo>
                <a:cubicBezTo>
                  <a:pt x="18132" y="12911"/>
                  <a:pt x="18122" y="12913"/>
                  <a:pt x="18112" y="12913"/>
                </a:cubicBezTo>
                <a:cubicBezTo>
                  <a:pt x="18043" y="12913"/>
                  <a:pt x="17905" y="12797"/>
                  <a:pt x="17881" y="12726"/>
                </a:cubicBezTo>
                <a:cubicBezTo>
                  <a:pt x="17915" y="12745"/>
                  <a:pt x="17937" y="12753"/>
                  <a:pt x="17954" y="12753"/>
                </a:cubicBezTo>
                <a:cubicBezTo>
                  <a:pt x="18002" y="12753"/>
                  <a:pt x="17973" y="12670"/>
                  <a:pt x="17995" y="12625"/>
                </a:cubicBezTo>
                <a:cubicBezTo>
                  <a:pt x="17975" y="12615"/>
                  <a:pt x="17961" y="12610"/>
                  <a:pt x="17954" y="12610"/>
                </a:cubicBezTo>
                <a:cubicBezTo>
                  <a:pt x="17918" y="12610"/>
                  <a:pt x="17970" y="12687"/>
                  <a:pt x="17925" y="12687"/>
                </a:cubicBezTo>
                <a:cubicBezTo>
                  <a:pt x="17920" y="12687"/>
                  <a:pt x="17915" y="12687"/>
                  <a:pt x="17910" y="12686"/>
                </a:cubicBezTo>
                <a:cubicBezTo>
                  <a:pt x="17766" y="12625"/>
                  <a:pt x="17595" y="12465"/>
                  <a:pt x="17566" y="12404"/>
                </a:cubicBezTo>
                <a:lnTo>
                  <a:pt x="17650" y="12444"/>
                </a:lnTo>
                <a:cubicBezTo>
                  <a:pt x="17509" y="12345"/>
                  <a:pt x="17566" y="12224"/>
                  <a:pt x="17422" y="12124"/>
                </a:cubicBezTo>
                <a:cubicBezTo>
                  <a:pt x="17323" y="12082"/>
                  <a:pt x="17266" y="12021"/>
                  <a:pt x="17210" y="12021"/>
                </a:cubicBezTo>
                <a:cubicBezTo>
                  <a:pt x="17186" y="12021"/>
                  <a:pt x="17162" y="12033"/>
                  <a:pt x="17136" y="12063"/>
                </a:cubicBezTo>
                <a:cubicBezTo>
                  <a:pt x="16965" y="11942"/>
                  <a:pt x="17164" y="11962"/>
                  <a:pt x="17107" y="11903"/>
                </a:cubicBezTo>
                <a:cubicBezTo>
                  <a:pt x="16994" y="11863"/>
                  <a:pt x="16792" y="11683"/>
                  <a:pt x="16792" y="11642"/>
                </a:cubicBezTo>
                <a:cubicBezTo>
                  <a:pt x="16787" y="11642"/>
                  <a:pt x="16780" y="11642"/>
                  <a:pt x="16775" y="11642"/>
                </a:cubicBezTo>
                <a:cubicBezTo>
                  <a:pt x="16570" y="11642"/>
                  <a:pt x="16411" y="11334"/>
                  <a:pt x="16257" y="11334"/>
                </a:cubicBezTo>
                <a:cubicBezTo>
                  <a:pt x="16245" y="11334"/>
                  <a:pt x="16231" y="11337"/>
                  <a:pt x="16219" y="11340"/>
                </a:cubicBezTo>
                <a:lnTo>
                  <a:pt x="16161" y="11200"/>
                </a:lnTo>
                <a:cubicBezTo>
                  <a:pt x="16130" y="11210"/>
                  <a:pt x="16091" y="11227"/>
                  <a:pt x="16039" y="11227"/>
                </a:cubicBezTo>
                <a:cubicBezTo>
                  <a:pt x="15993" y="11227"/>
                  <a:pt x="15940" y="11217"/>
                  <a:pt x="15875" y="11180"/>
                </a:cubicBezTo>
                <a:cubicBezTo>
                  <a:pt x="15791" y="11079"/>
                  <a:pt x="15875" y="11060"/>
                  <a:pt x="15875" y="11020"/>
                </a:cubicBezTo>
                <a:lnTo>
                  <a:pt x="15675" y="11060"/>
                </a:lnTo>
                <a:cubicBezTo>
                  <a:pt x="15103" y="10558"/>
                  <a:pt x="14013" y="10177"/>
                  <a:pt x="13154" y="9835"/>
                </a:cubicBezTo>
                <a:cubicBezTo>
                  <a:pt x="12925" y="9794"/>
                  <a:pt x="12697" y="9756"/>
                  <a:pt x="12439" y="9715"/>
                </a:cubicBezTo>
                <a:cubicBezTo>
                  <a:pt x="12179" y="9695"/>
                  <a:pt x="11922" y="9634"/>
                  <a:pt x="11665" y="9594"/>
                </a:cubicBezTo>
                <a:lnTo>
                  <a:pt x="11722" y="9574"/>
                </a:lnTo>
                <a:lnTo>
                  <a:pt x="11208" y="9494"/>
                </a:lnTo>
                <a:lnTo>
                  <a:pt x="11578" y="9594"/>
                </a:lnTo>
                <a:cubicBezTo>
                  <a:pt x="11465" y="9594"/>
                  <a:pt x="11378" y="9594"/>
                  <a:pt x="11263" y="9574"/>
                </a:cubicBezTo>
                <a:cubicBezTo>
                  <a:pt x="11179" y="9574"/>
                  <a:pt x="11092" y="9555"/>
                  <a:pt x="11005" y="9535"/>
                </a:cubicBezTo>
                <a:cubicBezTo>
                  <a:pt x="11034" y="9494"/>
                  <a:pt x="11063" y="9474"/>
                  <a:pt x="11092" y="9474"/>
                </a:cubicBezTo>
                <a:cubicBezTo>
                  <a:pt x="11106" y="9444"/>
                  <a:pt x="11092" y="9439"/>
                  <a:pt x="11070" y="9439"/>
                </a:cubicBezTo>
                <a:cubicBezTo>
                  <a:pt x="11061" y="9439"/>
                  <a:pt x="11046" y="9440"/>
                  <a:pt x="11037" y="9440"/>
                </a:cubicBezTo>
                <a:cubicBezTo>
                  <a:pt x="11025" y="9440"/>
                  <a:pt x="11013" y="9439"/>
                  <a:pt x="11005" y="9434"/>
                </a:cubicBezTo>
                <a:cubicBezTo>
                  <a:pt x="11005" y="9434"/>
                  <a:pt x="11121" y="9213"/>
                  <a:pt x="11121" y="9213"/>
                </a:cubicBezTo>
                <a:cubicBezTo>
                  <a:pt x="11179" y="9213"/>
                  <a:pt x="11349" y="9233"/>
                  <a:pt x="11349" y="9274"/>
                </a:cubicBezTo>
                <a:cubicBezTo>
                  <a:pt x="11349" y="9172"/>
                  <a:pt x="11208" y="9193"/>
                  <a:pt x="11292" y="9093"/>
                </a:cubicBezTo>
                <a:cubicBezTo>
                  <a:pt x="11301" y="9105"/>
                  <a:pt x="11313" y="9110"/>
                  <a:pt x="11323" y="9110"/>
                </a:cubicBezTo>
                <a:cubicBezTo>
                  <a:pt x="11369" y="9110"/>
                  <a:pt x="11429" y="9036"/>
                  <a:pt x="11477" y="9036"/>
                </a:cubicBezTo>
                <a:cubicBezTo>
                  <a:pt x="11494" y="9036"/>
                  <a:pt x="11508" y="9046"/>
                  <a:pt x="11523" y="9073"/>
                </a:cubicBezTo>
                <a:cubicBezTo>
                  <a:pt x="11636" y="9032"/>
                  <a:pt x="11751" y="8832"/>
                  <a:pt x="11780" y="8710"/>
                </a:cubicBezTo>
                <a:cubicBezTo>
                  <a:pt x="11775" y="8697"/>
                  <a:pt x="11768" y="8692"/>
                  <a:pt x="11761" y="8692"/>
                </a:cubicBezTo>
                <a:cubicBezTo>
                  <a:pt x="11725" y="8692"/>
                  <a:pt x="11665" y="8796"/>
                  <a:pt x="11602" y="8796"/>
                </a:cubicBezTo>
                <a:cubicBezTo>
                  <a:pt x="11595" y="8796"/>
                  <a:pt x="11588" y="8795"/>
                  <a:pt x="11578" y="8791"/>
                </a:cubicBezTo>
                <a:cubicBezTo>
                  <a:pt x="11722" y="8471"/>
                  <a:pt x="11523" y="8390"/>
                  <a:pt x="11722" y="8169"/>
                </a:cubicBezTo>
                <a:lnTo>
                  <a:pt x="11665" y="8230"/>
                </a:lnTo>
                <a:cubicBezTo>
                  <a:pt x="11694" y="8068"/>
                  <a:pt x="11694" y="8088"/>
                  <a:pt x="11694" y="7989"/>
                </a:cubicBezTo>
                <a:cubicBezTo>
                  <a:pt x="11710" y="8004"/>
                  <a:pt x="11734" y="8011"/>
                  <a:pt x="11763" y="8011"/>
                </a:cubicBezTo>
                <a:cubicBezTo>
                  <a:pt x="11884" y="8011"/>
                  <a:pt x="12093" y="7883"/>
                  <a:pt x="12208" y="7687"/>
                </a:cubicBezTo>
                <a:cubicBezTo>
                  <a:pt x="12206" y="7686"/>
                  <a:pt x="12204" y="7686"/>
                  <a:pt x="12199" y="7686"/>
                </a:cubicBezTo>
                <a:cubicBezTo>
                  <a:pt x="12165" y="7686"/>
                  <a:pt x="12066" y="7745"/>
                  <a:pt x="12013" y="7745"/>
                </a:cubicBezTo>
                <a:cubicBezTo>
                  <a:pt x="11997" y="7745"/>
                  <a:pt x="11985" y="7739"/>
                  <a:pt x="11980" y="7728"/>
                </a:cubicBezTo>
                <a:lnTo>
                  <a:pt x="12066" y="7568"/>
                </a:lnTo>
                <a:cubicBezTo>
                  <a:pt x="12066" y="7568"/>
                  <a:pt x="12066" y="7588"/>
                  <a:pt x="12066" y="7608"/>
                </a:cubicBezTo>
                <a:cubicBezTo>
                  <a:pt x="12151" y="7466"/>
                  <a:pt x="12410" y="7407"/>
                  <a:pt x="12324" y="7326"/>
                </a:cubicBezTo>
                <a:lnTo>
                  <a:pt x="12463" y="7278"/>
                </a:lnTo>
                <a:cubicBezTo>
                  <a:pt x="12463" y="7281"/>
                  <a:pt x="12466" y="7284"/>
                  <a:pt x="12466" y="7286"/>
                </a:cubicBezTo>
                <a:lnTo>
                  <a:pt x="12552" y="7246"/>
                </a:lnTo>
                <a:lnTo>
                  <a:pt x="12463" y="7278"/>
                </a:lnTo>
                <a:cubicBezTo>
                  <a:pt x="12449" y="7227"/>
                  <a:pt x="12524" y="7084"/>
                  <a:pt x="12524" y="7045"/>
                </a:cubicBezTo>
                <a:cubicBezTo>
                  <a:pt x="12610" y="6885"/>
                  <a:pt x="12697" y="6844"/>
                  <a:pt x="12810" y="6784"/>
                </a:cubicBezTo>
                <a:cubicBezTo>
                  <a:pt x="12788" y="6784"/>
                  <a:pt x="12752" y="6790"/>
                  <a:pt x="12721" y="6790"/>
                </a:cubicBezTo>
                <a:cubicBezTo>
                  <a:pt x="12675" y="6790"/>
                  <a:pt x="12644" y="6777"/>
                  <a:pt x="12697" y="6704"/>
                </a:cubicBezTo>
                <a:cubicBezTo>
                  <a:pt x="12709" y="6709"/>
                  <a:pt x="12723" y="6713"/>
                  <a:pt x="12738" y="6713"/>
                </a:cubicBezTo>
                <a:cubicBezTo>
                  <a:pt x="12858" y="6713"/>
                  <a:pt x="12971" y="6519"/>
                  <a:pt x="13026" y="6519"/>
                </a:cubicBezTo>
                <a:cubicBezTo>
                  <a:pt x="13031" y="6519"/>
                  <a:pt x="13036" y="6521"/>
                  <a:pt x="13041" y="6524"/>
                </a:cubicBezTo>
                <a:cubicBezTo>
                  <a:pt x="13096" y="6484"/>
                  <a:pt x="13212" y="6423"/>
                  <a:pt x="13154" y="6382"/>
                </a:cubicBezTo>
                <a:lnTo>
                  <a:pt x="13240" y="6423"/>
                </a:lnTo>
                <a:cubicBezTo>
                  <a:pt x="13125" y="6362"/>
                  <a:pt x="13269" y="6202"/>
                  <a:pt x="13382" y="6062"/>
                </a:cubicBezTo>
                <a:cubicBezTo>
                  <a:pt x="13406" y="6079"/>
                  <a:pt x="13426" y="6086"/>
                  <a:pt x="13443" y="6086"/>
                </a:cubicBezTo>
                <a:cubicBezTo>
                  <a:pt x="13517" y="6086"/>
                  <a:pt x="13529" y="5937"/>
                  <a:pt x="13659" y="5937"/>
                </a:cubicBezTo>
                <a:cubicBezTo>
                  <a:pt x="13671" y="5937"/>
                  <a:pt x="13683" y="5939"/>
                  <a:pt x="13698" y="5941"/>
                </a:cubicBezTo>
                <a:cubicBezTo>
                  <a:pt x="13613" y="5861"/>
                  <a:pt x="13900" y="5681"/>
                  <a:pt x="13813" y="5620"/>
                </a:cubicBezTo>
                <a:cubicBezTo>
                  <a:pt x="13852" y="5575"/>
                  <a:pt x="13897" y="5561"/>
                  <a:pt x="13941" y="5561"/>
                </a:cubicBezTo>
                <a:cubicBezTo>
                  <a:pt x="13991" y="5561"/>
                  <a:pt x="14039" y="5580"/>
                  <a:pt x="14071" y="5580"/>
                </a:cubicBezTo>
                <a:lnTo>
                  <a:pt x="14071" y="5519"/>
                </a:lnTo>
                <a:cubicBezTo>
                  <a:pt x="14157" y="5499"/>
                  <a:pt x="14357" y="5319"/>
                  <a:pt x="14501" y="5239"/>
                </a:cubicBezTo>
                <a:lnTo>
                  <a:pt x="14530" y="5078"/>
                </a:lnTo>
                <a:lnTo>
                  <a:pt x="14614" y="5078"/>
                </a:lnTo>
                <a:cubicBezTo>
                  <a:pt x="14590" y="5062"/>
                  <a:pt x="14648" y="4988"/>
                  <a:pt x="14617" y="4988"/>
                </a:cubicBezTo>
                <a:cubicBezTo>
                  <a:pt x="14609" y="4988"/>
                  <a:pt x="14600" y="4992"/>
                  <a:pt x="14588" y="4998"/>
                </a:cubicBezTo>
                <a:lnTo>
                  <a:pt x="14643" y="4938"/>
                </a:lnTo>
                <a:cubicBezTo>
                  <a:pt x="14530" y="4877"/>
                  <a:pt x="14701" y="4857"/>
                  <a:pt x="14759" y="4717"/>
                </a:cubicBezTo>
                <a:cubicBezTo>
                  <a:pt x="14768" y="4713"/>
                  <a:pt x="14778" y="4712"/>
                  <a:pt x="14785" y="4712"/>
                </a:cubicBezTo>
                <a:cubicBezTo>
                  <a:pt x="14816" y="4712"/>
                  <a:pt x="14816" y="4740"/>
                  <a:pt x="14816" y="4757"/>
                </a:cubicBezTo>
                <a:cubicBezTo>
                  <a:pt x="14836" y="4744"/>
                  <a:pt x="14850" y="4739"/>
                  <a:pt x="14867" y="4739"/>
                </a:cubicBezTo>
                <a:cubicBezTo>
                  <a:pt x="14896" y="4739"/>
                  <a:pt x="14925" y="4754"/>
                  <a:pt x="14973" y="4757"/>
                </a:cubicBezTo>
                <a:cubicBezTo>
                  <a:pt x="14920" y="4739"/>
                  <a:pt x="14958" y="4536"/>
                  <a:pt x="14855" y="4536"/>
                </a:cubicBezTo>
                <a:cubicBezTo>
                  <a:pt x="14836" y="4536"/>
                  <a:pt x="14814" y="4543"/>
                  <a:pt x="14787" y="4557"/>
                </a:cubicBezTo>
                <a:cubicBezTo>
                  <a:pt x="14730" y="4557"/>
                  <a:pt x="14787" y="4456"/>
                  <a:pt x="14874" y="4417"/>
                </a:cubicBezTo>
                <a:lnTo>
                  <a:pt x="15016" y="4435"/>
                </a:lnTo>
                <a:lnTo>
                  <a:pt x="14987" y="4316"/>
                </a:lnTo>
                <a:cubicBezTo>
                  <a:pt x="15074" y="4235"/>
                  <a:pt x="15160" y="4235"/>
                  <a:pt x="15245" y="4196"/>
                </a:cubicBezTo>
                <a:cubicBezTo>
                  <a:pt x="15206" y="4238"/>
                  <a:pt x="15235" y="4341"/>
                  <a:pt x="15329" y="4341"/>
                </a:cubicBezTo>
                <a:cubicBezTo>
                  <a:pt x="15367" y="4341"/>
                  <a:pt x="15415" y="4322"/>
                  <a:pt x="15476" y="4275"/>
                </a:cubicBezTo>
                <a:cubicBezTo>
                  <a:pt x="15360" y="4376"/>
                  <a:pt x="15360" y="4435"/>
                  <a:pt x="15331" y="4496"/>
                </a:cubicBezTo>
                <a:cubicBezTo>
                  <a:pt x="15358" y="4488"/>
                  <a:pt x="15377" y="4479"/>
                  <a:pt x="15389" y="4479"/>
                </a:cubicBezTo>
                <a:cubicBezTo>
                  <a:pt x="15403" y="4479"/>
                  <a:pt x="15403" y="4493"/>
                  <a:pt x="15389" y="4536"/>
                </a:cubicBezTo>
                <a:cubicBezTo>
                  <a:pt x="15504" y="4397"/>
                  <a:pt x="15389" y="4456"/>
                  <a:pt x="15531" y="4316"/>
                </a:cubicBezTo>
                <a:cubicBezTo>
                  <a:pt x="15555" y="4339"/>
                  <a:pt x="15581" y="4351"/>
                  <a:pt x="15618" y="4351"/>
                </a:cubicBezTo>
                <a:cubicBezTo>
                  <a:pt x="15670" y="4351"/>
                  <a:pt x="15743" y="4324"/>
                  <a:pt x="15846" y="4275"/>
                </a:cubicBezTo>
                <a:lnTo>
                  <a:pt x="15675" y="4316"/>
                </a:lnTo>
                <a:cubicBezTo>
                  <a:pt x="15675" y="4316"/>
                  <a:pt x="15675" y="4295"/>
                  <a:pt x="15675" y="4295"/>
                </a:cubicBezTo>
                <a:cubicBezTo>
                  <a:pt x="15646" y="4306"/>
                  <a:pt x="15625" y="4311"/>
                  <a:pt x="15608" y="4311"/>
                </a:cubicBezTo>
                <a:cubicBezTo>
                  <a:pt x="15589" y="4311"/>
                  <a:pt x="15574" y="4306"/>
                  <a:pt x="15560" y="4295"/>
                </a:cubicBezTo>
                <a:cubicBezTo>
                  <a:pt x="15589" y="4277"/>
                  <a:pt x="15642" y="4110"/>
                  <a:pt x="15697" y="4096"/>
                </a:cubicBezTo>
                <a:cubicBezTo>
                  <a:pt x="15682" y="4098"/>
                  <a:pt x="15670" y="4098"/>
                  <a:pt x="15661" y="4098"/>
                </a:cubicBezTo>
                <a:cubicBezTo>
                  <a:pt x="15485" y="4098"/>
                  <a:pt x="15841" y="3850"/>
                  <a:pt x="15733" y="3850"/>
                </a:cubicBezTo>
                <a:cubicBezTo>
                  <a:pt x="15726" y="3850"/>
                  <a:pt x="15716" y="3852"/>
                  <a:pt x="15704" y="3854"/>
                </a:cubicBezTo>
                <a:cubicBezTo>
                  <a:pt x="15704" y="3818"/>
                  <a:pt x="15796" y="3751"/>
                  <a:pt x="15856" y="3751"/>
                </a:cubicBezTo>
                <a:cubicBezTo>
                  <a:pt x="15863" y="3751"/>
                  <a:pt x="15870" y="3751"/>
                  <a:pt x="15875" y="3754"/>
                </a:cubicBezTo>
                <a:cubicBezTo>
                  <a:pt x="15848" y="3800"/>
                  <a:pt x="15858" y="3813"/>
                  <a:pt x="15887" y="3813"/>
                </a:cubicBezTo>
                <a:cubicBezTo>
                  <a:pt x="15933" y="3813"/>
                  <a:pt x="16022" y="3780"/>
                  <a:pt x="16070" y="3780"/>
                </a:cubicBezTo>
                <a:cubicBezTo>
                  <a:pt x="16087" y="3780"/>
                  <a:pt x="16101" y="3783"/>
                  <a:pt x="16106" y="3793"/>
                </a:cubicBezTo>
                <a:cubicBezTo>
                  <a:pt x="16113" y="3778"/>
                  <a:pt x="16103" y="3773"/>
                  <a:pt x="16089" y="3773"/>
                </a:cubicBezTo>
                <a:cubicBezTo>
                  <a:pt x="16065" y="3773"/>
                  <a:pt x="16022" y="3786"/>
                  <a:pt x="15998" y="3786"/>
                </a:cubicBezTo>
                <a:cubicBezTo>
                  <a:pt x="15981" y="3786"/>
                  <a:pt x="15971" y="3780"/>
                  <a:pt x="15990" y="3754"/>
                </a:cubicBezTo>
                <a:cubicBezTo>
                  <a:pt x="16048" y="3694"/>
                  <a:pt x="16161" y="3694"/>
                  <a:pt x="16248" y="3673"/>
                </a:cubicBezTo>
                <a:lnTo>
                  <a:pt x="16219" y="3714"/>
                </a:lnTo>
                <a:lnTo>
                  <a:pt x="16392" y="3633"/>
                </a:lnTo>
                <a:cubicBezTo>
                  <a:pt x="16385" y="3624"/>
                  <a:pt x="16371" y="3621"/>
                  <a:pt x="16351" y="3621"/>
                </a:cubicBezTo>
                <a:cubicBezTo>
                  <a:pt x="16327" y="3621"/>
                  <a:pt x="16298" y="3626"/>
                  <a:pt x="16279" y="3626"/>
                </a:cubicBezTo>
                <a:cubicBezTo>
                  <a:pt x="16250" y="3626"/>
                  <a:pt x="16238" y="3616"/>
                  <a:pt x="16277" y="3572"/>
                </a:cubicBezTo>
                <a:cubicBezTo>
                  <a:pt x="16330" y="3572"/>
                  <a:pt x="16428" y="3490"/>
                  <a:pt x="16467" y="3490"/>
                </a:cubicBezTo>
                <a:cubicBezTo>
                  <a:pt x="16472" y="3490"/>
                  <a:pt x="16474" y="3491"/>
                  <a:pt x="16476" y="3493"/>
                </a:cubicBezTo>
                <a:cubicBezTo>
                  <a:pt x="16448" y="3572"/>
                  <a:pt x="16563" y="3592"/>
                  <a:pt x="16476" y="3673"/>
                </a:cubicBezTo>
                <a:cubicBezTo>
                  <a:pt x="16558" y="3616"/>
                  <a:pt x="16794" y="3451"/>
                  <a:pt x="16674" y="3451"/>
                </a:cubicBezTo>
                <a:cubicBezTo>
                  <a:pt x="16666" y="3451"/>
                  <a:pt x="16657" y="3451"/>
                  <a:pt x="16650" y="3452"/>
                </a:cubicBezTo>
                <a:lnTo>
                  <a:pt x="16763" y="3392"/>
                </a:lnTo>
                <a:cubicBezTo>
                  <a:pt x="16703" y="3392"/>
                  <a:pt x="16609" y="3415"/>
                  <a:pt x="16565" y="3415"/>
                </a:cubicBezTo>
                <a:cubicBezTo>
                  <a:pt x="16527" y="3415"/>
                  <a:pt x="16527" y="3399"/>
                  <a:pt x="16621" y="3333"/>
                </a:cubicBezTo>
                <a:lnTo>
                  <a:pt x="16621" y="3353"/>
                </a:lnTo>
                <a:lnTo>
                  <a:pt x="16707" y="3211"/>
                </a:lnTo>
                <a:lnTo>
                  <a:pt x="16820" y="3191"/>
                </a:lnTo>
                <a:cubicBezTo>
                  <a:pt x="16792" y="3191"/>
                  <a:pt x="16792" y="3151"/>
                  <a:pt x="16849" y="3132"/>
                </a:cubicBezTo>
                <a:cubicBezTo>
                  <a:pt x="16869" y="3132"/>
                  <a:pt x="16914" y="3122"/>
                  <a:pt x="16941" y="3122"/>
                </a:cubicBezTo>
                <a:cubicBezTo>
                  <a:pt x="16955" y="3122"/>
                  <a:pt x="16965" y="3125"/>
                  <a:pt x="16965" y="3132"/>
                </a:cubicBezTo>
                <a:cubicBezTo>
                  <a:pt x="17136" y="3031"/>
                  <a:pt x="17078" y="3011"/>
                  <a:pt x="17078" y="2970"/>
                </a:cubicBezTo>
                <a:cubicBezTo>
                  <a:pt x="17121" y="2940"/>
                  <a:pt x="17157" y="2927"/>
                  <a:pt x="17184" y="2927"/>
                </a:cubicBezTo>
                <a:cubicBezTo>
                  <a:pt x="17208" y="2927"/>
                  <a:pt x="17222" y="2940"/>
                  <a:pt x="17222" y="2970"/>
                </a:cubicBezTo>
                <a:cubicBezTo>
                  <a:pt x="17338" y="2911"/>
                  <a:pt x="17566" y="2770"/>
                  <a:pt x="17679" y="2750"/>
                </a:cubicBezTo>
                <a:cubicBezTo>
                  <a:pt x="17737" y="2694"/>
                  <a:pt x="17744" y="2684"/>
                  <a:pt x="17737" y="2684"/>
                </a:cubicBezTo>
                <a:cubicBezTo>
                  <a:pt x="17730" y="2684"/>
                  <a:pt x="17715" y="2689"/>
                  <a:pt x="17706" y="2689"/>
                </a:cubicBezTo>
                <a:cubicBezTo>
                  <a:pt x="17696" y="2689"/>
                  <a:pt x="17691" y="2682"/>
                  <a:pt x="17708" y="2650"/>
                </a:cubicBezTo>
                <a:cubicBezTo>
                  <a:pt x="17725" y="2652"/>
                  <a:pt x="17739" y="2653"/>
                  <a:pt x="17754" y="2653"/>
                </a:cubicBezTo>
                <a:cubicBezTo>
                  <a:pt x="17855" y="2653"/>
                  <a:pt x="17954" y="2601"/>
                  <a:pt x="18052" y="2549"/>
                </a:cubicBezTo>
                <a:cubicBezTo>
                  <a:pt x="18081" y="2569"/>
                  <a:pt x="18081" y="2589"/>
                  <a:pt x="18081" y="2610"/>
                </a:cubicBezTo>
                <a:cubicBezTo>
                  <a:pt x="18052" y="2606"/>
                  <a:pt x="18035" y="2605"/>
                  <a:pt x="18026" y="2605"/>
                </a:cubicBezTo>
                <a:cubicBezTo>
                  <a:pt x="17987" y="2605"/>
                  <a:pt x="18064" y="2630"/>
                  <a:pt x="17995" y="2630"/>
                </a:cubicBezTo>
                <a:lnTo>
                  <a:pt x="18081" y="2650"/>
                </a:lnTo>
                <a:cubicBezTo>
                  <a:pt x="18052" y="2691"/>
                  <a:pt x="17853" y="2711"/>
                  <a:pt x="17853" y="2770"/>
                </a:cubicBezTo>
                <a:lnTo>
                  <a:pt x="17766" y="2750"/>
                </a:lnTo>
                <a:lnTo>
                  <a:pt x="17853" y="2790"/>
                </a:lnTo>
                <a:cubicBezTo>
                  <a:pt x="17795" y="2830"/>
                  <a:pt x="17708" y="2911"/>
                  <a:pt x="17708" y="2950"/>
                </a:cubicBezTo>
                <a:cubicBezTo>
                  <a:pt x="17737" y="2970"/>
                  <a:pt x="17824" y="3031"/>
                  <a:pt x="17766" y="3031"/>
                </a:cubicBezTo>
                <a:cubicBezTo>
                  <a:pt x="17795" y="3092"/>
                  <a:pt x="17795" y="3132"/>
                  <a:pt x="17737" y="3171"/>
                </a:cubicBezTo>
                <a:cubicBezTo>
                  <a:pt x="17715" y="3171"/>
                  <a:pt x="17696" y="3171"/>
                  <a:pt x="17675" y="3164"/>
                </a:cubicBezTo>
                <a:cubicBezTo>
                  <a:pt x="17720" y="3191"/>
                  <a:pt x="17650" y="3191"/>
                  <a:pt x="17650" y="3191"/>
                </a:cubicBezTo>
                <a:lnTo>
                  <a:pt x="17708" y="3191"/>
                </a:lnTo>
                <a:cubicBezTo>
                  <a:pt x="17766" y="3232"/>
                  <a:pt x="17708" y="3232"/>
                  <a:pt x="17624" y="3232"/>
                </a:cubicBezTo>
                <a:lnTo>
                  <a:pt x="17708" y="3272"/>
                </a:lnTo>
                <a:lnTo>
                  <a:pt x="17595" y="3252"/>
                </a:lnTo>
                <a:cubicBezTo>
                  <a:pt x="17624" y="3272"/>
                  <a:pt x="17650" y="3313"/>
                  <a:pt x="17737" y="3333"/>
                </a:cubicBezTo>
                <a:cubicBezTo>
                  <a:pt x="17718" y="3333"/>
                  <a:pt x="17687" y="3341"/>
                  <a:pt x="17667" y="3341"/>
                </a:cubicBezTo>
                <a:cubicBezTo>
                  <a:pt x="17658" y="3341"/>
                  <a:pt x="17650" y="3340"/>
                  <a:pt x="17650" y="3333"/>
                </a:cubicBezTo>
                <a:lnTo>
                  <a:pt x="17595" y="3392"/>
                </a:lnTo>
                <a:lnTo>
                  <a:pt x="17624" y="3392"/>
                </a:lnTo>
                <a:cubicBezTo>
                  <a:pt x="17708" y="3412"/>
                  <a:pt x="17737" y="3432"/>
                  <a:pt x="17708" y="3452"/>
                </a:cubicBezTo>
                <a:cubicBezTo>
                  <a:pt x="17650" y="3412"/>
                  <a:pt x="17595" y="3412"/>
                  <a:pt x="17537" y="3412"/>
                </a:cubicBezTo>
                <a:cubicBezTo>
                  <a:pt x="17552" y="3422"/>
                  <a:pt x="17566" y="3422"/>
                  <a:pt x="17583" y="3422"/>
                </a:cubicBezTo>
                <a:cubicBezTo>
                  <a:pt x="17602" y="3422"/>
                  <a:pt x="17624" y="3422"/>
                  <a:pt x="17650" y="3432"/>
                </a:cubicBezTo>
                <a:cubicBezTo>
                  <a:pt x="17679" y="3452"/>
                  <a:pt x="17708" y="3493"/>
                  <a:pt x="17679" y="3493"/>
                </a:cubicBezTo>
                <a:lnTo>
                  <a:pt x="17650" y="3473"/>
                </a:lnTo>
                <a:cubicBezTo>
                  <a:pt x="17650" y="3483"/>
                  <a:pt x="17624" y="3483"/>
                  <a:pt x="17595" y="3483"/>
                </a:cubicBezTo>
                <a:cubicBezTo>
                  <a:pt x="17566" y="3483"/>
                  <a:pt x="17537" y="3483"/>
                  <a:pt x="17537" y="3493"/>
                </a:cubicBezTo>
                <a:cubicBezTo>
                  <a:pt x="17595" y="3533"/>
                  <a:pt x="17509" y="3533"/>
                  <a:pt x="17650" y="3554"/>
                </a:cubicBezTo>
                <a:cubicBezTo>
                  <a:pt x="17660" y="3560"/>
                  <a:pt x="17655" y="3562"/>
                  <a:pt x="17641" y="3562"/>
                </a:cubicBezTo>
                <a:cubicBezTo>
                  <a:pt x="17614" y="3562"/>
                  <a:pt x="17557" y="3554"/>
                  <a:pt x="17537" y="3554"/>
                </a:cubicBezTo>
                <a:cubicBezTo>
                  <a:pt x="17595" y="3572"/>
                  <a:pt x="17537" y="3592"/>
                  <a:pt x="17480" y="3592"/>
                </a:cubicBezTo>
                <a:cubicBezTo>
                  <a:pt x="17679" y="3633"/>
                  <a:pt x="17393" y="3633"/>
                  <a:pt x="17537" y="3673"/>
                </a:cubicBezTo>
                <a:lnTo>
                  <a:pt x="17451" y="3673"/>
                </a:lnTo>
                <a:cubicBezTo>
                  <a:pt x="17480" y="3673"/>
                  <a:pt x="17595" y="3714"/>
                  <a:pt x="17595" y="3714"/>
                </a:cubicBezTo>
                <a:cubicBezTo>
                  <a:pt x="17576" y="3721"/>
                  <a:pt x="17557" y="3722"/>
                  <a:pt x="17537" y="3722"/>
                </a:cubicBezTo>
                <a:cubicBezTo>
                  <a:pt x="17499" y="3722"/>
                  <a:pt x="17460" y="3714"/>
                  <a:pt x="17422" y="3714"/>
                </a:cubicBezTo>
                <a:lnTo>
                  <a:pt x="17566" y="3754"/>
                </a:lnTo>
                <a:cubicBezTo>
                  <a:pt x="17364" y="3793"/>
                  <a:pt x="17451" y="3935"/>
                  <a:pt x="17280" y="3995"/>
                </a:cubicBezTo>
                <a:cubicBezTo>
                  <a:pt x="17280" y="4034"/>
                  <a:pt x="17338" y="4115"/>
                  <a:pt x="17309" y="4155"/>
                </a:cubicBezTo>
                <a:cubicBezTo>
                  <a:pt x="17338" y="4176"/>
                  <a:pt x="17364" y="4196"/>
                  <a:pt x="17338" y="4196"/>
                </a:cubicBezTo>
                <a:cubicBezTo>
                  <a:pt x="17251" y="4235"/>
                  <a:pt x="17164" y="4295"/>
                  <a:pt x="17222" y="4376"/>
                </a:cubicBezTo>
                <a:cubicBezTo>
                  <a:pt x="17290" y="4408"/>
                  <a:pt x="17278" y="4415"/>
                  <a:pt x="17244" y="4415"/>
                </a:cubicBezTo>
                <a:cubicBezTo>
                  <a:pt x="17220" y="4415"/>
                  <a:pt x="17189" y="4412"/>
                  <a:pt x="17167" y="4412"/>
                </a:cubicBezTo>
                <a:cubicBezTo>
                  <a:pt x="17138" y="4412"/>
                  <a:pt x="17126" y="4417"/>
                  <a:pt x="17164" y="4435"/>
                </a:cubicBezTo>
                <a:cubicBezTo>
                  <a:pt x="17136" y="4435"/>
                  <a:pt x="17136" y="4435"/>
                  <a:pt x="17107" y="4417"/>
                </a:cubicBezTo>
                <a:cubicBezTo>
                  <a:pt x="17164" y="4476"/>
                  <a:pt x="17164" y="4516"/>
                  <a:pt x="17280" y="4557"/>
                </a:cubicBezTo>
                <a:cubicBezTo>
                  <a:pt x="17249" y="4553"/>
                  <a:pt x="17229" y="4552"/>
                  <a:pt x="17215" y="4552"/>
                </a:cubicBezTo>
                <a:cubicBezTo>
                  <a:pt x="17145" y="4552"/>
                  <a:pt x="17225" y="4580"/>
                  <a:pt x="17196" y="4580"/>
                </a:cubicBezTo>
                <a:cubicBezTo>
                  <a:pt x="17191" y="4580"/>
                  <a:pt x="17181" y="4580"/>
                  <a:pt x="17164" y="4577"/>
                </a:cubicBezTo>
                <a:lnTo>
                  <a:pt x="17251" y="4597"/>
                </a:lnTo>
                <a:cubicBezTo>
                  <a:pt x="17213" y="4597"/>
                  <a:pt x="17186" y="4606"/>
                  <a:pt x="17157" y="4606"/>
                </a:cubicBezTo>
                <a:cubicBezTo>
                  <a:pt x="17143" y="4606"/>
                  <a:pt x="17126" y="4604"/>
                  <a:pt x="17107" y="4597"/>
                </a:cubicBezTo>
                <a:lnTo>
                  <a:pt x="17222" y="4638"/>
                </a:lnTo>
                <a:lnTo>
                  <a:pt x="17136" y="4617"/>
                </a:lnTo>
                <a:cubicBezTo>
                  <a:pt x="17107" y="4656"/>
                  <a:pt x="17164" y="4717"/>
                  <a:pt x="16994" y="4717"/>
                </a:cubicBezTo>
                <a:cubicBezTo>
                  <a:pt x="17107" y="4798"/>
                  <a:pt x="17049" y="4877"/>
                  <a:pt x="16994" y="4958"/>
                </a:cubicBezTo>
                <a:cubicBezTo>
                  <a:pt x="17049" y="4978"/>
                  <a:pt x="17049" y="4998"/>
                  <a:pt x="17049" y="5019"/>
                </a:cubicBezTo>
                <a:lnTo>
                  <a:pt x="16965" y="5039"/>
                </a:lnTo>
                <a:cubicBezTo>
                  <a:pt x="16965" y="5059"/>
                  <a:pt x="17078" y="5098"/>
                  <a:pt x="17023" y="5098"/>
                </a:cubicBezTo>
                <a:lnTo>
                  <a:pt x="16994" y="5098"/>
                </a:lnTo>
                <a:cubicBezTo>
                  <a:pt x="17023" y="5118"/>
                  <a:pt x="16965" y="5138"/>
                  <a:pt x="17049" y="5159"/>
                </a:cubicBezTo>
                <a:cubicBezTo>
                  <a:pt x="17030" y="5174"/>
                  <a:pt x="17011" y="5187"/>
                  <a:pt x="16970" y="5187"/>
                </a:cubicBezTo>
                <a:cubicBezTo>
                  <a:pt x="16960" y="5187"/>
                  <a:pt x="16953" y="5187"/>
                  <a:pt x="16941" y="5185"/>
                </a:cubicBezTo>
                <a:cubicBezTo>
                  <a:pt x="17008" y="5202"/>
                  <a:pt x="16849" y="5219"/>
                  <a:pt x="16849" y="5219"/>
                </a:cubicBezTo>
                <a:cubicBezTo>
                  <a:pt x="16849" y="5219"/>
                  <a:pt x="16707" y="5480"/>
                  <a:pt x="16678" y="5801"/>
                </a:cubicBezTo>
                <a:cubicBezTo>
                  <a:pt x="16621" y="6123"/>
                  <a:pt x="16763" y="6544"/>
                  <a:pt x="17222" y="6664"/>
                </a:cubicBezTo>
                <a:cubicBezTo>
                  <a:pt x="17280" y="6664"/>
                  <a:pt x="17338" y="6684"/>
                  <a:pt x="17422" y="6684"/>
                </a:cubicBezTo>
                <a:cubicBezTo>
                  <a:pt x="17451" y="6684"/>
                  <a:pt x="17338" y="6704"/>
                  <a:pt x="17393" y="6704"/>
                </a:cubicBezTo>
                <a:cubicBezTo>
                  <a:pt x="17451" y="6684"/>
                  <a:pt x="17595" y="6704"/>
                  <a:pt x="17708" y="6664"/>
                </a:cubicBezTo>
                <a:lnTo>
                  <a:pt x="17624" y="6664"/>
                </a:lnTo>
                <a:cubicBezTo>
                  <a:pt x="17624" y="6664"/>
                  <a:pt x="17650" y="6644"/>
                  <a:pt x="17708" y="6644"/>
                </a:cubicBezTo>
                <a:cubicBezTo>
                  <a:pt x="17650" y="6623"/>
                  <a:pt x="17451" y="6623"/>
                  <a:pt x="17537" y="6603"/>
                </a:cubicBezTo>
                <a:cubicBezTo>
                  <a:pt x="17537" y="6583"/>
                  <a:pt x="17650" y="6583"/>
                  <a:pt x="17679" y="6583"/>
                </a:cubicBezTo>
                <a:lnTo>
                  <a:pt x="17737" y="6564"/>
                </a:lnTo>
                <a:cubicBezTo>
                  <a:pt x="17715" y="6571"/>
                  <a:pt x="17723" y="6578"/>
                  <a:pt x="17737" y="6585"/>
                </a:cubicBezTo>
                <a:cubicBezTo>
                  <a:pt x="17737" y="6585"/>
                  <a:pt x="17737" y="6585"/>
                  <a:pt x="17737" y="6583"/>
                </a:cubicBezTo>
                <a:cubicBezTo>
                  <a:pt x="17737" y="6564"/>
                  <a:pt x="17824" y="6564"/>
                  <a:pt x="17853" y="6564"/>
                </a:cubicBezTo>
                <a:lnTo>
                  <a:pt x="17853" y="6544"/>
                </a:lnTo>
                <a:cubicBezTo>
                  <a:pt x="17891" y="6544"/>
                  <a:pt x="17877" y="6553"/>
                  <a:pt x="17881" y="6553"/>
                </a:cubicBezTo>
                <a:cubicBezTo>
                  <a:pt x="17884" y="6553"/>
                  <a:pt x="17891" y="6551"/>
                  <a:pt x="17910" y="6544"/>
                </a:cubicBezTo>
                <a:lnTo>
                  <a:pt x="17853" y="6524"/>
                </a:lnTo>
                <a:cubicBezTo>
                  <a:pt x="18023" y="6504"/>
                  <a:pt x="17766" y="6484"/>
                  <a:pt x="17939" y="6463"/>
                </a:cubicBezTo>
                <a:cubicBezTo>
                  <a:pt x="17949" y="6470"/>
                  <a:pt x="17956" y="6472"/>
                  <a:pt x="17968" y="6472"/>
                </a:cubicBezTo>
                <a:cubicBezTo>
                  <a:pt x="17990" y="6472"/>
                  <a:pt x="18014" y="6463"/>
                  <a:pt x="18052" y="6463"/>
                </a:cubicBezTo>
                <a:lnTo>
                  <a:pt x="18023" y="6423"/>
                </a:lnTo>
                <a:lnTo>
                  <a:pt x="18081" y="6423"/>
                </a:lnTo>
                <a:cubicBezTo>
                  <a:pt x="18110" y="6423"/>
                  <a:pt x="18023" y="6403"/>
                  <a:pt x="18023" y="6403"/>
                </a:cubicBezTo>
                <a:cubicBezTo>
                  <a:pt x="18081" y="6403"/>
                  <a:pt x="18023" y="6362"/>
                  <a:pt x="18139" y="6362"/>
                </a:cubicBezTo>
                <a:cubicBezTo>
                  <a:pt x="18225" y="6344"/>
                  <a:pt x="17995" y="6362"/>
                  <a:pt x="18052" y="6323"/>
                </a:cubicBezTo>
                <a:cubicBezTo>
                  <a:pt x="18139" y="6323"/>
                  <a:pt x="18081" y="6344"/>
                  <a:pt x="18139" y="6344"/>
                </a:cubicBezTo>
                <a:lnTo>
                  <a:pt x="18110" y="6303"/>
                </a:lnTo>
                <a:cubicBezTo>
                  <a:pt x="18168" y="6303"/>
                  <a:pt x="18225" y="6303"/>
                  <a:pt x="18225" y="6323"/>
                </a:cubicBezTo>
                <a:cubicBezTo>
                  <a:pt x="18310" y="6242"/>
                  <a:pt x="18683" y="6202"/>
                  <a:pt x="18596" y="6123"/>
                </a:cubicBezTo>
                <a:cubicBezTo>
                  <a:pt x="18683" y="6123"/>
                  <a:pt x="18654" y="6141"/>
                  <a:pt x="18711" y="6141"/>
                </a:cubicBezTo>
                <a:cubicBezTo>
                  <a:pt x="18596" y="6082"/>
                  <a:pt x="18882" y="6082"/>
                  <a:pt x="18882" y="6042"/>
                </a:cubicBezTo>
                <a:lnTo>
                  <a:pt x="18827" y="6022"/>
                </a:lnTo>
                <a:cubicBezTo>
                  <a:pt x="19027" y="5981"/>
                  <a:pt x="18911" y="5902"/>
                  <a:pt x="19027" y="5821"/>
                </a:cubicBezTo>
                <a:lnTo>
                  <a:pt x="18969" y="5841"/>
                </a:lnTo>
                <a:cubicBezTo>
                  <a:pt x="18911" y="5821"/>
                  <a:pt x="18911" y="5801"/>
                  <a:pt x="18882" y="5801"/>
                </a:cubicBezTo>
                <a:cubicBezTo>
                  <a:pt x="18890" y="5801"/>
                  <a:pt x="18899" y="5801"/>
                  <a:pt x="18914" y="5801"/>
                </a:cubicBezTo>
                <a:cubicBezTo>
                  <a:pt x="19084" y="5740"/>
                  <a:pt x="19084" y="5620"/>
                  <a:pt x="19171" y="5519"/>
                </a:cubicBezTo>
                <a:cubicBezTo>
                  <a:pt x="19142" y="5379"/>
                  <a:pt x="19342" y="5239"/>
                  <a:pt x="19313" y="5098"/>
                </a:cubicBezTo>
                <a:cubicBezTo>
                  <a:pt x="19313" y="5105"/>
                  <a:pt x="19301" y="5106"/>
                  <a:pt x="19284" y="5106"/>
                </a:cubicBezTo>
                <a:cubicBezTo>
                  <a:pt x="19243" y="5106"/>
                  <a:pt x="19178" y="5093"/>
                  <a:pt x="19197" y="5078"/>
                </a:cubicBezTo>
                <a:cubicBezTo>
                  <a:pt x="19484" y="5078"/>
                  <a:pt x="19171" y="4998"/>
                  <a:pt x="19371" y="4978"/>
                </a:cubicBezTo>
                <a:cubicBezTo>
                  <a:pt x="19313" y="4897"/>
                  <a:pt x="19570" y="4857"/>
                  <a:pt x="19400" y="4757"/>
                </a:cubicBezTo>
                <a:lnTo>
                  <a:pt x="19457" y="4757"/>
                </a:lnTo>
                <a:cubicBezTo>
                  <a:pt x="19513" y="4757"/>
                  <a:pt x="19457" y="4757"/>
                  <a:pt x="19457" y="4737"/>
                </a:cubicBezTo>
                <a:lnTo>
                  <a:pt x="19484" y="4737"/>
                </a:lnTo>
                <a:cubicBezTo>
                  <a:pt x="19513" y="4717"/>
                  <a:pt x="19428" y="4676"/>
                  <a:pt x="19484" y="4656"/>
                </a:cubicBezTo>
                <a:lnTo>
                  <a:pt x="19400" y="4656"/>
                </a:lnTo>
                <a:cubicBezTo>
                  <a:pt x="19400" y="4638"/>
                  <a:pt x="19457" y="4656"/>
                  <a:pt x="19428" y="4617"/>
                </a:cubicBezTo>
                <a:lnTo>
                  <a:pt x="19400" y="4597"/>
                </a:lnTo>
                <a:cubicBezTo>
                  <a:pt x="19419" y="4599"/>
                  <a:pt x="19436" y="4601"/>
                  <a:pt x="19445" y="4601"/>
                </a:cubicBezTo>
                <a:cubicBezTo>
                  <a:pt x="19513" y="4601"/>
                  <a:pt x="19436" y="4557"/>
                  <a:pt x="19484" y="4557"/>
                </a:cubicBezTo>
                <a:cubicBezTo>
                  <a:pt x="19457" y="4536"/>
                  <a:pt x="19428" y="4476"/>
                  <a:pt x="19457" y="4456"/>
                </a:cubicBezTo>
                <a:cubicBezTo>
                  <a:pt x="19541" y="4456"/>
                  <a:pt x="19541" y="4417"/>
                  <a:pt x="19599" y="4397"/>
                </a:cubicBezTo>
                <a:cubicBezTo>
                  <a:pt x="19599" y="4356"/>
                  <a:pt x="19599" y="4275"/>
                  <a:pt x="19657" y="4214"/>
                </a:cubicBezTo>
                <a:lnTo>
                  <a:pt x="19541" y="4214"/>
                </a:lnTo>
                <a:lnTo>
                  <a:pt x="19541" y="4196"/>
                </a:lnTo>
                <a:lnTo>
                  <a:pt x="19599" y="4196"/>
                </a:lnTo>
                <a:cubicBezTo>
                  <a:pt x="19616" y="4198"/>
                  <a:pt x="19628" y="4199"/>
                  <a:pt x="19635" y="4199"/>
                </a:cubicBezTo>
                <a:cubicBezTo>
                  <a:pt x="19679" y="4199"/>
                  <a:pt x="19582" y="4155"/>
                  <a:pt x="19657" y="4155"/>
                </a:cubicBezTo>
                <a:cubicBezTo>
                  <a:pt x="19631" y="4149"/>
                  <a:pt x="19618" y="4147"/>
                  <a:pt x="19614" y="4147"/>
                </a:cubicBezTo>
                <a:cubicBezTo>
                  <a:pt x="19599" y="4147"/>
                  <a:pt x="19628" y="4161"/>
                  <a:pt x="19628" y="4176"/>
                </a:cubicBezTo>
                <a:cubicBezTo>
                  <a:pt x="19570" y="4176"/>
                  <a:pt x="19484" y="4135"/>
                  <a:pt x="19541" y="4135"/>
                </a:cubicBezTo>
                <a:lnTo>
                  <a:pt x="19570" y="4135"/>
                </a:lnTo>
                <a:lnTo>
                  <a:pt x="19513" y="4115"/>
                </a:lnTo>
                <a:cubicBezTo>
                  <a:pt x="19599" y="4135"/>
                  <a:pt x="19628" y="4135"/>
                  <a:pt x="19715" y="4135"/>
                </a:cubicBezTo>
                <a:cubicBezTo>
                  <a:pt x="19715" y="4095"/>
                  <a:pt x="19599" y="4014"/>
                  <a:pt x="19657" y="3975"/>
                </a:cubicBezTo>
                <a:cubicBezTo>
                  <a:pt x="19669" y="3977"/>
                  <a:pt x="19679" y="3978"/>
                  <a:pt x="19686" y="3978"/>
                </a:cubicBezTo>
                <a:cubicBezTo>
                  <a:pt x="19710" y="3978"/>
                  <a:pt x="19698" y="3960"/>
                  <a:pt x="19727" y="3960"/>
                </a:cubicBezTo>
                <a:cubicBezTo>
                  <a:pt x="19741" y="3960"/>
                  <a:pt x="19763" y="3963"/>
                  <a:pt x="19799" y="3975"/>
                </a:cubicBezTo>
                <a:cubicBezTo>
                  <a:pt x="19744" y="3935"/>
                  <a:pt x="19657" y="3955"/>
                  <a:pt x="19570" y="3914"/>
                </a:cubicBezTo>
                <a:cubicBezTo>
                  <a:pt x="19570" y="3914"/>
                  <a:pt x="19541" y="3894"/>
                  <a:pt x="19599" y="3894"/>
                </a:cubicBezTo>
                <a:cubicBezTo>
                  <a:pt x="19628" y="3914"/>
                  <a:pt x="19686" y="3914"/>
                  <a:pt x="19686" y="3914"/>
                </a:cubicBezTo>
                <a:lnTo>
                  <a:pt x="19686" y="3894"/>
                </a:lnTo>
                <a:cubicBezTo>
                  <a:pt x="19715" y="3894"/>
                  <a:pt x="19744" y="3914"/>
                  <a:pt x="19744" y="3914"/>
                </a:cubicBezTo>
                <a:cubicBezTo>
                  <a:pt x="19657" y="3854"/>
                  <a:pt x="19857" y="3854"/>
                  <a:pt x="19799" y="3793"/>
                </a:cubicBezTo>
                <a:cubicBezTo>
                  <a:pt x="19787" y="3790"/>
                  <a:pt x="19780" y="3788"/>
                  <a:pt x="19772" y="3788"/>
                </a:cubicBezTo>
                <a:cubicBezTo>
                  <a:pt x="19758" y="3788"/>
                  <a:pt x="19758" y="3800"/>
                  <a:pt x="19741" y="3800"/>
                </a:cubicBezTo>
                <a:cubicBezTo>
                  <a:pt x="19734" y="3800"/>
                  <a:pt x="19727" y="3798"/>
                  <a:pt x="19715" y="3793"/>
                </a:cubicBezTo>
                <a:cubicBezTo>
                  <a:pt x="19628" y="3734"/>
                  <a:pt x="19828" y="3774"/>
                  <a:pt x="19772" y="3734"/>
                </a:cubicBezTo>
                <a:lnTo>
                  <a:pt x="19857" y="3754"/>
                </a:lnTo>
                <a:cubicBezTo>
                  <a:pt x="19799" y="3734"/>
                  <a:pt x="19744" y="3714"/>
                  <a:pt x="19799" y="3714"/>
                </a:cubicBezTo>
                <a:cubicBezTo>
                  <a:pt x="19886" y="3714"/>
                  <a:pt x="19857" y="3734"/>
                  <a:pt x="19914" y="3754"/>
                </a:cubicBezTo>
                <a:cubicBezTo>
                  <a:pt x="19914" y="3734"/>
                  <a:pt x="19914" y="3694"/>
                  <a:pt x="19828" y="3694"/>
                </a:cubicBezTo>
                <a:cubicBezTo>
                  <a:pt x="19813" y="3683"/>
                  <a:pt x="19828" y="3683"/>
                  <a:pt x="19849" y="3683"/>
                </a:cubicBezTo>
                <a:cubicBezTo>
                  <a:pt x="19871" y="3683"/>
                  <a:pt x="19900" y="3683"/>
                  <a:pt x="19914" y="3673"/>
                </a:cubicBezTo>
                <a:lnTo>
                  <a:pt x="19799" y="3673"/>
                </a:lnTo>
                <a:cubicBezTo>
                  <a:pt x="19857" y="3653"/>
                  <a:pt x="19886" y="3613"/>
                  <a:pt x="19914" y="3592"/>
                </a:cubicBezTo>
                <a:cubicBezTo>
                  <a:pt x="19914" y="3592"/>
                  <a:pt x="19943" y="3613"/>
                  <a:pt x="19972" y="3613"/>
                </a:cubicBezTo>
                <a:cubicBezTo>
                  <a:pt x="19926" y="3589"/>
                  <a:pt x="19931" y="3584"/>
                  <a:pt x="19950" y="3584"/>
                </a:cubicBezTo>
                <a:cubicBezTo>
                  <a:pt x="19967" y="3584"/>
                  <a:pt x="19996" y="3587"/>
                  <a:pt x="20018" y="3587"/>
                </a:cubicBezTo>
                <a:cubicBezTo>
                  <a:pt x="20040" y="3587"/>
                  <a:pt x="20059" y="3586"/>
                  <a:pt x="20059" y="3572"/>
                </a:cubicBezTo>
                <a:cubicBezTo>
                  <a:pt x="20059" y="3493"/>
                  <a:pt x="20001" y="3353"/>
                  <a:pt x="20059" y="3292"/>
                </a:cubicBezTo>
                <a:cubicBezTo>
                  <a:pt x="19943" y="3252"/>
                  <a:pt x="19972" y="3211"/>
                  <a:pt x="19943" y="3191"/>
                </a:cubicBezTo>
                <a:lnTo>
                  <a:pt x="20088" y="3232"/>
                </a:lnTo>
                <a:lnTo>
                  <a:pt x="20059" y="3191"/>
                </a:lnTo>
                <a:cubicBezTo>
                  <a:pt x="20095" y="3191"/>
                  <a:pt x="20109" y="3164"/>
                  <a:pt x="20138" y="3164"/>
                </a:cubicBezTo>
                <a:cubicBezTo>
                  <a:pt x="20153" y="3164"/>
                  <a:pt x="20172" y="3171"/>
                  <a:pt x="20201" y="3191"/>
                </a:cubicBezTo>
                <a:lnTo>
                  <a:pt x="20258" y="3132"/>
                </a:lnTo>
                <a:cubicBezTo>
                  <a:pt x="20258" y="3112"/>
                  <a:pt x="20143" y="3072"/>
                  <a:pt x="20172" y="3072"/>
                </a:cubicBezTo>
                <a:cubicBezTo>
                  <a:pt x="20230" y="3072"/>
                  <a:pt x="20201" y="3092"/>
                  <a:pt x="20258" y="3092"/>
                </a:cubicBezTo>
                <a:cubicBezTo>
                  <a:pt x="20393" y="3073"/>
                  <a:pt x="20044" y="2964"/>
                  <a:pt x="20100" y="2918"/>
                </a:cubicBezTo>
                <a:cubicBezTo>
                  <a:pt x="20088" y="2903"/>
                  <a:pt x="20088" y="2891"/>
                  <a:pt x="20088" y="2891"/>
                </a:cubicBezTo>
                <a:cubicBezTo>
                  <a:pt x="20044" y="2881"/>
                  <a:pt x="20025" y="2876"/>
                  <a:pt x="20023" y="2876"/>
                </a:cubicBezTo>
                <a:cubicBezTo>
                  <a:pt x="20011" y="2876"/>
                  <a:pt x="20121" y="2911"/>
                  <a:pt x="20059" y="2911"/>
                </a:cubicBezTo>
                <a:cubicBezTo>
                  <a:pt x="19943" y="2871"/>
                  <a:pt x="20001" y="2871"/>
                  <a:pt x="19914" y="2851"/>
                </a:cubicBezTo>
                <a:cubicBezTo>
                  <a:pt x="19943" y="2851"/>
                  <a:pt x="19886" y="2810"/>
                  <a:pt x="19886" y="2810"/>
                </a:cubicBezTo>
                <a:cubicBezTo>
                  <a:pt x="19972" y="2810"/>
                  <a:pt x="19943" y="2770"/>
                  <a:pt x="20030" y="2770"/>
                </a:cubicBezTo>
                <a:cubicBezTo>
                  <a:pt x="20001" y="2750"/>
                  <a:pt x="19886" y="2711"/>
                  <a:pt x="19886" y="2691"/>
                </a:cubicBezTo>
                <a:cubicBezTo>
                  <a:pt x="19967" y="2704"/>
                  <a:pt x="19991" y="2717"/>
                  <a:pt x="20008" y="2717"/>
                </a:cubicBezTo>
                <a:cubicBezTo>
                  <a:pt x="20015" y="2717"/>
                  <a:pt x="20020" y="2716"/>
                  <a:pt x="20030" y="2711"/>
                </a:cubicBezTo>
                <a:lnTo>
                  <a:pt x="19972" y="2691"/>
                </a:lnTo>
                <a:cubicBezTo>
                  <a:pt x="19972" y="2684"/>
                  <a:pt x="19975" y="2680"/>
                  <a:pt x="19979" y="2680"/>
                </a:cubicBezTo>
                <a:cubicBezTo>
                  <a:pt x="19991" y="2680"/>
                  <a:pt x="20011" y="2691"/>
                  <a:pt x="20030" y="2691"/>
                </a:cubicBezTo>
                <a:cubicBezTo>
                  <a:pt x="20059" y="2670"/>
                  <a:pt x="19943" y="2650"/>
                  <a:pt x="20001" y="2650"/>
                </a:cubicBezTo>
                <a:lnTo>
                  <a:pt x="20059" y="2670"/>
                </a:lnTo>
                <a:cubicBezTo>
                  <a:pt x="20059" y="2650"/>
                  <a:pt x="20059" y="2650"/>
                  <a:pt x="20088" y="2630"/>
                </a:cubicBezTo>
                <a:cubicBezTo>
                  <a:pt x="20114" y="2650"/>
                  <a:pt x="20114" y="2650"/>
                  <a:pt x="20114" y="2650"/>
                </a:cubicBezTo>
                <a:cubicBezTo>
                  <a:pt x="20131" y="2653"/>
                  <a:pt x="20143" y="2653"/>
                  <a:pt x="20148" y="2653"/>
                </a:cubicBezTo>
                <a:cubicBezTo>
                  <a:pt x="20184" y="2653"/>
                  <a:pt x="20061" y="2610"/>
                  <a:pt x="20088" y="2610"/>
                </a:cubicBezTo>
                <a:cubicBezTo>
                  <a:pt x="20059" y="2610"/>
                  <a:pt x="20030" y="2610"/>
                  <a:pt x="19943" y="2589"/>
                </a:cubicBezTo>
                <a:cubicBezTo>
                  <a:pt x="19967" y="2589"/>
                  <a:pt x="19907" y="2546"/>
                  <a:pt x="19946" y="2546"/>
                </a:cubicBezTo>
                <a:cubicBezTo>
                  <a:pt x="19950" y="2546"/>
                  <a:pt x="19958" y="2546"/>
                  <a:pt x="19970" y="2549"/>
                </a:cubicBezTo>
                <a:cubicBezTo>
                  <a:pt x="19967" y="2544"/>
                  <a:pt x="19975" y="2539"/>
                  <a:pt x="19996" y="2530"/>
                </a:cubicBezTo>
                <a:cubicBezTo>
                  <a:pt x="20003" y="2535"/>
                  <a:pt x="20013" y="2542"/>
                  <a:pt x="20030" y="2549"/>
                </a:cubicBezTo>
                <a:cubicBezTo>
                  <a:pt x="20001" y="2529"/>
                  <a:pt x="20001" y="2529"/>
                  <a:pt x="20001" y="2529"/>
                </a:cubicBezTo>
                <a:cubicBezTo>
                  <a:pt x="19999" y="2530"/>
                  <a:pt x="19999" y="2530"/>
                  <a:pt x="19996" y="2530"/>
                </a:cubicBezTo>
                <a:cubicBezTo>
                  <a:pt x="19975" y="2508"/>
                  <a:pt x="20035" y="2505"/>
                  <a:pt x="20059" y="2490"/>
                </a:cubicBezTo>
                <a:cubicBezTo>
                  <a:pt x="20030" y="2470"/>
                  <a:pt x="20001" y="2449"/>
                  <a:pt x="20001" y="2449"/>
                </a:cubicBezTo>
                <a:cubicBezTo>
                  <a:pt x="19943" y="2449"/>
                  <a:pt x="19943" y="2429"/>
                  <a:pt x="19857" y="2409"/>
                </a:cubicBezTo>
                <a:cubicBezTo>
                  <a:pt x="19874" y="2411"/>
                  <a:pt x="19883" y="2412"/>
                  <a:pt x="19890" y="2412"/>
                </a:cubicBezTo>
                <a:cubicBezTo>
                  <a:pt x="19948" y="2412"/>
                  <a:pt x="19753" y="2348"/>
                  <a:pt x="19828" y="2348"/>
                </a:cubicBezTo>
                <a:cubicBezTo>
                  <a:pt x="19854" y="2348"/>
                  <a:pt x="19876" y="2353"/>
                  <a:pt x="19883" y="2358"/>
                </a:cubicBezTo>
                <a:cubicBezTo>
                  <a:pt x="19886" y="2355"/>
                  <a:pt x="19890" y="2355"/>
                  <a:pt x="19898" y="2355"/>
                </a:cubicBezTo>
                <a:cubicBezTo>
                  <a:pt x="19924" y="2355"/>
                  <a:pt x="19982" y="2374"/>
                  <a:pt x="19984" y="2374"/>
                </a:cubicBezTo>
                <a:cubicBezTo>
                  <a:pt x="19984" y="2374"/>
                  <a:pt x="19979" y="2372"/>
                  <a:pt x="19972" y="2369"/>
                </a:cubicBezTo>
                <a:cubicBezTo>
                  <a:pt x="19943" y="2328"/>
                  <a:pt x="19857" y="2328"/>
                  <a:pt x="19914" y="2308"/>
                </a:cubicBezTo>
                <a:cubicBezTo>
                  <a:pt x="19914" y="2308"/>
                  <a:pt x="19914" y="2328"/>
                  <a:pt x="19914" y="2328"/>
                </a:cubicBezTo>
                <a:cubicBezTo>
                  <a:pt x="19953" y="2315"/>
                  <a:pt x="19938" y="2291"/>
                  <a:pt x="19972" y="2291"/>
                </a:cubicBezTo>
                <a:cubicBezTo>
                  <a:pt x="19989" y="2291"/>
                  <a:pt x="20013" y="2296"/>
                  <a:pt x="20059" y="2308"/>
                </a:cubicBezTo>
                <a:cubicBezTo>
                  <a:pt x="20088" y="2328"/>
                  <a:pt x="20143" y="2328"/>
                  <a:pt x="20114" y="2328"/>
                </a:cubicBezTo>
                <a:lnTo>
                  <a:pt x="20088" y="2328"/>
                </a:lnTo>
                <a:cubicBezTo>
                  <a:pt x="20112" y="2347"/>
                  <a:pt x="20121" y="2352"/>
                  <a:pt x="20126" y="2352"/>
                </a:cubicBezTo>
                <a:cubicBezTo>
                  <a:pt x="20136" y="2352"/>
                  <a:pt x="20129" y="2337"/>
                  <a:pt x="20150" y="2337"/>
                </a:cubicBezTo>
                <a:cubicBezTo>
                  <a:pt x="20155" y="2337"/>
                  <a:pt x="20160" y="2338"/>
                  <a:pt x="20167" y="2338"/>
                </a:cubicBezTo>
                <a:cubicBezTo>
                  <a:pt x="20124" y="2323"/>
                  <a:pt x="20148" y="2308"/>
                  <a:pt x="20172" y="2308"/>
                </a:cubicBezTo>
                <a:lnTo>
                  <a:pt x="20088" y="2288"/>
                </a:lnTo>
                <a:cubicBezTo>
                  <a:pt x="20023" y="2254"/>
                  <a:pt x="20008" y="2242"/>
                  <a:pt x="20020" y="2242"/>
                </a:cubicBezTo>
                <a:cubicBezTo>
                  <a:pt x="20044" y="2242"/>
                  <a:pt x="20189" y="2294"/>
                  <a:pt x="20225" y="2294"/>
                </a:cubicBezTo>
                <a:cubicBezTo>
                  <a:pt x="20230" y="2294"/>
                  <a:pt x="20232" y="2293"/>
                  <a:pt x="20230" y="2288"/>
                </a:cubicBezTo>
                <a:cubicBezTo>
                  <a:pt x="20220" y="2274"/>
                  <a:pt x="20213" y="2269"/>
                  <a:pt x="20208" y="2269"/>
                </a:cubicBezTo>
                <a:cubicBezTo>
                  <a:pt x="20201" y="2269"/>
                  <a:pt x="20196" y="2274"/>
                  <a:pt x="20189" y="2274"/>
                </a:cubicBezTo>
                <a:cubicBezTo>
                  <a:pt x="20184" y="2274"/>
                  <a:pt x="20179" y="2272"/>
                  <a:pt x="20172" y="2269"/>
                </a:cubicBezTo>
                <a:cubicBezTo>
                  <a:pt x="20201" y="2249"/>
                  <a:pt x="20258" y="2269"/>
                  <a:pt x="20230" y="2229"/>
                </a:cubicBezTo>
                <a:cubicBezTo>
                  <a:pt x="20263" y="2229"/>
                  <a:pt x="20297" y="2235"/>
                  <a:pt x="20338" y="2245"/>
                </a:cubicBezTo>
                <a:lnTo>
                  <a:pt x="20258" y="2208"/>
                </a:lnTo>
                <a:cubicBezTo>
                  <a:pt x="20287" y="2188"/>
                  <a:pt x="20258" y="2148"/>
                  <a:pt x="20287" y="2148"/>
                </a:cubicBezTo>
                <a:cubicBezTo>
                  <a:pt x="20287" y="2148"/>
                  <a:pt x="20258" y="2148"/>
                  <a:pt x="20230" y="2127"/>
                </a:cubicBezTo>
                <a:cubicBezTo>
                  <a:pt x="20230" y="2087"/>
                  <a:pt x="20143" y="2068"/>
                  <a:pt x="20172" y="2048"/>
                </a:cubicBezTo>
                <a:cubicBezTo>
                  <a:pt x="20258" y="2068"/>
                  <a:pt x="20230" y="2087"/>
                  <a:pt x="20230" y="2087"/>
                </a:cubicBezTo>
                <a:cubicBezTo>
                  <a:pt x="20316" y="2087"/>
                  <a:pt x="20258" y="2068"/>
                  <a:pt x="20287" y="2068"/>
                </a:cubicBezTo>
                <a:cubicBezTo>
                  <a:pt x="20374" y="2087"/>
                  <a:pt x="20287" y="2068"/>
                  <a:pt x="20345" y="2107"/>
                </a:cubicBezTo>
                <a:lnTo>
                  <a:pt x="20345" y="2068"/>
                </a:lnTo>
                <a:lnTo>
                  <a:pt x="20374" y="2068"/>
                </a:lnTo>
                <a:cubicBezTo>
                  <a:pt x="20230" y="2028"/>
                  <a:pt x="20374" y="2048"/>
                  <a:pt x="20374" y="2028"/>
                </a:cubicBezTo>
                <a:cubicBezTo>
                  <a:pt x="20400" y="1988"/>
                  <a:pt x="20230" y="1927"/>
                  <a:pt x="20143" y="1866"/>
                </a:cubicBezTo>
                <a:cubicBezTo>
                  <a:pt x="20201" y="1866"/>
                  <a:pt x="20230" y="1886"/>
                  <a:pt x="20258" y="1886"/>
                </a:cubicBezTo>
                <a:cubicBezTo>
                  <a:pt x="20201" y="1886"/>
                  <a:pt x="20230" y="1907"/>
                  <a:pt x="20258" y="1907"/>
                </a:cubicBezTo>
                <a:cubicBezTo>
                  <a:pt x="20258" y="1903"/>
                  <a:pt x="20263" y="1902"/>
                  <a:pt x="20273" y="1902"/>
                </a:cubicBezTo>
                <a:cubicBezTo>
                  <a:pt x="20309" y="1902"/>
                  <a:pt x="20412" y="1930"/>
                  <a:pt x="20458" y="1947"/>
                </a:cubicBezTo>
                <a:cubicBezTo>
                  <a:pt x="20429" y="1907"/>
                  <a:pt x="20374" y="1927"/>
                  <a:pt x="20345" y="1907"/>
                </a:cubicBezTo>
                <a:lnTo>
                  <a:pt x="20374" y="1886"/>
                </a:lnTo>
                <a:cubicBezTo>
                  <a:pt x="20316" y="1866"/>
                  <a:pt x="20287" y="1866"/>
                  <a:pt x="20258" y="1827"/>
                </a:cubicBezTo>
                <a:cubicBezTo>
                  <a:pt x="20258" y="1827"/>
                  <a:pt x="20258" y="1807"/>
                  <a:pt x="20287" y="1807"/>
                </a:cubicBezTo>
                <a:cubicBezTo>
                  <a:pt x="20316" y="1807"/>
                  <a:pt x="20374" y="1827"/>
                  <a:pt x="20374" y="1848"/>
                </a:cubicBezTo>
                <a:cubicBezTo>
                  <a:pt x="20400" y="1848"/>
                  <a:pt x="20400" y="1827"/>
                  <a:pt x="20345" y="1807"/>
                </a:cubicBezTo>
                <a:cubicBezTo>
                  <a:pt x="20287" y="1807"/>
                  <a:pt x="20316" y="1746"/>
                  <a:pt x="20201" y="1726"/>
                </a:cubicBezTo>
                <a:lnTo>
                  <a:pt x="20287" y="1726"/>
                </a:lnTo>
                <a:cubicBezTo>
                  <a:pt x="20307" y="1726"/>
                  <a:pt x="20311" y="1718"/>
                  <a:pt x="20331" y="1718"/>
                </a:cubicBezTo>
                <a:cubicBezTo>
                  <a:pt x="20340" y="1718"/>
                  <a:pt x="20355" y="1720"/>
                  <a:pt x="20374" y="1726"/>
                </a:cubicBezTo>
                <a:cubicBezTo>
                  <a:pt x="20352" y="1713"/>
                  <a:pt x="20362" y="1698"/>
                  <a:pt x="20388" y="1698"/>
                </a:cubicBezTo>
                <a:cubicBezTo>
                  <a:pt x="20398" y="1698"/>
                  <a:pt x="20412" y="1701"/>
                  <a:pt x="20429" y="1706"/>
                </a:cubicBezTo>
                <a:cubicBezTo>
                  <a:pt x="20400" y="1686"/>
                  <a:pt x="20374" y="1686"/>
                  <a:pt x="20345" y="1666"/>
                </a:cubicBezTo>
                <a:lnTo>
                  <a:pt x="20374" y="1645"/>
                </a:lnTo>
                <a:cubicBezTo>
                  <a:pt x="20400" y="1655"/>
                  <a:pt x="20451" y="1671"/>
                  <a:pt x="20494" y="1686"/>
                </a:cubicBezTo>
                <a:cubicBezTo>
                  <a:pt x="20465" y="1671"/>
                  <a:pt x="20444" y="1655"/>
                  <a:pt x="20458" y="1645"/>
                </a:cubicBezTo>
                <a:cubicBezTo>
                  <a:pt x="20545" y="1706"/>
                  <a:pt x="20545" y="1666"/>
                  <a:pt x="20660" y="1726"/>
                </a:cubicBezTo>
                <a:cubicBezTo>
                  <a:pt x="20716" y="1726"/>
                  <a:pt x="20744" y="1706"/>
                  <a:pt x="20716" y="1686"/>
                </a:cubicBezTo>
                <a:cubicBezTo>
                  <a:pt x="20689" y="1666"/>
                  <a:pt x="20682" y="1666"/>
                  <a:pt x="20670" y="1666"/>
                </a:cubicBezTo>
                <a:cubicBezTo>
                  <a:pt x="20660" y="1666"/>
                  <a:pt x="20646" y="1666"/>
                  <a:pt x="20602" y="1645"/>
                </a:cubicBezTo>
                <a:cubicBezTo>
                  <a:pt x="20602" y="1607"/>
                  <a:pt x="20374" y="1505"/>
                  <a:pt x="20429" y="1505"/>
                </a:cubicBezTo>
                <a:lnTo>
                  <a:pt x="20400" y="1485"/>
                </a:lnTo>
                <a:cubicBezTo>
                  <a:pt x="20374" y="1465"/>
                  <a:pt x="20400" y="1465"/>
                  <a:pt x="20345" y="1426"/>
                </a:cubicBezTo>
                <a:cubicBezTo>
                  <a:pt x="20405" y="1453"/>
                  <a:pt x="20509" y="1482"/>
                  <a:pt x="20574" y="1482"/>
                </a:cubicBezTo>
                <a:cubicBezTo>
                  <a:pt x="20602" y="1482"/>
                  <a:pt x="20622" y="1477"/>
                  <a:pt x="20631" y="1465"/>
                </a:cubicBezTo>
                <a:cubicBezTo>
                  <a:pt x="20574" y="1445"/>
                  <a:pt x="20516" y="1445"/>
                  <a:pt x="20429" y="1406"/>
                </a:cubicBezTo>
                <a:lnTo>
                  <a:pt x="20429" y="1386"/>
                </a:lnTo>
                <a:cubicBezTo>
                  <a:pt x="20458" y="1386"/>
                  <a:pt x="20458" y="1406"/>
                  <a:pt x="20458" y="1406"/>
                </a:cubicBezTo>
                <a:cubicBezTo>
                  <a:pt x="20458" y="1394"/>
                  <a:pt x="20475" y="1391"/>
                  <a:pt x="20492" y="1391"/>
                </a:cubicBezTo>
                <a:cubicBezTo>
                  <a:pt x="20511" y="1391"/>
                  <a:pt x="20535" y="1394"/>
                  <a:pt x="20547" y="1394"/>
                </a:cubicBezTo>
                <a:cubicBezTo>
                  <a:pt x="20562" y="1394"/>
                  <a:pt x="20562" y="1389"/>
                  <a:pt x="20516" y="1365"/>
                </a:cubicBezTo>
                <a:lnTo>
                  <a:pt x="20602" y="1386"/>
                </a:lnTo>
                <a:cubicBezTo>
                  <a:pt x="20574" y="1365"/>
                  <a:pt x="20574" y="1345"/>
                  <a:pt x="20545" y="1325"/>
                </a:cubicBezTo>
                <a:cubicBezTo>
                  <a:pt x="20530" y="1305"/>
                  <a:pt x="20538" y="1300"/>
                  <a:pt x="20554" y="1300"/>
                </a:cubicBezTo>
                <a:cubicBezTo>
                  <a:pt x="20574" y="1300"/>
                  <a:pt x="20602" y="1305"/>
                  <a:pt x="20631" y="1305"/>
                </a:cubicBezTo>
                <a:cubicBezTo>
                  <a:pt x="20602" y="1305"/>
                  <a:pt x="20487" y="1264"/>
                  <a:pt x="20487" y="1244"/>
                </a:cubicBezTo>
                <a:cubicBezTo>
                  <a:pt x="20550" y="1266"/>
                  <a:pt x="20576" y="1273"/>
                  <a:pt x="20593" y="1273"/>
                </a:cubicBezTo>
                <a:cubicBezTo>
                  <a:pt x="20615" y="1273"/>
                  <a:pt x="20610" y="1261"/>
                  <a:pt x="20631" y="1261"/>
                </a:cubicBezTo>
                <a:cubicBezTo>
                  <a:pt x="20636" y="1261"/>
                  <a:pt x="20646" y="1261"/>
                  <a:pt x="20660" y="1264"/>
                </a:cubicBezTo>
                <a:cubicBezTo>
                  <a:pt x="20660" y="1264"/>
                  <a:pt x="20694" y="1264"/>
                  <a:pt x="20682" y="1256"/>
                </a:cubicBezTo>
                <a:lnTo>
                  <a:pt x="20744" y="1285"/>
                </a:lnTo>
                <a:cubicBezTo>
                  <a:pt x="20631" y="1224"/>
                  <a:pt x="20660" y="1205"/>
                  <a:pt x="20631" y="1185"/>
                </a:cubicBezTo>
                <a:cubicBezTo>
                  <a:pt x="20687" y="1207"/>
                  <a:pt x="20713" y="1214"/>
                  <a:pt x="20728" y="1214"/>
                </a:cubicBezTo>
                <a:cubicBezTo>
                  <a:pt x="20749" y="1214"/>
                  <a:pt x="20735" y="1195"/>
                  <a:pt x="20752" y="1195"/>
                </a:cubicBezTo>
                <a:cubicBezTo>
                  <a:pt x="20759" y="1195"/>
                  <a:pt x="20773" y="1200"/>
                  <a:pt x="20802" y="1212"/>
                </a:cubicBezTo>
                <a:cubicBezTo>
                  <a:pt x="20706" y="1165"/>
                  <a:pt x="20793" y="1160"/>
                  <a:pt x="20689" y="1104"/>
                </a:cubicBezTo>
                <a:cubicBezTo>
                  <a:pt x="20716" y="1104"/>
                  <a:pt x="20802" y="1145"/>
                  <a:pt x="20860" y="1165"/>
                </a:cubicBezTo>
                <a:lnTo>
                  <a:pt x="20831" y="1145"/>
                </a:lnTo>
                <a:cubicBezTo>
                  <a:pt x="20843" y="1148"/>
                  <a:pt x="20855" y="1150"/>
                  <a:pt x="20865" y="1150"/>
                </a:cubicBezTo>
                <a:cubicBezTo>
                  <a:pt x="20891" y="1150"/>
                  <a:pt x="20913" y="1138"/>
                  <a:pt x="20942" y="1138"/>
                </a:cubicBezTo>
                <a:cubicBezTo>
                  <a:pt x="20951" y="1138"/>
                  <a:pt x="20963" y="1140"/>
                  <a:pt x="20975" y="1145"/>
                </a:cubicBezTo>
                <a:lnTo>
                  <a:pt x="20860" y="1064"/>
                </a:lnTo>
                <a:lnTo>
                  <a:pt x="20918" y="1084"/>
                </a:lnTo>
                <a:cubicBezTo>
                  <a:pt x="20889" y="1064"/>
                  <a:pt x="20889" y="1064"/>
                  <a:pt x="20860" y="1044"/>
                </a:cubicBezTo>
                <a:cubicBezTo>
                  <a:pt x="20744" y="984"/>
                  <a:pt x="20831" y="1003"/>
                  <a:pt x="20802" y="964"/>
                </a:cubicBezTo>
                <a:cubicBezTo>
                  <a:pt x="20831" y="984"/>
                  <a:pt x="20860" y="984"/>
                  <a:pt x="20860" y="1003"/>
                </a:cubicBezTo>
                <a:cubicBezTo>
                  <a:pt x="20889" y="1003"/>
                  <a:pt x="20947" y="1023"/>
                  <a:pt x="20975" y="1044"/>
                </a:cubicBezTo>
                <a:cubicBezTo>
                  <a:pt x="20947" y="1023"/>
                  <a:pt x="20802" y="924"/>
                  <a:pt x="20716" y="904"/>
                </a:cubicBezTo>
                <a:cubicBezTo>
                  <a:pt x="20660" y="883"/>
                  <a:pt x="20660" y="863"/>
                  <a:pt x="20689" y="863"/>
                </a:cubicBezTo>
                <a:lnTo>
                  <a:pt x="20773" y="904"/>
                </a:lnTo>
                <a:lnTo>
                  <a:pt x="20689" y="843"/>
                </a:lnTo>
                <a:cubicBezTo>
                  <a:pt x="20689" y="840"/>
                  <a:pt x="20692" y="838"/>
                  <a:pt x="20694" y="838"/>
                </a:cubicBezTo>
                <a:cubicBezTo>
                  <a:pt x="20706" y="838"/>
                  <a:pt x="20732" y="850"/>
                  <a:pt x="20752" y="850"/>
                </a:cubicBezTo>
                <a:cubicBezTo>
                  <a:pt x="20761" y="850"/>
                  <a:pt x="20768" y="848"/>
                  <a:pt x="20773" y="843"/>
                </a:cubicBezTo>
                <a:cubicBezTo>
                  <a:pt x="20773" y="861"/>
                  <a:pt x="20915" y="946"/>
                  <a:pt x="20963" y="946"/>
                </a:cubicBezTo>
                <a:cubicBezTo>
                  <a:pt x="20968" y="946"/>
                  <a:pt x="20973" y="946"/>
                  <a:pt x="20975" y="944"/>
                </a:cubicBezTo>
                <a:cubicBezTo>
                  <a:pt x="20975" y="964"/>
                  <a:pt x="21031" y="1003"/>
                  <a:pt x="21031" y="1023"/>
                </a:cubicBezTo>
                <a:cubicBezTo>
                  <a:pt x="21040" y="1018"/>
                  <a:pt x="21045" y="1015"/>
                  <a:pt x="21050" y="1015"/>
                </a:cubicBezTo>
                <a:cubicBezTo>
                  <a:pt x="21062" y="1015"/>
                  <a:pt x="21069" y="1030"/>
                  <a:pt x="21088" y="1044"/>
                </a:cubicBezTo>
                <a:cubicBezTo>
                  <a:pt x="21088" y="1003"/>
                  <a:pt x="21031" y="1003"/>
                  <a:pt x="21060" y="984"/>
                </a:cubicBezTo>
                <a:cubicBezTo>
                  <a:pt x="21060" y="984"/>
                  <a:pt x="20992" y="920"/>
                  <a:pt x="21019" y="920"/>
                </a:cubicBezTo>
                <a:cubicBezTo>
                  <a:pt x="21021" y="920"/>
                  <a:pt x="21026" y="922"/>
                  <a:pt x="21031" y="924"/>
                </a:cubicBezTo>
                <a:cubicBezTo>
                  <a:pt x="20860" y="863"/>
                  <a:pt x="20947" y="843"/>
                  <a:pt x="20860" y="802"/>
                </a:cubicBezTo>
                <a:cubicBezTo>
                  <a:pt x="20845" y="792"/>
                  <a:pt x="20838" y="789"/>
                  <a:pt x="20843" y="789"/>
                </a:cubicBezTo>
                <a:cubicBezTo>
                  <a:pt x="20845" y="789"/>
                  <a:pt x="20860" y="792"/>
                  <a:pt x="20889" y="802"/>
                </a:cubicBezTo>
                <a:cubicBezTo>
                  <a:pt x="20920" y="824"/>
                  <a:pt x="20951" y="834"/>
                  <a:pt x="20983" y="843"/>
                </a:cubicBezTo>
                <a:cubicBezTo>
                  <a:pt x="20968" y="836"/>
                  <a:pt x="20956" y="829"/>
                  <a:pt x="20947" y="823"/>
                </a:cubicBezTo>
                <a:cubicBezTo>
                  <a:pt x="20947" y="819"/>
                  <a:pt x="20949" y="818"/>
                  <a:pt x="20951" y="818"/>
                </a:cubicBezTo>
                <a:cubicBezTo>
                  <a:pt x="20968" y="818"/>
                  <a:pt x="21014" y="843"/>
                  <a:pt x="21060" y="843"/>
                </a:cubicBezTo>
                <a:lnTo>
                  <a:pt x="21060" y="863"/>
                </a:lnTo>
                <a:lnTo>
                  <a:pt x="21117" y="863"/>
                </a:lnTo>
                <a:cubicBezTo>
                  <a:pt x="21091" y="845"/>
                  <a:pt x="21038" y="843"/>
                  <a:pt x="21033" y="809"/>
                </a:cubicBezTo>
                <a:cubicBezTo>
                  <a:pt x="21033" y="807"/>
                  <a:pt x="21036" y="797"/>
                  <a:pt x="21045" y="797"/>
                </a:cubicBezTo>
                <a:cubicBezTo>
                  <a:pt x="21050" y="797"/>
                  <a:pt x="21055" y="799"/>
                  <a:pt x="21060" y="802"/>
                </a:cubicBezTo>
                <a:cubicBezTo>
                  <a:pt x="21117" y="843"/>
                  <a:pt x="21204" y="883"/>
                  <a:pt x="21204" y="904"/>
                </a:cubicBezTo>
                <a:cubicBezTo>
                  <a:pt x="21204" y="904"/>
                  <a:pt x="21233" y="863"/>
                  <a:pt x="21146" y="823"/>
                </a:cubicBezTo>
                <a:cubicBezTo>
                  <a:pt x="21117" y="802"/>
                  <a:pt x="21031" y="784"/>
                  <a:pt x="21031" y="764"/>
                </a:cubicBezTo>
                <a:lnTo>
                  <a:pt x="21060" y="764"/>
                </a:lnTo>
                <a:lnTo>
                  <a:pt x="21004" y="723"/>
                </a:lnTo>
                <a:lnTo>
                  <a:pt x="21060" y="743"/>
                </a:lnTo>
                <a:cubicBezTo>
                  <a:pt x="21031" y="723"/>
                  <a:pt x="21004" y="703"/>
                  <a:pt x="21031" y="703"/>
                </a:cubicBezTo>
                <a:cubicBezTo>
                  <a:pt x="21060" y="723"/>
                  <a:pt x="21060" y="723"/>
                  <a:pt x="21088" y="743"/>
                </a:cubicBezTo>
                <a:cubicBezTo>
                  <a:pt x="21117" y="723"/>
                  <a:pt x="21060" y="703"/>
                  <a:pt x="21031" y="683"/>
                </a:cubicBezTo>
                <a:cubicBezTo>
                  <a:pt x="21031" y="678"/>
                  <a:pt x="21033" y="674"/>
                  <a:pt x="21038" y="674"/>
                </a:cubicBezTo>
                <a:cubicBezTo>
                  <a:pt x="21050" y="674"/>
                  <a:pt x="21076" y="688"/>
                  <a:pt x="21117" y="703"/>
                </a:cubicBezTo>
                <a:cubicBezTo>
                  <a:pt x="21146" y="703"/>
                  <a:pt x="21146" y="683"/>
                  <a:pt x="21204" y="683"/>
                </a:cubicBezTo>
                <a:cubicBezTo>
                  <a:pt x="21204" y="663"/>
                  <a:pt x="21175" y="683"/>
                  <a:pt x="21146" y="642"/>
                </a:cubicBezTo>
                <a:cubicBezTo>
                  <a:pt x="21192" y="664"/>
                  <a:pt x="21223" y="673"/>
                  <a:pt x="21242" y="673"/>
                </a:cubicBezTo>
                <a:cubicBezTo>
                  <a:pt x="21293" y="673"/>
                  <a:pt x="21269" y="612"/>
                  <a:pt x="21291" y="582"/>
                </a:cubicBezTo>
                <a:cubicBezTo>
                  <a:pt x="21146" y="523"/>
                  <a:pt x="21262" y="582"/>
                  <a:pt x="21175" y="502"/>
                </a:cubicBezTo>
                <a:cubicBezTo>
                  <a:pt x="21204" y="523"/>
                  <a:pt x="21291" y="543"/>
                  <a:pt x="21291" y="582"/>
                </a:cubicBezTo>
                <a:lnTo>
                  <a:pt x="21317" y="563"/>
                </a:lnTo>
                <a:cubicBezTo>
                  <a:pt x="21375" y="582"/>
                  <a:pt x="21317" y="602"/>
                  <a:pt x="21433" y="663"/>
                </a:cubicBezTo>
                <a:cubicBezTo>
                  <a:pt x="21459" y="644"/>
                  <a:pt x="21343" y="560"/>
                  <a:pt x="21387" y="560"/>
                </a:cubicBezTo>
                <a:cubicBezTo>
                  <a:pt x="21392" y="560"/>
                  <a:pt x="21396" y="560"/>
                  <a:pt x="21404" y="563"/>
                </a:cubicBezTo>
                <a:cubicBezTo>
                  <a:pt x="21425" y="577"/>
                  <a:pt x="21435" y="582"/>
                  <a:pt x="21437" y="582"/>
                </a:cubicBezTo>
                <a:cubicBezTo>
                  <a:pt x="21445" y="582"/>
                  <a:pt x="21428" y="563"/>
                  <a:pt x="21440" y="563"/>
                </a:cubicBezTo>
                <a:cubicBezTo>
                  <a:pt x="21445" y="563"/>
                  <a:pt x="21452" y="565"/>
                  <a:pt x="21464" y="570"/>
                </a:cubicBezTo>
                <a:cubicBezTo>
                  <a:pt x="21433" y="548"/>
                  <a:pt x="21396" y="526"/>
                  <a:pt x="21375" y="502"/>
                </a:cubicBezTo>
                <a:cubicBezTo>
                  <a:pt x="21382" y="492"/>
                  <a:pt x="21389" y="489"/>
                  <a:pt x="21399" y="489"/>
                </a:cubicBezTo>
                <a:cubicBezTo>
                  <a:pt x="21430" y="489"/>
                  <a:pt x="21476" y="531"/>
                  <a:pt x="21519" y="563"/>
                </a:cubicBezTo>
                <a:cubicBezTo>
                  <a:pt x="21548" y="563"/>
                  <a:pt x="21548" y="543"/>
                  <a:pt x="21519" y="523"/>
                </a:cubicBezTo>
                <a:cubicBezTo>
                  <a:pt x="21526" y="531"/>
                  <a:pt x="21524" y="536"/>
                  <a:pt x="21519" y="536"/>
                </a:cubicBezTo>
                <a:cubicBezTo>
                  <a:pt x="21500" y="536"/>
                  <a:pt x="21425" y="492"/>
                  <a:pt x="21404" y="462"/>
                </a:cubicBezTo>
                <a:cubicBezTo>
                  <a:pt x="21425" y="477"/>
                  <a:pt x="21440" y="484"/>
                  <a:pt x="21445" y="484"/>
                </a:cubicBezTo>
                <a:cubicBezTo>
                  <a:pt x="21461" y="484"/>
                  <a:pt x="21425" y="432"/>
                  <a:pt x="21404" y="401"/>
                </a:cubicBezTo>
                <a:cubicBezTo>
                  <a:pt x="21375" y="394"/>
                  <a:pt x="21356" y="393"/>
                  <a:pt x="21343" y="393"/>
                </a:cubicBezTo>
                <a:cubicBezTo>
                  <a:pt x="21317" y="393"/>
                  <a:pt x="21317" y="401"/>
                  <a:pt x="21317" y="401"/>
                </a:cubicBezTo>
                <a:cubicBezTo>
                  <a:pt x="21317" y="366"/>
                  <a:pt x="21247" y="278"/>
                  <a:pt x="21279" y="278"/>
                </a:cubicBezTo>
                <a:cubicBezTo>
                  <a:pt x="21281" y="278"/>
                  <a:pt x="21283" y="280"/>
                  <a:pt x="21291" y="282"/>
                </a:cubicBezTo>
                <a:cubicBezTo>
                  <a:pt x="21317" y="308"/>
                  <a:pt x="21331" y="315"/>
                  <a:pt x="21336" y="315"/>
                </a:cubicBezTo>
                <a:cubicBezTo>
                  <a:pt x="21343" y="315"/>
                  <a:pt x="21343" y="308"/>
                  <a:pt x="21346" y="308"/>
                </a:cubicBezTo>
                <a:cubicBezTo>
                  <a:pt x="21351" y="308"/>
                  <a:pt x="21356" y="315"/>
                  <a:pt x="21375" y="342"/>
                </a:cubicBezTo>
                <a:cubicBezTo>
                  <a:pt x="21404" y="361"/>
                  <a:pt x="21375" y="361"/>
                  <a:pt x="21375" y="361"/>
                </a:cubicBezTo>
                <a:lnTo>
                  <a:pt x="21404" y="381"/>
                </a:lnTo>
                <a:cubicBezTo>
                  <a:pt x="21490" y="361"/>
                  <a:pt x="21317" y="282"/>
                  <a:pt x="21317" y="221"/>
                </a:cubicBezTo>
                <a:cubicBezTo>
                  <a:pt x="21322" y="219"/>
                  <a:pt x="21327" y="217"/>
                  <a:pt x="21331" y="217"/>
                </a:cubicBezTo>
                <a:cubicBezTo>
                  <a:pt x="21334" y="217"/>
                  <a:pt x="21339" y="217"/>
                  <a:pt x="21343" y="219"/>
                </a:cubicBezTo>
                <a:cubicBezTo>
                  <a:pt x="21334" y="212"/>
                  <a:pt x="21327" y="206"/>
                  <a:pt x="21317" y="201"/>
                </a:cubicBezTo>
                <a:cubicBezTo>
                  <a:pt x="21348" y="216"/>
                  <a:pt x="21365" y="223"/>
                  <a:pt x="21377" y="223"/>
                </a:cubicBezTo>
                <a:cubicBezTo>
                  <a:pt x="21406" y="223"/>
                  <a:pt x="21375" y="170"/>
                  <a:pt x="21375" y="142"/>
                </a:cubicBezTo>
                <a:cubicBezTo>
                  <a:pt x="21305" y="111"/>
                  <a:pt x="21291" y="111"/>
                  <a:pt x="21276" y="111"/>
                </a:cubicBezTo>
                <a:cubicBezTo>
                  <a:pt x="21262" y="111"/>
                  <a:pt x="21247" y="111"/>
                  <a:pt x="21175" y="81"/>
                </a:cubicBezTo>
                <a:cubicBezTo>
                  <a:pt x="21199" y="115"/>
                  <a:pt x="21267" y="165"/>
                  <a:pt x="21230" y="165"/>
                </a:cubicBezTo>
                <a:cubicBezTo>
                  <a:pt x="21223" y="165"/>
                  <a:pt x="21216" y="164"/>
                  <a:pt x="21204" y="160"/>
                </a:cubicBezTo>
                <a:cubicBezTo>
                  <a:pt x="21204" y="121"/>
                  <a:pt x="21175" y="121"/>
                  <a:pt x="21146" y="121"/>
                </a:cubicBezTo>
                <a:cubicBezTo>
                  <a:pt x="21204" y="160"/>
                  <a:pt x="21146" y="142"/>
                  <a:pt x="21175" y="160"/>
                </a:cubicBezTo>
                <a:cubicBezTo>
                  <a:pt x="21117" y="142"/>
                  <a:pt x="21088" y="61"/>
                  <a:pt x="21031" y="61"/>
                </a:cubicBezTo>
                <a:lnTo>
                  <a:pt x="21117" y="160"/>
                </a:lnTo>
                <a:cubicBezTo>
                  <a:pt x="21093" y="160"/>
                  <a:pt x="21069" y="116"/>
                  <a:pt x="21062" y="116"/>
                </a:cubicBezTo>
                <a:cubicBezTo>
                  <a:pt x="21062" y="116"/>
                  <a:pt x="21060" y="118"/>
                  <a:pt x="21060" y="121"/>
                </a:cubicBezTo>
                <a:cubicBezTo>
                  <a:pt x="21004" y="61"/>
                  <a:pt x="20975" y="61"/>
                  <a:pt x="20975" y="20"/>
                </a:cubicBezTo>
                <a:cubicBezTo>
                  <a:pt x="20954" y="10"/>
                  <a:pt x="20942" y="5"/>
                  <a:pt x="20935" y="5"/>
                </a:cubicBezTo>
                <a:cubicBezTo>
                  <a:pt x="20896" y="5"/>
                  <a:pt x="20975" y="108"/>
                  <a:pt x="20975" y="142"/>
                </a:cubicBezTo>
                <a:cubicBezTo>
                  <a:pt x="20975" y="140"/>
                  <a:pt x="20975" y="121"/>
                  <a:pt x="20947" y="121"/>
                </a:cubicBezTo>
                <a:cubicBezTo>
                  <a:pt x="20975" y="142"/>
                  <a:pt x="20975" y="142"/>
                  <a:pt x="20975" y="160"/>
                </a:cubicBezTo>
                <a:cubicBezTo>
                  <a:pt x="20918" y="142"/>
                  <a:pt x="20947" y="101"/>
                  <a:pt x="20889" y="81"/>
                </a:cubicBezTo>
                <a:lnTo>
                  <a:pt x="20860" y="101"/>
                </a:lnTo>
                <a:cubicBezTo>
                  <a:pt x="20860" y="111"/>
                  <a:pt x="20860" y="116"/>
                  <a:pt x="20855" y="116"/>
                </a:cubicBezTo>
                <a:cubicBezTo>
                  <a:pt x="20853" y="116"/>
                  <a:pt x="20845" y="111"/>
                  <a:pt x="20831" y="101"/>
                </a:cubicBezTo>
                <a:cubicBezTo>
                  <a:pt x="20817" y="81"/>
                  <a:pt x="20802" y="66"/>
                  <a:pt x="20793" y="51"/>
                </a:cubicBezTo>
                <a:lnTo>
                  <a:pt x="20802" y="81"/>
                </a:lnTo>
                <a:cubicBezTo>
                  <a:pt x="20773" y="61"/>
                  <a:pt x="20716" y="40"/>
                  <a:pt x="20716" y="20"/>
                </a:cubicBezTo>
                <a:lnTo>
                  <a:pt x="20689" y="61"/>
                </a:lnTo>
                <a:lnTo>
                  <a:pt x="20631" y="20"/>
                </a:lnTo>
                <a:cubicBezTo>
                  <a:pt x="20610" y="20"/>
                  <a:pt x="20646" y="98"/>
                  <a:pt x="20631" y="98"/>
                </a:cubicBezTo>
                <a:cubicBezTo>
                  <a:pt x="20624" y="98"/>
                  <a:pt x="20607" y="83"/>
                  <a:pt x="20574" y="40"/>
                </a:cubicBezTo>
                <a:cubicBezTo>
                  <a:pt x="20574" y="121"/>
                  <a:pt x="20545" y="101"/>
                  <a:pt x="20516" y="160"/>
                </a:cubicBezTo>
                <a:cubicBezTo>
                  <a:pt x="20516" y="81"/>
                  <a:pt x="20400" y="101"/>
                  <a:pt x="20429" y="61"/>
                </a:cubicBezTo>
                <a:cubicBezTo>
                  <a:pt x="20422" y="57"/>
                  <a:pt x="20417" y="57"/>
                  <a:pt x="20412" y="57"/>
                </a:cubicBezTo>
                <a:cubicBezTo>
                  <a:pt x="20388" y="57"/>
                  <a:pt x="20429" y="103"/>
                  <a:pt x="20429" y="121"/>
                </a:cubicBezTo>
                <a:cubicBezTo>
                  <a:pt x="20374" y="101"/>
                  <a:pt x="20316" y="40"/>
                  <a:pt x="20316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47" name="Google Shape;1399;p26"/>
          <p:cNvSpPr/>
          <p:nvPr/>
        </p:nvSpPr>
        <p:spPr>
          <a:xfrm rot="12600130">
            <a:off x="6848035" y="3419743"/>
            <a:ext cx="995122" cy="30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10098" y="3745"/>
                </a:moveTo>
                <a:cubicBezTo>
                  <a:pt x="10081" y="3764"/>
                  <a:pt x="10073" y="3785"/>
                  <a:pt x="10065" y="3807"/>
                </a:cubicBezTo>
                <a:cubicBezTo>
                  <a:pt x="10066" y="3807"/>
                  <a:pt x="10066" y="3807"/>
                  <a:pt x="10067" y="3804"/>
                </a:cubicBezTo>
                <a:cubicBezTo>
                  <a:pt x="10078" y="3785"/>
                  <a:pt x="10089" y="3766"/>
                  <a:pt x="10098" y="3745"/>
                </a:cubicBezTo>
                <a:close/>
                <a:moveTo>
                  <a:pt x="10065" y="3807"/>
                </a:moveTo>
                <a:cubicBezTo>
                  <a:pt x="10027" y="3868"/>
                  <a:pt x="9999" y="3900"/>
                  <a:pt x="9999" y="3900"/>
                </a:cubicBezTo>
                <a:cubicBezTo>
                  <a:pt x="10041" y="3873"/>
                  <a:pt x="10054" y="3839"/>
                  <a:pt x="10065" y="3807"/>
                </a:cubicBezTo>
                <a:close/>
                <a:moveTo>
                  <a:pt x="17966" y="3997"/>
                </a:moveTo>
                <a:cubicBezTo>
                  <a:pt x="17963" y="4007"/>
                  <a:pt x="17961" y="4021"/>
                  <a:pt x="17960" y="4037"/>
                </a:cubicBezTo>
                <a:cubicBezTo>
                  <a:pt x="17962" y="4026"/>
                  <a:pt x="17964" y="4013"/>
                  <a:pt x="17966" y="3997"/>
                </a:cubicBezTo>
                <a:close/>
                <a:moveTo>
                  <a:pt x="9898" y="4114"/>
                </a:moveTo>
                <a:cubicBezTo>
                  <a:pt x="9895" y="4117"/>
                  <a:pt x="9890" y="4120"/>
                  <a:pt x="9883" y="4122"/>
                </a:cubicBezTo>
                <a:cubicBezTo>
                  <a:pt x="9888" y="4120"/>
                  <a:pt x="9893" y="4117"/>
                  <a:pt x="9898" y="4114"/>
                </a:cubicBezTo>
                <a:close/>
                <a:moveTo>
                  <a:pt x="17203" y="4251"/>
                </a:moveTo>
                <a:cubicBezTo>
                  <a:pt x="17202" y="4275"/>
                  <a:pt x="17201" y="4296"/>
                  <a:pt x="17201" y="4318"/>
                </a:cubicBezTo>
                <a:cubicBezTo>
                  <a:pt x="17202" y="4291"/>
                  <a:pt x="17203" y="4270"/>
                  <a:pt x="17203" y="4251"/>
                </a:cubicBezTo>
                <a:close/>
                <a:moveTo>
                  <a:pt x="5541" y="4342"/>
                </a:moveTo>
                <a:cubicBezTo>
                  <a:pt x="5541" y="4342"/>
                  <a:pt x="5542" y="4345"/>
                  <a:pt x="5542" y="4347"/>
                </a:cubicBezTo>
                <a:cubicBezTo>
                  <a:pt x="5543" y="4345"/>
                  <a:pt x="5543" y="4342"/>
                  <a:pt x="5541" y="4342"/>
                </a:cubicBezTo>
                <a:close/>
                <a:moveTo>
                  <a:pt x="4920" y="4521"/>
                </a:moveTo>
                <a:cubicBezTo>
                  <a:pt x="4936" y="4521"/>
                  <a:pt x="4946" y="4561"/>
                  <a:pt x="4952" y="4602"/>
                </a:cubicBezTo>
                <a:cubicBezTo>
                  <a:pt x="4933" y="4634"/>
                  <a:pt x="4923" y="4666"/>
                  <a:pt x="4894" y="4730"/>
                </a:cubicBezTo>
                <a:cubicBezTo>
                  <a:pt x="4894" y="4762"/>
                  <a:pt x="4894" y="4762"/>
                  <a:pt x="4894" y="4792"/>
                </a:cubicBezTo>
                <a:cubicBezTo>
                  <a:pt x="4894" y="4698"/>
                  <a:pt x="4884" y="4634"/>
                  <a:pt x="4884" y="4569"/>
                </a:cubicBezTo>
                <a:cubicBezTo>
                  <a:pt x="4899" y="4535"/>
                  <a:pt x="4910" y="4521"/>
                  <a:pt x="4920" y="4521"/>
                </a:cubicBezTo>
                <a:close/>
                <a:moveTo>
                  <a:pt x="15533" y="5581"/>
                </a:moveTo>
                <a:cubicBezTo>
                  <a:pt x="15535" y="5605"/>
                  <a:pt x="15537" y="5622"/>
                  <a:pt x="15539" y="5622"/>
                </a:cubicBezTo>
                <a:lnTo>
                  <a:pt x="15533" y="5581"/>
                </a:lnTo>
                <a:close/>
                <a:moveTo>
                  <a:pt x="15864" y="6122"/>
                </a:moveTo>
                <a:cubicBezTo>
                  <a:pt x="15864" y="6130"/>
                  <a:pt x="15865" y="6138"/>
                  <a:pt x="15866" y="6146"/>
                </a:cubicBezTo>
                <a:cubicBezTo>
                  <a:pt x="15865" y="6135"/>
                  <a:pt x="15864" y="6127"/>
                  <a:pt x="15864" y="6122"/>
                </a:cubicBezTo>
                <a:close/>
                <a:moveTo>
                  <a:pt x="15866" y="6146"/>
                </a:moveTo>
                <a:cubicBezTo>
                  <a:pt x="15870" y="6197"/>
                  <a:pt x="15874" y="6283"/>
                  <a:pt x="15878" y="6419"/>
                </a:cubicBezTo>
                <a:cubicBezTo>
                  <a:pt x="15878" y="6261"/>
                  <a:pt x="15871" y="6197"/>
                  <a:pt x="15866" y="6146"/>
                </a:cubicBezTo>
                <a:close/>
                <a:moveTo>
                  <a:pt x="5561" y="6355"/>
                </a:moveTo>
                <a:cubicBezTo>
                  <a:pt x="5552" y="6451"/>
                  <a:pt x="5619" y="6451"/>
                  <a:pt x="5658" y="6545"/>
                </a:cubicBezTo>
                <a:cubicBezTo>
                  <a:pt x="5629" y="6545"/>
                  <a:pt x="5599" y="6577"/>
                  <a:pt x="5561" y="6641"/>
                </a:cubicBezTo>
                <a:cubicBezTo>
                  <a:pt x="5542" y="6513"/>
                  <a:pt x="5532" y="6387"/>
                  <a:pt x="5561" y="6355"/>
                </a:cubicBezTo>
                <a:close/>
                <a:moveTo>
                  <a:pt x="17257" y="6676"/>
                </a:moveTo>
                <a:cubicBezTo>
                  <a:pt x="17256" y="6682"/>
                  <a:pt x="17255" y="6687"/>
                  <a:pt x="17255" y="6695"/>
                </a:cubicBezTo>
                <a:cubicBezTo>
                  <a:pt x="17255" y="6690"/>
                  <a:pt x="17256" y="6684"/>
                  <a:pt x="17257" y="6676"/>
                </a:cubicBezTo>
                <a:close/>
                <a:moveTo>
                  <a:pt x="20896" y="6738"/>
                </a:moveTo>
                <a:cubicBezTo>
                  <a:pt x="20896" y="6738"/>
                  <a:pt x="20896" y="6738"/>
                  <a:pt x="20896" y="6738"/>
                </a:cubicBezTo>
                <a:cubicBezTo>
                  <a:pt x="20896" y="6738"/>
                  <a:pt x="20896" y="6738"/>
                  <a:pt x="20896" y="6738"/>
                </a:cubicBezTo>
                <a:close/>
                <a:moveTo>
                  <a:pt x="17255" y="6695"/>
                </a:moveTo>
                <a:cubicBezTo>
                  <a:pt x="17251" y="6740"/>
                  <a:pt x="17245" y="6730"/>
                  <a:pt x="17251" y="6770"/>
                </a:cubicBezTo>
                <a:cubicBezTo>
                  <a:pt x="17252" y="6738"/>
                  <a:pt x="17254" y="6714"/>
                  <a:pt x="17255" y="6695"/>
                </a:cubicBezTo>
                <a:close/>
                <a:moveTo>
                  <a:pt x="5435" y="6831"/>
                </a:moveTo>
                <a:cubicBezTo>
                  <a:pt x="5416" y="6864"/>
                  <a:pt x="5396" y="6896"/>
                  <a:pt x="5377" y="6928"/>
                </a:cubicBezTo>
                <a:cubicBezTo>
                  <a:pt x="5396" y="6896"/>
                  <a:pt x="5406" y="6864"/>
                  <a:pt x="5435" y="6831"/>
                </a:cubicBezTo>
                <a:close/>
                <a:moveTo>
                  <a:pt x="21230" y="6955"/>
                </a:moveTo>
                <a:cubicBezTo>
                  <a:pt x="21220" y="6955"/>
                  <a:pt x="21203" y="7022"/>
                  <a:pt x="21183" y="7118"/>
                </a:cubicBezTo>
                <a:cubicBezTo>
                  <a:pt x="21207" y="7024"/>
                  <a:pt x="21235" y="6960"/>
                  <a:pt x="21235" y="6960"/>
                </a:cubicBezTo>
                <a:cubicBezTo>
                  <a:pt x="21233" y="6957"/>
                  <a:pt x="21231" y="6955"/>
                  <a:pt x="21230" y="6955"/>
                </a:cubicBezTo>
                <a:close/>
                <a:moveTo>
                  <a:pt x="20461" y="6896"/>
                </a:moveTo>
                <a:cubicBezTo>
                  <a:pt x="20461" y="6928"/>
                  <a:pt x="20471" y="6928"/>
                  <a:pt x="20480" y="6960"/>
                </a:cubicBezTo>
                <a:cubicBezTo>
                  <a:pt x="20463" y="7075"/>
                  <a:pt x="20445" y="7188"/>
                  <a:pt x="20442" y="7188"/>
                </a:cubicBezTo>
                <a:cubicBezTo>
                  <a:pt x="20442" y="7188"/>
                  <a:pt x="20441" y="7188"/>
                  <a:pt x="20441" y="7182"/>
                </a:cubicBezTo>
                <a:cubicBezTo>
                  <a:pt x="20451" y="7121"/>
                  <a:pt x="20451" y="7024"/>
                  <a:pt x="20461" y="6896"/>
                </a:cubicBezTo>
                <a:close/>
                <a:moveTo>
                  <a:pt x="21183" y="7118"/>
                </a:moveTo>
                <a:cubicBezTo>
                  <a:pt x="21172" y="7158"/>
                  <a:pt x="21162" y="7204"/>
                  <a:pt x="21154" y="7254"/>
                </a:cubicBezTo>
                <a:cubicBezTo>
                  <a:pt x="21164" y="7206"/>
                  <a:pt x="21174" y="7161"/>
                  <a:pt x="21183" y="7118"/>
                </a:cubicBezTo>
                <a:close/>
                <a:moveTo>
                  <a:pt x="20898" y="7493"/>
                </a:moveTo>
                <a:cubicBezTo>
                  <a:pt x="20898" y="7495"/>
                  <a:pt x="20897" y="7498"/>
                  <a:pt x="20896" y="7501"/>
                </a:cubicBezTo>
                <a:cubicBezTo>
                  <a:pt x="20897" y="7498"/>
                  <a:pt x="20898" y="7495"/>
                  <a:pt x="20898" y="7493"/>
                </a:cubicBezTo>
                <a:close/>
                <a:moveTo>
                  <a:pt x="17118" y="7589"/>
                </a:moveTo>
                <a:cubicBezTo>
                  <a:pt x="17117" y="7592"/>
                  <a:pt x="17117" y="7594"/>
                  <a:pt x="17116" y="7597"/>
                </a:cubicBezTo>
                <a:cubicBezTo>
                  <a:pt x="17117" y="7594"/>
                  <a:pt x="17117" y="7592"/>
                  <a:pt x="17118" y="7589"/>
                </a:cubicBezTo>
                <a:close/>
                <a:moveTo>
                  <a:pt x="17087" y="7758"/>
                </a:moveTo>
                <a:lnTo>
                  <a:pt x="17067" y="7884"/>
                </a:lnTo>
                <a:cubicBezTo>
                  <a:pt x="17077" y="7822"/>
                  <a:pt x="17087" y="7822"/>
                  <a:pt x="17087" y="7822"/>
                </a:cubicBezTo>
                <a:lnTo>
                  <a:pt x="17087" y="7758"/>
                </a:lnTo>
                <a:close/>
                <a:moveTo>
                  <a:pt x="20780" y="8012"/>
                </a:moveTo>
                <a:cubicBezTo>
                  <a:pt x="20780" y="8012"/>
                  <a:pt x="20790" y="8044"/>
                  <a:pt x="20790" y="8044"/>
                </a:cubicBezTo>
                <a:cubicBezTo>
                  <a:pt x="20790" y="8012"/>
                  <a:pt x="20790" y="8012"/>
                  <a:pt x="20780" y="8012"/>
                </a:cubicBezTo>
                <a:close/>
                <a:moveTo>
                  <a:pt x="21505" y="8459"/>
                </a:moveTo>
                <a:cubicBezTo>
                  <a:pt x="21499" y="8464"/>
                  <a:pt x="21495" y="8472"/>
                  <a:pt x="21489" y="8480"/>
                </a:cubicBezTo>
                <a:cubicBezTo>
                  <a:pt x="21494" y="8475"/>
                  <a:pt x="21499" y="8467"/>
                  <a:pt x="21505" y="8459"/>
                </a:cubicBezTo>
                <a:close/>
                <a:moveTo>
                  <a:pt x="20474" y="8863"/>
                </a:moveTo>
                <a:cubicBezTo>
                  <a:pt x="20477" y="8863"/>
                  <a:pt x="20469" y="8917"/>
                  <a:pt x="20461" y="8968"/>
                </a:cubicBezTo>
                <a:cubicBezTo>
                  <a:pt x="20461" y="8968"/>
                  <a:pt x="20461" y="8968"/>
                  <a:pt x="20451" y="8936"/>
                </a:cubicBezTo>
                <a:cubicBezTo>
                  <a:pt x="20461" y="8903"/>
                  <a:pt x="20461" y="8903"/>
                  <a:pt x="20471" y="8871"/>
                </a:cubicBezTo>
                <a:cubicBezTo>
                  <a:pt x="20472" y="8866"/>
                  <a:pt x="20474" y="8863"/>
                  <a:pt x="20474" y="8863"/>
                </a:cubicBezTo>
                <a:close/>
                <a:moveTo>
                  <a:pt x="20287" y="9000"/>
                </a:moveTo>
                <a:cubicBezTo>
                  <a:pt x="20287" y="9000"/>
                  <a:pt x="20287" y="9000"/>
                  <a:pt x="20287" y="9000"/>
                </a:cubicBezTo>
                <a:cubicBezTo>
                  <a:pt x="20287" y="9000"/>
                  <a:pt x="20287" y="9000"/>
                  <a:pt x="20287" y="9000"/>
                </a:cubicBezTo>
                <a:close/>
                <a:moveTo>
                  <a:pt x="20287" y="8936"/>
                </a:moveTo>
                <a:lnTo>
                  <a:pt x="20277" y="9032"/>
                </a:lnTo>
                <a:cubicBezTo>
                  <a:pt x="20287" y="9000"/>
                  <a:pt x="20287" y="8968"/>
                  <a:pt x="20287" y="8936"/>
                </a:cubicBezTo>
                <a:close/>
                <a:moveTo>
                  <a:pt x="20500" y="9032"/>
                </a:moveTo>
                <a:cubicBezTo>
                  <a:pt x="20500" y="9064"/>
                  <a:pt x="20500" y="9064"/>
                  <a:pt x="20509" y="9096"/>
                </a:cubicBezTo>
                <a:cubicBezTo>
                  <a:pt x="20500" y="9096"/>
                  <a:pt x="20500" y="9128"/>
                  <a:pt x="20490" y="9160"/>
                </a:cubicBezTo>
                <a:cubicBezTo>
                  <a:pt x="20490" y="9128"/>
                  <a:pt x="20490" y="9128"/>
                  <a:pt x="20480" y="9096"/>
                </a:cubicBezTo>
                <a:cubicBezTo>
                  <a:pt x="20490" y="9096"/>
                  <a:pt x="20490" y="9064"/>
                  <a:pt x="20500" y="9032"/>
                </a:cubicBezTo>
                <a:close/>
                <a:moveTo>
                  <a:pt x="20432" y="9032"/>
                </a:moveTo>
                <a:cubicBezTo>
                  <a:pt x="20441" y="9064"/>
                  <a:pt x="20441" y="9096"/>
                  <a:pt x="20441" y="9096"/>
                </a:cubicBezTo>
                <a:cubicBezTo>
                  <a:pt x="20441" y="9128"/>
                  <a:pt x="20432" y="9160"/>
                  <a:pt x="20432" y="9190"/>
                </a:cubicBezTo>
                <a:lnTo>
                  <a:pt x="20423" y="9096"/>
                </a:lnTo>
                <a:cubicBezTo>
                  <a:pt x="20423" y="9064"/>
                  <a:pt x="20432" y="9064"/>
                  <a:pt x="20432" y="9032"/>
                </a:cubicBezTo>
                <a:close/>
                <a:moveTo>
                  <a:pt x="20384" y="8395"/>
                </a:moveTo>
                <a:cubicBezTo>
                  <a:pt x="20364" y="8585"/>
                  <a:pt x="20354" y="8713"/>
                  <a:pt x="20335" y="8842"/>
                </a:cubicBezTo>
                <a:cubicBezTo>
                  <a:pt x="20335" y="8842"/>
                  <a:pt x="20335" y="8871"/>
                  <a:pt x="20335" y="8871"/>
                </a:cubicBezTo>
                <a:cubicBezTo>
                  <a:pt x="20325" y="9000"/>
                  <a:pt x="20316" y="9096"/>
                  <a:pt x="20306" y="9222"/>
                </a:cubicBezTo>
                <a:cubicBezTo>
                  <a:pt x="20297" y="9160"/>
                  <a:pt x="20287" y="9128"/>
                  <a:pt x="20287" y="9096"/>
                </a:cubicBezTo>
                <a:cubicBezTo>
                  <a:pt x="20287" y="9064"/>
                  <a:pt x="20287" y="9032"/>
                  <a:pt x="20287" y="9000"/>
                </a:cubicBezTo>
                <a:cubicBezTo>
                  <a:pt x="20287" y="9032"/>
                  <a:pt x="20287" y="9032"/>
                  <a:pt x="20277" y="9064"/>
                </a:cubicBezTo>
                <a:cubicBezTo>
                  <a:pt x="20277" y="9032"/>
                  <a:pt x="20277" y="9032"/>
                  <a:pt x="20277" y="9032"/>
                </a:cubicBezTo>
                <a:cubicBezTo>
                  <a:pt x="20277" y="9032"/>
                  <a:pt x="20277" y="9032"/>
                  <a:pt x="20267" y="9000"/>
                </a:cubicBezTo>
                <a:cubicBezTo>
                  <a:pt x="20267" y="9032"/>
                  <a:pt x="20267" y="9032"/>
                  <a:pt x="20267" y="9064"/>
                </a:cubicBezTo>
                <a:lnTo>
                  <a:pt x="20248" y="9064"/>
                </a:lnTo>
                <a:cubicBezTo>
                  <a:pt x="20267" y="8938"/>
                  <a:pt x="20286" y="8842"/>
                  <a:pt x="20292" y="8842"/>
                </a:cubicBezTo>
                <a:cubicBezTo>
                  <a:pt x="20294" y="8842"/>
                  <a:pt x="20293" y="8869"/>
                  <a:pt x="20287" y="8936"/>
                </a:cubicBezTo>
                <a:cubicBezTo>
                  <a:pt x="20325" y="8745"/>
                  <a:pt x="20364" y="8491"/>
                  <a:pt x="20384" y="8395"/>
                </a:cubicBezTo>
                <a:close/>
                <a:moveTo>
                  <a:pt x="20413" y="9128"/>
                </a:moveTo>
                <a:cubicBezTo>
                  <a:pt x="20413" y="9190"/>
                  <a:pt x="20413" y="9190"/>
                  <a:pt x="20423" y="9222"/>
                </a:cubicBezTo>
                <a:cubicBezTo>
                  <a:pt x="20413" y="9222"/>
                  <a:pt x="20413" y="9254"/>
                  <a:pt x="20413" y="9254"/>
                </a:cubicBezTo>
                <a:lnTo>
                  <a:pt x="20423" y="9254"/>
                </a:lnTo>
                <a:cubicBezTo>
                  <a:pt x="20423" y="9270"/>
                  <a:pt x="20423" y="9278"/>
                  <a:pt x="20421" y="9278"/>
                </a:cubicBezTo>
                <a:cubicBezTo>
                  <a:pt x="20420" y="9278"/>
                  <a:pt x="20418" y="9270"/>
                  <a:pt x="20413" y="9254"/>
                </a:cubicBezTo>
                <a:cubicBezTo>
                  <a:pt x="20403" y="9254"/>
                  <a:pt x="20403" y="9222"/>
                  <a:pt x="20403" y="9222"/>
                </a:cubicBezTo>
                <a:cubicBezTo>
                  <a:pt x="20403" y="9190"/>
                  <a:pt x="20403" y="9190"/>
                  <a:pt x="20393" y="9190"/>
                </a:cubicBezTo>
                <a:cubicBezTo>
                  <a:pt x="20403" y="9254"/>
                  <a:pt x="20403" y="9286"/>
                  <a:pt x="20403" y="9286"/>
                </a:cubicBezTo>
                <a:lnTo>
                  <a:pt x="20393" y="9222"/>
                </a:lnTo>
                <a:cubicBezTo>
                  <a:pt x="20393" y="9222"/>
                  <a:pt x="20393" y="9222"/>
                  <a:pt x="20393" y="9190"/>
                </a:cubicBezTo>
                <a:cubicBezTo>
                  <a:pt x="20403" y="9190"/>
                  <a:pt x="20403" y="9160"/>
                  <a:pt x="20413" y="9128"/>
                </a:cubicBezTo>
                <a:close/>
                <a:moveTo>
                  <a:pt x="20451" y="9190"/>
                </a:moveTo>
                <a:cubicBezTo>
                  <a:pt x="20463" y="9292"/>
                  <a:pt x="20468" y="9356"/>
                  <a:pt x="20462" y="9356"/>
                </a:cubicBezTo>
                <a:cubicBezTo>
                  <a:pt x="20459" y="9356"/>
                  <a:pt x="20452" y="9334"/>
                  <a:pt x="20441" y="9286"/>
                </a:cubicBezTo>
                <a:lnTo>
                  <a:pt x="20441" y="9222"/>
                </a:lnTo>
                <a:cubicBezTo>
                  <a:pt x="20441" y="9222"/>
                  <a:pt x="20451" y="9222"/>
                  <a:pt x="20451" y="9190"/>
                </a:cubicBezTo>
                <a:close/>
                <a:moveTo>
                  <a:pt x="20161" y="9254"/>
                </a:moveTo>
                <a:cubicBezTo>
                  <a:pt x="20161" y="9286"/>
                  <a:pt x="20171" y="9350"/>
                  <a:pt x="20171" y="9383"/>
                </a:cubicBezTo>
                <a:cubicBezTo>
                  <a:pt x="20171" y="9388"/>
                  <a:pt x="20171" y="9391"/>
                  <a:pt x="20170" y="9391"/>
                </a:cubicBezTo>
                <a:cubicBezTo>
                  <a:pt x="20168" y="9391"/>
                  <a:pt x="20159" y="9340"/>
                  <a:pt x="20151" y="9286"/>
                </a:cubicBezTo>
                <a:cubicBezTo>
                  <a:pt x="20151" y="9254"/>
                  <a:pt x="20161" y="9254"/>
                  <a:pt x="20161" y="9254"/>
                </a:cubicBezTo>
                <a:close/>
                <a:moveTo>
                  <a:pt x="20587" y="9254"/>
                </a:moveTo>
                <a:cubicBezTo>
                  <a:pt x="20595" y="9358"/>
                  <a:pt x="20602" y="9463"/>
                  <a:pt x="20595" y="9463"/>
                </a:cubicBezTo>
                <a:cubicBezTo>
                  <a:pt x="20592" y="9463"/>
                  <a:pt x="20590" y="9458"/>
                  <a:pt x="20587" y="9447"/>
                </a:cubicBezTo>
                <a:cubicBezTo>
                  <a:pt x="20577" y="9383"/>
                  <a:pt x="20577" y="9350"/>
                  <a:pt x="20567" y="9318"/>
                </a:cubicBezTo>
                <a:cubicBezTo>
                  <a:pt x="20577" y="9286"/>
                  <a:pt x="20587" y="9254"/>
                  <a:pt x="20587" y="9254"/>
                </a:cubicBezTo>
                <a:close/>
                <a:moveTo>
                  <a:pt x="3542" y="9436"/>
                </a:moveTo>
                <a:cubicBezTo>
                  <a:pt x="3548" y="9463"/>
                  <a:pt x="3554" y="9487"/>
                  <a:pt x="3560" y="9511"/>
                </a:cubicBezTo>
                <a:cubicBezTo>
                  <a:pt x="3560" y="9484"/>
                  <a:pt x="3554" y="9460"/>
                  <a:pt x="3542" y="9436"/>
                </a:cubicBezTo>
                <a:close/>
                <a:moveTo>
                  <a:pt x="20606" y="9190"/>
                </a:moveTo>
                <a:cubicBezTo>
                  <a:pt x="20616" y="9254"/>
                  <a:pt x="20626" y="9318"/>
                  <a:pt x="20635" y="9383"/>
                </a:cubicBezTo>
                <a:cubicBezTo>
                  <a:pt x="20635" y="9409"/>
                  <a:pt x="20635" y="9415"/>
                  <a:pt x="20635" y="9436"/>
                </a:cubicBezTo>
                <a:cubicBezTo>
                  <a:pt x="20631" y="9407"/>
                  <a:pt x="20628" y="9377"/>
                  <a:pt x="20626" y="9350"/>
                </a:cubicBezTo>
                <a:lnTo>
                  <a:pt x="20635" y="9511"/>
                </a:lnTo>
                <a:cubicBezTo>
                  <a:pt x="20596" y="9286"/>
                  <a:pt x="20596" y="9254"/>
                  <a:pt x="20596" y="9222"/>
                </a:cubicBezTo>
                <a:cubicBezTo>
                  <a:pt x="20596" y="9222"/>
                  <a:pt x="20606" y="9190"/>
                  <a:pt x="20606" y="9190"/>
                </a:cubicBezTo>
                <a:close/>
                <a:moveTo>
                  <a:pt x="20345" y="9511"/>
                </a:moveTo>
                <a:cubicBezTo>
                  <a:pt x="20345" y="9511"/>
                  <a:pt x="20345" y="9511"/>
                  <a:pt x="20345" y="9541"/>
                </a:cubicBezTo>
                <a:lnTo>
                  <a:pt x="20335" y="9541"/>
                </a:lnTo>
                <a:cubicBezTo>
                  <a:pt x="20345" y="9511"/>
                  <a:pt x="20345" y="9511"/>
                  <a:pt x="20345" y="9511"/>
                </a:cubicBezTo>
                <a:close/>
                <a:moveTo>
                  <a:pt x="20142" y="9318"/>
                </a:moveTo>
                <a:cubicBezTo>
                  <a:pt x="20142" y="9479"/>
                  <a:pt x="20137" y="9607"/>
                  <a:pt x="20120" y="9607"/>
                </a:cubicBezTo>
                <a:cubicBezTo>
                  <a:pt x="20113" y="9607"/>
                  <a:pt x="20104" y="9586"/>
                  <a:pt x="20094" y="9541"/>
                </a:cubicBezTo>
                <a:cubicBezTo>
                  <a:pt x="20113" y="9479"/>
                  <a:pt x="20122" y="9383"/>
                  <a:pt x="20142" y="9318"/>
                </a:cubicBezTo>
                <a:close/>
                <a:moveTo>
                  <a:pt x="20644" y="9415"/>
                </a:moveTo>
                <a:cubicBezTo>
                  <a:pt x="20644" y="9447"/>
                  <a:pt x="20654" y="9511"/>
                  <a:pt x="20664" y="9573"/>
                </a:cubicBezTo>
                <a:cubicBezTo>
                  <a:pt x="20657" y="9573"/>
                  <a:pt x="20673" y="9701"/>
                  <a:pt x="20669" y="9701"/>
                </a:cubicBezTo>
                <a:cubicBezTo>
                  <a:pt x="20667" y="9701"/>
                  <a:pt x="20661" y="9669"/>
                  <a:pt x="20644" y="9573"/>
                </a:cubicBezTo>
                <a:cubicBezTo>
                  <a:pt x="20652" y="9573"/>
                  <a:pt x="20643" y="9508"/>
                  <a:pt x="20635" y="9436"/>
                </a:cubicBezTo>
                <a:cubicBezTo>
                  <a:pt x="20635" y="9415"/>
                  <a:pt x="20636" y="9415"/>
                  <a:pt x="20644" y="9415"/>
                </a:cubicBezTo>
                <a:close/>
                <a:moveTo>
                  <a:pt x="20325" y="9573"/>
                </a:moveTo>
                <a:cubicBezTo>
                  <a:pt x="20345" y="9701"/>
                  <a:pt x="20354" y="9830"/>
                  <a:pt x="20354" y="9830"/>
                </a:cubicBezTo>
                <a:cubicBezTo>
                  <a:pt x="20345" y="9733"/>
                  <a:pt x="20325" y="9701"/>
                  <a:pt x="20306" y="9573"/>
                </a:cubicBezTo>
                <a:cubicBezTo>
                  <a:pt x="20311" y="9589"/>
                  <a:pt x="20314" y="9597"/>
                  <a:pt x="20316" y="9597"/>
                </a:cubicBezTo>
                <a:cubicBezTo>
                  <a:pt x="20319" y="9597"/>
                  <a:pt x="20321" y="9589"/>
                  <a:pt x="20325" y="9573"/>
                </a:cubicBezTo>
                <a:close/>
                <a:moveTo>
                  <a:pt x="16574" y="9797"/>
                </a:moveTo>
                <a:cubicBezTo>
                  <a:pt x="16569" y="9808"/>
                  <a:pt x="16565" y="9824"/>
                  <a:pt x="16563" y="9843"/>
                </a:cubicBezTo>
                <a:cubicBezTo>
                  <a:pt x="16568" y="9824"/>
                  <a:pt x="16572" y="9806"/>
                  <a:pt x="16574" y="9797"/>
                </a:cubicBezTo>
                <a:close/>
                <a:moveTo>
                  <a:pt x="19658" y="9573"/>
                </a:moveTo>
                <a:cubicBezTo>
                  <a:pt x="19668" y="9669"/>
                  <a:pt x="19688" y="9797"/>
                  <a:pt x="19697" y="9862"/>
                </a:cubicBezTo>
                <a:cubicBezTo>
                  <a:pt x="19675" y="9739"/>
                  <a:pt x="19660" y="9693"/>
                  <a:pt x="19649" y="9693"/>
                </a:cubicBezTo>
                <a:cubicBezTo>
                  <a:pt x="19640" y="9693"/>
                  <a:pt x="19634" y="9723"/>
                  <a:pt x="19629" y="9765"/>
                </a:cubicBezTo>
                <a:lnTo>
                  <a:pt x="19619" y="9701"/>
                </a:lnTo>
                <a:cubicBezTo>
                  <a:pt x="19629" y="9637"/>
                  <a:pt x="19639" y="9605"/>
                  <a:pt x="19658" y="9573"/>
                </a:cubicBezTo>
                <a:close/>
                <a:moveTo>
                  <a:pt x="19572" y="10180"/>
                </a:moveTo>
                <a:lnTo>
                  <a:pt x="19593" y="10341"/>
                </a:lnTo>
                <a:cubicBezTo>
                  <a:pt x="19585" y="10255"/>
                  <a:pt x="19578" y="10226"/>
                  <a:pt x="19572" y="10180"/>
                </a:cubicBezTo>
                <a:close/>
                <a:moveTo>
                  <a:pt x="19581" y="10180"/>
                </a:moveTo>
                <a:cubicBezTo>
                  <a:pt x="19591" y="10274"/>
                  <a:pt x="19601" y="10370"/>
                  <a:pt x="19601" y="10402"/>
                </a:cubicBezTo>
                <a:lnTo>
                  <a:pt x="19593" y="10341"/>
                </a:lnTo>
                <a:cubicBezTo>
                  <a:pt x="19595" y="10373"/>
                  <a:pt x="19598" y="10413"/>
                  <a:pt x="19601" y="10467"/>
                </a:cubicBezTo>
                <a:cubicBezTo>
                  <a:pt x="19591" y="10435"/>
                  <a:pt x="19581" y="10306"/>
                  <a:pt x="19562" y="10180"/>
                </a:cubicBezTo>
                <a:close/>
                <a:moveTo>
                  <a:pt x="19272" y="10593"/>
                </a:moveTo>
                <a:lnTo>
                  <a:pt x="19272" y="10625"/>
                </a:lnTo>
                <a:cubicBezTo>
                  <a:pt x="19272" y="10627"/>
                  <a:pt x="19273" y="10630"/>
                  <a:pt x="19273" y="10635"/>
                </a:cubicBezTo>
                <a:cubicBezTo>
                  <a:pt x="19273" y="10622"/>
                  <a:pt x="19272" y="10609"/>
                  <a:pt x="19272" y="10593"/>
                </a:cubicBezTo>
                <a:close/>
                <a:moveTo>
                  <a:pt x="20906" y="10689"/>
                </a:moveTo>
                <a:cubicBezTo>
                  <a:pt x="20906" y="10721"/>
                  <a:pt x="20916" y="10753"/>
                  <a:pt x="20925" y="10785"/>
                </a:cubicBezTo>
                <a:cubicBezTo>
                  <a:pt x="20916" y="10753"/>
                  <a:pt x="20916" y="10721"/>
                  <a:pt x="20906" y="10689"/>
                </a:cubicBezTo>
                <a:close/>
                <a:moveTo>
                  <a:pt x="18643" y="10116"/>
                </a:moveTo>
                <a:cubicBezTo>
                  <a:pt x="18726" y="10116"/>
                  <a:pt x="18817" y="10378"/>
                  <a:pt x="18923" y="10402"/>
                </a:cubicBezTo>
                <a:cubicBezTo>
                  <a:pt x="18912" y="10459"/>
                  <a:pt x="18904" y="10547"/>
                  <a:pt x="18888" y="10547"/>
                </a:cubicBezTo>
                <a:cubicBezTo>
                  <a:pt x="18876" y="10547"/>
                  <a:pt x="18861" y="10502"/>
                  <a:pt x="18837" y="10370"/>
                </a:cubicBezTo>
                <a:lnTo>
                  <a:pt x="18866" y="10593"/>
                </a:lnTo>
                <a:cubicBezTo>
                  <a:pt x="18871" y="10657"/>
                  <a:pt x="18871" y="10681"/>
                  <a:pt x="18871" y="10681"/>
                </a:cubicBezTo>
                <a:cubicBezTo>
                  <a:pt x="18867" y="10681"/>
                  <a:pt x="18841" y="10459"/>
                  <a:pt x="18827" y="10435"/>
                </a:cubicBezTo>
                <a:cubicBezTo>
                  <a:pt x="18856" y="10625"/>
                  <a:pt x="18866" y="10625"/>
                  <a:pt x="18876" y="10753"/>
                </a:cubicBezTo>
                <a:cubicBezTo>
                  <a:pt x="18867" y="10855"/>
                  <a:pt x="18852" y="10892"/>
                  <a:pt x="18831" y="10892"/>
                </a:cubicBezTo>
                <a:cubicBezTo>
                  <a:pt x="18773" y="10892"/>
                  <a:pt x="18676" y="10593"/>
                  <a:pt x="18604" y="10499"/>
                </a:cubicBezTo>
                <a:cubicBezTo>
                  <a:pt x="18585" y="10435"/>
                  <a:pt x="18556" y="10338"/>
                  <a:pt x="18556" y="10242"/>
                </a:cubicBezTo>
                <a:cubicBezTo>
                  <a:pt x="18584" y="10151"/>
                  <a:pt x="18613" y="10116"/>
                  <a:pt x="18643" y="10116"/>
                </a:cubicBezTo>
                <a:close/>
                <a:moveTo>
                  <a:pt x="19485" y="9511"/>
                </a:moveTo>
                <a:cubicBezTo>
                  <a:pt x="19494" y="9573"/>
                  <a:pt x="19494" y="9637"/>
                  <a:pt x="19494" y="9701"/>
                </a:cubicBezTo>
                <a:cubicBezTo>
                  <a:pt x="19482" y="9645"/>
                  <a:pt x="19464" y="9543"/>
                  <a:pt x="19457" y="9543"/>
                </a:cubicBezTo>
                <a:cubicBezTo>
                  <a:pt x="19453" y="9543"/>
                  <a:pt x="19453" y="9591"/>
                  <a:pt x="19465" y="9733"/>
                </a:cubicBezTo>
                <a:lnTo>
                  <a:pt x="19446" y="9605"/>
                </a:lnTo>
                <a:cubicBezTo>
                  <a:pt x="19416" y="9637"/>
                  <a:pt x="19416" y="9797"/>
                  <a:pt x="19397" y="9862"/>
                </a:cubicBezTo>
                <a:cubicBezTo>
                  <a:pt x="19436" y="10210"/>
                  <a:pt x="19416" y="10148"/>
                  <a:pt x="19446" y="10467"/>
                </a:cubicBezTo>
                <a:cubicBezTo>
                  <a:pt x="19411" y="10381"/>
                  <a:pt x="19368" y="10137"/>
                  <a:pt x="19346" y="10137"/>
                </a:cubicBezTo>
                <a:cubicBezTo>
                  <a:pt x="19343" y="10137"/>
                  <a:pt x="19341" y="10140"/>
                  <a:pt x="19339" y="10148"/>
                </a:cubicBezTo>
                <a:cubicBezTo>
                  <a:pt x="19339" y="10317"/>
                  <a:pt x="19362" y="10437"/>
                  <a:pt x="19374" y="10598"/>
                </a:cubicBezTo>
                <a:cubicBezTo>
                  <a:pt x="19347" y="10402"/>
                  <a:pt x="19329" y="10392"/>
                  <a:pt x="19310" y="10180"/>
                </a:cubicBezTo>
                <a:cubicBezTo>
                  <a:pt x="19291" y="10274"/>
                  <a:pt x="19282" y="10274"/>
                  <a:pt x="19282" y="10593"/>
                </a:cubicBezTo>
                <a:cubicBezTo>
                  <a:pt x="19300" y="10721"/>
                  <a:pt x="19310" y="10785"/>
                  <a:pt x="19320" y="10911"/>
                </a:cubicBezTo>
                <a:cubicBezTo>
                  <a:pt x="19320" y="10922"/>
                  <a:pt x="19320" y="10924"/>
                  <a:pt x="19318" y="10924"/>
                </a:cubicBezTo>
                <a:cubicBezTo>
                  <a:pt x="19312" y="10924"/>
                  <a:pt x="19290" y="10769"/>
                  <a:pt x="19273" y="10635"/>
                </a:cubicBezTo>
                <a:cubicBezTo>
                  <a:pt x="19273" y="10697"/>
                  <a:pt x="19270" y="10721"/>
                  <a:pt x="19263" y="10721"/>
                </a:cubicBezTo>
                <a:cubicBezTo>
                  <a:pt x="19234" y="10721"/>
                  <a:pt x="19146" y="10250"/>
                  <a:pt x="19118" y="10250"/>
                </a:cubicBezTo>
                <a:cubicBezTo>
                  <a:pt x="19109" y="10250"/>
                  <a:pt x="19106" y="10306"/>
                  <a:pt x="19117" y="10467"/>
                </a:cubicBezTo>
                <a:lnTo>
                  <a:pt x="19117" y="10435"/>
                </a:lnTo>
                <a:lnTo>
                  <a:pt x="19126" y="10817"/>
                </a:lnTo>
                <a:cubicBezTo>
                  <a:pt x="19107" y="10785"/>
                  <a:pt x="19107" y="10560"/>
                  <a:pt x="19069" y="10370"/>
                </a:cubicBezTo>
                <a:cubicBezTo>
                  <a:pt x="19080" y="10606"/>
                  <a:pt x="19072" y="10659"/>
                  <a:pt x="19059" y="10659"/>
                </a:cubicBezTo>
                <a:cubicBezTo>
                  <a:pt x="19049" y="10659"/>
                  <a:pt x="19037" y="10627"/>
                  <a:pt x="19028" y="10627"/>
                </a:cubicBezTo>
                <a:cubicBezTo>
                  <a:pt x="19019" y="10627"/>
                  <a:pt x="19014" y="10659"/>
                  <a:pt x="19020" y="10785"/>
                </a:cubicBezTo>
                <a:cubicBezTo>
                  <a:pt x="18991" y="10560"/>
                  <a:pt x="18962" y="10467"/>
                  <a:pt x="18953" y="10402"/>
                </a:cubicBezTo>
                <a:cubicBezTo>
                  <a:pt x="18991" y="10402"/>
                  <a:pt x="19030" y="10370"/>
                  <a:pt x="19079" y="10242"/>
                </a:cubicBezTo>
                <a:cubicBezTo>
                  <a:pt x="19252" y="10052"/>
                  <a:pt x="19310" y="9605"/>
                  <a:pt x="19485" y="9511"/>
                </a:cubicBezTo>
                <a:close/>
                <a:moveTo>
                  <a:pt x="18372" y="11104"/>
                </a:moveTo>
                <a:cubicBezTo>
                  <a:pt x="18372" y="11117"/>
                  <a:pt x="18374" y="11139"/>
                  <a:pt x="18377" y="11160"/>
                </a:cubicBezTo>
                <a:cubicBezTo>
                  <a:pt x="18377" y="11147"/>
                  <a:pt x="18375" y="11128"/>
                  <a:pt x="18372" y="11104"/>
                </a:cubicBezTo>
                <a:close/>
                <a:moveTo>
                  <a:pt x="20654" y="11422"/>
                </a:moveTo>
                <a:cubicBezTo>
                  <a:pt x="20656" y="11438"/>
                  <a:pt x="20659" y="11452"/>
                  <a:pt x="20661" y="11465"/>
                </a:cubicBezTo>
                <a:cubicBezTo>
                  <a:pt x="20661" y="11452"/>
                  <a:pt x="20659" y="11436"/>
                  <a:pt x="20654" y="11422"/>
                </a:cubicBezTo>
                <a:close/>
                <a:moveTo>
                  <a:pt x="20557" y="11612"/>
                </a:moveTo>
                <a:cubicBezTo>
                  <a:pt x="20557" y="11618"/>
                  <a:pt x="20558" y="11623"/>
                  <a:pt x="20559" y="11629"/>
                </a:cubicBezTo>
                <a:cubicBezTo>
                  <a:pt x="20559" y="11623"/>
                  <a:pt x="20558" y="11618"/>
                  <a:pt x="20557" y="11612"/>
                </a:cubicBezTo>
                <a:close/>
                <a:moveTo>
                  <a:pt x="20683" y="11805"/>
                </a:moveTo>
                <a:cubicBezTo>
                  <a:pt x="20685" y="11816"/>
                  <a:pt x="20687" y="11827"/>
                  <a:pt x="20688" y="11837"/>
                </a:cubicBezTo>
                <a:cubicBezTo>
                  <a:pt x="20686" y="11829"/>
                  <a:pt x="20683" y="11821"/>
                  <a:pt x="20683" y="11805"/>
                </a:cubicBezTo>
                <a:close/>
                <a:moveTo>
                  <a:pt x="2068" y="11928"/>
                </a:moveTo>
                <a:cubicBezTo>
                  <a:pt x="2065" y="11931"/>
                  <a:pt x="2064" y="11931"/>
                  <a:pt x="2061" y="11931"/>
                </a:cubicBezTo>
                <a:cubicBezTo>
                  <a:pt x="2062" y="11936"/>
                  <a:pt x="2063" y="11936"/>
                  <a:pt x="2064" y="11936"/>
                </a:cubicBezTo>
                <a:cubicBezTo>
                  <a:pt x="2065" y="11936"/>
                  <a:pt x="2067" y="11934"/>
                  <a:pt x="2068" y="11928"/>
                </a:cubicBezTo>
                <a:close/>
                <a:moveTo>
                  <a:pt x="20210" y="11869"/>
                </a:moveTo>
                <a:lnTo>
                  <a:pt x="20220" y="11963"/>
                </a:lnTo>
                <a:lnTo>
                  <a:pt x="20210" y="11963"/>
                </a:lnTo>
                <a:cubicBezTo>
                  <a:pt x="20210" y="11931"/>
                  <a:pt x="20210" y="11902"/>
                  <a:pt x="20210" y="11869"/>
                </a:cubicBezTo>
                <a:close/>
                <a:moveTo>
                  <a:pt x="20683" y="11902"/>
                </a:moveTo>
                <a:cubicBezTo>
                  <a:pt x="20687" y="11936"/>
                  <a:pt x="20692" y="11968"/>
                  <a:pt x="20696" y="11990"/>
                </a:cubicBezTo>
                <a:cubicBezTo>
                  <a:pt x="20693" y="11968"/>
                  <a:pt x="20688" y="11939"/>
                  <a:pt x="20683" y="11902"/>
                </a:cubicBezTo>
                <a:close/>
                <a:moveTo>
                  <a:pt x="11894" y="12442"/>
                </a:moveTo>
                <a:lnTo>
                  <a:pt x="11883" y="12490"/>
                </a:lnTo>
                <a:cubicBezTo>
                  <a:pt x="11886" y="12474"/>
                  <a:pt x="11890" y="12458"/>
                  <a:pt x="11894" y="12442"/>
                </a:cubicBezTo>
                <a:close/>
                <a:moveTo>
                  <a:pt x="17879" y="12793"/>
                </a:moveTo>
                <a:cubicBezTo>
                  <a:pt x="17877" y="12798"/>
                  <a:pt x="17877" y="12809"/>
                  <a:pt x="17877" y="12817"/>
                </a:cubicBezTo>
                <a:cubicBezTo>
                  <a:pt x="17877" y="12806"/>
                  <a:pt x="17878" y="12798"/>
                  <a:pt x="17879" y="12793"/>
                </a:cubicBezTo>
                <a:close/>
                <a:moveTo>
                  <a:pt x="11681" y="12983"/>
                </a:moveTo>
                <a:cubicBezTo>
                  <a:pt x="11665" y="13012"/>
                  <a:pt x="11654" y="13045"/>
                  <a:pt x="11649" y="13077"/>
                </a:cubicBezTo>
                <a:cubicBezTo>
                  <a:pt x="11663" y="13058"/>
                  <a:pt x="11673" y="13026"/>
                  <a:pt x="11681" y="12983"/>
                </a:cubicBezTo>
                <a:close/>
                <a:moveTo>
                  <a:pt x="18867" y="13211"/>
                </a:moveTo>
                <a:cubicBezTo>
                  <a:pt x="18880" y="13366"/>
                  <a:pt x="18874" y="13328"/>
                  <a:pt x="18914" y="13591"/>
                </a:cubicBezTo>
                <a:cubicBezTo>
                  <a:pt x="18914" y="13553"/>
                  <a:pt x="18888" y="13374"/>
                  <a:pt x="18867" y="13211"/>
                </a:cubicBezTo>
                <a:close/>
                <a:moveTo>
                  <a:pt x="17686" y="13526"/>
                </a:moveTo>
                <a:cubicBezTo>
                  <a:pt x="17688" y="13540"/>
                  <a:pt x="17692" y="13564"/>
                  <a:pt x="17698" y="13591"/>
                </a:cubicBezTo>
                <a:lnTo>
                  <a:pt x="17686" y="13526"/>
                </a:lnTo>
                <a:close/>
                <a:moveTo>
                  <a:pt x="18619" y="14137"/>
                </a:moveTo>
                <a:cubicBezTo>
                  <a:pt x="18621" y="14147"/>
                  <a:pt x="18622" y="14156"/>
                  <a:pt x="18624" y="14164"/>
                </a:cubicBezTo>
                <a:cubicBezTo>
                  <a:pt x="18622" y="14153"/>
                  <a:pt x="18621" y="14145"/>
                  <a:pt x="18619" y="14137"/>
                </a:cubicBezTo>
                <a:close/>
                <a:moveTo>
                  <a:pt x="11149" y="14482"/>
                </a:moveTo>
                <a:cubicBezTo>
                  <a:pt x="11147" y="14512"/>
                  <a:pt x="11144" y="14538"/>
                  <a:pt x="11140" y="14562"/>
                </a:cubicBezTo>
                <a:cubicBezTo>
                  <a:pt x="11154" y="14517"/>
                  <a:pt x="11171" y="14501"/>
                  <a:pt x="11149" y="14482"/>
                </a:cubicBezTo>
                <a:close/>
                <a:moveTo>
                  <a:pt x="11140" y="14562"/>
                </a:moveTo>
                <a:cubicBezTo>
                  <a:pt x="11135" y="14576"/>
                  <a:pt x="11130" y="14595"/>
                  <a:pt x="11127" y="14613"/>
                </a:cubicBezTo>
                <a:cubicBezTo>
                  <a:pt x="11131" y="14600"/>
                  <a:pt x="11136" y="14581"/>
                  <a:pt x="11140" y="14562"/>
                </a:cubicBezTo>
                <a:close/>
                <a:moveTo>
                  <a:pt x="17523" y="15229"/>
                </a:moveTo>
                <a:cubicBezTo>
                  <a:pt x="17519" y="15232"/>
                  <a:pt x="17533" y="15309"/>
                  <a:pt x="17540" y="15309"/>
                </a:cubicBezTo>
                <a:cubicBezTo>
                  <a:pt x="17538" y="15293"/>
                  <a:pt x="17532" y="15266"/>
                  <a:pt x="17523" y="15229"/>
                </a:cubicBezTo>
                <a:close/>
                <a:moveTo>
                  <a:pt x="18353" y="15355"/>
                </a:moveTo>
                <a:cubicBezTo>
                  <a:pt x="18353" y="15357"/>
                  <a:pt x="18353" y="15365"/>
                  <a:pt x="18353" y="15374"/>
                </a:cubicBezTo>
                <a:cubicBezTo>
                  <a:pt x="18353" y="15368"/>
                  <a:pt x="18353" y="15363"/>
                  <a:pt x="18353" y="15355"/>
                </a:cubicBezTo>
                <a:close/>
                <a:moveTo>
                  <a:pt x="18273" y="15379"/>
                </a:moveTo>
                <a:cubicBezTo>
                  <a:pt x="18274" y="15387"/>
                  <a:pt x="18275" y="15395"/>
                  <a:pt x="18275" y="15406"/>
                </a:cubicBezTo>
                <a:cubicBezTo>
                  <a:pt x="18275" y="15398"/>
                  <a:pt x="18275" y="15390"/>
                  <a:pt x="18273" y="15379"/>
                </a:cubicBezTo>
                <a:close/>
                <a:moveTo>
                  <a:pt x="18349" y="15443"/>
                </a:moveTo>
                <a:cubicBezTo>
                  <a:pt x="18350" y="15451"/>
                  <a:pt x="18352" y="15462"/>
                  <a:pt x="18353" y="15470"/>
                </a:cubicBezTo>
                <a:cubicBezTo>
                  <a:pt x="18352" y="15459"/>
                  <a:pt x="18350" y="15451"/>
                  <a:pt x="18349" y="15443"/>
                </a:cubicBezTo>
                <a:close/>
                <a:moveTo>
                  <a:pt x="12228" y="15545"/>
                </a:moveTo>
                <a:cubicBezTo>
                  <a:pt x="12223" y="15553"/>
                  <a:pt x="12218" y="15558"/>
                  <a:pt x="12213" y="15566"/>
                </a:cubicBezTo>
                <a:cubicBezTo>
                  <a:pt x="12220" y="15561"/>
                  <a:pt x="12225" y="15553"/>
                  <a:pt x="12228" y="15545"/>
                </a:cubicBezTo>
                <a:close/>
                <a:moveTo>
                  <a:pt x="17321" y="15885"/>
                </a:moveTo>
                <a:cubicBezTo>
                  <a:pt x="17323" y="15887"/>
                  <a:pt x="17324" y="15890"/>
                  <a:pt x="17325" y="15893"/>
                </a:cubicBezTo>
                <a:cubicBezTo>
                  <a:pt x="17324" y="15890"/>
                  <a:pt x="17323" y="15887"/>
                  <a:pt x="17321" y="15885"/>
                </a:cubicBezTo>
                <a:close/>
                <a:moveTo>
                  <a:pt x="17018" y="15995"/>
                </a:moveTo>
                <a:cubicBezTo>
                  <a:pt x="17022" y="16008"/>
                  <a:pt x="17026" y="16013"/>
                  <a:pt x="17027" y="16013"/>
                </a:cubicBezTo>
                <a:cubicBezTo>
                  <a:pt x="17028" y="16013"/>
                  <a:pt x="17028" y="16013"/>
                  <a:pt x="17028" y="16011"/>
                </a:cubicBezTo>
                <a:lnTo>
                  <a:pt x="17018" y="15995"/>
                </a:lnTo>
                <a:close/>
                <a:moveTo>
                  <a:pt x="17325" y="15893"/>
                </a:moveTo>
                <a:cubicBezTo>
                  <a:pt x="17337" y="15928"/>
                  <a:pt x="17355" y="15992"/>
                  <a:pt x="17386" y="16107"/>
                </a:cubicBezTo>
                <a:cubicBezTo>
                  <a:pt x="17353" y="15960"/>
                  <a:pt x="17338" y="15930"/>
                  <a:pt x="17325" y="15893"/>
                </a:cubicBezTo>
                <a:close/>
                <a:moveTo>
                  <a:pt x="11527" y="16458"/>
                </a:moveTo>
                <a:lnTo>
                  <a:pt x="11498" y="16586"/>
                </a:lnTo>
                <a:cubicBezTo>
                  <a:pt x="11494" y="16573"/>
                  <a:pt x="11490" y="16559"/>
                  <a:pt x="11488" y="16549"/>
                </a:cubicBezTo>
                <a:cubicBezTo>
                  <a:pt x="11486" y="16610"/>
                  <a:pt x="11476" y="16688"/>
                  <a:pt x="11459" y="16744"/>
                </a:cubicBezTo>
                <a:cubicBezTo>
                  <a:pt x="11498" y="16680"/>
                  <a:pt x="11565" y="16712"/>
                  <a:pt x="11527" y="16458"/>
                </a:cubicBezTo>
                <a:close/>
                <a:moveTo>
                  <a:pt x="8897" y="17445"/>
                </a:moveTo>
                <a:cubicBezTo>
                  <a:pt x="8897" y="17445"/>
                  <a:pt x="8897" y="17453"/>
                  <a:pt x="8899" y="17467"/>
                </a:cubicBezTo>
                <a:cubicBezTo>
                  <a:pt x="8898" y="17459"/>
                  <a:pt x="8898" y="17453"/>
                  <a:pt x="8897" y="17445"/>
                </a:cubicBezTo>
                <a:close/>
                <a:moveTo>
                  <a:pt x="8181" y="21150"/>
                </a:moveTo>
                <a:cubicBezTo>
                  <a:pt x="8173" y="21166"/>
                  <a:pt x="8167" y="21185"/>
                  <a:pt x="8162" y="21206"/>
                </a:cubicBezTo>
                <a:cubicBezTo>
                  <a:pt x="8167" y="21193"/>
                  <a:pt x="8174" y="21172"/>
                  <a:pt x="8181" y="21150"/>
                </a:cubicBezTo>
                <a:close/>
                <a:moveTo>
                  <a:pt x="9675" y="0"/>
                </a:moveTo>
                <a:cubicBezTo>
                  <a:pt x="9637" y="0"/>
                  <a:pt x="9598" y="11"/>
                  <a:pt x="9564" y="11"/>
                </a:cubicBezTo>
                <a:lnTo>
                  <a:pt x="9545" y="776"/>
                </a:lnTo>
                <a:cubicBezTo>
                  <a:pt x="9471" y="501"/>
                  <a:pt x="9381" y="407"/>
                  <a:pt x="9291" y="407"/>
                </a:cubicBezTo>
                <a:cubicBezTo>
                  <a:pt x="9204" y="407"/>
                  <a:pt x="9117" y="493"/>
                  <a:pt x="9042" y="586"/>
                </a:cubicBezTo>
                <a:cubicBezTo>
                  <a:pt x="8946" y="699"/>
                  <a:pt x="8860" y="819"/>
                  <a:pt x="8784" y="819"/>
                </a:cubicBezTo>
                <a:cubicBezTo>
                  <a:pt x="8729" y="819"/>
                  <a:pt x="8680" y="758"/>
                  <a:pt x="8636" y="586"/>
                </a:cubicBezTo>
                <a:cubicBezTo>
                  <a:pt x="8587" y="808"/>
                  <a:pt x="8510" y="841"/>
                  <a:pt x="8452" y="1095"/>
                </a:cubicBezTo>
                <a:lnTo>
                  <a:pt x="8433" y="683"/>
                </a:lnTo>
                <a:cubicBezTo>
                  <a:pt x="8249" y="744"/>
                  <a:pt x="8153" y="744"/>
                  <a:pt x="7940" y="1031"/>
                </a:cubicBezTo>
                <a:lnTo>
                  <a:pt x="7968" y="712"/>
                </a:lnTo>
                <a:cubicBezTo>
                  <a:pt x="7843" y="808"/>
                  <a:pt x="7901" y="1957"/>
                  <a:pt x="7795" y="2083"/>
                </a:cubicBezTo>
                <a:lnTo>
                  <a:pt x="7717" y="1542"/>
                </a:lnTo>
                <a:cubicBezTo>
                  <a:pt x="7505" y="1764"/>
                  <a:pt x="7253" y="1478"/>
                  <a:pt x="7099" y="2211"/>
                </a:cubicBezTo>
                <a:cubicBezTo>
                  <a:pt x="7089" y="2115"/>
                  <a:pt x="7079" y="1957"/>
                  <a:pt x="7118" y="1893"/>
                </a:cubicBezTo>
                <a:cubicBezTo>
                  <a:pt x="7015" y="1984"/>
                  <a:pt x="6732" y="1898"/>
                  <a:pt x="6809" y="2556"/>
                </a:cubicBezTo>
                <a:cubicBezTo>
                  <a:pt x="6797" y="2487"/>
                  <a:pt x="6782" y="2460"/>
                  <a:pt x="6764" y="2460"/>
                </a:cubicBezTo>
                <a:cubicBezTo>
                  <a:pt x="6693" y="2460"/>
                  <a:pt x="6584" y="2904"/>
                  <a:pt x="6518" y="3167"/>
                </a:cubicBezTo>
                <a:lnTo>
                  <a:pt x="6499" y="2784"/>
                </a:lnTo>
                <a:cubicBezTo>
                  <a:pt x="6460" y="3360"/>
                  <a:pt x="6470" y="3485"/>
                  <a:pt x="6354" y="3772"/>
                </a:cubicBezTo>
                <a:cubicBezTo>
                  <a:pt x="6321" y="3745"/>
                  <a:pt x="6301" y="3550"/>
                  <a:pt x="6328" y="3539"/>
                </a:cubicBezTo>
                <a:cubicBezTo>
                  <a:pt x="6333" y="3542"/>
                  <a:pt x="6338" y="3544"/>
                  <a:pt x="6344" y="3550"/>
                </a:cubicBezTo>
                <a:cubicBezTo>
                  <a:pt x="6338" y="3542"/>
                  <a:pt x="6334" y="3539"/>
                  <a:pt x="6330" y="3539"/>
                </a:cubicBezTo>
                <a:cubicBezTo>
                  <a:pt x="6330" y="3539"/>
                  <a:pt x="6329" y="3539"/>
                  <a:pt x="6328" y="3539"/>
                </a:cubicBezTo>
                <a:cubicBezTo>
                  <a:pt x="6325" y="3539"/>
                  <a:pt x="6322" y="3539"/>
                  <a:pt x="6320" y="3539"/>
                </a:cubicBezTo>
                <a:cubicBezTo>
                  <a:pt x="6244" y="3539"/>
                  <a:pt x="6287" y="3938"/>
                  <a:pt x="6183" y="3938"/>
                </a:cubicBezTo>
                <a:cubicBezTo>
                  <a:pt x="6176" y="3938"/>
                  <a:pt x="6169" y="3935"/>
                  <a:pt x="6161" y="3932"/>
                </a:cubicBezTo>
                <a:lnTo>
                  <a:pt x="6180" y="3646"/>
                </a:lnTo>
                <a:cubicBezTo>
                  <a:pt x="6074" y="3742"/>
                  <a:pt x="6092" y="3836"/>
                  <a:pt x="6064" y="4187"/>
                </a:cubicBezTo>
                <a:cubicBezTo>
                  <a:pt x="6046" y="4270"/>
                  <a:pt x="6014" y="4310"/>
                  <a:pt x="5977" y="4310"/>
                </a:cubicBezTo>
                <a:cubicBezTo>
                  <a:pt x="5915" y="4310"/>
                  <a:pt x="5843" y="4197"/>
                  <a:pt x="5812" y="3997"/>
                </a:cubicBezTo>
                <a:cubicBezTo>
                  <a:pt x="5812" y="4211"/>
                  <a:pt x="5794" y="4540"/>
                  <a:pt x="5725" y="4540"/>
                </a:cubicBezTo>
                <a:cubicBezTo>
                  <a:pt x="5722" y="4540"/>
                  <a:pt x="5719" y="4540"/>
                  <a:pt x="5716" y="4537"/>
                </a:cubicBezTo>
                <a:cubicBezTo>
                  <a:pt x="5696" y="4412"/>
                  <a:pt x="5706" y="4315"/>
                  <a:pt x="5716" y="4251"/>
                </a:cubicBezTo>
                <a:cubicBezTo>
                  <a:pt x="5712" y="4251"/>
                  <a:pt x="5707" y="4251"/>
                  <a:pt x="5703" y="4251"/>
                </a:cubicBezTo>
                <a:cubicBezTo>
                  <a:pt x="5537" y="4251"/>
                  <a:pt x="5506" y="4802"/>
                  <a:pt x="5401" y="4802"/>
                </a:cubicBezTo>
                <a:cubicBezTo>
                  <a:pt x="5385" y="4802"/>
                  <a:pt x="5368" y="4789"/>
                  <a:pt x="5349" y="4762"/>
                </a:cubicBezTo>
                <a:cubicBezTo>
                  <a:pt x="5329" y="4634"/>
                  <a:pt x="5319" y="4602"/>
                  <a:pt x="5300" y="4569"/>
                </a:cubicBezTo>
                <a:cubicBezTo>
                  <a:pt x="5418" y="4430"/>
                  <a:pt x="5521" y="4339"/>
                  <a:pt x="5539" y="4339"/>
                </a:cubicBezTo>
                <a:cubicBezTo>
                  <a:pt x="5540" y="4339"/>
                  <a:pt x="5541" y="4342"/>
                  <a:pt x="5541" y="4342"/>
                </a:cubicBezTo>
                <a:cubicBezTo>
                  <a:pt x="5511" y="3997"/>
                  <a:pt x="5388" y="4056"/>
                  <a:pt x="5426" y="3517"/>
                </a:cubicBezTo>
                <a:cubicBezTo>
                  <a:pt x="5369" y="3860"/>
                  <a:pt x="5275" y="4569"/>
                  <a:pt x="5163" y="4569"/>
                </a:cubicBezTo>
                <a:cubicBezTo>
                  <a:pt x="5160" y="4569"/>
                  <a:pt x="5158" y="4569"/>
                  <a:pt x="5155" y="4569"/>
                </a:cubicBezTo>
                <a:cubicBezTo>
                  <a:pt x="5146" y="4569"/>
                  <a:pt x="5136" y="4537"/>
                  <a:pt x="5126" y="4473"/>
                </a:cubicBezTo>
                <a:lnTo>
                  <a:pt x="5126" y="4441"/>
                </a:lnTo>
                <a:cubicBezTo>
                  <a:pt x="5097" y="4441"/>
                  <a:pt x="5077" y="4473"/>
                  <a:pt x="5068" y="4569"/>
                </a:cubicBezTo>
                <a:cubicBezTo>
                  <a:pt x="5042" y="4569"/>
                  <a:pt x="5020" y="4556"/>
                  <a:pt x="5001" y="4556"/>
                </a:cubicBezTo>
                <a:cubicBezTo>
                  <a:pt x="4990" y="4556"/>
                  <a:pt x="4981" y="4559"/>
                  <a:pt x="4971" y="4569"/>
                </a:cubicBezTo>
                <a:cubicBezTo>
                  <a:pt x="4956" y="4492"/>
                  <a:pt x="4938" y="4465"/>
                  <a:pt x="4917" y="4465"/>
                </a:cubicBezTo>
                <a:cubicBezTo>
                  <a:pt x="4868" y="4465"/>
                  <a:pt x="4809" y="4612"/>
                  <a:pt x="4768" y="4634"/>
                </a:cubicBezTo>
                <a:cubicBezTo>
                  <a:pt x="4817" y="5017"/>
                  <a:pt x="4739" y="5049"/>
                  <a:pt x="4836" y="5271"/>
                </a:cubicBezTo>
                <a:cubicBezTo>
                  <a:pt x="4826" y="5239"/>
                  <a:pt x="4846" y="5207"/>
                  <a:pt x="4874" y="5142"/>
                </a:cubicBezTo>
                <a:cubicBezTo>
                  <a:pt x="4884" y="5110"/>
                  <a:pt x="4894" y="5110"/>
                  <a:pt x="4894" y="5081"/>
                </a:cubicBezTo>
                <a:lnTo>
                  <a:pt x="4894" y="5110"/>
                </a:lnTo>
                <a:cubicBezTo>
                  <a:pt x="4933" y="5049"/>
                  <a:pt x="4981" y="4984"/>
                  <a:pt x="5029" y="4920"/>
                </a:cubicBezTo>
                <a:cubicBezTo>
                  <a:pt x="5014" y="5100"/>
                  <a:pt x="4992" y="5276"/>
                  <a:pt x="4940" y="5276"/>
                </a:cubicBezTo>
                <a:cubicBezTo>
                  <a:pt x="4927" y="5276"/>
                  <a:pt x="4912" y="5265"/>
                  <a:pt x="4894" y="5239"/>
                </a:cubicBezTo>
                <a:cubicBezTo>
                  <a:pt x="4894" y="5525"/>
                  <a:pt x="4894" y="5812"/>
                  <a:pt x="4884" y="5940"/>
                </a:cubicBezTo>
                <a:cubicBezTo>
                  <a:pt x="4758" y="5525"/>
                  <a:pt x="4575" y="5431"/>
                  <a:pt x="4517" y="5142"/>
                </a:cubicBezTo>
                <a:cubicBezTo>
                  <a:pt x="4372" y="5557"/>
                  <a:pt x="4139" y="5782"/>
                  <a:pt x="4121" y="6577"/>
                </a:cubicBezTo>
                <a:cubicBezTo>
                  <a:pt x="4112" y="6612"/>
                  <a:pt x="4104" y="6625"/>
                  <a:pt x="4095" y="6625"/>
                </a:cubicBezTo>
                <a:cubicBezTo>
                  <a:pt x="4065" y="6625"/>
                  <a:pt x="4035" y="6435"/>
                  <a:pt x="4005" y="6387"/>
                </a:cubicBezTo>
                <a:cubicBezTo>
                  <a:pt x="4024" y="6259"/>
                  <a:pt x="4062" y="6226"/>
                  <a:pt x="4062" y="6130"/>
                </a:cubicBezTo>
                <a:cubicBezTo>
                  <a:pt x="3985" y="6419"/>
                  <a:pt x="3792" y="6577"/>
                  <a:pt x="3830" y="7088"/>
                </a:cubicBezTo>
                <a:cubicBezTo>
                  <a:pt x="3718" y="7038"/>
                  <a:pt x="3785" y="6740"/>
                  <a:pt x="3750" y="6740"/>
                </a:cubicBezTo>
                <a:cubicBezTo>
                  <a:pt x="3740" y="6740"/>
                  <a:pt x="3720" y="6767"/>
                  <a:pt x="3685" y="6831"/>
                </a:cubicBezTo>
                <a:lnTo>
                  <a:pt x="3695" y="6674"/>
                </a:lnTo>
                <a:cubicBezTo>
                  <a:pt x="3667" y="6652"/>
                  <a:pt x="3642" y="6641"/>
                  <a:pt x="3617" y="6641"/>
                </a:cubicBezTo>
                <a:cubicBezTo>
                  <a:pt x="3318" y="6641"/>
                  <a:pt x="3296" y="8175"/>
                  <a:pt x="2971" y="8175"/>
                </a:cubicBezTo>
                <a:cubicBezTo>
                  <a:pt x="2933" y="8175"/>
                  <a:pt x="2891" y="8154"/>
                  <a:pt x="2844" y="8108"/>
                </a:cubicBezTo>
                <a:cubicBezTo>
                  <a:pt x="2873" y="8140"/>
                  <a:pt x="2893" y="8140"/>
                  <a:pt x="2911" y="8202"/>
                </a:cubicBezTo>
                <a:cubicBezTo>
                  <a:pt x="2462" y="8328"/>
                  <a:pt x="2158" y="9706"/>
                  <a:pt x="1691" y="9706"/>
                </a:cubicBezTo>
                <a:cubicBezTo>
                  <a:pt x="1676" y="9706"/>
                  <a:pt x="1661" y="9704"/>
                  <a:pt x="1645" y="9701"/>
                </a:cubicBezTo>
                <a:cubicBezTo>
                  <a:pt x="1510" y="9733"/>
                  <a:pt x="1539" y="10052"/>
                  <a:pt x="1500" y="10370"/>
                </a:cubicBezTo>
                <a:lnTo>
                  <a:pt x="1423" y="10020"/>
                </a:lnTo>
                <a:cubicBezTo>
                  <a:pt x="1423" y="10020"/>
                  <a:pt x="1413" y="10180"/>
                  <a:pt x="1394" y="10338"/>
                </a:cubicBezTo>
                <a:cubicBezTo>
                  <a:pt x="1384" y="10499"/>
                  <a:pt x="1374" y="10657"/>
                  <a:pt x="1374" y="10657"/>
                </a:cubicBezTo>
                <a:cubicBezTo>
                  <a:pt x="1349" y="10777"/>
                  <a:pt x="1314" y="10817"/>
                  <a:pt x="1274" y="10817"/>
                </a:cubicBezTo>
                <a:cubicBezTo>
                  <a:pt x="1193" y="10817"/>
                  <a:pt x="1090" y="10649"/>
                  <a:pt x="999" y="10649"/>
                </a:cubicBezTo>
                <a:cubicBezTo>
                  <a:pt x="934" y="10649"/>
                  <a:pt x="874" y="10737"/>
                  <a:pt x="833" y="11040"/>
                </a:cubicBezTo>
                <a:lnTo>
                  <a:pt x="891" y="11262"/>
                </a:lnTo>
                <a:cubicBezTo>
                  <a:pt x="833" y="11310"/>
                  <a:pt x="744" y="11567"/>
                  <a:pt x="690" y="11567"/>
                </a:cubicBezTo>
                <a:cubicBezTo>
                  <a:pt x="671" y="11567"/>
                  <a:pt x="656" y="11537"/>
                  <a:pt x="649" y="11455"/>
                </a:cubicBezTo>
                <a:cubicBezTo>
                  <a:pt x="649" y="11511"/>
                  <a:pt x="656" y="11687"/>
                  <a:pt x="625" y="11687"/>
                </a:cubicBezTo>
                <a:cubicBezTo>
                  <a:pt x="621" y="11687"/>
                  <a:pt x="616" y="11685"/>
                  <a:pt x="611" y="11677"/>
                </a:cubicBezTo>
                <a:lnTo>
                  <a:pt x="582" y="11455"/>
                </a:lnTo>
                <a:lnTo>
                  <a:pt x="446" y="12092"/>
                </a:lnTo>
                <a:cubicBezTo>
                  <a:pt x="438" y="12097"/>
                  <a:pt x="430" y="12100"/>
                  <a:pt x="422" y="12100"/>
                </a:cubicBezTo>
                <a:cubicBezTo>
                  <a:pt x="304" y="12100"/>
                  <a:pt x="331" y="11535"/>
                  <a:pt x="211" y="11535"/>
                </a:cubicBezTo>
                <a:cubicBezTo>
                  <a:pt x="187" y="11535"/>
                  <a:pt x="156" y="11556"/>
                  <a:pt x="117" y="11612"/>
                </a:cubicBezTo>
                <a:cubicBezTo>
                  <a:pt x="98" y="11677"/>
                  <a:pt x="79" y="11773"/>
                  <a:pt x="50" y="11902"/>
                </a:cubicBezTo>
                <a:cubicBezTo>
                  <a:pt x="40" y="11963"/>
                  <a:pt x="20" y="12092"/>
                  <a:pt x="11" y="12156"/>
                </a:cubicBezTo>
                <a:cubicBezTo>
                  <a:pt x="2" y="12220"/>
                  <a:pt x="-8" y="12314"/>
                  <a:pt x="11" y="12346"/>
                </a:cubicBezTo>
                <a:cubicBezTo>
                  <a:pt x="40" y="12410"/>
                  <a:pt x="89" y="12442"/>
                  <a:pt x="117" y="12474"/>
                </a:cubicBezTo>
                <a:cubicBezTo>
                  <a:pt x="146" y="12539"/>
                  <a:pt x="156" y="12600"/>
                  <a:pt x="156" y="12632"/>
                </a:cubicBezTo>
                <a:cubicBezTo>
                  <a:pt x="137" y="12632"/>
                  <a:pt x="127" y="12697"/>
                  <a:pt x="117" y="12761"/>
                </a:cubicBezTo>
                <a:cubicBezTo>
                  <a:pt x="117" y="12793"/>
                  <a:pt x="156" y="12761"/>
                  <a:pt x="176" y="12857"/>
                </a:cubicBezTo>
                <a:cubicBezTo>
                  <a:pt x="185" y="12857"/>
                  <a:pt x="156" y="12983"/>
                  <a:pt x="195" y="12983"/>
                </a:cubicBezTo>
                <a:cubicBezTo>
                  <a:pt x="214" y="13015"/>
                  <a:pt x="243" y="13015"/>
                  <a:pt x="243" y="13015"/>
                </a:cubicBezTo>
                <a:cubicBezTo>
                  <a:pt x="272" y="13144"/>
                  <a:pt x="311" y="13269"/>
                  <a:pt x="340" y="13398"/>
                </a:cubicBezTo>
                <a:cubicBezTo>
                  <a:pt x="369" y="13526"/>
                  <a:pt x="398" y="13620"/>
                  <a:pt x="426" y="13749"/>
                </a:cubicBezTo>
                <a:cubicBezTo>
                  <a:pt x="456" y="13845"/>
                  <a:pt x="465" y="13941"/>
                  <a:pt x="485" y="14067"/>
                </a:cubicBezTo>
                <a:cubicBezTo>
                  <a:pt x="495" y="14099"/>
                  <a:pt x="504" y="14164"/>
                  <a:pt x="514" y="14196"/>
                </a:cubicBezTo>
                <a:cubicBezTo>
                  <a:pt x="514" y="14196"/>
                  <a:pt x="523" y="14196"/>
                  <a:pt x="533" y="14228"/>
                </a:cubicBezTo>
                <a:cubicBezTo>
                  <a:pt x="533" y="14196"/>
                  <a:pt x="533" y="14164"/>
                  <a:pt x="533" y="14099"/>
                </a:cubicBezTo>
                <a:cubicBezTo>
                  <a:pt x="533" y="14003"/>
                  <a:pt x="552" y="13845"/>
                  <a:pt x="552" y="13845"/>
                </a:cubicBezTo>
                <a:lnTo>
                  <a:pt x="629" y="14067"/>
                </a:lnTo>
                <a:lnTo>
                  <a:pt x="552" y="14228"/>
                </a:lnTo>
                <a:cubicBezTo>
                  <a:pt x="570" y="14271"/>
                  <a:pt x="584" y="14289"/>
                  <a:pt x="595" y="14289"/>
                </a:cubicBezTo>
                <a:cubicBezTo>
                  <a:pt x="630" y="14289"/>
                  <a:pt x="632" y="14081"/>
                  <a:pt x="639" y="13909"/>
                </a:cubicBezTo>
                <a:cubicBezTo>
                  <a:pt x="668" y="14067"/>
                  <a:pt x="698" y="14131"/>
                  <a:pt x="727" y="14164"/>
                </a:cubicBezTo>
                <a:cubicBezTo>
                  <a:pt x="727" y="14164"/>
                  <a:pt x="736" y="13971"/>
                  <a:pt x="746" y="13781"/>
                </a:cubicBezTo>
                <a:lnTo>
                  <a:pt x="765" y="13430"/>
                </a:lnTo>
                <a:cubicBezTo>
                  <a:pt x="804" y="13620"/>
                  <a:pt x="775" y="13941"/>
                  <a:pt x="871" y="13971"/>
                </a:cubicBezTo>
                <a:cubicBezTo>
                  <a:pt x="881" y="13620"/>
                  <a:pt x="746" y="13526"/>
                  <a:pt x="814" y="13208"/>
                </a:cubicBezTo>
                <a:cubicBezTo>
                  <a:pt x="869" y="13328"/>
                  <a:pt x="897" y="13478"/>
                  <a:pt x="918" y="13478"/>
                </a:cubicBezTo>
                <a:cubicBezTo>
                  <a:pt x="929" y="13478"/>
                  <a:pt x="938" y="13430"/>
                  <a:pt x="949" y="13302"/>
                </a:cubicBezTo>
                <a:cubicBezTo>
                  <a:pt x="978" y="13462"/>
                  <a:pt x="978" y="13559"/>
                  <a:pt x="968" y="13684"/>
                </a:cubicBezTo>
                <a:cubicBezTo>
                  <a:pt x="997" y="13398"/>
                  <a:pt x="1113" y="13366"/>
                  <a:pt x="1094" y="13015"/>
                </a:cubicBezTo>
                <a:cubicBezTo>
                  <a:pt x="1112" y="13053"/>
                  <a:pt x="1130" y="13069"/>
                  <a:pt x="1146" y="13069"/>
                </a:cubicBezTo>
                <a:cubicBezTo>
                  <a:pt x="1195" y="13069"/>
                  <a:pt x="1239" y="12951"/>
                  <a:pt x="1281" y="12951"/>
                </a:cubicBezTo>
                <a:cubicBezTo>
                  <a:pt x="1310" y="12951"/>
                  <a:pt x="1338" y="13010"/>
                  <a:pt x="1364" y="13208"/>
                </a:cubicBezTo>
                <a:cubicBezTo>
                  <a:pt x="1364" y="13015"/>
                  <a:pt x="1403" y="12600"/>
                  <a:pt x="1461" y="12507"/>
                </a:cubicBezTo>
                <a:cubicBezTo>
                  <a:pt x="1455" y="12745"/>
                  <a:pt x="1476" y="12809"/>
                  <a:pt x="1508" y="12809"/>
                </a:cubicBezTo>
                <a:cubicBezTo>
                  <a:pt x="1528" y="12809"/>
                  <a:pt x="1552" y="12785"/>
                  <a:pt x="1577" y="12761"/>
                </a:cubicBezTo>
                <a:cubicBezTo>
                  <a:pt x="1601" y="12734"/>
                  <a:pt x="1631" y="12689"/>
                  <a:pt x="1662" y="12689"/>
                </a:cubicBezTo>
                <a:cubicBezTo>
                  <a:pt x="1669" y="12689"/>
                  <a:pt x="1676" y="12691"/>
                  <a:pt x="1684" y="12697"/>
                </a:cubicBezTo>
                <a:cubicBezTo>
                  <a:pt x="1713" y="12697"/>
                  <a:pt x="1742" y="12793"/>
                  <a:pt x="1761" y="12951"/>
                </a:cubicBezTo>
                <a:cubicBezTo>
                  <a:pt x="1752" y="12250"/>
                  <a:pt x="1993" y="12314"/>
                  <a:pt x="2080" y="11773"/>
                </a:cubicBezTo>
                <a:cubicBezTo>
                  <a:pt x="2080" y="11821"/>
                  <a:pt x="2075" y="11904"/>
                  <a:pt x="2068" y="11928"/>
                </a:cubicBezTo>
                <a:cubicBezTo>
                  <a:pt x="2074" y="11928"/>
                  <a:pt x="2079" y="11928"/>
                  <a:pt x="2085" y="11928"/>
                </a:cubicBezTo>
                <a:cubicBezTo>
                  <a:pt x="2149" y="11928"/>
                  <a:pt x="2194" y="12035"/>
                  <a:pt x="2254" y="12092"/>
                </a:cubicBezTo>
                <a:cubicBezTo>
                  <a:pt x="2196" y="11580"/>
                  <a:pt x="2293" y="11294"/>
                  <a:pt x="2312" y="10882"/>
                </a:cubicBezTo>
                <a:cubicBezTo>
                  <a:pt x="2467" y="11230"/>
                  <a:pt x="2341" y="11551"/>
                  <a:pt x="2428" y="11963"/>
                </a:cubicBezTo>
                <a:cubicBezTo>
                  <a:pt x="2371" y="11580"/>
                  <a:pt x="2535" y="11326"/>
                  <a:pt x="2458" y="11040"/>
                </a:cubicBezTo>
                <a:cubicBezTo>
                  <a:pt x="2564" y="11230"/>
                  <a:pt x="2535" y="11104"/>
                  <a:pt x="2631" y="11455"/>
                </a:cubicBezTo>
                <a:cubicBezTo>
                  <a:pt x="2554" y="10817"/>
                  <a:pt x="2680" y="11262"/>
                  <a:pt x="2689" y="10785"/>
                </a:cubicBezTo>
                <a:cubicBezTo>
                  <a:pt x="2785" y="10919"/>
                  <a:pt x="2794" y="11149"/>
                  <a:pt x="2821" y="11149"/>
                </a:cubicBezTo>
                <a:cubicBezTo>
                  <a:pt x="2833" y="11149"/>
                  <a:pt x="2847" y="11112"/>
                  <a:pt x="2873" y="11007"/>
                </a:cubicBezTo>
                <a:cubicBezTo>
                  <a:pt x="2950" y="11104"/>
                  <a:pt x="2883" y="11487"/>
                  <a:pt x="2883" y="11487"/>
                </a:cubicBezTo>
                <a:cubicBezTo>
                  <a:pt x="2998" y="11326"/>
                  <a:pt x="2873" y="10943"/>
                  <a:pt x="2864" y="10625"/>
                </a:cubicBezTo>
                <a:cubicBezTo>
                  <a:pt x="2888" y="10558"/>
                  <a:pt x="2907" y="10531"/>
                  <a:pt x="2922" y="10531"/>
                </a:cubicBezTo>
                <a:cubicBezTo>
                  <a:pt x="2979" y="10531"/>
                  <a:pt x="2986" y="10922"/>
                  <a:pt x="3047" y="11072"/>
                </a:cubicBezTo>
                <a:cubicBezTo>
                  <a:pt x="3114" y="10817"/>
                  <a:pt x="3124" y="10306"/>
                  <a:pt x="3192" y="10242"/>
                </a:cubicBezTo>
                <a:cubicBezTo>
                  <a:pt x="3211" y="10306"/>
                  <a:pt x="3221" y="10306"/>
                  <a:pt x="3221" y="10435"/>
                </a:cubicBezTo>
                <a:cubicBezTo>
                  <a:pt x="3270" y="9923"/>
                  <a:pt x="3492" y="10052"/>
                  <a:pt x="3530" y="9415"/>
                </a:cubicBezTo>
                <a:cubicBezTo>
                  <a:pt x="3535" y="9423"/>
                  <a:pt x="3539" y="9428"/>
                  <a:pt x="3542" y="9436"/>
                </a:cubicBezTo>
                <a:cubicBezTo>
                  <a:pt x="3504" y="9257"/>
                  <a:pt x="3480" y="9045"/>
                  <a:pt x="3463" y="8903"/>
                </a:cubicBezTo>
                <a:cubicBezTo>
                  <a:pt x="3498" y="8836"/>
                  <a:pt x="3512" y="8633"/>
                  <a:pt x="3540" y="8633"/>
                </a:cubicBezTo>
                <a:cubicBezTo>
                  <a:pt x="3551" y="8633"/>
                  <a:pt x="3563" y="8665"/>
                  <a:pt x="3579" y="8745"/>
                </a:cubicBezTo>
                <a:cubicBezTo>
                  <a:pt x="3550" y="8778"/>
                  <a:pt x="3560" y="8903"/>
                  <a:pt x="3560" y="9032"/>
                </a:cubicBezTo>
                <a:lnTo>
                  <a:pt x="3598" y="8810"/>
                </a:lnTo>
                <a:cubicBezTo>
                  <a:pt x="3705" y="9190"/>
                  <a:pt x="3540" y="9064"/>
                  <a:pt x="3579" y="9415"/>
                </a:cubicBezTo>
                <a:cubicBezTo>
                  <a:pt x="3666" y="9128"/>
                  <a:pt x="3743" y="8585"/>
                  <a:pt x="3840" y="8585"/>
                </a:cubicBezTo>
                <a:cubicBezTo>
                  <a:pt x="3918" y="9000"/>
                  <a:pt x="3676" y="9000"/>
                  <a:pt x="3830" y="9254"/>
                </a:cubicBezTo>
                <a:lnTo>
                  <a:pt x="3685" y="9254"/>
                </a:lnTo>
                <a:cubicBezTo>
                  <a:pt x="3869" y="9797"/>
                  <a:pt x="3598" y="9286"/>
                  <a:pt x="3782" y="9923"/>
                </a:cubicBezTo>
                <a:cubicBezTo>
                  <a:pt x="3956" y="9830"/>
                  <a:pt x="3936" y="9447"/>
                  <a:pt x="4111" y="9350"/>
                </a:cubicBezTo>
                <a:cubicBezTo>
                  <a:pt x="4121" y="9064"/>
                  <a:pt x="4062" y="9000"/>
                  <a:pt x="4062" y="8713"/>
                </a:cubicBezTo>
                <a:cubicBezTo>
                  <a:pt x="4100" y="8561"/>
                  <a:pt x="4134" y="8502"/>
                  <a:pt x="4167" y="8502"/>
                </a:cubicBezTo>
                <a:cubicBezTo>
                  <a:pt x="4265" y="8502"/>
                  <a:pt x="4347" y="9002"/>
                  <a:pt x="4418" y="9002"/>
                </a:cubicBezTo>
                <a:cubicBezTo>
                  <a:pt x="4442" y="9002"/>
                  <a:pt x="4466" y="8941"/>
                  <a:pt x="4488" y="8778"/>
                </a:cubicBezTo>
                <a:cubicBezTo>
                  <a:pt x="4497" y="8464"/>
                  <a:pt x="4452" y="7953"/>
                  <a:pt x="4556" y="7953"/>
                </a:cubicBezTo>
                <a:cubicBezTo>
                  <a:pt x="4570" y="7953"/>
                  <a:pt x="4585" y="7961"/>
                  <a:pt x="4604" y="7980"/>
                </a:cubicBezTo>
                <a:lnTo>
                  <a:pt x="4623" y="8521"/>
                </a:lnTo>
                <a:cubicBezTo>
                  <a:pt x="4774" y="8376"/>
                  <a:pt x="4649" y="7806"/>
                  <a:pt x="4789" y="7806"/>
                </a:cubicBezTo>
                <a:cubicBezTo>
                  <a:pt x="4802" y="7806"/>
                  <a:pt x="4817" y="7809"/>
                  <a:pt x="4836" y="7822"/>
                </a:cubicBezTo>
                <a:cubicBezTo>
                  <a:pt x="4826" y="8044"/>
                  <a:pt x="4730" y="8140"/>
                  <a:pt x="4758" y="8170"/>
                </a:cubicBezTo>
                <a:cubicBezTo>
                  <a:pt x="4784" y="8213"/>
                  <a:pt x="4802" y="8232"/>
                  <a:pt x="4815" y="8232"/>
                </a:cubicBezTo>
                <a:cubicBezTo>
                  <a:pt x="4881" y="8232"/>
                  <a:pt x="4812" y="7774"/>
                  <a:pt x="4884" y="7693"/>
                </a:cubicBezTo>
                <a:lnTo>
                  <a:pt x="4952" y="8108"/>
                </a:lnTo>
                <a:cubicBezTo>
                  <a:pt x="5116" y="7822"/>
                  <a:pt x="5271" y="7279"/>
                  <a:pt x="5445" y="6928"/>
                </a:cubicBezTo>
                <a:cubicBezTo>
                  <a:pt x="5455" y="7088"/>
                  <a:pt x="5435" y="7279"/>
                  <a:pt x="5493" y="7343"/>
                </a:cubicBezTo>
                <a:cubicBezTo>
                  <a:pt x="5706" y="6802"/>
                  <a:pt x="6015" y="6802"/>
                  <a:pt x="6267" y="6802"/>
                </a:cubicBezTo>
                <a:lnTo>
                  <a:pt x="6315" y="6323"/>
                </a:lnTo>
                <a:cubicBezTo>
                  <a:pt x="6317" y="6320"/>
                  <a:pt x="6319" y="6318"/>
                  <a:pt x="6321" y="6318"/>
                </a:cubicBezTo>
                <a:cubicBezTo>
                  <a:pt x="6341" y="6318"/>
                  <a:pt x="6373" y="6459"/>
                  <a:pt x="6364" y="6545"/>
                </a:cubicBezTo>
                <a:cubicBezTo>
                  <a:pt x="6373" y="6550"/>
                  <a:pt x="6381" y="6553"/>
                  <a:pt x="6386" y="6553"/>
                </a:cubicBezTo>
                <a:cubicBezTo>
                  <a:pt x="6449" y="6553"/>
                  <a:pt x="6346" y="6275"/>
                  <a:pt x="6364" y="6101"/>
                </a:cubicBezTo>
                <a:cubicBezTo>
                  <a:pt x="6372" y="6085"/>
                  <a:pt x="6380" y="6077"/>
                  <a:pt x="6387" y="6077"/>
                </a:cubicBezTo>
                <a:cubicBezTo>
                  <a:pt x="6426" y="6077"/>
                  <a:pt x="6457" y="6253"/>
                  <a:pt x="6441" y="6387"/>
                </a:cubicBezTo>
                <a:cubicBezTo>
                  <a:pt x="6542" y="5943"/>
                  <a:pt x="6752" y="5357"/>
                  <a:pt x="6945" y="5357"/>
                </a:cubicBezTo>
                <a:cubicBezTo>
                  <a:pt x="6974" y="5357"/>
                  <a:pt x="7003" y="5370"/>
                  <a:pt x="7030" y="5399"/>
                </a:cubicBezTo>
                <a:lnTo>
                  <a:pt x="7012" y="5557"/>
                </a:lnTo>
                <a:cubicBezTo>
                  <a:pt x="7140" y="5557"/>
                  <a:pt x="7094" y="4784"/>
                  <a:pt x="7196" y="4784"/>
                </a:cubicBezTo>
                <a:cubicBezTo>
                  <a:pt x="7209" y="4784"/>
                  <a:pt x="7224" y="4794"/>
                  <a:pt x="7243" y="4824"/>
                </a:cubicBezTo>
                <a:lnTo>
                  <a:pt x="7224" y="4920"/>
                </a:lnTo>
                <a:cubicBezTo>
                  <a:pt x="7459" y="4794"/>
                  <a:pt x="7687" y="4358"/>
                  <a:pt x="7902" y="4358"/>
                </a:cubicBezTo>
                <a:cubicBezTo>
                  <a:pt x="7960" y="4358"/>
                  <a:pt x="8019" y="4390"/>
                  <a:pt x="8075" y="4473"/>
                </a:cubicBezTo>
                <a:cubicBezTo>
                  <a:pt x="8075" y="3868"/>
                  <a:pt x="8374" y="4473"/>
                  <a:pt x="8336" y="3678"/>
                </a:cubicBezTo>
                <a:cubicBezTo>
                  <a:pt x="8530" y="3932"/>
                  <a:pt x="8491" y="4122"/>
                  <a:pt x="8733" y="4219"/>
                </a:cubicBezTo>
                <a:cubicBezTo>
                  <a:pt x="8800" y="4219"/>
                  <a:pt x="8790" y="3646"/>
                  <a:pt x="8858" y="3517"/>
                </a:cubicBezTo>
                <a:lnTo>
                  <a:pt x="8887" y="3932"/>
                </a:lnTo>
                <a:lnTo>
                  <a:pt x="8965" y="3421"/>
                </a:lnTo>
                <a:lnTo>
                  <a:pt x="9042" y="3900"/>
                </a:lnTo>
                <a:lnTo>
                  <a:pt x="9109" y="3742"/>
                </a:lnTo>
                <a:cubicBezTo>
                  <a:pt x="9081" y="3742"/>
                  <a:pt x="9042" y="3614"/>
                  <a:pt x="9042" y="3485"/>
                </a:cubicBezTo>
                <a:cubicBezTo>
                  <a:pt x="9064" y="3421"/>
                  <a:pt x="9091" y="3392"/>
                  <a:pt x="9118" y="3392"/>
                </a:cubicBezTo>
                <a:cubicBezTo>
                  <a:pt x="9210" y="3392"/>
                  <a:pt x="9315" y="3697"/>
                  <a:pt x="9322" y="3868"/>
                </a:cubicBezTo>
                <a:cubicBezTo>
                  <a:pt x="9322" y="3868"/>
                  <a:pt x="9381" y="3742"/>
                  <a:pt x="9438" y="3646"/>
                </a:cubicBezTo>
                <a:cubicBezTo>
                  <a:pt x="9496" y="3550"/>
                  <a:pt x="9554" y="3453"/>
                  <a:pt x="9554" y="3453"/>
                </a:cubicBezTo>
                <a:cubicBezTo>
                  <a:pt x="9554" y="3614"/>
                  <a:pt x="9515" y="3678"/>
                  <a:pt x="9487" y="3804"/>
                </a:cubicBezTo>
                <a:cubicBezTo>
                  <a:pt x="9511" y="3702"/>
                  <a:pt x="9528" y="3665"/>
                  <a:pt x="9537" y="3665"/>
                </a:cubicBezTo>
                <a:cubicBezTo>
                  <a:pt x="9565" y="3665"/>
                  <a:pt x="9552" y="3946"/>
                  <a:pt x="9580" y="3946"/>
                </a:cubicBezTo>
                <a:cubicBezTo>
                  <a:pt x="9588" y="3946"/>
                  <a:pt x="9601" y="3916"/>
                  <a:pt x="9622" y="3836"/>
                </a:cubicBezTo>
                <a:cubicBezTo>
                  <a:pt x="9602" y="3742"/>
                  <a:pt x="9632" y="3582"/>
                  <a:pt x="9632" y="3485"/>
                </a:cubicBezTo>
                <a:cubicBezTo>
                  <a:pt x="9664" y="3657"/>
                  <a:pt x="9739" y="3726"/>
                  <a:pt x="9788" y="3726"/>
                </a:cubicBezTo>
                <a:cubicBezTo>
                  <a:pt x="9813" y="3726"/>
                  <a:pt x="9831" y="3710"/>
                  <a:pt x="9835" y="3678"/>
                </a:cubicBezTo>
                <a:lnTo>
                  <a:pt x="9805" y="3965"/>
                </a:lnTo>
                <a:cubicBezTo>
                  <a:pt x="9809" y="3975"/>
                  <a:pt x="9812" y="3978"/>
                  <a:pt x="9816" y="3978"/>
                </a:cubicBezTo>
                <a:cubicBezTo>
                  <a:pt x="9824" y="3978"/>
                  <a:pt x="9835" y="3965"/>
                  <a:pt x="9854" y="3965"/>
                </a:cubicBezTo>
                <a:cubicBezTo>
                  <a:pt x="9861" y="3951"/>
                  <a:pt x="9871" y="3946"/>
                  <a:pt x="9880" y="3946"/>
                </a:cubicBezTo>
                <a:cubicBezTo>
                  <a:pt x="9896" y="3946"/>
                  <a:pt x="9912" y="3967"/>
                  <a:pt x="9912" y="4029"/>
                </a:cubicBezTo>
                <a:cubicBezTo>
                  <a:pt x="9947" y="3911"/>
                  <a:pt x="10079" y="3638"/>
                  <a:pt x="10124" y="3638"/>
                </a:cubicBezTo>
                <a:cubicBezTo>
                  <a:pt x="10129" y="3638"/>
                  <a:pt x="10132" y="3641"/>
                  <a:pt x="10134" y="3646"/>
                </a:cubicBezTo>
                <a:cubicBezTo>
                  <a:pt x="10134" y="3646"/>
                  <a:pt x="10120" y="3694"/>
                  <a:pt x="10098" y="3745"/>
                </a:cubicBezTo>
                <a:cubicBezTo>
                  <a:pt x="10111" y="3729"/>
                  <a:pt x="10131" y="3718"/>
                  <a:pt x="10163" y="3710"/>
                </a:cubicBezTo>
                <a:cubicBezTo>
                  <a:pt x="10163" y="3868"/>
                  <a:pt x="9999" y="3965"/>
                  <a:pt x="9951" y="3997"/>
                </a:cubicBezTo>
                <a:cubicBezTo>
                  <a:pt x="9951" y="3997"/>
                  <a:pt x="10009" y="4029"/>
                  <a:pt x="10009" y="4029"/>
                </a:cubicBezTo>
                <a:cubicBezTo>
                  <a:pt x="9964" y="4085"/>
                  <a:pt x="9945" y="4090"/>
                  <a:pt x="9898" y="4114"/>
                </a:cubicBezTo>
                <a:cubicBezTo>
                  <a:pt x="9900" y="4114"/>
                  <a:pt x="9901" y="4114"/>
                  <a:pt x="9902" y="4114"/>
                </a:cubicBezTo>
                <a:cubicBezTo>
                  <a:pt x="9917" y="4114"/>
                  <a:pt x="9887" y="4163"/>
                  <a:pt x="9864" y="4187"/>
                </a:cubicBezTo>
                <a:cubicBezTo>
                  <a:pt x="9835" y="4219"/>
                  <a:pt x="9815" y="4219"/>
                  <a:pt x="9893" y="4251"/>
                </a:cubicBezTo>
                <a:lnTo>
                  <a:pt x="9844" y="4251"/>
                </a:lnTo>
                <a:cubicBezTo>
                  <a:pt x="9844" y="4251"/>
                  <a:pt x="9854" y="4283"/>
                  <a:pt x="9864" y="4347"/>
                </a:cubicBezTo>
                <a:cubicBezTo>
                  <a:pt x="9864" y="4379"/>
                  <a:pt x="9874" y="4347"/>
                  <a:pt x="9864" y="4441"/>
                </a:cubicBezTo>
                <a:cubicBezTo>
                  <a:pt x="9854" y="4537"/>
                  <a:pt x="9835" y="4602"/>
                  <a:pt x="9815" y="4698"/>
                </a:cubicBezTo>
                <a:cubicBezTo>
                  <a:pt x="9912" y="4952"/>
                  <a:pt x="9854" y="5049"/>
                  <a:pt x="9893" y="5367"/>
                </a:cubicBezTo>
                <a:cubicBezTo>
                  <a:pt x="9787" y="5589"/>
                  <a:pt x="9632" y="5718"/>
                  <a:pt x="9525" y="6069"/>
                </a:cubicBezTo>
                <a:cubicBezTo>
                  <a:pt x="9487" y="6451"/>
                  <a:pt x="9574" y="6387"/>
                  <a:pt x="9584" y="6674"/>
                </a:cubicBezTo>
                <a:cubicBezTo>
                  <a:pt x="9558" y="6591"/>
                  <a:pt x="9529" y="6572"/>
                  <a:pt x="9502" y="6572"/>
                </a:cubicBezTo>
                <a:cubicBezTo>
                  <a:pt x="9478" y="6572"/>
                  <a:pt x="9455" y="6585"/>
                  <a:pt x="9437" y="6585"/>
                </a:cubicBezTo>
                <a:cubicBezTo>
                  <a:pt x="9411" y="6585"/>
                  <a:pt x="9396" y="6558"/>
                  <a:pt x="9399" y="6419"/>
                </a:cubicBezTo>
                <a:cubicBezTo>
                  <a:pt x="9274" y="6864"/>
                  <a:pt x="9235" y="6992"/>
                  <a:pt x="9100" y="7693"/>
                </a:cubicBezTo>
                <a:cubicBezTo>
                  <a:pt x="9148" y="7758"/>
                  <a:pt x="9186" y="7758"/>
                  <a:pt x="9196" y="7884"/>
                </a:cubicBezTo>
                <a:cubicBezTo>
                  <a:pt x="9184" y="7937"/>
                  <a:pt x="9164" y="7964"/>
                  <a:pt x="9142" y="7964"/>
                </a:cubicBezTo>
                <a:cubicBezTo>
                  <a:pt x="9112" y="7964"/>
                  <a:pt x="9078" y="7913"/>
                  <a:pt x="9061" y="7822"/>
                </a:cubicBezTo>
                <a:lnTo>
                  <a:pt x="9061" y="7758"/>
                </a:lnTo>
                <a:cubicBezTo>
                  <a:pt x="8936" y="8778"/>
                  <a:pt x="8365" y="8170"/>
                  <a:pt x="8307" y="9190"/>
                </a:cubicBezTo>
                <a:lnTo>
                  <a:pt x="8307" y="9128"/>
                </a:lnTo>
                <a:lnTo>
                  <a:pt x="8181" y="9891"/>
                </a:lnTo>
                <a:cubicBezTo>
                  <a:pt x="8168" y="9913"/>
                  <a:pt x="8159" y="9923"/>
                  <a:pt x="8152" y="9923"/>
                </a:cubicBezTo>
                <a:cubicBezTo>
                  <a:pt x="8110" y="9923"/>
                  <a:pt x="8177" y="9538"/>
                  <a:pt x="8084" y="9511"/>
                </a:cubicBezTo>
                <a:cubicBezTo>
                  <a:pt x="8037" y="10020"/>
                  <a:pt x="7949" y="10180"/>
                  <a:pt x="7852" y="10338"/>
                </a:cubicBezTo>
                <a:cubicBezTo>
                  <a:pt x="7765" y="10467"/>
                  <a:pt x="7678" y="10593"/>
                  <a:pt x="7601" y="11040"/>
                </a:cubicBezTo>
                <a:cubicBezTo>
                  <a:pt x="7586" y="11021"/>
                  <a:pt x="7570" y="11013"/>
                  <a:pt x="7554" y="11013"/>
                </a:cubicBezTo>
                <a:cubicBezTo>
                  <a:pt x="7519" y="11013"/>
                  <a:pt x="7486" y="11050"/>
                  <a:pt x="7466" y="11072"/>
                </a:cubicBezTo>
                <a:cubicBezTo>
                  <a:pt x="7428" y="11072"/>
                  <a:pt x="7398" y="11104"/>
                  <a:pt x="7379" y="11136"/>
                </a:cubicBezTo>
                <a:cubicBezTo>
                  <a:pt x="7321" y="11230"/>
                  <a:pt x="7272" y="11422"/>
                  <a:pt x="7224" y="11612"/>
                </a:cubicBezTo>
                <a:cubicBezTo>
                  <a:pt x="7127" y="11995"/>
                  <a:pt x="7030" y="12474"/>
                  <a:pt x="6876" y="12507"/>
                </a:cubicBezTo>
                <a:lnTo>
                  <a:pt x="6934" y="12632"/>
                </a:lnTo>
                <a:cubicBezTo>
                  <a:pt x="6938" y="12764"/>
                  <a:pt x="6926" y="12798"/>
                  <a:pt x="6907" y="12798"/>
                </a:cubicBezTo>
                <a:cubicBezTo>
                  <a:pt x="6885" y="12798"/>
                  <a:pt x="6853" y="12750"/>
                  <a:pt x="6827" y="12750"/>
                </a:cubicBezTo>
                <a:cubicBezTo>
                  <a:pt x="6821" y="12750"/>
                  <a:pt x="6814" y="12753"/>
                  <a:pt x="6809" y="12761"/>
                </a:cubicBezTo>
                <a:cubicBezTo>
                  <a:pt x="6857" y="12889"/>
                  <a:pt x="6905" y="12793"/>
                  <a:pt x="6905" y="12951"/>
                </a:cubicBezTo>
                <a:cubicBezTo>
                  <a:pt x="6760" y="13652"/>
                  <a:pt x="6557" y="14228"/>
                  <a:pt x="6344" y="14897"/>
                </a:cubicBezTo>
                <a:cubicBezTo>
                  <a:pt x="6315" y="14991"/>
                  <a:pt x="6296" y="15055"/>
                  <a:pt x="6267" y="15183"/>
                </a:cubicBezTo>
                <a:cubicBezTo>
                  <a:pt x="6228" y="15309"/>
                  <a:pt x="6190" y="15470"/>
                  <a:pt x="6161" y="15630"/>
                </a:cubicBezTo>
                <a:cubicBezTo>
                  <a:pt x="6083" y="15917"/>
                  <a:pt x="6015" y="16235"/>
                  <a:pt x="5967" y="16586"/>
                </a:cubicBezTo>
                <a:cubicBezTo>
                  <a:pt x="5851" y="17287"/>
                  <a:pt x="5783" y="18018"/>
                  <a:pt x="5803" y="18752"/>
                </a:cubicBezTo>
                <a:cubicBezTo>
                  <a:pt x="5803" y="19009"/>
                  <a:pt x="5841" y="19167"/>
                  <a:pt x="5880" y="19231"/>
                </a:cubicBezTo>
                <a:cubicBezTo>
                  <a:pt x="5928" y="19295"/>
                  <a:pt x="5977" y="19327"/>
                  <a:pt x="6015" y="19359"/>
                </a:cubicBezTo>
                <a:cubicBezTo>
                  <a:pt x="6112" y="19389"/>
                  <a:pt x="6161" y="19485"/>
                  <a:pt x="6190" y="20090"/>
                </a:cubicBezTo>
                <a:lnTo>
                  <a:pt x="6102" y="20090"/>
                </a:lnTo>
                <a:cubicBezTo>
                  <a:pt x="6064" y="20090"/>
                  <a:pt x="6015" y="20061"/>
                  <a:pt x="6015" y="20058"/>
                </a:cubicBezTo>
                <a:cubicBezTo>
                  <a:pt x="6257" y="20792"/>
                  <a:pt x="6499" y="21335"/>
                  <a:pt x="6809" y="21493"/>
                </a:cubicBezTo>
                <a:cubicBezTo>
                  <a:pt x="6893" y="21568"/>
                  <a:pt x="6985" y="21600"/>
                  <a:pt x="7079" y="21600"/>
                </a:cubicBezTo>
                <a:cubicBezTo>
                  <a:pt x="7146" y="21600"/>
                  <a:pt x="7214" y="21584"/>
                  <a:pt x="7282" y="21557"/>
                </a:cubicBezTo>
                <a:cubicBezTo>
                  <a:pt x="7321" y="21525"/>
                  <a:pt x="7359" y="21525"/>
                  <a:pt x="7398" y="21493"/>
                </a:cubicBezTo>
                <a:cubicBezTo>
                  <a:pt x="7436" y="21461"/>
                  <a:pt x="7475" y="21429"/>
                  <a:pt x="7505" y="21399"/>
                </a:cubicBezTo>
                <a:cubicBezTo>
                  <a:pt x="7553" y="21367"/>
                  <a:pt x="7592" y="21271"/>
                  <a:pt x="7639" y="21206"/>
                </a:cubicBezTo>
                <a:cubicBezTo>
                  <a:pt x="7621" y="21303"/>
                  <a:pt x="7631" y="21461"/>
                  <a:pt x="7592" y="21461"/>
                </a:cubicBezTo>
                <a:cubicBezTo>
                  <a:pt x="7615" y="21525"/>
                  <a:pt x="7643" y="21552"/>
                  <a:pt x="7672" y="21552"/>
                </a:cubicBezTo>
                <a:cubicBezTo>
                  <a:pt x="7776" y="21552"/>
                  <a:pt x="7897" y="21215"/>
                  <a:pt x="7881" y="21016"/>
                </a:cubicBezTo>
                <a:cubicBezTo>
                  <a:pt x="7885" y="21014"/>
                  <a:pt x="7888" y="21014"/>
                  <a:pt x="7891" y="21014"/>
                </a:cubicBezTo>
                <a:cubicBezTo>
                  <a:pt x="7937" y="21014"/>
                  <a:pt x="7913" y="21244"/>
                  <a:pt x="7959" y="21335"/>
                </a:cubicBezTo>
                <a:cubicBezTo>
                  <a:pt x="7968" y="21351"/>
                  <a:pt x="7978" y="21356"/>
                  <a:pt x="7987" y="21356"/>
                </a:cubicBezTo>
                <a:cubicBezTo>
                  <a:pt x="8054" y="21356"/>
                  <a:pt x="8106" y="20979"/>
                  <a:pt x="8157" y="20979"/>
                </a:cubicBezTo>
                <a:cubicBezTo>
                  <a:pt x="8168" y="20979"/>
                  <a:pt x="8180" y="21000"/>
                  <a:pt x="8191" y="21049"/>
                </a:cubicBezTo>
                <a:cubicBezTo>
                  <a:pt x="8197" y="21083"/>
                  <a:pt x="8189" y="21118"/>
                  <a:pt x="8181" y="21150"/>
                </a:cubicBezTo>
                <a:cubicBezTo>
                  <a:pt x="8243" y="21019"/>
                  <a:pt x="8394" y="21008"/>
                  <a:pt x="8317" y="20698"/>
                </a:cubicBezTo>
                <a:cubicBezTo>
                  <a:pt x="8326" y="20701"/>
                  <a:pt x="8336" y="20703"/>
                  <a:pt x="8345" y="20703"/>
                </a:cubicBezTo>
                <a:cubicBezTo>
                  <a:pt x="8465" y="20703"/>
                  <a:pt x="8544" y="20387"/>
                  <a:pt x="8641" y="20387"/>
                </a:cubicBezTo>
                <a:cubicBezTo>
                  <a:pt x="8655" y="20387"/>
                  <a:pt x="8669" y="20395"/>
                  <a:pt x="8684" y="20409"/>
                </a:cubicBezTo>
                <a:cubicBezTo>
                  <a:pt x="8713" y="19932"/>
                  <a:pt x="8926" y="20347"/>
                  <a:pt x="8887" y="19740"/>
                </a:cubicBezTo>
                <a:cubicBezTo>
                  <a:pt x="8909" y="19970"/>
                  <a:pt x="8954" y="20058"/>
                  <a:pt x="9005" y="20058"/>
                </a:cubicBezTo>
                <a:cubicBezTo>
                  <a:pt x="9088" y="20058"/>
                  <a:pt x="9186" y="19820"/>
                  <a:pt x="9216" y="19582"/>
                </a:cubicBezTo>
                <a:cubicBezTo>
                  <a:pt x="9206" y="19804"/>
                  <a:pt x="9312" y="19710"/>
                  <a:pt x="9303" y="19997"/>
                </a:cubicBezTo>
                <a:cubicBezTo>
                  <a:pt x="9399" y="19868"/>
                  <a:pt x="9467" y="19646"/>
                  <a:pt x="9419" y="19359"/>
                </a:cubicBezTo>
                <a:cubicBezTo>
                  <a:pt x="9457" y="19434"/>
                  <a:pt x="9490" y="19467"/>
                  <a:pt x="9519" y="19467"/>
                </a:cubicBezTo>
                <a:cubicBezTo>
                  <a:pt x="9639" y="19467"/>
                  <a:pt x="9692" y="18928"/>
                  <a:pt x="9782" y="18928"/>
                </a:cubicBezTo>
                <a:cubicBezTo>
                  <a:pt x="9813" y="18928"/>
                  <a:pt x="9848" y="18993"/>
                  <a:pt x="9893" y="19167"/>
                </a:cubicBezTo>
                <a:cubicBezTo>
                  <a:pt x="10124" y="18497"/>
                  <a:pt x="10347" y="17957"/>
                  <a:pt x="10569" y="17510"/>
                </a:cubicBezTo>
                <a:cubicBezTo>
                  <a:pt x="10637" y="18115"/>
                  <a:pt x="10309" y="17925"/>
                  <a:pt x="10396" y="18530"/>
                </a:cubicBezTo>
                <a:cubicBezTo>
                  <a:pt x="10599" y="17989"/>
                  <a:pt x="10666" y="17287"/>
                  <a:pt x="10908" y="17127"/>
                </a:cubicBezTo>
                <a:cubicBezTo>
                  <a:pt x="10976" y="17127"/>
                  <a:pt x="10908" y="17445"/>
                  <a:pt x="10898" y="17574"/>
                </a:cubicBezTo>
                <a:cubicBezTo>
                  <a:pt x="10995" y="17287"/>
                  <a:pt x="11101" y="17159"/>
                  <a:pt x="11208" y="17031"/>
                </a:cubicBezTo>
                <a:cubicBezTo>
                  <a:pt x="11313" y="16905"/>
                  <a:pt x="11390" y="16811"/>
                  <a:pt x="11485" y="16533"/>
                </a:cubicBezTo>
                <a:cubicBezTo>
                  <a:pt x="11486" y="16538"/>
                  <a:pt x="11486" y="16543"/>
                  <a:pt x="11488" y="16549"/>
                </a:cubicBezTo>
                <a:cubicBezTo>
                  <a:pt x="11488" y="16538"/>
                  <a:pt x="11488" y="16530"/>
                  <a:pt x="11488" y="16522"/>
                </a:cubicBezTo>
                <a:cubicBezTo>
                  <a:pt x="11487" y="16525"/>
                  <a:pt x="11486" y="16530"/>
                  <a:pt x="11485" y="16533"/>
                </a:cubicBezTo>
                <a:cubicBezTo>
                  <a:pt x="11412" y="16185"/>
                  <a:pt x="11563" y="15598"/>
                  <a:pt x="11566" y="15365"/>
                </a:cubicBezTo>
                <a:cubicBezTo>
                  <a:pt x="11579" y="16187"/>
                  <a:pt x="11788" y="15320"/>
                  <a:pt x="11778" y="16426"/>
                </a:cubicBezTo>
                <a:cubicBezTo>
                  <a:pt x="11797" y="16329"/>
                  <a:pt x="11817" y="16171"/>
                  <a:pt x="11797" y="16011"/>
                </a:cubicBezTo>
                <a:cubicBezTo>
                  <a:pt x="11836" y="16011"/>
                  <a:pt x="11866" y="16107"/>
                  <a:pt x="11846" y="16361"/>
                </a:cubicBezTo>
                <a:cubicBezTo>
                  <a:pt x="11971" y="16043"/>
                  <a:pt x="11894" y="15821"/>
                  <a:pt x="12030" y="15660"/>
                </a:cubicBezTo>
                <a:cubicBezTo>
                  <a:pt x="12039" y="15788"/>
                  <a:pt x="12020" y="15885"/>
                  <a:pt x="12020" y="16043"/>
                </a:cubicBezTo>
                <a:cubicBezTo>
                  <a:pt x="12059" y="15724"/>
                  <a:pt x="12097" y="15374"/>
                  <a:pt x="12223" y="15374"/>
                </a:cubicBezTo>
                <a:cubicBezTo>
                  <a:pt x="12223" y="15427"/>
                  <a:pt x="12243" y="15502"/>
                  <a:pt x="12228" y="15545"/>
                </a:cubicBezTo>
                <a:cubicBezTo>
                  <a:pt x="12398" y="15274"/>
                  <a:pt x="12468" y="14544"/>
                  <a:pt x="12683" y="14544"/>
                </a:cubicBezTo>
                <a:cubicBezTo>
                  <a:pt x="12687" y="14544"/>
                  <a:pt x="12692" y="14544"/>
                  <a:pt x="12696" y="14546"/>
                </a:cubicBezTo>
                <a:cubicBezTo>
                  <a:pt x="12696" y="15183"/>
                  <a:pt x="12794" y="14640"/>
                  <a:pt x="12851" y="15119"/>
                </a:cubicBezTo>
                <a:lnTo>
                  <a:pt x="12948" y="14865"/>
                </a:lnTo>
                <a:lnTo>
                  <a:pt x="12881" y="14672"/>
                </a:lnTo>
                <a:cubicBezTo>
                  <a:pt x="12971" y="14584"/>
                  <a:pt x="13020" y="14158"/>
                  <a:pt x="13113" y="14158"/>
                </a:cubicBezTo>
                <a:cubicBezTo>
                  <a:pt x="13119" y="14158"/>
                  <a:pt x="13125" y="14158"/>
                  <a:pt x="13132" y="14164"/>
                </a:cubicBezTo>
                <a:lnTo>
                  <a:pt x="13084" y="14450"/>
                </a:lnTo>
                <a:lnTo>
                  <a:pt x="13258" y="14164"/>
                </a:lnTo>
                <a:lnTo>
                  <a:pt x="13132" y="14099"/>
                </a:lnTo>
                <a:cubicBezTo>
                  <a:pt x="13200" y="13716"/>
                  <a:pt x="13054" y="13462"/>
                  <a:pt x="13200" y="13462"/>
                </a:cubicBezTo>
                <a:cubicBezTo>
                  <a:pt x="13195" y="13484"/>
                  <a:pt x="13198" y="13492"/>
                  <a:pt x="13206" y="13492"/>
                </a:cubicBezTo>
                <a:cubicBezTo>
                  <a:pt x="13219" y="13492"/>
                  <a:pt x="13243" y="13476"/>
                  <a:pt x="13271" y="13476"/>
                </a:cubicBezTo>
                <a:cubicBezTo>
                  <a:pt x="13306" y="13476"/>
                  <a:pt x="13347" y="13497"/>
                  <a:pt x="13383" y="13591"/>
                </a:cubicBezTo>
                <a:cubicBezTo>
                  <a:pt x="13410" y="13411"/>
                  <a:pt x="13446" y="13205"/>
                  <a:pt x="13513" y="13205"/>
                </a:cubicBezTo>
                <a:cubicBezTo>
                  <a:pt x="13518" y="13205"/>
                  <a:pt x="13523" y="13205"/>
                  <a:pt x="13528" y="13208"/>
                </a:cubicBezTo>
                <a:cubicBezTo>
                  <a:pt x="13567" y="13366"/>
                  <a:pt x="13577" y="13781"/>
                  <a:pt x="13596" y="13877"/>
                </a:cubicBezTo>
                <a:cubicBezTo>
                  <a:pt x="13605" y="13417"/>
                  <a:pt x="13802" y="13516"/>
                  <a:pt x="13826" y="13071"/>
                </a:cubicBezTo>
                <a:cubicBezTo>
                  <a:pt x="13825" y="13205"/>
                  <a:pt x="13849" y="13403"/>
                  <a:pt x="13857" y="13430"/>
                </a:cubicBezTo>
                <a:lnTo>
                  <a:pt x="13867" y="13047"/>
                </a:lnTo>
                <a:cubicBezTo>
                  <a:pt x="13925" y="13112"/>
                  <a:pt x="13934" y="13176"/>
                  <a:pt x="13944" y="13366"/>
                </a:cubicBezTo>
                <a:cubicBezTo>
                  <a:pt x="14077" y="13307"/>
                  <a:pt x="13878" y="12876"/>
                  <a:pt x="13991" y="12876"/>
                </a:cubicBezTo>
                <a:cubicBezTo>
                  <a:pt x="14001" y="12876"/>
                  <a:pt x="14014" y="12881"/>
                  <a:pt x="14031" y="12889"/>
                </a:cubicBezTo>
                <a:cubicBezTo>
                  <a:pt x="14022" y="12951"/>
                  <a:pt x="14031" y="12983"/>
                  <a:pt x="14012" y="13047"/>
                </a:cubicBezTo>
                <a:cubicBezTo>
                  <a:pt x="14181" y="13047"/>
                  <a:pt x="14304" y="12536"/>
                  <a:pt x="14462" y="12536"/>
                </a:cubicBezTo>
                <a:cubicBezTo>
                  <a:pt x="14467" y="12536"/>
                  <a:pt x="14471" y="12536"/>
                  <a:pt x="14476" y="12539"/>
                </a:cubicBezTo>
                <a:cubicBezTo>
                  <a:pt x="14563" y="12983"/>
                  <a:pt x="14350" y="12793"/>
                  <a:pt x="14446" y="13176"/>
                </a:cubicBezTo>
                <a:cubicBezTo>
                  <a:pt x="14650" y="12857"/>
                  <a:pt x="14844" y="12124"/>
                  <a:pt x="15065" y="12059"/>
                </a:cubicBezTo>
                <a:lnTo>
                  <a:pt x="15017" y="12027"/>
                </a:lnTo>
                <a:cubicBezTo>
                  <a:pt x="15008" y="11803"/>
                  <a:pt x="15023" y="11736"/>
                  <a:pt x="15050" y="11736"/>
                </a:cubicBezTo>
                <a:cubicBezTo>
                  <a:pt x="15093" y="11736"/>
                  <a:pt x="15168" y="11918"/>
                  <a:pt x="15228" y="11918"/>
                </a:cubicBezTo>
                <a:cubicBezTo>
                  <a:pt x="15247" y="11918"/>
                  <a:pt x="15265" y="11896"/>
                  <a:pt x="15280" y="11843"/>
                </a:cubicBezTo>
                <a:cubicBezTo>
                  <a:pt x="15267" y="11944"/>
                  <a:pt x="15284" y="12164"/>
                  <a:pt x="15288" y="12164"/>
                </a:cubicBezTo>
                <a:cubicBezTo>
                  <a:pt x="15288" y="12164"/>
                  <a:pt x="15288" y="12161"/>
                  <a:pt x="15288" y="12156"/>
                </a:cubicBezTo>
                <a:cubicBezTo>
                  <a:pt x="15443" y="12124"/>
                  <a:pt x="15569" y="11709"/>
                  <a:pt x="15772" y="11294"/>
                </a:cubicBezTo>
                <a:lnTo>
                  <a:pt x="15752" y="11487"/>
                </a:lnTo>
                <a:cubicBezTo>
                  <a:pt x="15777" y="11508"/>
                  <a:pt x="15803" y="11516"/>
                  <a:pt x="15829" y="11516"/>
                </a:cubicBezTo>
                <a:cubicBezTo>
                  <a:pt x="15919" y="11516"/>
                  <a:pt x="16016" y="11422"/>
                  <a:pt x="16091" y="11422"/>
                </a:cubicBezTo>
                <a:cubicBezTo>
                  <a:pt x="16100" y="11200"/>
                  <a:pt x="16158" y="11200"/>
                  <a:pt x="16110" y="10943"/>
                </a:cubicBezTo>
                <a:cubicBezTo>
                  <a:pt x="16181" y="11115"/>
                  <a:pt x="16244" y="11181"/>
                  <a:pt x="16303" y="11181"/>
                </a:cubicBezTo>
                <a:cubicBezTo>
                  <a:pt x="16485" y="11181"/>
                  <a:pt x="16615" y="10542"/>
                  <a:pt x="16781" y="10542"/>
                </a:cubicBezTo>
                <a:cubicBezTo>
                  <a:pt x="16828" y="10542"/>
                  <a:pt x="16878" y="10593"/>
                  <a:pt x="16931" y="10721"/>
                </a:cubicBezTo>
                <a:cubicBezTo>
                  <a:pt x="16903" y="10753"/>
                  <a:pt x="16874" y="10911"/>
                  <a:pt x="16893" y="10911"/>
                </a:cubicBezTo>
                <a:lnTo>
                  <a:pt x="17106" y="10593"/>
                </a:lnTo>
                <a:cubicBezTo>
                  <a:pt x="17067" y="10306"/>
                  <a:pt x="17067" y="10435"/>
                  <a:pt x="17000" y="10210"/>
                </a:cubicBezTo>
                <a:cubicBezTo>
                  <a:pt x="17019" y="10020"/>
                  <a:pt x="17077" y="9830"/>
                  <a:pt x="17134" y="9797"/>
                </a:cubicBezTo>
                <a:cubicBezTo>
                  <a:pt x="17038" y="10052"/>
                  <a:pt x="17154" y="10306"/>
                  <a:pt x="17212" y="10467"/>
                </a:cubicBezTo>
                <a:cubicBezTo>
                  <a:pt x="17193" y="10370"/>
                  <a:pt x="17203" y="10242"/>
                  <a:pt x="17203" y="10148"/>
                </a:cubicBezTo>
                <a:cubicBezTo>
                  <a:pt x="17228" y="10242"/>
                  <a:pt x="17242" y="10279"/>
                  <a:pt x="17252" y="10279"/>
                </a:cubicBezTo>
                <a:cubicBezTo>
                  <a:pt x="17286" y="10279"/>
                  <a:pt x="17236" y="9749"/>
                  <a:pt x="17316" y="9749"/>
                </a:cubicBezTo>
                <a:cubicBezTo>
                  <a:pt x="17329" y="9749"/>
                  <a:pt x="17346" y="9763"/>
                  <a:pt x="17367" y="9797"/>
                </a:cubicBezTo>
                <a:lnTo>
                  <a:pt x="17357" y="9988"/>
                </a:lnTo>
                <a:cubicBezTo>
                  <a:pt x="17412" y="9867"/>
                  <a:pt x="17458" y="9634"/>
                  <a:pt x="17519" y="9634"/>
                </a:cubicBezTo>
                <a:cubicBezTo>
                  <a:pt x="17523" y="9634"/>
                  <a:pt x="17527" y="9634"/>
                  <a:pt x="17532" y="9637"/>
                </a:cubicBezTo>
                <a:cubicBezTo>
                  <a:pt x="17570" y="9988"/>
                  <a:pt x="17473" y="9830"/>
                  <a:pt x="17483" y="10148"/>
                </a:cubicBezTo>
                <a:cubicBezTo>
                  <a:pt x="17553" y="10095"/>
                  <a:pt x="17605" y="9607"/>
                  <a:pt x="17673" y="9607"/>
                </a:cubicBezTo>
                <a:cubicBezTo>
                  <a:pt x="17689" y="9607"/>
                  <a:pt x="17706" y="9634"/>
                  <a:pt x="17725" y="9701"/>
                </a:cubicBezTo>
                <a:cubicBezTo>
                  <a:pt x="17686" y="9830"/>
                  <a:pt x="17638" y="9830"/>
                  <a:pt x="17599" y="9955"/>
                </a:cubicBezTo>
                <a:cubicBezTo>
                  <a:pt x="17673" y="10245"/>
                  <a:pt x="17700" y="10271"/>
                  <a:pt x="17732" y="10271"/>
                </a:cubicBezTo>
                <a:cubicBezTo>
                  <a:pt x="17739" y="10271"/>
                  <a:pt x="17748" y="10269"/>
                  <a:pt x="17756" y="10269"/>
                </a:cubicBezTo>
                <a:cubicBezTo>
                  <a:pt x="17764" y="10269"/>
                  <a:pt x="17773" y="10271"/>
                  <a:pt x="17782" y="10274"/>
                </a:cubicBezTo>
                <a:lnTo>
                  <a:pt x="17773" y="10274"/>
                </a:lnTo>
                <a:cubicBezTo>
                  <a:pt x="17773" y="10274"/>
                  <a:pt x="17812" y="10306"/>
                  <a:pt x="17850" y="10338"/>
                </a:cubicBezTo>
                <a:cubicBezTo>
                  <a:pt x="17889" y="10402"/>
                  <a:pt x="17928" y="10435"/>
                  <a:pt x="17928" y="10435"/>
                </a:cubicBezTo>
                <a:lnTo>
                  <a:pt x="17889" y="10306"/>
                </a:lnTo>
                <a:cubicBezTo>
                  <a:pt x="17966" y="9318"/>
                  <a:pt x="18102" y="10052"/>
                  <a:pt x="18247" y="9415"/>
                </a:cubicBezTo>
                <a:cubicBezTo>
                  <a:pt x="18111" y="10052"/>
                  <a:pt x="18228" y="9765"/>
                  <a:pt x="18218" y="10180"/>
                </a:cubicBezTo>
                <a:cubicBezTo>
                  <a:pt x="18266" y="10306"/>
                  <a:pt x="18324" y="10435"/>
                  <a:pt x="18305" y="10560"/>
                </a:cubicBezTo>
                <a:cubicBezTo>
                  <a:pt x="18323" y="10469"/>
                  <a:pt x="18339" y="10440"/>
                  <a:pt x="18356" y="10440"/>
                </a:cubicBezTo>
                <a:cubicBezTo>
                  <a:pt x="18381" y="10440"/>
                  <a:pt x="18406" y="10507"/>
                  <a:pt x="18435" y="10507"/>
                </a:cubicBezTo>
                <a:cubicBezTo>
                  <a:pt x="18459" y="10507"/>
                  <a:pt x="18486" y="10464"/>
                  <a:pt x="18517" y="10306"/>
                </a:cubicBezTo>
                <a:cubicBezTo>
                  <a:pt x="18517" y="10435"/>
                  <a:pt x="18585" y="10306"/>
                  <a:pt x="18575" y="10657"/>
                </a:cubicBezTo>
                <a:cubicBezTo>
                  <a:pt x="18585" y="10625"/>
                  <a:pt x="18595" y="10625"/>
                  <a:pt x="18604" y="10593"/>
                </a:cubicBezTo>
                <a:cubicBezTo>
                  <a:pt x="18620" y="10820"/>
                  <a:pt x="18683" y="11323"/>
                  <a:pt x="18667" y="11323"/>
                </a:cubicBezTo>
                <a:cubicBezTo>
                  <a:pt x="18662" y="11323"/>
                  <a:pt x="18652" y="11286"/>
                  <a:pt x="18634" y="11200"/>
                </a:cubicBezTo>
                <a:lnTo>
                  <a:pt x="18595" y="10753"/>
                </a:lnTo>
                <a:cubicBezTo>
                  <a:pt x="18604" y="11326"/>
                  <a:pt x="18478" y="10882"/>
                  <a:pt x="18488" y="11390"/>
                </a:cubicBezTo>
                <a:cubicBezTo>
                  <a:pt x="18478" y="11294"/>
                  <a:pt x="18460" y="11168"/>
                  <a:pt x="18469" y="11168"/>
                </a:cubicBezTo>
                <a:cubicBezTo>
                  <a:pt x="18456" y="11088"/>
                  <a:pt x="18447" y="11053"/>
                  <a:pt x="18441" y="11053"/>
                </a:cubicBezTo>
                <a:cubicBezTo>
                  <a:pt x="18427" y="11053"/>
                  <a:pt x="18439" y="11270"/>
                  <a:pt x="18460" y="11455"/>
                </a:cubicBezTo>
                <a:cubicBezTo>
                  <a:pt x="18450" y="11455"/>
                  <a:pt x="18431" y="11230"/>
                  <a:pt x="18411" y="11104"/>
                </a:cubicBezTo>
                <a:cubicBezTo>
                  <a:pt x="18406" y="11085"/>
                  <a:pt x="18403" y="11077"/>
                  <a:pt x="18401" y="11077"/>
                </a:cubicBezTo>
                <a:cubicBezTo>
                  <a:pt x="18389" y="11077"/>
                  <a:pt x="18409" y="11326"/>
                  <a:pt x="18400" y="11326"/>
                </a:cubicBezTo>
                <a:cubicBezTo>
                  <a:pt x="18398" y="11326"/>
                  <a:pt x="18392" y="11299"/>
                  <a:pt x="18382" y="11230"/>
                </a:cubicBezTo>
                <a:cubicBezTo>
                  <a:pt x="18382" y="11214"/>
                  <a:pt x="18379" y="11187"/>
                  <a:pt x="18377" y="11160"/>
                </a:cubicBezTo>
                <a:cubicBezTo>
                  <a:pt x="18376" y="11235"/>
                  <a:pt x="18343" y="11187"/>
                  <a:pt x="18392" y="11455"/>
                </a:cubicBezTo>
                <a:cubicBezTo>
                  <a:pt x="18386" y="11433"/>
                  <a:pt x="18381" y="11425"/>
                  <a:pt x="18378" y="11425"/>
                </a:cubicBezTo>
                <a:cubicBezTo>
                  <a:pt x="18365" y="11425"/>
                  <a:pt x="18369" y="11546"/>
                  <a:pt x="18356" y="11546"/>
                </a:cubicBezTo>
                <a:cubicBezTo>
                  <a:pt x="18352" y="11546"/>
                  <a:pt x="18344" y="11529"/>
                  <a:pt x="18334" y="11487"/>
                </a:cubicBezTo>
                <a:cubicBezTo>
                  <a:pt x="18350" y="11626"/>
                  <a:pt x="18349" y="11658"/>
                  <a:pt x="18343" y="11658"/>
                </a:cubicBezTo>
                <a:cubicBezTo>
                  <a:pt x="18338" y="11658"/>
                  <a:pt x="18331" y="11639"/>
                  <a:pt x="18327" y="11639"/>
                </a:cubicBezTo>
                <a:cubicBezTo>
                  <a:pt x="18322" y="11639"/>
                  <a:pt x="18322" y="11671"/>
                  <a:pt x="18341" y="11813"/>
                </a:cubicBezTo>
                <a:cubicBezTo>
                  <a:pt x="18311" y="11607"/>
                  <a:pt x="18292" y="11529"/>
                  <a:pt x="18280" y="11529"/>
                </a:cubicBezTo>
                <a:cubicBezTo>
                  <a:pt x="18266" y="11529"/>
                  <a:pt x="18266" y="11653"/>
                  <a:pt x="18275" y="11805"/>
                </a:cubicBezTo>
                <a:cubicBezTo>
                  <a:pt x="18257" y="11612"/>
                  <a:pt x="18247" y="11612"/>
                  <a:pt x="18218" y="11390"/>
                </a:cubicBezTo>
                <a:cubicBezTo>
                  <a:pt x="18198" y="11422"/>
                  <a:pt x="18208" y="11551"/>
                  <a:pt x="18247" y="11837"/>
                </a:cubicBezTo>
                <a:cubicBezTo>
                  <a:pt x="18219" y="11695"/>
                  <a:pt x="18206" y="11647"/>
                  <a:pt x="18199" y="11647"/>
                </a:cubicBezTo>
                <a:cubicBezTo>
                  <a:pt x="18186" y="11647"/>
                  <a:pt x="18213" y="11910"/>
                  <a:pt x="18202" y="11910"/>
                </a:cubicBezTo>
                <a:cubicBezTo>
                  <a:pt x="18196" y="11910"/>
                  <a:pt x="18180" y="11837"/>
                  <a:pt x="18141" y="11612"/>
                </a:cubicBezTo>
                <a:cubicBezTo>
                  <a:pt x="18141" y="11963"/>
                  <a:pt x="18141" y="12250"/>
                  <a:pt x="18121" y="12442"/>
                </a:cubicBezTo>
                <a:cubicBezTo>
                  <a:pt x="18034" y="11869"/>
                  <a:pt x="18150" y="12314"/>
                  <a:pt x="18063" y="11709"/>
                </a:cubicBezTo>
                <a:cubicBezTo>
                  <a:pt x="18063" y="11979"/>
                  <a:pt x="18115" y="12448"/>
                  <a:pt x="18072" y="12448"/>
                </a:cubicBezTo>
                <a:cubicBezTo>
                  <a:pt x="18069" y="12448"/>
                  <a:pt x="18067" y="12445"/>
                  <a:pt x="18063" y="12442"/>
                </a:cubicBezTo>
                <a:cubicBezTo>
                  <a:pt x="18044" y="12378"/>
                  <a:pt x="18034" y="12188"/>
                  <a:pt x="18015" y="12092"/>
                </a:cubicBezTo>
                <a:cubicBezTo>
                  <a:pt x="18024" y="12378"/>
                  <a:pt x="17947" y="12156"/>
                  <a:pt x="17966" y="12507"/>
                </a:cubicBezTo>
                <a:cubicBezTo>
                  <a:pt x="17956" y="12474"/>
                  <a:pt x="17947" y="12410"/>
                  <a:pt x="17947" y="12346"/>
                </a:cubicBezTo>
                <a:cubicBezTo>
                  <a:pt x="17947" y="12354"/>
                  <a:pt x="17946" y="12354"/>
                  <a:pt x="17944" y="12354"/>
                </a:cubicBezTo>
                <a:cubicBezTo>
                  <a:pt x="17943" y="12354"/>
                  <a:pt x="17942" y="12354"/>
                  <a:pt x="17941" y="12354"/>
                </a:cubicBezTo>
                <a:cubicBezTo>
                  <a:pt x="17936" y="12354"/>
                  <a:pt x="17934" y="12367"/>
                  <a:pt x="17966" y="12539"/>
                </a:cubicBezTo>
                <a:lnTo>
                  <a:pt x="17956" y="12474"/>
                </a:lnTo>
                <a:cubicBezTo>
                  <a:pt x="18021" y="12809"/>
                  <a:pt x="18059" y="13232"/>
                  <a:pt x="18088" y="13435"/>
                </a:cubicBezTo>
                <a:cubicBezTo>
                  <a:pt x="17987" y="12742"/>
                  <a:pt x="18033" y="13323"/>
                  <a:pt x="17899" y="12410"/>
                </a:cubicBezTo>
                <a:cubicBezTo>
                  <a:pt x="17899" y="12442"/>
                  <a:pt x="17918" y="12571"/>
                  <a:pt x="17947" y="12761"/>
                </a:cubicBezTo>
                <a:cubicBezTo>
                  <a:pt x="17928" y="12697"/>
                  <a:pt x="17908" y="12600"/>
                  <a:pt x="17889" y="12410"/>
                </a:cubicBezTo>
                <a:cubicBezTo>
                  <a:pt x="17889" y="12600"/>
                  <a:pt x="17938" y="12857"/>
                  <a:pt x="17918" y="12857"/>
                </a:cubicBezTo>
                <a:cubicBezTo>
                  <a:pt x="17899" y="12761"/>
                  <a:pt x="17899" y="12697"/>
                  <a:pt x="17869" y="12539"/>
                </a:cubicBezTo>
                <a:cubicBezTo>
                  <a:pt x="17904" y="12766"/>
                  <a:pt x="17931" y="12994"/>
                  <a:pt x="17908" y="12994"/>
                </a:cubicBezTo>
                <a:cubicBezTo>
                  <a:pt x="17906" y="12994"/>
                  <a:pt x="17903" y="12991"/>
                  <a:pt x="17899" y="12983"/>
                </a:cubicBezTo>
                <a:cubicBezTo>
                  <a:pt x="17890" y="12932"/>
                  <a:pt x="17877" y="12860"/>
                  <a:pt x="17877" y="12817"/>
                </a:cubicBezTo>
                <a:cubicBezTo>
                  <a:pt x="17870" y="12948"/>
                  <a:pt x="17916" y="13371"/>
                  <a:pt x="17889" y="13371"/>
                </a:cubicBezTo>
                <a:cubicBezTo>
                  <a:pt x="17885" y="13371"/>
                  <a:pt x="17878" y="13360"/>
                  <a:pt x="17869" y="13334"/>
                </a:cubicBezTo>
                <a:cubicBezTo>
                  <a:pt x="17792" y="12793"/>
                  <a:pt x="17831" y="13208"/>
                  <a:pt x="17753" y="12761"/>
                </a:cubicBezTo>
                <a:lnTo>
                  <a:pt x="17753" y="12921"/>
                </a:lnTo>
                <a:lnTo>
                  <a:pt x="17802" y="13112"/>
                </a:lnTo>
                <a:cubicBezTo>
                  <a:pt x="17794" y="13138"/>
                  <a:pt x="17820" y="13395"/>
                  <a:pt x="17805" y="13395"/>
                </a:cubicBezTo>
                <a:cubicBezTo>
                  <a:pt x="17802" y="13395"/>
                  <a:pt x="17798" y="13385"/>
                  <a:pt x="17792" y="13366"/>
                </a:cubicBezTo>
                <a:lnTo>
                  <a:pt x="17773" y="13176"/>
                </a:lnTo>
                <a:lnTo>
                  <a:pt x="17763" y="13302"/>
                </a:lnTo>
                <a:lnTo>
                  <a:pt x="17812" y="13430"/>
                </a:lnTo>
                <a:cubicBezTo>
                  <a:pt x="17837" y="13652"/>
                  <a:pt x="17899" y="13925"/>
                  <a:pt x="17882" y="13925"/>
                </a:cubicBezTo>
                <a:cubicBezTo>
                  <a:pt x="17880" y="13925"/>
                  <a:pt x="17876" y="13920"/>
                  <a:pt x="17869" y="13909"/>
                </a:cubicBezTo>
                <a:cubicBezTo>
                  <a:pt x="17869" y="13877"/>
                  <a:pt x="17860" y="13941"/>
                  <a:pt x="17802" y="13684"/>
                </a:cubicBezTo>
                <a:cubicBezTo>
                  <a:pt x="17817" y="13810"/>
                  <a:pt x="17833" y="13936"/>
                  <a:pt x="17824" y="13936"/>
                </a:cubicBezTo>
                <a:cubicBezTo>
                  <a:pt x="17821" y="13936"/>
                  <a:pt x="17817" y="13928"/>
                  <a:pt x="17812" y="13909"/>
                </a:cubicBezTo>
                <a:cubicBezTo>
                  <a:pt x="17782" y="13781"/>
                  <a:pt x="17725" y="13430"/>
                  <a:pt x="17705" y="13334"/>
                </a:cubicBezTo>
                <a:cubicBezTo>
                  <a:pt x="17763" y="13716"/>
                  <a:pt x="17696" y="13494"/>
                  <a:pt x="17763" y="13909"/>
                </a:cubicBezTo>
                <a:cubicBezTo>
                  <a:pt x="17748" y="13834"/>
                  <a:pt x="17716" y="13684"/>
                  <a:pt x="17698" y="13591"/>
                </a:cubicBezTo>
                <a:lnTo>
                  <a:pt x="17744" y="13845"/>
                </a:lnTo>
                <a:cubicBezTo>
                  <a:pt x="17715" y="13749"/>
                  <a:pt x="17705" y="13716"/>
                  <a:pt x="17676" y="13526"/>
                </a:cubicBezTo>
                <a:cubicBezTo>
                  <a:pt x="17652" y="13526"/>
                  <a:pt x="17746" y="13917"/>
                  <a:pt x="17733" y="13917"/>
                </a:cubicBezTo>
                <a:cubicBezTo>
                  <a:pt x="17731" y="13917"/>
                  <a:pt x="17725" y="13904"/>
                  <a:pt x="17715" y="13877"/>
                </a:cubicBezTo>
                <a:cubicBezTo>
                  <a:pt x="17715" y="13845"/>
                  <a:pt x="17705" y="13813"/>
                  <a:pt x="17696" y="13749"/>
                </a:cubicBezTo>
                <a:cubicBezTo>
                  <a:pt x="17692" y="13743"/>
                  <a:pt x="17690" y="13741"/>
                  <a:pt x="17687" y="13741"/>
                </a:cubicBezTo>
                <a:cubicBezTo>
                  <a:pt x="17666" y="13741"/>
                  <a:pt x="17685" y="13957"/>
                  <a:pt x="17661" y="13957"/>
                </a:cubicBezTo>
                <a:cubicBezTo>
                  <a:pt x="17657" y="13957"/>
                  <a:pt x="17653" y="13952"/>
                  <a:pt x="17647" y="13941"/>
                </a:cubicBezTo>
                <a:cubicBezTo>
                  <a:pt x="17550" y="13494"/>
                  <a:pt x="17638" y="13781"/>
                  <a:pt x="17560" y="13430"/>
                </a:cubicBezTo>
                <a:cubicBezTo>
                  <a:pt x="17542" y="13551"/>
                  <a:pt x="17601" y="14040"/>
                  <a:pt x="17567" y="14040"/>
                </a:cubicBezTo>
                <a:cubicBezTo>
                  <a:pt x="17565" y="14040"/>
                  <a:pt x="17563" y="14040"/>
                  <a:pt x="17560" y="14035"/>
                </a:cubicBezTo>
                <a:lnTo>
                  <a:pt x="17570" y="14099"/>
                </a:lnTo>
                <a:cubicBezTo>
                  <a:pt x="17605" y="14265"/>
                  <a:pt x="17614" y="14321"/>
                  <a:pt x="17611" y="14321"/>
                </a:cubicBezTo>
                <a:cubicBezTo>
                  <a:pt x="17605" y="14321"/>
                  <a:pt x="17544" y="14089"/>
                  <a:pt x="17529" y="14089"/>
                </a:cubicBezTo>
                <a:cubicBezTo>
                  <a:pt x="17527" y="14089"/>
                  <a:pt x="17525" y="14099"/>
                  <a:pt x="17527" y="14118"/>
                </a:cubicBezTo>
                <a:cubicBezTo>
                  <a:pt x="17515" y="14038"/>
                  <a:pt x="17484" y="13899"/>
                  <a:pt x="17480" y="13872"/>
                </a:cubicBezTo>
                <a:cubicBezTo>
                  <a:pt x="17481" y="13874"/>
                  <a:pt x="17482" y="13874"/>
                  <a:pt x="17483" y="13877"/>
                </a:cubicBezTo>
                <a:cubicBezTo>
                  <a:pt x="17481" y="13869"/>
                  <a:pt x="17480" y="13866"/>
                  <a:pt x="17480" y="13866"/>
                </a:cubicBezTo>
                <a:cubicBezTo>
                  <a:pt x="17480" y="13866"/>
                  <a:pt x="17480" y="13869"/>
                  <a:pt x="17480" y="13872"/>
                </a:cubicBezTo>
                <a:cubicBezTo>
                  <a:pt x="17478" y="13869"/>
                  <a:pt x="17476" y="13869"/>
                  <a:pt x="17474" y="13869"/>
                </a:cubicBezTo>
                <a:cubicBezTo>
                  <a:pt x="17450" y="13869"/>
                  <a:pt x="17474" y="14153"/>
                  <a:pt x="17483" y="14386"/>
                </a:cubicBezTo>
                <a:lnTo>
                  <a:pt x="17454" y="14196"/>
                </a:lnTo>
                <a:cubicBezTo>
                  <a:pt x="17440" y="14161"/>
                  <a:pt x="17430" y="14150"/>
                  <a:pt x="17421" y="14150"/>
                </a:cubicBezTo>
                <a:cubicBezTo>
                  <a:pt x="17410" y="14150"/>
                  <a:pt x="17401" y="14169"/>
                  <a:pt x="17389" y="14169"/>
                </a:cubicBezTo>
                <a:cubicBezTo>
                  <a:pt x="17385" y="14169"/>
                  <a:pt x="17381" y="14169"/>
                  <a:pt x="17376" y="14164"/>
                </a:cubicBezTo>
                <a:cubicBezTo>
                  <a:pt x="17415" y="14321"/>
                  <a:pt x="17396" y="14321"/>
                  <a:pt x="17454" y="14514"/>
                </a:cubicBezTo>
                <a:cubicBezTo>
                  <a:pt x="17399" y="14340"/>
                  <a:pt x="17372" y="14279"/>
                  <a:pt x="17359" y="14279"/>
                </a:cubicBezTo>
                <a:cubicBezTo>
                  <a:pt x="17325" y="14279"/>
                  <a:pt x="17391" y="14686"/>
                  <a:pt x="17361" y="14686"/>
                </a:cubicBezTo>
                <a:cubicBezTo>
                  <a:pt x="17350" y="14686"/>
                  <a:pt x="17329" y="14637"/>
                  <a:pt x="17290" y="14514"/>
                </a:cubicBezTo>
                <a:cubicBezTo>
                  <a:pt x="17298" y="14514"/>
                  <a:pt x="17275" y="14383"/>
                  <a:pt x="17271" y="14383"/>
                </a:cubicBezTo>
                <a:cubicBezTo>
                  <a:pt x="17270" y="14383"/>
                  <a:pt x="17270" y="14383"/>
                  <a:pt x="17270" y="14386"/>
                </a:cubicBezTo>
                <a:lnTo>
                  <a:pt x="17270" y="14578"/>
                </a:lnTo>
                <a:cubicBezTo>
                  <a:pt x="17337" y="14833"/>
                  <a:pt x="17319" y="14736"/>
                  <a:pt x="17367" y="14929"/>
                </a:cubicBezTo>
                <a:cubicBezTo>
                  <a:pt x="17406" y="15087"/>
                  <a:pt x="17425" y="15216"/>
                  <a:pt x="17415" y="15216"/>
                </a:cubicBezTo>
                <a:cubicBezTo>
                  <a:pt x="17386" y="15023"/>
                  <a:pt x="17319" y="14833"/>
                  <a:pt x="17280" y="14704"/>
                </a:cubicBezTo>
                <a:cubicBezTo>
                  <a:pt x="17299" y="14769"/>
                  <a:pt x="17319" y="14865"/>
                  <a:pt x="17337" y="14929"/>
                </a:cubicBezTo>
                <a:cubicBezTo>
                  <a:pt x="17314" y="14849"/>
                  <a:pt x="17303" y="14819"/>
                  <a:pt x="17301" y="14819"/>
                </a:cubicBezTo>
                <a:cubicBezTo>
                  <a:pt x="17293" y="14819"/>
                  <a:pt x="17396" y="15229"/>
                  <a:pt x="17385" y="15229"/>
                </a:cubicBezTo>
                <a:cubicBezTo>
                  <a:pt x="17384" y="15229"/>
                  <a:pt x="17378" y="15216"/>
                  <a:pt x="17367" y="15183"/>
                </a:cubicBezTo>
                <a:lnTo>
                  <a:pt x="17337" y="15055"/>
                </a:lnTo>
                <a:cubicBezTo>
                  <a:pt x="17346" y="15143"/>
                  <a:pt x="17372" y="15315"/>
                  <a:pt x="17368" y="15315"/>
                </a:cubicBezTo>
                <a:cubicBezTo>
                  <a:pt x="17368" y="15315"/>
                  <a:pt x="17368" y="15312"/>
                  <a:pt x="17367" y="15309"/>
                </a:cubicBezTo>
                <a:cubicBezTo>
                  <a:pt x="17290" y="15055"/>
                  <a:pt x="17337" y="15183"/>
                  <a:pt x="17280" y="14929"/>
                </a:cubicBezTo>
                <a:cubicBezTo>
                  <a:pt x="17272" y="14980"/>
                  <a:pt x="17353" y="15347"/>
                  <a:pt x="17337" y="15347"/>
                </a:cubicBezTo>
                <a:cubicBezTo>
                  <a:pt x="17334" y="15347"/>
                  <a:pt x="17325" y="15328"/>
                  <a:pt x="17309" y="15280"/>
                </a:cubicBezTo>
                <a:cubicBezTo>
                  <a:pt x="17299" y="15183"/>
                  <a:pt x="17299" y="15151"/>
                  <a:pt x="17290" y="15055"/>
                </a:cubicBezTo>
                <a:cubicBezTo>
                  <a:pt x="17193" y="14769"/>
                  <a:pt x="17212" y="14865"/>
                  <a:pt x="17193" y="14833"/>
                </a:cubicBezTo>
                <a:lnTo>
                  <a:pt x="17134" y="14736"/>
                </a:lnTo>
                <a:lnTo>
                  <a:pt x="17164" y="14801"/>
                </a:lnTo>
                <a:cubicBezTo>
                  <a:pt x="17347" y="15566"/>
                  <a:pt x="17173" y="15023"/>
                  <a:pt x="17280" y="15534"/>
                </a:cubicBezTo>
                <a:cubicBezTo>
                  <a:pt x="17173" y="15055"/>
                  <a:pt x="17212" y="15280"/>
                  <a:pt x="17134" y="14961"/>
                </a:cubicBezTo>
                <a:cubicBezTo>
                  <a:pt x="17106" y="14865"/>
                  <a:pt x="17067" y="14801"/>
                  <a:pt x="17048" y="14704"/>
                </a:cubicBezTo>
                <a:cubicBezTo>
                  <a:pt x="17064" y="14787"/>
                  <a:pt x="17066" y="14809"/>
                  <a:pt x="17062" y="14809"/>
                </a:cubicBezTo>
                <a:cubicBezTo>
                  <a:pt x="17056" y="14809"/>
                  <a:pt x="17043" y="14774"/>
                  <a:pt x="17038" y="14774"/>
                </a:cubicBezTo>
                <a:cubicBezTo>
                  <a:pt x="17032" y="14774"/>
                  <a:pt x="17035" y="14809"/>
                  <a:pt x="17067" y="14961"/>
                </a:cubicBezTo>
                <a:cubicBezTo>
                  <a:pt x="17038" y="14865"/>
                  <a:pt x="17057" y="14961"/>
                  <a:pt x="16990" y="14704"/>
                </a:cubicBezTo>
                <a:cubicBezTo>
                  <a:pt x="17000" y="14833"/>
                  <a:pt x="17038" y="14865"/>
                  <a:pt x="17067" y="14991"/>
                </a:cubicBezTo>
                <a:cubicBezTo>
                  <a:pt x="17089" y="15098"/>
                  <a:pt x="17090" y="15130"/>
                  <a:pt x="17081" y="15130"/>
                </a:cubicBezTo>
                <a:cubicBezTo>
                  <a:pt x="17065" y="15130"/>
                  <a:pt x="17020" y="15031"/>
                  <a:pt x="17003" y="15031"/>
                </a:cubicBezTo>
                <a:cubicBezTo>
                  <a:pt x="16991" y="15031"/>
                  <a:pt x="16992" y="15079"/>
                  <a:pt x="17028" y="15248"/>
                </a:cubicBezTo>
                <a:cubicBezTo>
                  <a:pt x="17057" y="15534"/>
                  <a:pt x="17154" y="15853"/>
                  <a:pt x="17183" y="16075"/>
                </a:cubicBezTo>
                <a:cubicBezTo>
                  <a:pt x="17134" y="15949"/>
                  <a:pt x="17087" y="15724"/>
                  <a:pt x="17087" y="15724"/>
                </a:cubicBezTo>
                <a:cubicBezTo>
                  <a:pt x="17065" y="15676"/>
                  <a:pt x="17051" y="15655"/>
                  <a:pt x="17043" y="15655"/>
                </a:cubicBezTo>
                <a:cubicBezTo>
                  <a:pt x="17033" y="15655"/>
                  <a:pt x="17039" y="15711"/>
                  <a:pt x="17057" y="15788"/>
                </a:cubicBezTo>
                <a:cubicBezTo>
                  <a:pt x="17028" y="15692"/>
                  <a:pt x="17009" y="15630"/>
                  <a:pt x="16970" y="15534"/>
                </a:cubicBezTo>
                <a:cubicBezTo>
                  <a:pt x="16970" y="15588"/>
                  <a:pt x="17045" y="15818"/>
                  <a:pt x="17035" y="15818"/>
                </a:cubicBezTo>
                <a:cubicBezTo>
                  <a:pt x="17034" y="15818"/>
                  <a:pt x="17028" y="15810"/>
                  <a:pt x="17019" y="15788"/>
                </a:cubicBezTo>
                <a:cubicBezTo>
                  <a:pt x="16990" y="15692"/>
                  <a:pt x="16941" y="15502"/>
                  <a:pt x="16913" y="15374"/>
                </a:cubicBezTo>
                <a:cubicBezTo>
                  <a:pt x="16931" y="15502"/>
                  <a:pt x="16970" y="15724"/>
                  <a:pt x="16990" y="15821"/>
                </a:cubicBezTo>
                <a:cubicBezTo>
                  <a:pt x="16941" y="15660"/>
                  <a:pt x="16922" y="15566"/>
                  <a:pt x="16893" y="15438"/>
                </a:cubicBezTo>
                <a:cubicBezTo>
                  <a:pt x="16903" y="15534"/>
                  <a:pt x="16913" y="15692"/>
                  <a:pt x="16990" y="15949"/>
                </a:cubicBezTo>
                <a:lnTo>
                  <a:pt x="17018" y="15995"/>
                </a:lnTo>
                <a:cubicBezTo>
                  <a:pt x="16996" y="15938"/>
                  <a:pt x="16948" y="15780"/>
                  <a:pt x="16941" y="15756"/>
                </a:cubicBezTo>
                <a:cubicBezTo>
                  <a:pt x="16924" y="15681"/>
                  <a:pt x="16921" y="15655"/>
                  <a:pt x="16925" y="15655"/>
                </a:cubicBezTo>
                <a:cubicBezTo>
                  <a:pt x="16935" y="15655"/>
                  <a:pt x="16988" y="15818"/>
                  <a:pt x="17009" y="15885"/>
                </a:cubicBezTo>
                <a:lnTo>
                  <a:pt x="17019" y="15981"/>
                </a:lnTo>
                <a:cubicBezTo>
                  <a:pt x="17068" y="16115"/>
                  <a:pt x="17091" y="16166"/>
                  <a:pt x="17099" y="16166"/>
                </a:cubicBezTo>
                <a:cubicBezTo>
                  <a:pt x="17120" y="16166"/>
                  <a:pt x="17026" y="15788"/>
                  <a:pt x="17048" y="15788"/>
                </a:cubicBezTo>
                <a:lnTo>
                  <a:pt x="17164" y="16203"/>
                </a:lnTo>
                <a:lnTo>
                  <a:pt x="17077" y="15821"/>
                </a:lnTo>
                <a:cubicBezTo>
                  <a:pt x="17106" y="15917"/>
                  <a:pt x="17183" y="16139"/>
                  <a:pt x="17193" y="16235"/>
                </a:cubicBezTo>
                <a:cubicBezTo>
                  <a:pt x="17208" y="16268"/>
                  <a:pt x="17214" y="16281"/>
                  <a:pt x="17216" y="16281"/>
                </a:cubicBezTo>
                <a:cubicBezTo>
                  <a:pt x="17221" y="16281"/>
                  <a:pt x="17198" y="16203"/>
                  <a:pt x="17203" y="16203"/>
                </a:cubicBezTo>
                <a:cubicBezTo>
                  <a:pt x="17204" y="16203"/>
                  <a:pt x="17212" y="16219"/>
                  <a:pt x="17231" y="16268"/>
                </a:cubicBezTo>
                <a:cubicBezTo>
                  <a:pt x="17241" y="16300"/>
                  <a:pt x="17251" y="16329"/>
                  <a:pt x="17251" y="16329"/>
                </a:cubicBezTo>
                <a:lnTo>
                  <a:pt x="17222" y="16171"/>
                </a:lnTo>
                <a:cubicBezTo>
                  <a:pt x="17249" y="16260"/>
                  <a:pt x="17308" y="16431"/>
                  <a:pt x="17294" y="16431"/>
                </a:cubicBezTo>
                <a:cubicBezTo>
                  <a:pt x="17294" y="16431"/>
                  <a:pt x="17292" y="16428"/>
                  <a:pt x="17290" y="16426"/>
                </a:cubicBezTo>
                <a:cubicBezTo>
                  <a:pt x="17303" y="16455"/>
                  <a:pt x="17310" y="16466"/>
                  <a:pt x="17314" y="16466"/>
                </a:cubicBezTo>
                <a:cubicBezTo>
                  <a:pt x="17331" y="16466"/>
                  <a:pt x="17277" y="16249"/>
                  <a:pt x="17286" y="16249"/>
                </a:cubicBezTo>
                <a:cubicBezTo>
                  <a:pt x="17290" y="16249"/>
                  <a:pt x="17298" y="16270"/>
                  <a:pt x="17319" y="16329"/>
                </a:cubicBezTo>
                <a:lnTo>
                  <a:pt x="17329" y="16361"/>
                </a:lnTo>
                <a:cubicBezTo>
                  <a:pt x="17309" y="16139"/>
                  <a:pt x="17241" y="16043"/>
                  <a:pt x="17154" y="15630"/>
                </a:cubicBezTo>
                <a:lnTo>
                  <a:pt x="17386" y="16361"/>
                </a:lnTo>
                <a:lnTo>
                  <a:pt x="17299" y="16043"/>
                </a:lnTo>
                <a:cubicBezTo>
                  <a:pt x="17299" y="16043"/>
                  <a:pt x="17309" y="16075"/>
                  <a:pt x="17347" y="16203"/>
                </a:cubicBezTo>
                <a:cubicBezTo>
                  <a:pt x="17290" y="15949"/>
                  <a:pt x="17309" y="16043"/>
                  <a:pt x="17251" y="15853"/>
                </a:cubicBezTo>
                <a:cubicBezTo>
                  <a:pt x="17272" y="15901"/>
                  <a:pt x="17283" y="15917"/>
                  <a:pt x="17290" y="15917"/>
                </a:cubicBezTo>
                <a:cubicBezTo>
                  <a:pt x="17304" y="15917"/>
                  <a:pt x="17301" y="15861"/>
                  <a:pt x="17309" y="15861"/>
                </a:cubicBezTo>
                <a:cubicBezTo>
                  <a:pt x="17311" y="15861"/>
                  <a:pt x="17316" y="15869"/>
                  <a:pt x="17321" y="15885"/>
                </a:cubicBezTo>
                <a:cubicBezTo>
                  <a:pt x="17313" y="15858"/>
                  <a:pt x="17304" y="15829"/>
                  <a:pt x="17290" y="15756"/>
                </a:cubicBezTo>
                <a:cubicBezTo>
                  <a:pt x="17337" y="15922"/>
                  <a:pt x="17354" y="15973"/>
                  <a:pt x="17358" y="15973"/>
                </a:cubicBezTo>
                <a:cubicBezTo>
                  <a:pt x="17365" y="15973"/>
                  <a:pt x="17328" y="15804"/>
                  <a:pt x="17337" y="15804"/>
                </a:cubicBezTo>
                <a:cubicBezTo>
                  <a:pt x="17339" y="15804"/>
                  <a:pt x="17346" y="15818"/>
                  <a:pt x="17357" y="15853"/>
                </a:cubicBezTo>
                <a:cubicBezTo>
                  <a:pt x="17435" y="16139"/>
                  <a:pt x="17386" y="16011"/>
                  <a:pt x="17463" y="16235"/>
                </a:cubicBezTo>
                <a:cubicBezTo>
                  <a:pt x="17424" y="16072"/>
                  <a:pt x="17414" y="16019"/>
                  <a:pt x="17419" y="16019"/>
                </a:cubicBezTo>
                <a:cubicBezTo>
                  <a:pt x="17428" y="16019"/>
                  <a:pt x="17484" y="16190"/>
                  <a:pt x="17493" y="16190"/>
                </a:cubicBezTo>
                <a:cubicBezTo>
                  <a:pt x="17494" y="16190"/>
                  <a:pt x="17494" y="16185"/>
                  <a:pt x="17493" y="16171"/>
                </a:cubicBezTo>
                <a:cubicBezTo>
                  <a:pt x="17396" y="15788"/>
                  <a:pt x="17473" y="15949"/>
                  <a:pt x="17454" y="15788"/>
                </a:cubicBezTo>
                <a:cubicBezTo>
                  <a:pt x="17483" y="15917"/>
                  <a:pt x="17532" y="15917"/>
                  <a:pt x="17579" y="16043"/>
                </a:cubicBezTo>
                <a:lnTo>
                  <a:pt x="17599" y="16107"/>
                </a:lnTo>
                <a:cubicBezTo>
                  <a:pt x="17502" y="15692"/>
                  <a:pt x="17532" y="15724"/>
                  <a:pt x="17522" y="15630"/>
                </a:cubicBezTo>
                <a:cubicBezTo>
                  <a:pt x="17579" y="15853"/>
                  <a:pt x="17599" y="15949"/>
                  <a:pt x="17618" y="16075"/>
                </a:cubicBezTo>
                <a:lnTo>
                  <a:pt x="17628" y="16043"/>
                </a:lnTo>
                <a:cubicBezTo>
                  <a:pt x="17599" y="15917"/>
                  <a:pt x="17589" y="15853"/>
                  <a:pt x="17579" y="15788"/>
                </a:cubicBezTo>
                <a:lnTo>
                  <a:pt x="17657" y="16107"/>
                </a:lnTo>
                <a:cubicBezTo>
                  <a:pt x="17657" y="16053"/>
                  <a:pt x="17610" y="15783"/>
                  <a:pt x="17633" y="15783"/>
                </a:cubicBezTo>
                <a:cubicBezTo>
                  <a:pt x="17638" y="15783"/>
                  <a:pt x="17645" y="15794"/>
                  <a:pt x="17657" y="15821"/>
                </a:cubicBezTo>
                <a:cubicBezTo>
                  <a:pt x="17589" y="15534"/>
                  <a:pt x="17454" y="15087"/>
                  <a:pt x="17435" y="14833"/>
                </a:cubicBezTo>
                <a:cubicBezTo>
                  <a:pt x="17456" y="14951"/>
                  <a:pt x="17499" y="15122"/>
                  <a:pt x="17523" y="15229"/>
                </a:cubicBezTo>
                <a:cubicBezTo>
                  <a:pt x="17523" y="15229"/>
                  <a:pt x="17523" y="15229"/>
                  <a:pt x="17524" y="15229"/>
                </a:cubicBezTo>
                <a:cubicBezTo>
                  <a:pt x="17525" y="15229"/>
                  <a:pt x="17527" y="15234"/>
                  <a:pt x="17532" y="15248"/>
                </a:cubicBezTo>
                <a:lnTo>
                  <a:pt x="17589" y="15502"/>
                </a:lnTo>
                <a:cubicBezTo>
                  <a:pt x="17593" y="15515"/>
                  <a:pt x="17595" y="15521"/>
                  <a:pt x="17596" y="15521"/>
                </a:cubicBezTo>
                <a:cubicBezTo>
                  <a:pt x="17599" y="15521"/>
                  <a:pt x="17549" y="15309"/>
                  <a:pt x="17549" y="15309"/>
                </a:cubicBezTo>
                <a:cubicBezTo>
                  <a:pt x="17549" y="15309"/>
                  <a:pt x="17550" y="15309"/>
                  <a:pt x="17550" y="15309"/>
                </a:cubicBezTo>
                <a:cubicBezTo>
                  <a:pt x="17599" y="15534"/>
                  <a:pt x="17589" y="15438"/>
                  <a:pt x="17638" y="15630"/>
                </a:cubicBezTo>
                <a:cubicBezTo>
                  <a:pt x="17638" y="15630"/>
                  <a:pt x="17625" y="15588"/>
                  <a:pt x="17622" y="15588"/>
                </a:cubicBezTo>
                <a:cubicBezTo>
                  <a:pt x="17620" y="15588"/>
                  <a:pt x="17622" y="15598"/>
                  <a:pt x="17628" y="15630"/>
                </a:cubicBezTo>
                <a:cubicBezTo>
                  <a:pt x="17638" y="15660"/>
                  <a:pt x="17676" y="15756"/>
                  <a:pt x="17725" y="15917"/>
                </a:cubicBezTo>
                <a:cubicBezTo>
                  <a:pt x="17686" y="15788"/>
                  <a:pt x="17647" y="15630"/>
                  <a:pt x="17647" y="15598"/>
                </a:cubicBezTo>
                <a:cubicBezTo>
                  <a:pt x="17648" y="15590"/>
                  <a:pt x="17649" y="15590"/>
                  <a:pt x="17651" y="15590"/>
                </a:cubicBezTo>
                <a:cubicBezTo>
                  <a:pt x="17667" y="15590"/>
                  <a:pt x="17718" y="15861"/>
                  <a:pt x="17753" y="15949"/>
                </a:cubicBezTo>
                <a:cubicBezTo>
                  <a:pt x="17715" y="15788"/>
                  <a:pt x="17763" y="15917"/>
                  <a:pt x="17686" y="15598"/>
                </a:cubicBezTo>
                <a:cubicBezTo>
                  <a:pt x="17687" y="15596"/>
                  <a:pt x="17687" y="15593"/>
                  <a:pt x="17689" y="15593"/>
                </a:cubicBezTo>
                <a:cubicBezTo>
                  <a:pt x="17700" y="15593"/>
                  <a:pt x="17726" y="15732"/>
                  <a:pt x="17744" y="15821"/>
                </a:cubicBezTo>
                <a:cubicBezTo>
                  <a:pt x="17725" y="15660"/>
                  <a:pt x="17773" y="15692"/>
                  <a:pt x="17686" y="15374"/>
                </a:cubicBezTo>
                <a:lnTo>
                  <a:pt x="17676" y="15341"/>
                </a:lnTo>
                <a:cubicBezTo>
                  <a:pt x="17661" y="15208"/>
                  <a:pt x="17664" y="15167"/>
                  <a:pt x="17676" y="15167"/>
                </a:cubicBezTo>
                <a:cubicBezTo>
                  <a:pt x="17694" y="15167"/>
                  <a:pt x="17731" y="15261"/>
                  <a:pt x="17747" y="15261"/>
                </a:cubicBezTo>
                <a:cubicBezTo>
                  <a:pt x="17752" y="15261"/>
                  <a:pt x="17756" y="15250"/>
                  <a:pt x="17753" y="15216"/>
                </a:cubicBezTo>
                <a:lnTo>
                  <a:pt x="17782" y="15309"/>
                </a:lnTo>
                <a:cubicBezTo>
                  <a:pt x="17763" y="15151"/>
                  <a:pt x="17792" y="15183"/>
                  <a:pt x="17753" y="14897"/>
                </a:cubicBezTo>
                <a:cubicBezTo>
                  <a:pt x="17753" y="14897"/>
                  <a:pt x="17802" y="15087"/>
                  <a:pt x="17831" y="15248"/>
                </a:cubicBezTo>
                <a:cubicBezTo>
                  <a:pt x="17825" y="15162"/>
                  <a:pt x="17813" y="15076"/>
                  <a:pt x="17821" y="15076"/>
                </a:cubicBezTo>
                <a:cubicBezTo>
                  <a:pt x="17826" y="15076"/>
                  <a:pt x="17834" y="15098"/>
                  <a:pt x="17850" y="15151"/>
                </a:cubicBezTo>
                <a:cubicBezTo>
                  <a:pt x="17866" y="15274"/>
                  <a:pt x="17876" y="15309"/>
                  <a:pt x="17879" y="15317"/>
                </a:cubicBezTo>
                <a:cubicBezTo>
                  <a:pt x="17877" y="15315"/>
                  <a:pt x="17874" y="15309"/>
                  <a:pt x="17869" y="15309"/>
                </a:cubicBezTo>
                <a:cubicBezTo>
                  <a:pt x="17891" y="15347"/>
                  <a:pt x="17912" y="15419"/>
                  <a:pt x="17919" y="15419"/>
                </a:cubicBezTo>
                <a:cubicBezTo>
                  <a:pt x="17925" y="15419"/>
                  <a:pt x="17921" y="15371"/>
                  <a:pt x="17899" y="15216"/>
                </a:cubicBezTo>
                <a:cubicBezTo>
                  <a:pt x="17932" y="15432"/>
                  <a:pt x="17956" y="15518"/>
                  <a:pt x="17964" y="15518"/>
                </a:cubicBezTo>
                <a:cubicBezTo>
                  <a:pt x="17968" y="15518"/>
                  <a:pt x="17969" y="15499"/>
                  <a:pt x="17966" y="15470"/>
                </a:cubicBezTo>
                <a:lnTo>
                  <a:pt x="17918" y="15280"/>
                </a:lnTo>
                <a:cubicBezTo>
                  <a:pt x="17918" y="15248"/>
                  <a:pt x="17921" y="15240"/>
                  <a:pt x="17924" y="15240"/>
                </a:cubicBezTo>
                <a:cubicBezTo>
                  <a:pt x="17928" y="15240"/>
                  <a:pt x="17933" y="15248"/>
                  <a:pt x="17938" y="15248"/>
                </a:cubicBezTo>
                <a:lnTo>
                  <a:pt x="18015" y="15630"/>
                </a:lnTo>
                <a:cubicBezTo>
                  <a:pt x="18032" y="15695"/>
                  <a:pt x="18042" y="15722"/>
                  <a:pt x="18046" y="15722"/>
                </a:cubicBezTo>
                <a:cubicBezTo>
                  <a:pt x="18066" y="15722"/>
                  <a:pt x="17996" y="15245"/>
                  <a:pt x="18017" y="15245"/>
                </a:cubicBezTo>
                <a:cubicBezTo>
                  <a:pt x="18024" y="15245"/>
                  <a:pt x="18043" y="15307"/>
                  <a:pt x="18082" y="15470"/>
                </a:cubicBezTo>
                <a:cubicBezTo>
                  <a:pt x="18034" y="15183"/>
                  <a:pt x="18024" y="15309"/>
                  <a:pt x="17976" y="14991"/>
                </a:cubicBezTo>
                <a:cubicBezTo>
                  <a:pt x="17986" y="14991"/>
                  <a:pt x="18024" y="15151"/>
                  <a:pt x="18054" y="15280"/>
                </a:cubicBezTo>
                <a:cubicBezTo>
                  <a:pt x="18082" y="15406"/>
                  <a:pt x="18121" y="15534"/>
                  <a:pt x="18121" y="15534"/>
                </a:cubicBezTo>
                <a:cubicBezTo>
                  <a:pt x="18128" y="15556"/>
                  <a:pt x="18131" y="15564"/>
                  <a:pt x="18132" y="15564"/>
                </a:cubicBezTo>
                <a:cubicBezTo>
                  <a:pt x="18146" y="15564"/>
                  <a:pt x="18049" y="15042"/>
                  <a:pt x="18065" y="15042"/>
                </a:cubicBezTo>
                <a:cubicBezTo>
                  <a:pt x="18067" y="15042"/>
                  <a:pt x="18069" y="15047"/>
                  <a:pt x="18072" y="15055"/>
                </a:cubicBezTo>
                <a:cubicBezTo>
                  <a:pt x="18044" y="14897"/>
                  <a:pt x="17976" y="14546"/>
                  <a:pt x="17966" y="14386"/>
                </a:cubicBezTo>
                <a:cubicBezTo>
                  <a:pt x="17986" y="14386"/>
                  <a:pt x="18092" y="14929"/>
                  <a:pt x="18102" y="15055"/>
                </a:cubicBezTo>
                <a:cubicBezTo>
                  <a:pt x="18102" y="15063"/>
                  <a:pt x="18101" y="15068"/>
                  <a:pt x="18100" y="15068"/>
                </a:cubicBezTo>
                <a:cubicBezTo>
                  <a:pt x="18097" y="15068"/>
                  <a:pt x="18089" y="15039"/>
                  <a:pt x="18082" y="14991"/>
                </a:cubicBezTo>
                <a:cubicBezTo>
                  <a:pt x="18092" y="15055"/>
                  <a:pt x="18092" y="15119"/>
                  <a:pt x="18131" y="15280"/>
                </a:cubicBezTo>
                <a:lnTo>
                  <a:pt x="18102" y="15119"/>
                </a:lnTo>
                <a:cubicBezTo>
                  <a:pt x="18131" y="15248"/>
                  <a:pt x="18150" y="15216"/>
                  <a:pt x="18189" y="15438"/>
                </a:cubicBezTo>
                <a:cubicBezTo>
                  <a:pt x="18169" y="15280"/>
                  <a:pt x="18150" y="15216"/>
                  <a:pt x="18131" y="15151"/>
                </a:cubicBezTo>
                <a:cubicBezTo>
                  <a:pt x="18145" y="15197"/>
                  <a:pt x="18153" y="15210"/>
                  <a:pt x="18158" y="15210"/>
                </a:cubicBezTo>
                <a:cubicBezTo>
                  <a:pt x="18168" y="15210"/>
                  <a:pt x="18170" y="15173"/>
                  <a:pt x="18179" y="15173"/>
                </a:cubicBezTo>
                <a:cubicBezTo>
                  <a:pt x="18183" y="15173"/>
                  <a:pt x="18189" y="15183"/>
                  <a:pt x="18198" y="15216"/>
                </a:cubicBezTo>
                <a:cubicBezTo>
                  <a:pt x="18179" y="15119"/>
                  <a:pt x="18150" y="14961"/>
                  <a:pt x="18150" y="14961"/>
                </a:cubicBezTo>
                <a:cubicBezTo>
                  <a:pt x="18158" y="14977"/>
                  <a:pt x="18163" y="14985"/>
                  <a:pt x="18166" y="14985"/>
                </a:cubicBezTo>
                <a:cubicBezTo>
                  <a:pt x="18184" y="14985"/>
                  <a:pt x="18113" y="14661"/>
                  <a:pt x="18121" y="14578"/>
                </a:cubicBezTo>
                <a:cubicBezTo>
                  <a:pt x="18158" y="14726"/>
                  <a:pt x="18190" y="14969"/>
                  <a:pt x="18198" y="14969"/>
                </a:cubicBezTo>
                <a:cubicBezTo>
                  <a:pt x="18200" y="14969"/>
                  <a:pt x="18201" y="14948"/>
                  <a:pt x="18198" y="14897"/>
                </a:cubicBezTo>
                <a:cubicBezTo>
                  <a:pt x="18225" y="15015"/>
                  <a:pt x="18261" y="15245"/>
                  <a:pt x="18273" y="15379"/>
                </a:cubicBezTo>
                <a:cubicBezTo>
                  <a:pt x="18268" y="15317"/>
                  <a:pt x="18270" y="15293"/>
                  <a:pt x="18275" y="15293"/>
                </a:cubicBezTo>
                <a:cubicBezTo>
                  <a:pt x="18291" y="15293"/>
                  <a:pt x="18346" y="15542"/>
                  <a:pt x="18353" y="15566"/>
                </a:cubicBezTo>
                <a:lnTo>
                  <a:pt x="18372" y="15692"/>
                </a:lnTo>
                <a:cubicBezTo>
                  <a:pt x="18363" y="15598"/>
                  <a:pt x="18363" y="15598"/>
                  <a:pt x="18372" y="15598"/>
                </a:cubicBezTo>
                <a:lnTo>
                  <a:pt x="18314" y="15309"/>
                </a:lnTo>
                <a:cubicBezTo>
                  <a:pt x="18332" y="15368"/>
                  <a:pt x="18334" y="15347"/>
                  <a:pt x="18349" y="15443"/>
                </a:cubicBezTo>
                <a:cubicBezTo>
                  <a:pt x="18318" y="15253"/>
                  <a:pt x="18265" y="14980"/>
                  <a:pt x="18237" y="14736"/>
                </a:cubicBezTo>
                <a:cubicBezTo>
                  <a:pt x="18242" y="14758"/>
                  <a:pt x="18245" y="14766"/>
                  <a:pt x="18247" y="14766"/>
                </a:cubicBezTo>
                <a:cubicBezTo>
                  <a:pt x="18252" y="14766"/>
                  <a:pt x="18249" y="14712"/>
                  <a:pt x="18254" y="14712"/>
                </a:cubicBezTo>
                <a:cubicBezTo>
                  <a:pt x="18259" y="14712"/>
                  <a:pt x="18269" y="14750"/>
                  <a:pt x="18295" y="14897"/>
                </a:cubicBezTo>
                <a:cubicBezTo>
                  <a:pt x="18292" y="14886"/>
                  <a:pt x="18289" y="14884"/>
                  <a:pt x="18288" y="14884"/>
                </a:cubicBezTo>
                <a:cubicBezTo>
                  <a:pt x="18275" y="14884"/>
                  <a:pt x="18351" y="15237"/>
                  <a:pt x="18353" y="15355"/>
                </a:cubicBezTo>
                <a:cubicBezTo>
                  <a:pt x="18354" y="15352"/>
                  <a:pt x="18354" y="15349"/>
                  <a:pt x="18356" y="15349"/>
                </a:cubicBezTo>
                <a:cubicBezTo>
                  <a:pt x="18358" y="15349"/>
                  <a:pt x="18363" y="15357"/>
                  <a:pt x="18372" y="15374"/>
                </a:cubicBezTo>
                <a:cubicBezTo>
                  <a:pt x="18382" y="15406"/>
                  <a:pt x="18382" y="15438"/>
                  <a:pt x="18382" y="15470"/>
                </a:cubicBezTo>
                <a:cubicBezTo>
                  <a:pt x="18396" y="15523"/>
                  <a:pt x="18402" y="15548"/>
                  <a:pt x="18405" y="15548"/>
                </a:cubicBezTo>
                <a:cubicBezTo>
                  <a:pt x="18418" y="15548"/>
                  <a:pt x="18327" y="15017"/>
                  <a:pt x="18344" y="14991"/>
                </a:cubicBezTo>
                <a:cubicBezTo>
                  <a:pt x="18369" y="15186"/>
                  <a:pt x="18401" y="15355"/>
                  <a:pt x="18409" y="15355"/>
                </a:cubicBezTo>
                <a:cubicBezTo>
                  <a:pt x="18410" y="15355"/>
                  <a:pt x="18411" y="15352"/>
                  <a:pt x="18411" y="15341"/>
                </a:cubicBezTo>
                <a:cubicBezTo>
                  <a:pt x="18411" y="15344"/>
                  <a:pt x="18410" y="15344"/>
                  <a:pt x="18409" y="15344"/>
                </a:cubicBezTo>
                <a:cubicBezTo>
                  <a:pt x="18397" y="15344"/>
                  <a:pt x="18343" y="14985"/>
                  <a:pt x="18324" y="14801"/>
                </a:cubicBezTo>
                <a:cubicBezTo>
                  <a:pt x="18335" y="14835"/>
                  <a:pt x="18340" y="14849"/>
                  <a:pt x="18344" y="14849"/>
                </a:cubicBezTo>
                <a:cubicBezTo>
                  <a:pt x="18354" y="14849"/>
                  <a:pt x="18326" y="14672"/>
                  <a:pt x="18334" y="14672"/>
                </a:cubicBezTo>
                <a:lnTo>
                  <a:pt x="18305" y="14611"/>
                </a:lnTo>
                <a:cubicBezTo>
                  <a:pt x="18275" y="14386"/>
                  <a:pt x="18285" y="14386"/>
                  <a:pt x="18285" y="14321"/>
                </a:cubicBezTo>
                <a:cubicBezTo>
                  <a:pt x="18314" y="14482"/>
                  <a:pt x="18295" y="14450"/>
                  <a:pt x="18314" y="14514"/>
                </a:cubicBezTo>
                <a:cubicBezTo>
                  <a:pt x="18301" y="14421"/>
                  <a:pt x="18299" y="14388"/>
                  <a:pt x="18301" y="14388"/>
                </a:cubicBezTo>
                <a:cubicBezTo>
                  <a:pt x="18310" y="14388"/>
                  <a:pt x="18363" y="14643"/>
                  <a:pt x="18374" y="14643"/>
                </a:cubicBezTo>
                <a:cubicBezTo>
                  <a:pt x="18377" y="14643"/>
                  <a:pt x="18377" y="14624"/>
                  <a:pt x="18372" y="14578"/>
                </a:cubicBezTo>
                <a:cubicBezTo>
                  <a:pt x="18401" y="14704"/>
                  <a:pt x="18440" y="14991"/>
                  <a:pt x="18460" y="15087"/>
                </a:cubicBezTo>
                <a:cubicBezTo>
                  <a:pt x="18452" y="15015"/>
                  <a:pt x="18452" y="14988"/>
                  <a:pt x="18457" y="14988"/>
                </a:cubicBezTo>
                <a:cubicBezTo>
                  <a:pt x="18465" y="14988"/>
                  <a:pt x="18498" y="15154"/>
                  <a:pt x="18508" y="15154"/>
                </a:cubicBezTo>
                <a:cubicBezTo>
                  <a:pt x="18511" y="15154"/>
                  <a:pt x="18512" y="15135"/>
                  <a:pt x="18508" y="15087"/>
                </a:cubicBezTo>
                <a:cubicBezTo>
                  <a:pt x="18450" y="14801"/>
                  <a:pt x="18460" y="14865"/>
                  <a:pt x="18431" y="14578"/>
                </a:cubicBezTo>
                <a:lnTo>
                  <a:pt x="18440" y="14833"/>
                </a:lnTo>
                <a:lnTo>
                  <a:pt x="18382" y="14354"/>
                </a:lnTo>
                <a:cubicBezTo>
                  <a:pt x="18373" y="14383"/>
                  <a:pt x="18397" y="14549"/>
                  <a:pt x="18386" y="14549"/>
                </a:cubicBezTo>
                <a:cubicBezTo>
                  <a:pt x="18385" y="14549"/>
                  <a:pt x="18383" y="14549"/>
                  <a:pt x="18382" y="14546"/>
                </a:cubicBezTo>
                <a:cubicBezTo>
                  <a:pt x="18353" y="14289"/>
                  <a:pt x="18363" y="14354"/>
                  <a:pt x="18324" y="14131"/>
                </a:cubicBezTo>
                <a:cubicBezTo>
                  <a:pt x="18342" y="14228"/>
                  <a:pt x="18350" y="14263"/>
                  <a:pt x="18354" y="14263"/>
                </a:cubicBezTo>
                <a:cubicBezTo>
                  <a:pt x="18362" y="14263"/>
                  <a:pt x="18336" y="14030"/>
                  <a:pt x="18344" y="14030"/>
                </a:cubicBezTo>
                <a:cubicBezTo>
                  <a:pt x="18348" y="14030"/>
                  <a:pt x="18353" y="14051"/>
                  <a:pt x="18363" y="14099"/>
                </a:cubicBezTo>
                <a:lnTo>
                  <a:pt x="18478" y="14833"/>
                </a:lnTo>
                <a:cubicBezTo>
                  <a:pt x="18490" y="14881"/>
                  <a:pt x="18497" y="14900"/>
                  <a:pt x="18501" y="14900"/>
                </a:cubicBezTo>
                <a:cubicBezTo>
                  <a:pt x="18519" y="14900"/>
                  <a:pt x="18479" y="14522"/>
                  <a:pt x="18497" y="14522"/>
                </a:cubicBezTo>
                <a:cubicBezTo>
                  <a:pt x="18500" y="14522"/>
                  <a:pt x="18503" y="14530"/>
                  <a:pt x="18508" y="14546"/>
                </a:cubicBezTo>
                <a:lnTo>
                  <a:pt x="18488" y="14418"/>
                </a:lnTo>
                <a:cubicBezTo>
                  <a:pt x="18466" y="14287"/>
                  <a:pt x="18466" y="14263"/>
                  <a:pt x="18472" y="14263"/>
                </a:cubicBezTo>
                <a:cubicBezTo>
                  <a:pt x="18476" y="14263"/>
                  <a:pt x="18481" y="14271"/>
                  <a:pt x="18485" y="14271"/>
                </a:cubicBezTo>
                <a:cubicBezTo>
                  <a:pt x="18489" y="14271"/>
                  <a:pt x="18491" y="14263"/>
                  <a:pt x="18488" y="14228"/>
                </a:cubicBezTo>
                <a:cubicBezTo>
                  <a:pt x="18517" y="14482"/>
                  <a:pt x="18537" y="14546"/>
                  <a:pt x="18566" y="14704"/>
                </a:cubicBezTo>
                <a:cubicBezTo>
                  <a:pt x="18537" y="14514"/>
                  <a:pt x="18585" y="14672"/>
                  <a:pt x="18517" y="14196"/>
                </a:cubicBezTo>
                <a:lnTo>
                  <a:pt x="18575" y="14482"/>
                </a:lnTo>
                <a:cubicBezTo>
                  <a:pt x="18578" y="14487"/>
                  <a:pt x="18580" y="14490"/>
                  <a:pt x="18582" y="14490"/>
                </a:cubicBezTo>
                <a:cubicBezTo>
                  <a:pt x="18610" y="14490"/>
                  <a:pt x="18504" y="13781"/>
                  <a:pt x="18534" y="13781"/>
                </a:cubicBezTo>
                <a:cubicBezTo>
                  <a:pt x="18535" y="13781"/>
                  <a:pt x="18536" y="13781"/>
                  <a:pt x="18537" y="13781"/>
                </a:cubicBezTo>
                <a:cubicBezTo>
                  <a:pt x="18566" y="14067"/>
                  <a:pt x="18604" y="14228"/>
                  <a:pt x="18614" y="14450"/>
                </a:cubicBezTo>
                <a:cubicBezTo>
                  <a:pt x="18616" y="14450"/>
                  <a:pt x="18619" y="14453"/>
                  <a:pt x="18621" y="14453"/>
                </a:cubicBezTo>
                <a:cubicBezTo>
                  <a:pt x="18627" y="14453"/>
                  <a:pt x="18629" y="14434"/>
                  <a:pt x="18614" y="14289"/>
                </a:cubicBezTo>
                <a:cubicBezTo>
                  <a:pt x="18616" y="14313"/>
                  <a:pt x="18618" y="14321"/>
                  <a:pt x="18619" y="14321"/>
                </a:cubicBezTo>
                <a:cubicBezTo>
                  <a:pt x="18621" y="14321"/>
                  <a:pt x="18603" y="14105"/>
                  <a:pt x="18610" y="14105"/>
                </a:cubicBezTo>
                <a:cubicBezTo>
                  <a:pt x="18612" y="14105"/>
                  <a:pt x="18615" y="14115"/>
                  <a:pt x="18619" y="14137"/>
                </a:cubicBezTo>
                <a:cubicBezTo>
                  <a:pt x="18600" y="14024"/>
                  <a:pt x="18576" y="13781"/>
                  <a:pt x="18585" y="13781"/>
                </a:cubicBezTo>
                <a:cubicBezTo>
                  <a:pt x="18595" y="13845"/>
                  <a:pt x="18604" y="13909"/>
                  <a:pt x="18604" y="13909"/>
                </a:cubicBezTo>
                <a:cubicBezTo>
                  <a:pt x="18585" y="13781"/>
                  <a:pt x="18585" y="13716"/>
                  <a:pt x="18547" y="13462"/>
                </a:cubicBezTo>
                <a:cubicBezTo>
                  <a:pt x="18588" y="13716"/>
                  <a:pt x="18608" y="13783"/>
                  <a:pt x="18619" y="13783"/>
                </a:cubicBezTo>
                <a:cubicBezTo>
                  <a:pt x="18632" y="13783"/>
                  <a:pt x="18635" y="13700"/>
                  <a:pt x="18648" y="13700"/>
                </a:cubicBezTo>
                <a:cubicBezTo>
                  <a:pt x="18660" y="13700"/>
                  <a:pt x="18677" y="13751"/>
                  <a:pt x="18711" y="13941"/>
                </a:cubicBezTo>
                <a:cubicBezTo>
                  <a:pt x="18711" y="13845"/>
                  <a:pt x="18720" y="13749"/>
                  <a:pt x="18730" y="13684"/>
                </a:cubicBezTo>
                <a:cubicBezTo>
                  <a:pt x="18740" y="13781"/>
                  <a:pt x="18750" y="13813"/>
                  <a:pt x="18740" y="13813"/>
                </a:cubicBezTo>
                <a:cubicBezTo>
                  <a:pt x="18745" y="13829"/>
                  <a:pt x="18749" y="13837"/>
                  <a:pt x="18751" y="13837"/>
                </a:cubicBezTo>
                <a:cubicBezTo>
                  <a:pt x="18770" y="13837"/>
                  <a:pt x="18686" y="13259"/>
                  <a:pt x="18698" y="13259"/>
                </a:cubicBezTo>
                <a:cubicBezTo>
                  <a:pt x="18700" y="13259"/>
                  <a:pt x="18704" y="13272"/>
                  <a:pt x="18711" y="13302"/>
                </a:cubicBezTo>
                <a:cubicBezTo>
                  <a:pt x="18778" y="13684"/>
                  <a:pt x="18730" y="13526"/>
                  <a:pt x="18759" y="13684"/>
                </a:cubicBezTo>
                <a:cubicBezTo>
                  <a:pt x="18796" y="13949"/>
                  <a:pt x="18811" y="14030"/>
                  <a:pt x="18815" y="14030"/>
                </a:cubicBezTo>
                <a:cubicBezTo>
                  <a:pt x="18824" y="14030"/>
                  <a:pt x="18811" y="13850"/>
                  <a:pt x="18824" y="13850"/>
                </a:cubicBezTo>
                <a:cubicBezTo>
                  <a:pt x="18828" y="13850"/>
                  <a:pt x="18838" y="13882"/>
                  <a:pt x="18856" y="13971"/>
                </a:cubicBezTo>
                <a:lnTo>
                  <a:pt x="18856" y="14035"/>
                </a:lnTo>
                <a:cubicBezTo>
                  <a:pt x="18864" y="14081"/>
                  <a:pt x="18870" y="14099"/>
                  <a:pt x="18872" y="14099"/>
                </a:cubicBezTo>
                <a:cubicBezTo>
                  <a:pt x="18886" y="14099"/>
                  <a:pt x="18852" y="13716"/>
                  <a:pt x="18864" y="13716"/>
                </a:cubicBezTo>
                <a:cubicBezTo>
                  <a:pt x="18864" y="13716"/>
                  <a:pt x="18865" y="13716"/>
                  <a:pt x="18866" y="13716"/>
                </a:cubicBezTo>
                <a:cubicBezTo>
                  <a:pt x="18866" y="13716"/>
                  <a:pt x="18876" y="13781"/>
                  <a:pt x="18884" y="13845"/>
                </a:cubicBezTo>
                <a:cubicBezTo>
                  <a:pt x="18848" y="13422"/>
                  <a:pt x="18846" y="13227"/>
                  <a:pt x="18854" y="13101"/>
                </a:cubicBezTo>
                <a:cubicBezTo>
                  <a:pt x="18858" y="13136"/>
                  <a:pt x="18863" y="13173"/>
                  <a:pt x="18867" y="13211"/>
                </a:cubicBezTo>
                <a:cubicBezTo>
                  <a:pt x="18864" y="13178"/>
                  <a:pt x="18861" y="13136"/>
                  <a:pt x="18856" y="13079"/>
                </a:cubicBezTo>
                <a:cubicBezTo>
                  <a:pt x="18855" y="13087"/>
                  <a:pt x="18855" y="13093"/>
                  <a:pt x="18854" y="13101"/>
                </a:cubicBezTo>
                <a:cubicBezTo>
                  <a:pt x="18847" y="13034"/>
                  <a:pt x="18844" y="12978"/>
                  <a:pt x="18846" y="12951"/>
                </a:cubicBezTo>
                <a:cubicBezTo>
                  <a:pt x="18876" y="13112"/>
                  <a:pt x="18904" y="13240"/>
                  <a:pt x="18953" y="13591"/>
                </a:cubicBezTo>
                <a:lnTo>
                  <a:pt x="18943" y="13652"/>
                </a:lnTo>
                <a:cubicBezTo>
                  <a:pt x="18964" y="13791"/>
                  <a:pt x="18974" y="13837"/>
                  <a:pt x="18978" y="13837"/>
                </a:cubicBezTo>
                <a:cubicBezTo>
                  <a:pt x="18985" y="13837"/>
                  <a:pt x="18969" y="13647"/>
                  <a:pt x="18971" y="13647"/>
                </a:cubicBezTo>
                <a:cubicBezTo>
                  <a:pt x="18971" y="13647"/>
                  <a:pt x="18971" y="13650"/>
                  <a:pt x="18972" y="13652"/>
                </a:cubicBezTo>
                <a:lnTo>
                  <a:pt x="19001" y="13877"/>
                </a:lnTo>
                <a:cubicBezTo>
                  <a:pt x="19020" y="13781"/>
                  <a:pt x="18953" y="13269"/>
                  <a:pt x="18982" y="13269"/>
                </a:cubicBezTo>
                <a:lnTo>
                  <a:pt x="18962" y="13112"/>
                </a:lnTo>
                <a:cubicBezTo>
                  <a:pt x="18949" y="12978"/>
                  <a:pt x="18947" y="12935"/>
                  <a:pt x="18949" y="12935"/>
                </a:cubicBezTo>
                <a:cubicBezTo>
                  <a:pt x="18954" y="12935"/>
                  <a:pt x="18977" y="13109"/>
                  <a:pt x="18980" y="13109"/>
                </a:cubicBezTo>
                <a:cubicBezTo>
                  <a:pt x="18983" y="13109"/>
                  <a:pt x="18980" y="13077"/>
                  <a:pt x="18972" y="12983"/>
                </a:cubicBezTo>
                <a:lnTo>
                  <a:pt x="19040" y="13494"/>
                </a:lnTo>
                <a:cubicBezTo>
                  <a:pt x="19040" y="13366"/>
                  <a:pt x="19010" y="12951"/>
                  <a:pt x="19020" y="12825"/>
                </a:cubicBezTo>
                <a:cubicBezTo>
                  <a:pt x="19059" y="13240"/>
                  <a:pt x="19059" y="13462"/>
                  <a:pt x="19079" y="13684"/>
                </a:cubicBezTo>
                <a:cubicBezTo>
                  <a:pt x="19088" y="13684"/>
                  <a:pt x="19107" y="13620"/>
                  <a:pt x="19079" y="13366"/>
                </a:cubicBezTo>
                <a:cubicBezTo>
                  <a:pt x="19079" y="13393"/>
                  <a:pt x="19084" y="13478"/>
                  <a:pt x="19082" y="13478"/>
                </a:cubicBezTo>
                <a:cubicBezTo>
                  <a:pt x="19081" y="13478"/>
                  <a:pt x="19080" y="13476"/>
                  <a:pt x="19079" y="13462"/>
                </a:cubicBezTo>
                <a:cubicBezTo>
                  <a:pt x="19040" y="13047"/>
                  <a:pt x="19030" y="12825"/>
                  <a:pt x="19049" y="12825"/>
                </a:cubicBezTo>
                <a:cubicBezTo>
                  <a:pt x="19165" y="13813"/>
                  <a:pt x="19126" y="13015"/>
                  <a:pt x="19233" y="13749"/>
                </a:cubicBezTo>
                <a:cubicBezTo>
                  <a:pt x="19230" y="13620"/>
                  <a:pt x="19237" y="13577"/>
                  <a:pt x="19250" y="13577"/>
                </a:cubicBezTo>
                <a:cubicBezTo>
                  <a:pt x="19273" y="13577"/>
                  <a:pt x="19315" y="13730"/>
                  <a:pt x="19339" y="13730"/>
                </a:cubicBezTo>
                <a:cubicBezTo>
                  <a:pt x="19343" y="13730"/>
                  <a:pt x="19347" y="13727"/>
                  <a:pt x="19349" y="13716"/>
                </a:cubicBezTo>
                <a:cubicBezTo>
                  <a:pt x="19243" y="12951"/>
                  <a:pt x="19359" y="13684"/>
                  <a:pt x="19262" y="12889"/>
                </a:cubicBezTo>
                <a:cubicBezTo>
                  <a:pt x="19262" y="12857"/>
                  <a:pt x="19262" y="12841"/>
                  <a:pt x="19263" y="12841"/>
                </a:cubicBezTo>
                <a:cubicBezTo>
                  <a:pt x="19265" y="12841"/>
                  <a:pt x="19267" y="12857"/>
                  <a:pt x="19272" y="12889"/>
                </a:cubicBezTo>
                <a:lnTo>
                  <a:pt x="19359" y="13334"/>
                </a:lnTo>
                <a:cubicBezTo>
                  <a:pt x="19388" y="13559"/>
                  <a:pt x="19368" y="13526"/>
                  <a:pt x="19388" y="13684"/>
                </a:cubicBezTo>
                <a:cubicBezTo>
                  <a:pt x="19416" y="13716"/>
                  <a:pt x="19436" y="14003"/>
                  <a:pt x="19475" y="14228"/>
                </a:cubicBezTo>
                <a:cubicBezTo>
                  <a:pt x="19451" y="13998"/>
                  <a:pt x="19441" y="13848"/>
                  <a:pt x="19447" y="13848"/>
                </a:cubicBezTo>
                <a:cubicBezTo>
                  <a:pt x="19449" y="13848"/>
                  <a:pt x="19451" y="13858"/>
                  <a:pt x="19455" y="13877"/>
                </a:cubicBezTo>
                <a:lnTo>
                  <a:pt x="19397" y="13559"/>
                </a:lnTo>
                <a:cubicBezTo>
                  <a:pt x="19394" y="13470"/>
                  <a:pt x="19395" y="13435"/>
                  <a:pt x="19399" y="13435"/>
                </a:cubicBezTo>
                <a:cubicBezTo>
                  <a:pt x="19415" y="13435"/>
                  <a:pt x="19467" y="13840"/>
                  <a:pt x="19482" y="13840"/>
                </a:cubicBezTo>
                <a:cubicBezTo>
                  <a:pt x="19486" y="13840"/>
                  <a:pt x="19488" y="13805"/>
                  <a:pt x="19485" y="13716"/>
                </a:cubicBezTo>
                <a:lnTo>
                  <a:pt x="19503" y="13971"/>
                </a:lnTo>
                <a:cubicBezTo>
                  <a:pt x="19494" y="13813"/>
                  <a:pt x="19552" y="13941"/>
                  <a:pt x="19494" y="13269"/>
                </a:cubicBezTo>
                <a:cubicBezTo>
                  <a:pt x="19503" y="13366"/>
                  <a:pt x="19533" y="13559"/>
                  <a:pt x="19533" y="13620"/>
                </a:cubicBezTo>
                <a:cubicBezTo>
                  <a:pt x="19534" y="13623"/>
                  <a:pt x="19536" y="13625"/>
                  <a:pt x="19537" y="13625"/>
                </a:cubicBezTo>
                <a:cubicBezTo>
                  <a:pt x="19570" y="13625"/>
                  <a:pt x="19548" y="13120"/>
                  <a:pt x="19574" y="13120"/>
                </a:cubicBezTo>
                <a:cubicBezTo>
                  <a:pt x="19580" y="13120"/>
                  <a:pt x="19589" y="13146"/>
                  <a:pt x="19601" y="13208"/>
                </a:cubicBezTo>
                <a:lnTo>
                  <a:pt x="19619" y="13430"/>
                </a:lnTo>
                <a:cubicBezTo>
                  <a:pt x="19619" y="13382"/>
                  <a:pt x="19602" y="13178"/>
                  <a:pt x="19608" y="13178"/>
                </a:cubicBezTo>
                <a:cubicBezTo>
                  <a:pt x="19610" y="13178"/>
                  <a:pt x="19613" y="13194"/>
                  <a:pt x="19619" y="13240"/>
                </a:cubicBezTo>
                <a:cubicBezTo>
                  <a:pt x="19629" y="13302"/>
                  <a:pt x="19639" y="13430"/>
                  <a:pt x="19649" y="13430"/>
                </a:cubicBezTo>
                <a:cubicBezTo>
                  <a:pt x="19641" y="13377"/>
                  <a:pt x="19625" y="13157"/>
                  <a:pt x="19633" y="13157"/>
                </a:cubicBezTo>
                <a:cubicBezTo>
                  <a:pt x="19634" y="13157"/>
                  <a:pt x="19636" y="13162"/>
                  <a:pt x="19639" y="13176"/>
                </a:cubicBezTo>
                <a:lnTo>
                  <a:pt x="19658" y="13398"/>
                </a:lnTo>
                <a:cubicBezTo>
                  <a:pt x="19667" y="13425"/>
                  <a:pt x="19672" y="13435"/>
                  <a:pt x="19676" y="13435"/>
                </a:cubicBezTo>
                <a:cubicBezTo>
                  <a:pt x="19709" y="13435"/>
                  <a:pt x="19649" y="12774"/>
                  <a:pt x="19658" y="12632"/>
                </a:cubicBezTo>
                <a:cubicBezTo>
                  <a:pt x="19726" y="13208"/>
                  <a:pt x="19775" y="13366"/>
                  <a:pt x="19804" y="13430"/>
                </a:cubicBezTo>
                <a:lnTo>
                  <a:pt x="19813" y="13526"/>
                </a:lnTo>
                <a:cubicBezTo>
                  <a:pt x="19814" y="13526"/>
                  <a:pt x="19815" y="13526"/>
                  <a:pt x="19817" y="13526"/>
                </a:cubicBezTo>
                <a:cubicBezTo>
                  <a:pt x="19860" y="13526"/>
                  <a:pt x="19823" y="12946"/>
                  <a:pt x="19832" y="12697"/>
                </a:cubicBezTo>
                <a:cubicBezTo>
                  <a:pt x="19919" y="13269"/>
                  <a:pt x="19939" y="12857"/>
                  <a:pt x="20016" y="13176"/>
                </a:cubicBezTo>
                <a:cubicBezTo>
                  <a:pt x="19997" y="13047"/>
                  <a:pt x="19958" y="12697"/>
                  <a:pt x="19958" y="12632"/>
                </a:cubicBezTo>
                <a:cubicBezTo>
                  <a:pt x="19961" y="12648"/>
                  <a:pt x="19964" y="12654"/>
                  <a:pt x="19965" y="12654"/>
                </a:cubicBezTo>
                <a:cubicBezTo>
                  <a:pt x="19973" y="12654"/>
                  <a:pt x="19963" y="12507"/>
                  <a:pt x="19968" y="12507"/>
                </a:cubicBezTo>
                <a:cubicBezTo>
                  <a:pt x="19970" y="12507"/>
                  <a:pt x="19978" y="12560"/>
                  <a:pt x="19997" y="12729"/>
                </a:cubicBezTo>
                <a:cubicBezTo>
                  <a:pt x="20038" y="13042"/>
                  <a:pt x="20055" y="13103"/>
                  <a:pt x="20063" y="13103"/>
                </a:cubicBezTo>
                <a:cubicBezTo>
                  <a:pt x="20069" y="13103"/>
                  <a:pt x="20070" y="13079"/>
                  <a:pt x="20074" y="13079"/>
                </a:cubicBezTo>
                <a:lnTo>
                  <a:pt x="19997" y="12378"/>
                </a:lnTo>
                <a:cubicBezTo>
                  <a:pt x="20039" y="12640"/>
                  <a:pt x="20063" y="12723"/>
                  <a:pt x="20077" y="12723"/>
                </a:cubicBezTo>
                <a:cubicBezTo>
                  <a:pt x="20101" y="12723"/>
                  <a:pt x="20099" y="12485"/>
                  <a:pt x="20116" y="12485"/>
                </a:cubicBezTo>
                <a:cubicBezTo>
                  <a:pt x="20125" y="12485"/>
                  <a:pt x="20141" y="12560"/>
                  <a:pt x="20171" y="12793"/>
                </a:cubicBezTo>
                <a:cubicBezTo>
                  <a:pt x="20161" y="12600"/>
                  <a:pt x="20171" y="12571"/>
                  <a:pt x="20161" y="12410"/>
                </a:cubicBezTo>
                <a:lnTo>
                  <a:pt x="20210" y="12761"/>
                </a:lnTo>
                <a:cubicBezTo>
                  <a:pt x="20224" y="12793"/>
                  <a:pt x="20236" y="12817"/>
                  <a:pt x="20247" y="12817"/>
                </a:cubicBezTo>
                <a:cubicBezTo>
                  <a:pt x="20258" y="12817"/>
                  <a:pt x="20267" y="12793"/>
                  <a:pt x="20277" y="12729"/>
                </a:cubicBezTo>
                <a:lnTo>
                  <a:pt x="20306" y="13015"/>
                </a:lnTo>
                <a:cubicBezTo>
                  <a:pt x="20316" y="13015"/>
                  <a:pt x="20248" y="12378"/>
                  <a:pt x="20220" y="12059"/>
                </a:cubicBezTo>
                <a:lnTo>
                  <a:pt x="20238" y="12059"/>
                </a:lnTo>
                <a:lnTo>
                  <a:pt x="20277" y="12410"/>
                </a:lnTo>
                <a:cubicBezTo>
                  <a:pt x="20278" y="12410"/>
                  <a:pt x="20280" y="12407"/>
                  <a:pt x="20280" y="12407"/>
                </a:cubicBezTo>
                <a:cubicBezTo>
                  <a:pt x="20300" y="12407"/>
                  <a:pt x="20337" y="12552"/>
                  <a:pt x="20356" y="12552"/>
                </a:cubicBezTo>
                <a:cubicBezTo>
                  <a:pt x="20369" y="12552"/>
                  <a:pt x="20375" y="12490"/>
                  <a:pt x="20364" y="12282"/>
                </a:cubicBezTo>
                <a:cubicBezTo>
                  <a:pt x="20374" y="12378"/>
                  <a:pt x="20393" y="12539"/>
                  <a:pt x="20393" y="12539"/>
                </a:cubicBezTo>
                <a:cubicBezTo>
                  <a:pt x="20397" y="12539"/>
                  <a:pt x="20418" y="12603"/>
                  <a:pt x="20430" y="12603"/>
                </a:cubicBezTo>
                <a:cubicBezTo>
                  <a:pt x="20442" y="12603"/>
                  <a:pt x="20445" y="12528"/>
                  <a:pt x="20410" y="12223"/>
                </a:cubicBezTo>
                <a:cubicBezTo>
                  <a:pt x="20419" y="12290"/>
                  <a:pt x="20424" y="12316"/>
                  <a:pt x="20428" y="12316"/>
                </a:cubicBezTo>
                <a:cubicBezTo>
                  <a:pt x="20440" y="12316"/>
                  <a:pt x="20429" y="12041"/>
                  <a:pt x="20423" y="11869"/>
                </a:cubicBezTo>
                <a:lnTo>
                  <a:pt x="20461" y="12250"/>
                </a:lnTo>
                <a:cubicBezTo>
                  <a:pt x="20423" y="11773"/>
                  <a:pt x="20403" y="11645"/>
                  <a:pt x="20403" y="11487"/>
                </a:cubicBezTo>
                <a:cubicBezTo>
                  <a:pt x="20411" y="11513"/>
                  <a:pt x="20433" y="11698"/>
                  <a:pt x="20434" y="11698"/>
                </a:cubicBezTo>
                <a:cubicBezTo>
                  <a:pt x="20434" y="11698"/>
                  <a:pt x="20433" y="11693"/>
                  <a:pt x="20432" y="11677"/>
                </a:cubicBezTo>
                <a:cubicBezTo>
                  <a:pt x="20437" y="11698"/>
                  <a:pt x="20440" y="11709"/>
                  <a:pt x="20442" y="11709"/>
                </a:cubicBezTo>
                <a:cubicBezTo>
                  <a:pt x="20450" y="11709"/>
                  <a:pt x="20415" y="11455"/>
                  <a:pt x="20428" y="11455"/>
                </a:cubicBezTo>
                <a:cubicBezTo>
                  <a:pt x="20431" y="11455"/>
                  <a:pt x="20435" y="11465"/>
                  <a:pt x="20441" y="11487"/>
                </a:cubicBezTo>
                <a:lnTo>
                  <a:pt x="20461" y="11741"/>
                </a:lnTo>
                <a:cubicBezTo>
                  <a:pt x="20480" y="11741"/>
                  <a:pt x="20461" y="11612"/>
                  <a:pt x="20441" y="11326"/>
                </a:cubicBezTo>
                <a:cubicBezTo>
                  <a:pt x="20440" y="11291"/>
                  <a:pt x="20440" y="11272"/>
                  <a:pt x="20443" y="11272"/>
                </a:cubicBezTo>
                <a:cubicBezTo>
                  <a:pt x="20453" y="11272"/>
                  <a:pt x="20489" y="11463"/>
                  <a:pt x="20519" y="11709"/>
                </a:cubicBezTo>
                <a:cubicBezTo>
                  <a:pt x="20502" y="11543"/>
                  <a:pt x="20479" y="11307"/>
                  <a:pt x="20484" y="11307"/>
                </a:cubicBezTo>
                <a:cubicBezTo>
                  <a:pt x="20485" y="11307"/>
                  <a:pt x="20488" y="11313"/>
                  <a:pt x="20490" y="11326"/>
                </a:cubicBezTo>
                <a:cubicBezTo>
                  <a:pt x="20509" y="11422"/>
                  <a:pt x="20519" y="11519"/>
                  <a:pt x="20519" y="11551"/>
                </a:cubicBezTo>
                <a:cubicBezTo>
                  <a:pt x="20527" y="11580"/>
                  <a:pt x="20533" y="11594"/>
                  <a:pt x="20536" y="11594"/>
                </a:cubicBezTo>
                <a:cubicBezTo>
                  <a:pt x="20553" y="11594"/>
                  <a:pt x="20529" y="11323"/>
                  <a:pt x="20541" y="11323"/>
                </a:cubicBezTo>
                <a:cubicBezTo>
                  <a:pt x="20545" y="11323"/>
                  <a:pt x="20553" y="11350"/>
                  <a:pt x="20567" y="11422"/>
                </a:cubicBezTo>
                <a:cubicBezTo>
                  <a:pt x="20587" y="11519"/>
                  <a:pt x="20587" y="11580"/>
                  <a:pt x="20596" y="11612"/>
                </a:cubicBezTo>
                <a:cubicBezTo>
                  <a:pt x="20587" y="11629"/>
                  <a:pt x="20577" y="11637"/>
                  <a:pt x="20570" y="11637"/>
                </a:cubicBezTo>
                <a:cubicBezTo>
                  <a:pt x="20565" y="11637"/>
                  <a:pt x="20561" y="11634"/>
                  <a:pt x="20559" y="11629"/>
                </a:cubicBezTo>
                <a:cubicBezTo>
                  <a:pt x="20597" y="11934"/>
                  <a:pt x="20626" y="12003"/>
                  <a:pt x="20664" y="12474"/>
                </a:cubicBezTo>
                <a:cubicBezTo>
                  <a:pt x="20647" y="12215"/>
                  <a:pt x="20605" y="11722"/>
                  <a:pt x="20626" y="11722"/>
                </a:cubicBezTo>
                <a:cubicBezTo>
                  <a:pt x="20628" y="11722"/>
                  <a:pt x="20631" y="11728"/>
                  <a:pt x="20635" y="11741"/>
                </a:cubicBezTo>
                <a:cubicBezTo>
                  <a:pt x="20644" y="11773"/>
                  <a:pt x="20644" y="11805"/>
                  <a:pt x="20654" y="11869"/>
                </a:cubicBezTo>
                <a:lnTo>
                  <a:pt x="20654" y="11902"/>
                </a:lnTo>
                <a:cubicBezTo>
                  <a:pt x="20656" y="11910"/>
                  <a:pt x="20659" y="11912"/>
                  <a:pt x="20661" y="11912"/>
                </a:cubicBezTo>
                <a:cubicBezTo>
                  <a:pt x="20664" y="11912"/>
                  <a:pt x="20664" y="11883"/>
                  <a:pt x="20664" y="11837"/>
                </a:cubicBezTo>
                <a:cubicBezTo>
                  <a:pt x="20672" y="11861"/>
                  <a:pt x="20679" y="11910"/>
                  <a:pt x="20682" y="11910"/>
                </a:cubicBezTo>
                <a:cubicBezTo>
                  <a:pt x="20683" y="11910"/>
                  <a:pt x="20683" y="11907"/>
                  <a:pt x="20683" y="11902"/>
                </a:cubicBezTo>
                <a:cubicBezTo>
                  <a:pt x="20683" y="11902"/>
                  <a:pt x="20692" y="11902"/>
                  <a:pt x="20693" y="11872"/>
                </a:cubicBezTo>
                <a:cubicBezTo>
                  <a:pt x="20699" y="11912"/>
                  <a:pt x="20703" y="11955"/>
                  <a:pt x="20703" y="11995"/>
                </a:cubicBezTo>
                <a:cubicBezTo>
                  <a:pt x="20705" y="12014"/>
                  <a:pt x="20706" y="12022"/>
                  <a:pt x="20704" y="12022"/>
                </a:cubicBezTo>
                <a:cubicBezTo>
                  <a:pt x="20704" y="12022"/>
                  <a:pt x="20700" y="12011"/>
                  <a:pt x="20696" y="11990"/>
                </a:cubicBezTo>
                <a:cubicBezTo>
                  <a:pt x="20707" y="12054"/>
                  <a:pt x="20713" y="12073"/>
                  <a:pt x="20717" y="12073"/>
                </a:cubicBezTo>
                <a:cubicBezTo>
                  <a:pt x="20724" y="12073"/>
                  <a:pt x="20726" y="12027"/>
                  <a:pt x="20732" y="12027"/>
                </a:cubicBezTo>
                <a:cubicBezTo>
                  <a:pt x="20686" y="11695"/>
                  <a:pt x="20701" y="11706"/>
                  <a:pt x="20661" y="11465"/>
                </a:cubicBezTo>
                <a:cubicBezTo>
                  <a:pt x="20662" y="11484"/>
                  <a:pt x="20660" y="11500"/>
                  <a:pt x="20654" y="11519"/>
                </a:cubicBezTo>
                <a:cubicBezTo>
                  <a:pt x="20654" y="11519"/>
                  <a:pt x="20644" y="11551"/>
                  <a:pt x="20635" y="11580"/>
                </a:cubicBezTo>
                <a:cubicBezTo>
                  <a:pt x="20622" y="11428"/>
                  <a:pt x="20613" y="11305"/>
                  <a:pt x="20622" y="11305"/>
                </a:cubicBezTo>
                <a:cubicBezTo>
                  <a:pt x="20625" y="11305"/>
                  <a:pt x="20632" y="11331"/>
                  <a:pt x="20644" y="11390"/>
                </a:cubicBezTo>
                <a:cubicBezTo>
                  <a:pt x="20616" y="11168"/>
                  <a:pt x="20587" y="10911"/>
                  <a:pt x="20577" y="10785"/>
                </a:cubicBezTo>
                <a:cubicBezTo>
                  <a:pt x="20654" y="11294"/>
                  <a:pt x="20713" y="11519"/>
                  <a:pt x="20751" y="11837"/>
                </a:cubicBezTo>
                <a:cubicBezTo>
                  <a:pt x="20751" y="11580"/>
                  <a:pt x="20799" y="11612"/>
                  <a:pt x="20722" y="10911"/>
                </a:cubicBezTo>
                <a:cubicBezTo>
                  <a:pt x="20721" y="10898"/>
                  <a:pt x="20720" y="10892"/>
                  <a:pt x="20721" y="10892"/>
                </a:cubicBezTo>
                <a:cubicBezTo>
                  <a:pt x="20723" y="10892"/>
                  <a:pt x="20754" y="11117"/>
                  <a:pt x="20770" y="11200"/>
                </a:cubicBezTo>
                <a:cubicBezTo>
                  <a:pt x="20780" y="11262"/>
                  <a:pt x="20770" y="11262"/>
                  <a:pt x="20780" y="11358"/>
                </a:cubicBezTo>
                <a:cubicBezTo>
                  <a:pt x="20770" y="11168"/>
                  <a:pt x="20819" y="11230"/>
                  <a:pt x="20751" y="10753"/>
                </a:cubicBezTo>
                <a:cubicBezTo>
                  <a:pt x="20792" y="10916"/>
                  <a:pt x="20799" y="11125"/>
                  <a:pt x="20811" y="11125"/>
                </a:cubicBezTo>
                <a:cubicBezTo>
                  <a:pt x="20813" y="11125"/>
                  <a:pt x="20816" y="11117"/>
                  <a:pt x="20819" y="11104"/>
                </a:cubicBezTo>
                <a:lnTo>
                  <a:pt x="20829" y="11230"/>
                </a:lnTo>
                <a:cubicBezTo>
                  <a:pt x="20852" y="11331"/>
                  <a:pt x="20867" y="11372"/>
                  <a:pt x="20876" y="11372"/>
                </a:cubicBezTo>
                <a:cubicBezTo>
                  <a:pt x="20912" y="11372"/>
                  <a:pt x="20825" y="10574"/>
                  <a:pt x="20862" y="10574"/>
                </a:cubicBezTo>
                <a:cubicBezTo>
                  <a:pt x="20868" y="10574"/>
                  <a:pt x="20876" y="10590"/>
                  <a:pt x="20886" y="10625"/>
                </a:cubicBezTo>
                <a:cubicBezTo>
                  <a:pt x="20877" y="10689"/>
                  <a:pt x="20877" y="10689"/>
                  <a:pt x="20877" y="10721"/>
                </a:cubicBezTo>
                <a:cubicBezTo>
                  <a:pt x="20886" y="10721"/>
                  <a:pt x="20896" y="10689"/>
                  <a:pt x="20906" y="10689"/>
                </a:cubicBezTo>
                <a:cubicBezTo>
                  <a:pt x="20906" y="10689"/>
                  <a:pt x="20906" y="10657"/>
                  <a:pt x="20906" y="10657"/>
                </a:cubicBezTo>
                <a:cubicBezTo>
                  <a:pt x="20920" y="10684"/>
                  <a:pt x="20932" y="10694"/>
                  <a:pt x="20942" y="10694"/>
                </a:cubicBezTo>
                <a:cubicBezTo>
                  <a:pt x="20978" y="10694"/>
                  <a:pt x="20989" y="10542"/>
                  <a:pt x="21012" y="10467"/>
                </a:cubicBezTo>
                <a:cubicBezTo>
                  <a:pt x="21019" y="10443"/>
                  <a:pt x="21028" y="10427"/>
                  <a:pt x="21038" y="10427"/>
                </a:cubicBezTo>
                <a:cubicBezTo>
                  <a:pt x="21057" y="10427"/>
                  <a:pt x="21081" y="10472"/>
                  <a:pt x="21119" y="10593"/>
                </a:cubicBezTo>
                <a:cubicBezTo>
                  <a:pt x="21125" y="10609"/>
                  <a:pt x="21129" y="10617"/>
                  <a:pt x="21132" y="10617"/>
                </a:cubicBezTo>
                <a:cubicBezTo>
                  <a:pt x="21145" y="10617"/>
                  <a:pt x="21115" y="10429"/>
                  <a:pt x="21099" y="10242"/>
                </a:cubicBezTo>
                <a:cubicBezTo>
                  <a:pt x="21099" y="10210"/>
                  <a:pt x="21099" y="10210"/>
                  <a:pt x="21099" y="10210"/>
                </a:cubicBezTo>
                <a:lnTo>
                  <a:pt x="21157" y="10531"/>
                </a:lnTo>
                <a:lnTo>
                  <a:pt x="21109" y="10180"/>
                </a:lnTo>
                <a:cubicBezTo>
                  <a:pt x="21119" y="10148"/>
                  <a:pt x="21119" y="10116"/>
                  <a:pt x="21128" y="10084"/>
                </a:cubicBezTo>
                <a:cubicBezTo>
                  <a:pt x="21167" y="10212"/>
                  <a:pt x="21219" y="10443"/>
                  <a:pt x="21235" y="10443"/>
                </a:cubicBezTo>
                <a:cubicBezTo>
                  <a:pt x="21242" y="10443"/>
                  <a:pt x="21240" y="10389"/>
                  <a:pt x="21225" y="10242"/>
                </a:cubicBezTo>
                <a:lnTo>
                  <a:pt x="21176" y="10020"/>
                </a:lnTo>
                <a:lnTo>
                  <a:pt x="21205" y="9988"/>
                </a:lnTo>
                <a:lnTo>
                  <a:pt x="21196" y="9988"/>
                </a:lnTo>
                <a:cubicBezTo>
                  <a:pt x="21196" y="9955"/>
                  <a:pt x="21205" y="9955"/>
                  <a:pt x="21205" y="9955"/>
                </a:cubicBezTo>
                <a:cubicBezTo>
                  <a:pt x="21215" y="9955"/>
                  <a:pt x="21225" y="9988"/>
                  <a:pt x="21235" y="10084"/>
                </a:cubicBezTo>
                <a:cubicBezTo>
                  <a:pt x="21235" y="10052"/>
                  <a:pt x="21215" y="9955"/>
                  <a:pt x="21215" y="9923"/>
                </a:cubicBezTo>
                <a:cubicBezTo>
                  <a:pt x="21215" y="9923"/>
                  <a:pt x="21215" y="9923"/>
                  <a:pt x="21225" y="9955"/>
                </a:cubicBezTo>
                <a:lnTo>
                  <a:pt x="21253" y="10116"/>
                </a:lnTo>
                <a:lnTo>
                  <a:pt x="21235" y="9891"/>
                </a:lnTo>
                <a:cubicBezTo>
                  <a:pt x="21235" y="9862"/>
                  <a:pt x="21244" y="9862"/>
                  <a:pt x="21244" y="9830"/>
                </a:cubicBezTo>
                <a:cubicBezTo>
                  <a:pt x="21291" y="10044"/>
                  <a:pt x="21356" y="10467"/>
                  <a:pt x="21395" y="10467"/>
                </a:cubicBezTo>
                <a:cubicBezTo>
                  <a:pt x="21396" y="10467"/>
                  <a:pt x="21397" y="10467"/>
                  <a:pt x="21399" y="10467"/>
                </a:cubicBezTo>
                <a:cubicBezTo>
                  <a:pt x="21399" y="10370"/>
                  <a:pt x="21322" y="9862"/>
                  <a:pt x="21292" y="9765"/>
                </a:cubicBezTo>
                <a:cubicBezTo>
                  <a:pt x="21292" y="9765"/>
                  <a:pt x="21292" y="9765"/>
                  <a:pt x="21283" y="9733"/>
                </a:cubicBezTo>
                <a:cubicBezTo>
                  <a:pt x="21408" y="9415"/>
                  <a:pt x="21525" y="9096"/>
                  <a:pt x="21592" y="8778"/>
                </a:cubicBezTo>
                <a:lnTo>
                  <a:pt x="21476" y="8968"/>
                </a:lnTo>
                <a:lnTo>
                  <a:pt x="21544" y="8745"/>
                </a:lnTo>
                <a:lnTo>
                  <a:pt x="21563" y="8778"/>
                </a:lnTo>
                <a:cubicBezTo>
                  <a:pt x="21585" y="8695"/>
                  <a:pt x="21589" y="8662"/>
                  <a:pt x="21583" y="8662"/>
                </a:cubicBezTo>
                <a:cubicBezTo>
                  <a:pt x="21573" y="8662"/>
                  <a:pt x="21535" y="8748"/>
                  <a:pt x="21505" y="8810"/>
                </a:cubicBezTo>
                <a:cubicBezTo>
                  <a:pt x="21544" y="8681"/>
                  <a:pt x="21563" y="8585"/>
                  <a:pt x="21573" y="8553"/>
                </a:cubicBezTo>
                <a:lnTo>
                  <a:pt x="21418" y="8871"/>
                </a:lnTo>
                <a:cubicBezTo>
                  <a:pt x="21466" y="8713"/>
                  <a:pt x="21534" y="8585"/>
                  <a:pt x="21554" y="8427"/>
                </a:cubicBezTo>
                <a:cubicBezTo>
                  <a:pt x="21476" y="8585"/>
                  <a:pt x="21438" y="8842"/>
                  <a:pt x="21379" y="8936"/>
                </a:cubicBezTo>
                <a:cubicBezTo>
                  <a:pt x="21416" y="8743"/>
                  <a:pt x="21458" y="8604"/>
                  <a:pt x="21447" y="8604"/>
                </a:cubicBezTo>
                <a:cubicBezTo>
                  <a:pt x="21443" y="8604"/>
                  <a:pt x="21434" y="8620"/>
                  <a:pt x="21418" y="8649"/>
                </a:cubicBezTo>
                <a:cubicBezTo>
                  <a:pt x="21449" y="8571"/>
                  <a:pt x="21468" y="8515"/>
                  <a:pt x="21489" y="8480"/>
                </a:cubicBezTo>
                <a:cubicBezTo>
                  <a:pt x="21480" y="8491"/>
                  <a:pt x="21473" y="8491"/>
                  <a:pt x="21467" y="8491"/>
                </a:cubicBezTo>
                <a:cubicBezTo>
                  <a:pt x="21460" y="8491"/>
                  <a:pt x="21455" y="8491"/>
                  <a:pt x="21448" y="8491"/>
                </a:cubicBezTo>
                <a:cubicBezTo>
                  <a:pt x="21433" y="8491"/>
                  <a:pt x="21413" y="8505"/>
                  <a:pt x="21369" y="8617"/>
                </a:cubicBezTo>
                <a:cubicBezTo>
                  <a:pt x="21438" y="8331"/>
                  <a:pt x="21322" y="8585"/>
                  <a:pt x="21447" y="8140"/>
                </a:cubicBezTo>
                <a:cubicBezTo>
                  <a:pt x="21412" y="8229"/>
                  <a:pt x="21343" y="8397"/>
                  <a:pt x="21317" y="8397"/>
                </a:cubicBezTo>
                <a:cubicBezTo>
                  <a:pt x="21315" y="8397"/>
                  <a:pt x="21313" y="8397"/>
                  <a:pt x="21312" y="8395"/>
                </a:cubicBezTo>
                <a:cubicBezTo>
                  <a:pt x="21486" y="7916"/>
                  <a:pt x="21283" y="8234"/>
                  <a:pt x="21447" y="7661"/>
                </a:cubicBezTo>
                <a:cubicBezTo>
                  <a:pt x="21379" y="7870"/>
                  <a:pt x="21349" y="7905"/>
                  <a:pt x="21327" y="7905"/>
                </a:cubicBezTo>
                <a:cubicBezTo>
                  <a:pt x="21316" y="7905"/>
                  <a:pt x="21307" y="7897"/>
                  <a:pt x="21296" y="7897"/>
                </a:cubicBezTo>
                <a:cubicBezTo>
                  <a:pt x="21282" y="7897"/>
                  <a:pt x="21264" y="7910"/>
                  <a:pt x="21235" y="7980"/>
                </a:cubicBezTo>
                <a:cubicBezTo>
                  <a:pt x="21241" y="7934"/>
                  <a:pt x="21258" y="7889"/>
                  <a:pt x="21263" y="7878"/>
                </a:cubicBezTo>
                <a:cubicBezTo>
                  <a:pt x="21263" y="7881"/>
                  <a:pt x="21263" y="7884"/>
                  <a:pt x="21263" y="7884"/>
                </a:cubicBezTo>
                <a:cubicBezTo>
                  <a:pt x="21266" y="7878"/>
                  <a:pt x="21266" y="7875"/>
                  <a:pt x="21266" y="7875"/>
                </a:cubicBezTo>
                <a:cubicBezTo>
                  <a:pt x="21265" y="7875"/>
                  <a:pt x="21265" y="7875"/>
                  <a:pt x="21263" y="7878"/>
                </a:cubicBezTo>
                <a:cubicBezTo>
                  <a:pt x="21265" y="7809"/>
                  <a:pt x="21293" y="7627"/>
                  <a:pt x="21312" y="7501"/>
                </a:cubicBezTo>
                <a:cubicBezTo>
                  <a:pt x="21205" y="7948"/>
                  <a:pt x="21157" y="7980"/>
                  <a:pt x="21080" y="8234"/>
                </a:cubicBezTo>
                <a:cubicBezTo>
                  <a:pt x="21166" y="7758"/>
                  <a:pt x="21215" y="7726"/>
                  <a:pt x="21302" y="7311"/>
                </a:cubicBezTo>
                <a:cubicBezTo>
                  <a:pt x="21215" y="7661"/>
                  <a:pt x="21186" y="7597"/>
                  <a:pt x="21128" y="7916"/>
                </a:cubicBezTo>
                <a:cubicBezTo>
                  <a:pt x="21166" y="7597"/>
                  <a:pt x="21138" y="7758"/>
                  <a:pt x="21215" y="7375"/>
                </a:cubicBezTo>
                <a:cubicBezTo>
                  <a:pt x="21161" y="7608"/>
                  <a:pt x="21148" y="7653"/>
                  <a:pt x="21144" y="7653"/>
                </a:cubicBezTo>
                <a:cubicBezTo>
                  <a:pt x="21141" y="7653"/>
                  <a:pt x="21142" y="7637"/>
                  <a:pt x="21139" y="7637"/>
                </a:cubicBezTo>
                <a:cubicBezTo>
                  <a:pt x="21136" y="7637"/>
                  <a:pt x="21126" y="7659"/>
                  <a:pt x="21099" y="7758"/>
                </a:cubicBezTo>
                <a:cubicBezTo>
                  <a:pt x="21131" y="7466"/>
                  <a:pt x="21183" y="7287"/>
                  <a:pt x="21167" y="7287"/>
                </a:cubicBezTo>
                <a:cubicBezTo>
                  <a:pt x="21164" y="7287"/>
                  <a:pt x="21158" y="7295"/>
                  <a:pt x="21148" y="7311"/>
                </a:cubicBezTo>
                <a:cubicBezTo>
                  <a:pt x="21149" y="7292"/>
                  <a:pt x="21152" y="7273"/>
                  <a:pt x="21154" y="7254"/>
                </a:cubicBezTo>
                <a:cubicBezTo>
                  <a:pt x="21130" y="7375"/>
                  <a:pt x="21103" y="7506"/>
                  <a:pt x="21080" y="7597"/>
                </a:cubicBezTo>
                <a:cubicBezTo>
                  <a:pt x="21076" y="7602"/>
                  <a:pt x="21072" y="7605"/>
                  <a:pt x="21070" y="7605"/>
                </a:cubicBezTo>
                <a:cubicBezTo>
                  <a:pt x="21037" y="7605"/>
                  <a:pt x="21131" y="7230"/>
                  <a:pt x="21166" y="7024"/>
                </a:cubicBezTo>
                <a:cubicBezTo>
                  <a:pt x="21130" y="7086"/>
                  <a:pt x="21040" y="7407"/>
                  <a:pt x="21024" y="7407"/>
                </a:cubicBezTo>
                <a:cubicBezTo>
                  <a:pt x="21023" y="7407"/>
                  <a:pt x="21022" y="7407"/>
                  <a:pt x="21022" y="7407"/>
                </a:cubicBezTo>
                <a:cubicBezTo>
                  <a:pt x="21032" y="7311"/>
                  <a:pt x="21041" y="7279"/>
                  <a:pt x="21060" y="7214"/>
                </a:cubicBezTo>
                <a:cubicBezTo>
                  <a:pt x="21032" y="7311"/>
                  <a:pt x="21015" y="7332"/>
                  <a:pt x="21002" y="7332"/>
                </a:cubicBezTo>
                <a:cubicBezTo>
                  <a:pt x="20993" y="7332"/>
                  <a:pt x="20985" y="7319"/>
                  <a:pt x="20975" y="7319"/>
                </a:cubicBezTo>
                <a:cubicBezTo>
                  <a:pt x="20960" y="7319"/>
                  <a:pt x="20941" y="7345"/>
                  <a:pt x="20903" y="7477"/>
                </a:cubicBezTo>
                <a:cubicBezTo>
                  <a:pt x="20907" y="7453"/>
                  <a:pt x="20911" y="7431"/>
                  <a:pt x="20916" y="7407"/>
                </a:cubicBezTo>
                <a:cubicBezTo>
                  <a:pt x="20907" y="7436"/>
                  <a:pt x="20906" y="7466"/>
                  <a:pt x="20898" y="7493"/>
                </a:cubicBezTo>
                <a:cubicBezTo>
                  <a:pt x="20900" y="7487"/>
                  <a:pt x="20902" y="7482"/>
                  <a:pt x="20903" y="7477"/>
                </a:cubicBezTo>
                <a:cubicBezTo>
                  <a:pt x="20868" y="7675"/>
                  <a:pt x="20835" y="7870"/>
                  <a:pt x="20809" y="8012"/>
                </a:cubicBezTo>
                <a:cubicBezTo>
                  <a:pt x="20799" y="8012"/>
                  <a:pt x="20799" y="8012"/>
                  <a:pt x="20790" y="8044"/>
                </a:cubicBezTo>
                <a:cubicBezTo>
                  <a:pt x="20781" y="8074"/>
                  <a:pt x="20772" y="8103"/>
                  <a:pt x="20769" y="8103"/>
                </a:cubicBezTo>
                <a:cubicBezTo>
                  <a:pt x="20765" y="8103"/>
                  <a:pt x="20769" y="8066"/>
                  <a:pt x="20790" y="7948"/>
                </a:cubicBezTo>
                <a:cubicBezTo>
                  <a:pt x="20790" y="7950"/>
                  <a:pt x="20790" y="7953"/>
                  <a:pt x="20790" y="7953"/>
                </a:cubicBezTo>
                <a:cubicBezTo>
                  <a:pt x="20794" y="7953"/>
                  <a:pt x="20811" y="7846"/>
                  <a:pt x="20829" y="7790"/>
                </a:cubicBezTo>
                <a:lnTo>
                  <a:pt x="20799" y="7884"/>
                </a:lnTo>
                <a:cubicBezTo>
                  <a:pt x="20867" y="7439"/>
                  <a:pt x="20838" y="7758"/>
                  <a:pt x="20896" y="7471"/>
                </a:cubicBezTo>
                <a:cubicBezTo>
                  <a:pt x="20856" y="7549"/>
                  <a:pt x="20790" y="7758"/>
                  <a:pt x="20773" y="7758"/>
                </a:cubicBezTo>
                <a:cubicBezTo>
                  <a:pt x="20770" y="7758"/>
                  <a:pt x="20769" y="7747"/>
                  <a:pt x="20770" y="7726"/>
                </a:cubicBezTo>
                <a:cubicBezTo>
                  <a:pt x="20838" y="7279"/>
                  <a:pt x="20829" y="7629"/>
                  <a:pt x="20877" y="7246"/>
                </a:cubicBezTo>
                <a:lnTo>
                  <a:pt x="20867" y="7439"/>
                </a:lnTo>
                <a:cubicBezTo>
                  <a:pt x="20910" y="7169"/>
                  <a:pt x="20920" y="7126"/>
                  <a:pt x="20923" y="7126"/>
                </a:cubicBezTo>
                <a:cubicBezTo>
                  <a:pt x="20924" y="7126"/>
                  <a:pt x="20925" y="7137"/>
                  <a:pt x="20927" y="7137"/>
                </a:cubicBezTo>
                <a:cubicBezTo>
                  <a:pt x="20930" y="7137"/>
                  <a:pt x="20939" y="7091"/>
                  <a:pt x="20983" y="6802"/>
                </a:cubicBezTo>
                <a:cubicBezTo>
                  <a:pt x="20980" y="6754"/>
                  <a:pt x="20975" y="6738"/>
                  <a:pt x="20967" y="6738"/>
                </a:cubicBezTo>
                <a:cubicBezTo>
                  <a:pt x="20951" y="6738"/>
                  <a:pt x="20928" y="6802"/>
                  <a:pt x="20912" y="6802"/>
                </a:cubicBezTo>
                <a:cubicBezTo>
                  <a:pt x="20904" y="6802"/>
                  <a:pt x="20898" y="6786"/>
                  <a:pt x="20896" y="6738"/>
                </a:cubicBezTo>
                <a:cubicBezTo>
                  <a:pt x="20847" y="6960"/>
                  <a:pt x="20838" y="7088"/>
                  <a:pt x="20790" y="7311"/>
                </a:cubicBezTo>
                <a:cubicBezTo>
                  <a:pt x="20779" y="7343"/>
                  <a:pt x="20772" y="7356"/>
                  <a:pt x="20768" y="7356"/>
                </a:cubicBezTo>
                <a:cubicBezTo>
                  <a:pt x="20737" y="7356"/>
                  <a:pt x="20866" y="6574"/>
                  <a:pt x="20842" y="6574"/>
                </a:cubicBezTo>
                <a:cubicBezTo>
                  <a:pt x="20838" y="6574"/>
                  <a:pt x="20827" y="6604"/>
                  <a:pt x="20809" y="6674"/>
                </a:cubicBezTo>
                <a:cubicBezTo>
                  <a:pt x="20764" y="6874"/>
                  <a:pt x="20700" y="7249"/>
                  <a:pt x="20684" y="7249"/>
                </a:cubicBezTo>
                <a:cubicBezTo>
                  <a:pt x="20680" y="7249"/>
                  <a:pt x="20679" y="7220"/>
                  <a:pt x="20683" y="7150"/>
                </a:cubicBezTo>
                <a:lnTo>
                  <a:pt x="20770" y="6674"/>
                </a:lnTo>
                <a:cubicBezTo>
                  <a:pt x="20769" y="6668"/>
                  <a:pt x="20767" y="6666"/>
                  <a:pt x="20764" y="6666"/>
                </a:cubicBezTo>
                <a:cubicBezTo>
                  <a:pt x="20738" y="6666"/>
                  <a:pt x="20679" y="7067"/>
                  <a:pt x="20660" y="7067"/>
                </a:cubicBezTo>
                <a:cubicBezTo>
                  <a:pt x="20655" y="7067"/>
                  <a:pt x="20652" y="7038"/>
                  <a:pt x="20654" y="6960"/>
                </a:cubicBezTo>
                <a:cubicBezTo>
                  <a:pt x="20693" y="6770"/>
                  <a:pt x="20703" y="6831"/>
                  <a:pt x="20713" y="6770"/>
                </a:cubicBezTo>
                <a:cubicBezTo>
                  <a:pt x="20721" y="6671"/>
                  <a:pt x="20723" y="6633"/>
                  <a:pt x="20720" y="6633"/>
                </a:cubicBezTo>
                <a:cubicBezTo>
                  <a:pt x="20710" y="6633"/>
                  <a:pt x="20653" y="6992"/>
                  <a:pt x="20636" y="6992"/>
                </a:cubicBezTo>
                <a:cubicBezTo>
                  <a:pt x="20636" y="6992"/>
                  <a:pt x="20635" y="6992"/>
                  <a:pt x="20635" y="6992"/>
                </a:cubicBezTo>
                <a:lnTo>
                  <a:pt x="20693" y="6545"/>
                </a:lnTo>
                <a:cubicBezTo>
                  <a:pt x="20654" y="6577"/>
                  <a:pt x="20567" y="6831"/>
                  <a:pt x="20519" y="6831"/>
                </a:cubicBezTo>
                <a:cubicBezTo>
                  <a:pt x="20538" y="6706"/>
                  <a:pt x="20567" y="6609"/>
                  <a:pt x="20577" y="6451"/>
                </a:cubicBezTo>
                <a:cubicBezTo>
                  <a:pt x="20564" y="6478"/>
                  <a:pt x="20553" y="6489"/>
                  <a:pt x="20542" y="6489"/>
                </a:cubicBezTo>
                <a:cubicBezTo>
                  <a:pt x="20493" y="6489"/>
                  <a:pt x="20477" y="6200"/>
                  <a:pt x="20461" y="5908"/>
                </a:cubicBezTo>
                <a:lnTo>
                  <a:pt x="20393" y="6259"/>
                </a:lnTo>
                <a:cubicBezTo>
                  <a:pt x="20393" y="6259"/>
                  <a:pt x="20413" y="6101"/>
                  <a:pt x="20423" y="6036"/>
                </a:cubicBezTo>
                <a:cubicBezTo>
                  <a:pt x="20423" y="6002"/>
                  <a:pt x="20421" y="5986"/>
                  <a:pt x="20419" y="5986"/>
                </a:cubicBezTo>
                <a:cubicBezTo>
                  <a:pt x="20412" y="5986"/>
                  <a:pt x="20388" y="6283"/>
                  <a:pt x="20364" y="6387"/>
                </a:cubicBezTo>
                <a:cubicBezTo>
                  <a:pt x="20363" y="6387"/>
                  <a:pt x="20363" y="6390"/>
                  <a:pt x="20362" y="6390"/>
                </a:cubicBezTo>
                <a:cubicBezTo>
                  <a:pt x="20357" y="6390"/>
                  <a:pt x="20375" y="6157"/>
                  <a:pt x="20403" y="6069"/>
                </a:cubicBezTo>
                <a:cubicBezTo>
                  <a:pt x="20355" y="6226"/>
                  <a:pt x="20299" y="6395"/>
                  <a:pt x="20267" y="6395"/>
                </a:cubicBezTo>
                <a:cubicBezTo>
                  <a:pt x="20246" y="6395"/>
                  <a:pt x="20235" y="6334"/>
                  <a:pt x="20238" y="6162"/>
                </a:cubicBezTo>
                <a:lnTo>
                  <a:pt x="20258" y="6069"/>
                </a:lnTo>
                <a:cubicBezTo>
                  <a:pt x="20257" y="6050"/>
                  <a:pt x="20255" y="6042"/>
                  <a:pt x="20253" y="6042"/>
                </a:cubicBezTo>
                <a:cubicBezTo>
                  <a:pt x="20234" y="6042"/>
                  <a:pt x="20175" y="6524"/>
                  <a:pt x="20156" y="6524"/>
                </a:cubicBezTo>
                <a:cubicBezTo>
                  <a:pt x="20152" y="6524"/>
                  <a:pt x="20150" y="6494"/>
                  <a:pt x="20151" y="6419"/>
                </a:cubicBezTo>
                <a:lnTo>
                  <a:pt x="20171" y="6355"/>
                </a:lnTo>
                <a:cubicBezTo>
                  <a:pt x="20122" y="6130"/>
                  <a:pt x="20025" y="6419"/>
                  <a:pt x="20045" y="5782"/>
                </a:cubicBezTo>
                <a:cubicBezTo>
                  <a:pt x="20026" y="5932"/>
                  <a:pt x="20015" y="5972"/>
                  <a:pt x="20007" y="5972"/>
                </a:cubicBezTo>
                <a:cubicBezTo>
                  <a:pt x="19996" y="5972"/>
                  <a:pt x="19991" y="5900"/>
                  <a:pt x="19981" y="5900"/>
                </a:cubicBezTo>
                <a:cubicBezTo>
                  <a:pt x="19971" y="5900"/>
                  <a:pt x="19957" y="5972"/>
                  <a:pt x="19929" y="6259"/>
                </a:cubicBezTo>
                <a:cubicBezTo>
                  <a:pt x="19939" y="5812"/>
                  <a:pt x="19958" y="5686"/>
                  <a:pt x="19939" y="5367"/>
                </a:cubicBezTo>
                <a:cubicBezTo>
                  <a:pt x="19939" y="5365"/>
                  <a:pt x="19938" y="5365"/>
                  <a:pt x="19938" y="5365"/>
                </a:cubicBezTo>
                <a:cubicBezTo>
                  <a:pt x="19926" y="5365"/>
                  <a:pt x="19870" y="5846"/>
                  <a:pt x="19852" y="5908"/>
                </a:cubicBezTo>
                <a:lnTo>
                  <a:pt x="19881" y="5493"/>
                </a:lnTo>
                <a:lnTo>
                  <a:pt x="19822" y="5908"/>
                </a:lnTo>
                <a:lnTo>
                  <a:pt x="19861" y="5399"/>
                </a:lnTo>
                <a:lnTo>
                  <a:pt x="19832" y="5493"/>
                </a:lnTo>
                <a:cubicBezTo>
                  <a:pt x="19842" y="5525"/>
                  <a:pt x="19832" y="5686"/>
                  <a:pt x="19822" y="5812"/>
                </a:cubicBezTo>
                <a:cubicBezTo>
                  <a:pt x="19816" y="5836"/>
                  <a:pt x="19810" y="5844"/>
                  <a:pt x="19806" y="5844"/>
                </a:cubicBezTo>
                <a:cubicBezTo>
                  <a:pt x="19779" y="5844"/>
                  <a:pt x="19795" y="5464"/>
                  <a:pt x="19804" y="5271"/>
                </a:cubicBezTo>
                <a:lnTo>
                  <a:pt x="19726" y="5557"/>
                </a:lnTo>
                <a:cubicBezTo>
                  <a:pt x="19736" y="5399"/>
                  <a:pt x="19755" y="5367"/>
                  <a:pt x="19765" y="5239"/>
                </a:cubicBezTo>
                <a:cubicBezTo>
                  <a:pt x="19753" y="5327"/>
                  <a:pt x="19747" y="5359"/>
                  <a:pt x="19746" y="5359"/>
                </a:cubicBezTo>
                <a:cubicBezTo>
                  <a:pt x="19742" y="5359"/>
                  <a:pt x="19770" y="5086"/>
                  <a:pt x="19764" y="5086"/>
                </a:cubicBezTo>
                <a:cubicBezTo>
                  <a:pt x="19762" y="5086"/>
                  <a:pt x="19756" y="5110"/>
                  <a:pt x="19745" y="5174"/>
                </a:cubicBezTo>
                <a:cubicBezTo>
                  <a:pt x="19736" y="5271"/>
                  <a:pt x="19716" y="5431"/>
                  <a:pt x="19706" y="5493"/>
                </a:cubicBezTo>
                <a:cubicBezTo>
                  <a:pt x="19713" y="5324"/>
                  <a:pt x="19702" y="5252"/>
                  <a:pt x="19686" y="5252"/>
                </a:cubicBezTo>
                <a:cubicBezTo>
                  <a:pt x="19678" y="5252"/>
                  <a:pt x="19668" y="5271"/>
                  <a:pt x="19658" y="5303"/>
                </a:cubicBezTo>
                <a:lnTo>
                  <a:pt x="19688" y="5017"/>
                </a:lnTo>
                <a:cubicBezTo>
                  <a:pt x="19677" y="4982"/>
                  <a:pt x="19666" y="4971"/>
                  <a:pt x="19654" y="4971"/>
                </a:cubicBezTo>
                <a:cubicBezTo>
                  <a:pt x="19626" y="4971"/>
                  <a:pt x="19594" y="5030"/>
                  <a:pt x="19565" y="5030"/>
                </a:cubicBezTo>
                <a:cubicBezTo>
                  <a:pt x="19557" y="5030"/>
                  <a:pt x="19550" y="5025"/>
                  <a:pt x="19542" y="5017"/>
                </a:cubicBezTo>
                <a:cubicBezTo>
                  <a:pt x="19552" y="5174"/>
                  <a:pt x="19503" y="5686"/>
                  <a:pt x="19494" y="5718"/>
                </a:cubicBezTo>
                <a:lnTo>
                  <a:pt x="19523" y="5271"/>
                </a:lnTo>
                <a:cubicBezTo>
                  <a:pt x="19494" y="5525"/>
                  <a:pt x="19523" y="5431"/>
                  <a:pt x="19475" y="5750"/>
                </a:cubicBezTo>
                <a:cubicBezTo>
                  <a:pt x="19465" y="5686"/>
                  <a:pt x="19503" y="5239"/>
                  <a:pt x="19523" y="5110"/>
                </a:cubicBezTo>
                <a:lnTo>
                  <a:pt x="19494" y="5239"/>
                </a:lnTo>
                <a:cubicBezTo>
                  <a:pt x="19503" y="5110"/>
                  <a:pt x="19513" y="5049"/>
                  <a:pt x="19523" y="4888"/>
                </a:cubicBezTo>
                <a:cubicBezTo>
                  <a:pt x="19519" y="4928"/>
                  <a:pt x="19515" y="4944"/>
                  <a:pt x="19513" y="4944"/>
                </a:cubicBezTo>
                <a:cubicBezTo>
                  <a:pt x="19505" y="4944"/>
                  <a:pt x="19509" y="4722"/>
                  <a:pt x="19499" y="4722"/>
                </a:cubicBezTo>
                <a:cubicBezTo>
                  <a:pt x="19494" y="4722"/>
                  <a:pt x="19487" y="4765"/>
                  <a:pt x="19475" y="4888"/>
                </a:cubicBezTo>
                <a:lnTo>
                  <a:pt x="19485" y="4730"/>
                </a:lnTo>
                <a:cubicBezTo>
                  <a:pt x="19480" y="4727"/>
                  <a:pt x="19476" y="4725"/>
                  <a:pt x="19472" y="4725"/>
                </a:cubicBezTo>
                <a:cubicBezTo>
                  <a:pt x="19435" y="4725"/>
                  <a:pt x="19409" y="4829"/>
                  <a:pt x="19379" y="4829"/>
                </a:cubicBezTo>
                <a:cubicBezTo>
                  <a:pt x="19375" y="4829"/>
                  <a:pt x="19372" y="4826"/>
                  <a:pt x="19368" y="4824"/>
                </a:cubicBezTo>
                <a:cubicBezTo>
                  <a:pt x="19339" y="5207"/>
                  <a:pt x="19330" y="5110"/>
                  <a:pt x="19300" y="5431"/>
                </a:cubicBezTo>
                <a:cubicBezTo>
                  <a:pt x="19282" y="5279"/>
                  <a:pt x="19273" y="4982"/>
                  <a:pt x="19247" y="4982"/>
                </a:cubicBezTo>
                <a:cubicBezTo>
                  <a:pt x="19245" y="4982"/>
                  <a:pt x="19244" y="4982"/>
                  <a:pt x="19243" y="4984"/>
                </a:cubicBezTo>
                <a:cubicBezTo>
                  <a:pt x="19204" y="5142"/>
                  <a:pt x="19213" y="5303"/>
                  <a:pt x="19185" y="5525"/>
                </a:cubicBezTo>
                <a:cubicBezTo>
                  <a:pt x="19204" y="5174"/>
                  <a:pt x="19175" y="5174"/>
                  <a:pt x="19204" y="4920"/>
                </a:cubicBezTo>
                <a:cubicBezTo>
                  <a:pt x="19165" y="4952"/>
                  <a:pt x="19156" y="4952"/>
                  <a:pt x="19088" y="5207"/>
                </a:cubicBezTo>
                <a:cubicBezTo>
                  <a:pt x="19079" y="5367"/>
                  <a:pt x="19088" y="5431"/>
                  <a:pt x="19069" y="5557"/>
                </a:cubicBezTo>
                <a:cubicBezTo>
                  <a:pt x="19068" y="5560"/>
                  <a:pt x="19067" y="5560"/>
                  <a:pt x="19066" y="5560"/>
                </a:cubicBezTo>
                <a:cubicBezTo>
                  <a:pt x="19059" y="5560"/>
                  <a:pt x="19061" y="5383"/>
                  <a:pt x="19079" y="5207"/>
                </a:cubicBezTo>
                <a:lnTo>
                  <a:pt x="19079" y="5174"/>
                </a:lnTo>
                <a:cubicBezTo>
                  <a:pt x="19066" y="5241"/>
                  <a:pt x="19057" y="5268"/>
                  <a:pt x="19048" y="5268"/>
                </a:cubicBezTo>
                <a:cubicBezTo>
                  <a:pt x="19006" y="5268"/>
                  <a:pt x="19000" y="4610"/>
                  <a:pt x="18963" y="4610"/>
                </a:cubicBezTo>
                <a:cubicBezTo>
                  <a:pt x="18953" y="4610"/>
                  <a:pt x="18940" y="4661"/>
                  <a:pt x="18923" y="4792"/>
                </a:cubicBezTo>
                <a:lnTo>
                  <a:pt x="18933" y="4762"/>
                </a:lnTo>
                <a:lnTo>
                  <a:pt x="18866" y="5110"/>
                </a:lnTo>
                <a:cubicBezTo>
                  <a:pt x="18846" y="5049"/>
                  <a:pt x="18884" y="4856"/>
                  <a:pt x="18884" y="4634"/>
                </a:cubicBezTo>
                <a:cubicBezTo>
                  <a:pt x="18860" y="4805"/>
                  <a:pt x="18844" y="4856"/>
                  <a:pt x="18831" y="4856"/>
                </a:cubicBezTo>
                <a:cubicBezTo>
                  <a:pt x="18811" y="4856"/>
                  <a:pt x="18799" y="4749"/>
                  <a:pt x="18782" y="4749"/>
                </a:cubicBezTo>
                <a:cubicBezTo>
                  <a:pt x="18773" y="4749"/>
                  <a:pt x="18763" y="4776"/>
                  <a:pt x="18750" y="4856"/>
                </a:cubicBezTo>
                <a:cubicBezTo>
                  <a:pt x="18757" y="4452"/>
                  <a:pt x="18742" y="4358"/>
                  <a:pt x="18719" y="4358"/>
                </a:cubicBezTo>
                <a:cubicBezTo>
                  <a:pt x="18700" y="4358"/>
                  <a:pt x="18676" y="4428"/>
                  <a:pt x="18656" y="4428"/>
                </a:cubicBezTo>
                <a:cubicBezTo>
                  <a:pt x="18639" y="4428"/>
                  <a:pt x="18626" y="4377"/>
                  <a:pt x="18624" y="4187"/>
                </a:cubicBezTo>
                <a:lnTo>
                  <a:pt x="18614" y="4441"/>
                </a:lnTo>
                <a:cubicBezTo>
                  <a:pt x="18610" y="4492"/>
                  <a:pt x="18608" y="4511"/>
                  <a:pt x="18606" y="4511"/>
                </a:cubicBezTo>
                <a:cubicBezTo>
                  <a:pt x="18602" y="4511"/>
                  <a:pt x="18612" y="4270"/>
                  <a:pt x="18604" y="4219"/>
                </a:cubicBezTo>
                <a:cubicBezTo>
                  <a:pt x="18595" y="4412"/>
                  <a:pt x="18604" y="4441"/>
                  <a:pt x="18595" y="4569"/>
                </a:cubicBezTo>
                <a:cubicBezTo>
                  <a:pt x="18579" y="4607"/>
                  <a:pt x="18564" y="4626"/>
                  <a:pt x="18549" y="4626"/>
                </a:cubicBezTo>
                <a:cubicBezTo>
                  <a:pt x="18468" y="4626"/>
                  <a:pt x="18408" y="4085"/>
                  <a:pt x="18334" y="3868"/>
                </a:cubicBezTo>
                <a:cubicBezTo>
                  <a:pt x="18332" y="3865"/>
                  <a:pt x="18331" y="3863"/>
                  <a:pt x="18330" y="3863"/>
                </a:cubicBezTo>
                <a:cubicBezTo>
                  <a:pt x="18300" y="3863"/>
                  <a:pt x="18270" y="4693"/>
                  <a:pt x="18249" y="4693"/>
                </a:cubicBezTo>
                <a:cubicBezTo>
                  <a:pt x="18245" y="4693"/>
                  <a:pt x="18241" y="4647"/>
                  <a:pt x="18237" y="4537"/>
                </a:cubicBezTo>
                <a:lnTo>
                  <a:pt x="18266" y="4061"/>
                </a:lnTo>
                <a:cubicBezTo>
                  <a:pt x="18235" y="4256"/>
                  <a:pt x="18207" y="4302"/>
                  <a:pt x="18181" y="4302"/>
                </a:cubicBezTo>
                <a:cubicBezTo>
                  <a:pt x="18158" y="4302"/>
                  <a:pt x="18136" y="4264"/>
                  <a:pt x="18113" y="4264"/>
                </a:cubicBezTo>
                <a:cubicBezTo>
                  <a:pt x="18091" y="4264"/>
                  <a:pt x="18068" y="4302"/>
                  <a:pt x="18044" y="4441"/>
                </a:cubicBezTo>
                <a:cubicBezTo>
                  <a:pt x="18044" y="4355"/>
                  <a:pt x="18051" y="4216"/>
                  <a:pt x="18060" y="4216"/>
                </a:cubicBezTo>
                <a:cubicBezTo>
                  <a:pt x="18061" y="4216"/>
                  <a:pt x="18062" y="4216"/>
                  <a:pt x="18063" y="4219"/>
                </a:cubicBezTo>
                <a:cubicBezTo>
                  <a:pt x="18059" y="4104"/>
                  <a:pt x="18052" y="4058"/>
                  <a:pt x="18044" y="4058"/>
                </a:cubicBezTo>
                <a:cubicBezTo>
                  <a:pt x="18025" y="4058"/>
                  <a:pt x="18002" y="4251"/>
                  <a:pt x="17995" y="4441"/>
                </a:cubicBezTo>
                <a:cubicBezTo>
                  <a:pt x="17986" y="4412"/>
                  <a:pt x="18005" y="4187"/>
                  <a:pt x="17995" y="4061"/>
                </a:cubicBezTo>
                <a:cubicBezTo>
                  <a:pt x="17995" y="4026"/>
                  <a:pt x="17994" y="4010"/>
                  <a:pt x="17992" y="4010"/>
                </a:cubicBezTo>
                <a:cubicBezTo>
                  <a:pt x="17985" y="4010"/>
                  <a:pt x="17964" y="4232"/>
                  <a:pt x="17958" y="4232"/>
                </a:cubicBezTo>
                <a:cubicBezTo>
                  <a:pt x="17955" y="4232"/>
                  <a:pt x="17955" y="4203"/>
                  <a:pt x="17956" y="4122"/>
                </a:cubicBezTo>
                <a:cubicBezTo>
                  <a:pt x="17956" y="4104"/>
                  <a:pt x="17956" y="4066"/>
                  <a:pt x="17960" y="4037"/>
                </a:cubicBezTo>
                <a:cubicBezTo>
                  <a:pt x="17941" y="4112"/>
                  <a:pt x="17918" y="3978"/>
                  <a:pt x="17918" y="4347"/>
                </a:cubicBezTo>
                <a:cubicBezTo>
                  <a:pt x="17913" y="4302"/>
                  <a:pt x="17908" y="4286"/>
                  <a:pt x="17902" y="4286"/>
                </a:cubicBezTo>
                <a:cubicBezTo>
                  <a:pt x="17890" y="4286"/>
                  <a:pt x="17876" y="4347"/>
                  <a:pt x="17865" y="4347"/>
                </a:cubicBezTo>
                <a:cubicBezTo>
                  <a:pt x="17858" y="4347"/>
                  <a:pt x="17853" y="4326"/>
                  <a:pt x="17850" y="4251"/>
                </a:cubicBezTo>
                <a:cubicBezTo>
                  <a:pt x="17842" y="4379"/>
                  <a:pt x="17835" y="4417"/>
                  <a:pt x="17830" y="4417"/>
                </a:cubicBezTo>
                <a:cubicBezTo>
                  <a:pt x="17822" y="4417"/>
                  <a:pt x="17817" y="4363"/>
                  <a:pt x="17811" y="4363"/>
                </a:cubicBezTo>
                <a:cubicBezTo>
                  <a:pt x="17805" y="4363"/>
                  <a:pt x="17800" y="4417"/>
                  <a:pt x="17792" y="4634"/>
                </a:cubicBezTo>
                <a:cubicBezTo>
                  <a:pt x="17803" y="4310"/>
                  <a:pt x="17794" y="4187"/>
                  <a:pt x="17778" y="4187"/>
                </a:cubicBezTo>
                <a:cubicBezTo>
                  <a:pt x="17765" y="4187"/>
                  <a:pt x="17748" y="4278"/>
                  <a:pt x="17735" y="4412"/>
                </a:cubicBezTo>
                <a:cubicBezTo>
                  <a:pt x="17744" y="4219"/>
                  <a:pt x="17725" y="4219"/>
                  <a:pt x="17735" y="3932"/>
                </a:cubicBezTo>
                <a:cubicBezTo>
                  <a:pt x="17725" y="3932"/>
                  <a:pt x="17696" y="4061"/>
                  <a:pt x="17696" y="4379"/>
                </a:cubicBezTo>
                <a:cubicBezTo>
                  <a:pt x="17691" y="4195"/>
                  <a:pt x="17683" y="4136"/>
                  <a:pt x="17675" y="4136"/>
                </a:cubicBezTo>
                <a:cubicBezTo>
                  <a:pt x="17658" y="4136"/>
                  <a:pt x="17638" y="4371"/>
                  <a:pt x="17627" y="4371"/>
                </a:cubicBezTo>
                <a:cubicBezTo>
                  <a:pt x="17619" y="4371"/>
                  <a:pt x="17615" y="4280"/>
                  <a:pt x="17618" y="3997"/>
                </a:cubicBezTo>
                <a:cubicBezTo>
                  <a:pt x="17550" y="4347"/>
                  <a:pt x="17493" y="4569"/>
                  <a:pt x="17444" y="4698"/>
                </a:cubicBezTo>
                <a:cubicBezTo>
                  <a:pt x="17454" y="4061"/>
                  <a:pt x="17502" y="4634"/>
                  <a:pt x="17512" y="3965"/>
                </a:cubicBezTo>
                <a:cubicBezTo>
                  <a:pt x="17461" y="4187"/>
                  <a:pt x="17432" y="4631"/>
                  <a:pt x="17393" y="4631"/>
                </a:cubicBezTo>
                <a:cubicBezTo>
                  <a:pt x="17389" y="4631"/>
                  <a:pt x="17382" y="4620"/>
                  <a:pt x="17376" y="4602"/>
                </a:cubicBezTo>
                <a:cubicBezTo>
                  <a:pt x="17367" y="4505"/>
                  <a:pt x="17386" y="4315"/>
                  <a:pt x="17396" y="4219"/>
                </a:cubicBezTo>
                <a:cubicBezTo>
                  <a:pt x="17379" y="4310"/>
                  <a:pt x="17363" y="4329"/>
                  <a:pt x="17347" y="4329"/>
                </a:cubicBezTo>
                <a:cubicBezTo>
                  <a:pt x="17337" y="4329"/>
                  <a:pt x="17326" y="4321"/>
                  <a:pt x="17316" y="4321"/>
                </a:cubicBezTo>
                <a:cubicBezTo>
                  <a:pt x="17298" y="4321"/>
                  <a:pt x="17281" y="4345"/>
                  <a:pt x="17260" y="4473"/>
                </a:cubicBezTo>
                <a:cubicBezTo>
                  <a:pt x="17260" y="4412"/>
                  <a:pt x="17260" y="4347"/>
                  <a:pt x="17270" y="4315"/>
                </a:cubicBezTo>
                <a:cubicBezTo>
                  <a:pt x="17269" y="4318"/>
                  <a:pt x="17268" y="4321"/>
                  <a:pt x="17266" y="4321"/>
                </a:cubicBezTo>
                <a:cubicBezTo>
                  <a:pt x="17264" y="4321"/>
                  <a:pt x="17261" y="4313"/>
                  <a:pt x="17259" y="4313"/>
                </a:cubicBezTo>
                <a:cubicBezTo>
                  <a:pt x="17254" y="4313"/>
                  <a:pt x="17251" y="4342"/>
                  <a:pt x="17251" y="4505"/>
                </a:cubicBezTo>
                <a:lnTo>
                  <a:pt x="17260" y="4441"/>
                </a:lnTo>
                <a:cubicBezTo>
                  <a:pt x="17260" y="4808"/>
                  <a:pt x="17223" y="5199"/>
                  <a:pt x="17214" y="5437"/>
                </a:cubicBezTo>
                <a:cubicBezTo>
                  <a:pt x="17227" y="4757"/>
                  <a:pt x="17177" y="5239"/>
                  <a:pt x="17201" y="4318"/>
                </a:cubicBezTo>
                <a:cubicBezTo>
                  <a:pt x="17198" y="4390"/>
                  <a:pt x="17193" y="4495"/>
                  <a:pt x="17193" y="4634"/>
                </a:cubicBezTo>
                <a:cubicBezTo>
                  <a:pt x="17183" y="4602"/>
                  <a:pt x="17183" y="4473"/>
                  <a:pt x="17193" y="4251"/>
                </a:cubicBezTo>
                <a:cubicBezTo>
                  <a:pt x="17165" y="4404"/>
                  <a:pt x="17173" y="4701"/>
                  <a:pt x="17148" y="4701"/>
                </a:cubicBezTo>
                <a:cubicBezTo>
                  <a:pt x="17147" y="4701"/>
                  <a:pt x="17146" y="4698"/>
                  <a:pt x="17144" y="4698"/>
                </a:cubicBezTo>
                <a:cubicBezTo>
                  <a:pt x="17144" y="4569"/>
                  <a:pt x="17154" y="4505"/>
                  <a:pt x="17154" y="4347"/>
                </a:cubicBezTo>
                <a:cubicBezTo>
                  <a:pt x="17138" y="4580"/>
                  <a:pt x="17129" y="4794"/>
                  <a:pt x="17110" y="4794"/>
                </a:cubicBezTo>
                <a:cubicBezTo>
                  <a:pt x="17106" y="4794"/>
                  <a:pt x="17101" y="4784"/>
                  <a:pt x="17096" y="4762"/>
                </a:cubicBezTo>
                <a:cubicBezTo>
                  <a:pt x="17106" y="4698"/>
                  <a:pt x="17106" y="4569"/>
                  <a:pt x="17106" y="4569"/>
                </a:cubicBezTo>
                <a:cubicBezTo>
                  <a:pt x="17074" y="4623"/>
                  <a:pt x="17048" y="5086"/>
                  <a:pt x="17019" y="5086"/>
                </a:cubicBezTo>
                <a:cubicBezTo>
                  <a:pt x="17013" y="5086"/>
                  <a:pt x="17006" y="5067"/>
                  <a:pt x="17000" y="5017"/>
                </a:cubicBezTo>
                <a:cubicBezTo>
                  <a:pt x="17009" y="4441"/>
                  <a:pt x="16980" y="4824"/>
                  <a:pt x="16980" y="4315"/>
                </a:cubicBezTo>
                <a:lnTo>
                  <a:pt x="16961" y="4473"/>
                </a:lnTo>
                <a:lnTo>
                  <a:pt x="16970" y="4730"/>
                </a:lnTo>
                <a:cubicBezTo>
                  <a:pt x="16970" y="4727"/>
                  <a:pt x="16969" y="4727"/>
                  <a:pt x="16968" y="4727"/>
                </a:cubicBezTo>
                <a:cubicBezTo>
                  <a:pt x="16953" y="4727"/>
                  <a:pt x="16938" y="4960"/>
                  <a:pt x="16922" y="4960"/>
                </a:cubicBezTo>
                <a:cubicBezTo>
                  <a:pt x="16919" y="4960"/>
                  <a:pt x="16916" y="4947"/>
                  <a:pt x="16913" y="4920"/>
                </a:cubicBezTo>
                <a:lnTo>
                  <a:pt x="16931" y="4698"/>
                </a:lnTo>
                <a:lnTo>
                  <a:pt x="16893" y="4792"/>
                </a:lnTo>
                <a:lnTo>
                  <a:pt x="16913" y="4984"/>
                </a:lnTo>
                <a:cubicBezTo>
                  <a:pt x="16896" y="5225"/>
                  <a:pt x="16907" y="5530"/>
                  <a:pt x="16894" y="5530"/>
                </a:cubicBezTo>
                <a:cubicBezTo>
                  <a:pt x="16892" y="5530"/>
                  <a:pt x="16888" y="5520"/>
                  <a:pt x="16883" y="5493"/>
                </a:cubicBezTo>
                <a:cubicBezTo>
                  <a:pt x="16893" y="5461"/>
                  <a:pt x="16864" y="5493"/>
                  <a:pt x="16854" y="5174"/>
                </a:cubicBezTo>
                <a:cubicBezTo>
                  <a:pt x="16847" y="5319"/>
                  <a:pt x="16840" y="5445"/>
                  <a:pt x="16828" y="5445"/>
                </a:cubicBezTo>
                <a:cubicBezTo>
                  <a:pt x="16825" y="5445"/>
                  <a:pt x="16820" y="5431"/>
                  <a:pt x="16816" y="5399"/>
                </a:cubicBezTo>
                <a:cubicBezTo>
                  <a:pt x="16816" y="5239"/>
                  <a:pt x="16825" y="4824"/>
                  <a:pt x="16825" y="4698"/>
                </a:cubicBezTo>
                <a:cubicBezTo>
                  <a:pt x="16817" y="5105"/>
                  <a:pt x="16784" y="4872"/>
                  <a:pt x="16763" y="5199"/>
                </a:cubicBezTo>
                <a:cubicBezTo>
                  <a:pt x="16767" y="5067"/>
                  <a:pt x="16767" y="4907"/>
                  <a:pt x="16767" y="4856"/>
                </a:cubicBezTo>
                <a:lnTo>
                  <a:pt x="16758" y="5207"/>
                </a:lnTo>
                <a:cubicBezTo>
                  <a:pt x="16748" y="5110"/>
                  <a:pt x="16748" y="5049"/>
                  <a:pt x="16748" y="4824"/>
                </a:cubicBezTo>
                <a:cubicBezTo>
                  <a:pt x="16747" y="4821"/>
                  <a:pt x="16745" y="4821"/>
                  <a:pt x="16745" y="4821"/>
                </a:cubicBezTo>
                <a:cubicBezTo>
                  <a:pt x="16726" y="4821"/>
                  <a:pt x="16746" y="5274"/>
                  <a:pt x="16738" y="5274"/>
                </a:cubicBezTo>
                <a:cubicBezTo>
                  <a:pt x="16737" y="5274"/>
                  <a:pt x="16733" y="5255"/>
                  <a:pt x="16728" y="5207"/>
                </a:cubicBezTo>
                <a:cubicBezTo>
                  <a:pt x="16728" y="5174"/>
                  <a:pt x="16728" y="5110"/>
                  <a:pt x="16728" y="5081"/>
                </a:cubicBezTo>
                <a:cubicBezTo>
                  <a:pt x="16724" y="5051"/>
                  <a:pt x="16718" y="5041"/>
                  <a:pt x="16713" y="5041"/>
                </a:cubicBezTo>
                <a:cubicBezTo>
                  <a:pt x="16695" y="5041"/>
                  <a:pt x="16677" y="5166"/>
                  <a:pt x="16660" y="5166"/>
                </a:cubicBezTo>
                <a:cubicBezTo>
                  <a:pt x="16654" y="5166"/>
                  <a:pt x="16648" y="5150"/>
                  <a:pt x="16641" y="5110"/>
                </a:cubicBezTo>
                <a:cubicBezTo>
                  <a:pt x="16632" y="4602"/>
                  <a:pt x="16661" y="4984"/>
                  <a:pt x="16651" y="4537"/>
                </a:cubicBezTo>
                <a:cubicBezTo>
                  <a:pt x="16616" y="4623"/>
                  <a:pt x="16574" y="5067"/>
                  <a:pt x="16538" y="5067"/>
                </a:cubicBezTo>
                <a:cubicBezTo>
                  <a:pt x="16533" y="5067"/>
                  <a:pt x="16529" y="5062"/>
                  <a:pt x="16525" y="5049"/>
                </a:cubicBezTo>
                <a:lnTo>
                  <a:pt x="16525" y="5110"/>
                </a:lnTo>
                <a:cubicBezTo>
                  <a:pt x="16525" y="5300"/>
                  <a:pt x="16524" y="5367"/>
                  <a:pt x="16520" y="5367"/>
                </a:cubicBezTo>
                <a:cubicBezTo>
                  <a:pt x="16513" y="5367"/>
                  <a:pt x="16499" y="5009"/>
                  <a:pt x="16486" y="5009"/>
                </a:cubicBezTo>
                <a:cubicBezTo>
                  <a:pt x="16483" y="5009"/>
                  <a:pt x="16480" y="5030"/>
                  <a:pt x="16477" y="5081"/>
                </a:cubicBezTo>
                <a:cubicBezTo>
                  <a:pt x="16477" y="5051"/>
                  <a:pt x="16485" y="4746"/>
                  <a:pt x="16480" y="4746"/>
                </a:cubicBezTo>
                <a:cubicBezTo>
                  <a:pt x="16479" y="4746"/>
                  <a:pt x="16478" y="4752"/>
                  <a:pt x="16477" y="4762"/>
                </a:cubicBezTo>
                <a:cubicBezTo>
                  <a:pt x="16473" y="4741"/>
                  <a:pt x="16468" y="4733"/>
                  <a:pt x="16464" y="4733"/>
                </a:cubicBezTo>
                <a:cubicBezTo>
                  <a:pt x="16438" y="4733"/>
                  <a:pt x="16413" y="4987"/>
                  <a:pt x="16381" y="5174"/>
                </a:cubicBezTo>
                <a:lnTo>
                  <a:pt x="16381" y="4984"/>
                </a:lnTo>
                <a:cubicBezTo>
                  <a:pt x="16371" y="4824"/>
                  <a:pt x="16342" y="4888"/>
                  <a:pt x="16322" y="4824"/>
                </a:cubicBezTo>
                <a:cubicBezTo>
                  <a:pt x="16313" y="5017"/>
                  <a:pt x="16303" y="4984"/>
                  <a:pt x="16313" y="5239"/>
                </a:cubicBezTo>
                <a:cubicBezTo>
                  <a:pt x="16296" y="4955"/>
                  <a:pt x="16280" y="4861"/>
                  <a:pt x="16266" y="4861"/>
                </a:cubicBezTo>
                <a:cubicBezTo>
                  <a:pt x="16240" y="4861"/>
                  <a:pt x="16217" y="5223"/>
                  <a:pt x="16189" y="5223"/>
                </a:cubicBezTo>
                <a:cubicBezTo>
                  <a:pt x="16177" y="5223"/>
                  <a:pt x="16164" y="5153"/>
                  <a:pt x="16149" y="4952"/>
                </a:cubicBezTo>
                <a:cubicBezTo>
                  <a:pt x="16158" y="4952"/>
                  <a:pt x="16168" y="4792"/>
                  <a:pt x="16158" y="4762"/>
                </a:cubicBezTo>
                <a:lnTo>
                  <a:pt x="16119" y="4952"/>
                </a:lnTo>
                <a:cubicBezTo>
                  <a:pt x="16129" y="5271"/>
                  <a:pt x="16129" y="5142"/>
                  <a:pt x="16139" y="5399"/>
                </a:cubicBezTo>
                <a:cubicBezTo>
                  <a:pt x="16139" y="5589"/>
                  <a:pt x="16129" y="5750"/>
                  <a:pt x="16119" y="5750"/>
                </a:cubicBezTo>
                <a:cubicBezTo>
                  <a:pt x="16129" y="5525"/>
                  <a:pt x="16110" y="5239"/>
                  <a:pt x="16100" y="5049"/>
                </a:cubicBezTo>
                <a:cubicBezTo>
                  <a:pt x="16100" y="5142"/>
                  <a:pt x="16100" y="5271"/>
                  <a:pt x="16100" y="5367"/>
                </a:cubicBezTo>
                <a:cubicBezTo>
                  <a:pt x="16094" y="5252"/>
                  <a:pt x="16092" y="5209"/>
                  <a:pt x="16090" y="5209"/>
                </a:cubicBezTo>
                <a:cubicBezTo>
                  <a:pt x="16084" y="5209"/>
                  <a:pt x="16097" y="5696"/>
                  <a:pt x="16084" y="5696"/>
                </a:cubicBezTo>
                <a:cubicBezTo>
                  <a:pt x="16080" y="5696"/>
                  <a:pt x="16076" y="5675"/>
                  <a:pt x="16071" y="5622"/>
                </a:cubicBezTo>
                <a:lnTo>
                  <a:pt x="16071" y="5461"/>
                </a:lnTo>
                <a:cubicBezTo>
                  <a:pt x="16062" y="5547"/>
                  <a:pt x="16054" y="5729"/>
                  <a:pt x="16045" y="5729"/>
                </a:cubicBezTo>
                <a:cubicBezTo>
                  <a:pt x="16045" y="5729"/>
                  <a:pt x="16043" y="5726"/>
                  <a:pt x="16042" y="5718"/>
                </a:cubicBezTo>
                <a:cubicBezTo>
                  <a:pt x="16032" y="5367"/>
                  <a:pt x="16052" y="5557"/>
                  <a:pt x="16042" y="5239"/>
                </a:cubicBezTo>
                <a:cubicBezTo>
                  <a:pt x="16035" y="5265"/>
                  <a:pt x="16027" y="5691"/>
                  <a:pt x="16015" y="5691"/>
                </a:cubicBezTo>
                <a:cubicBezTo>
                  <a:pt x="16011" y="5691"/>
                  <a:pt x="16007" y="5662"/>
                  <a:pt x="16003" y="5589"/>
                </a:cubicBezTo>
                <a:cubicBezTo>
                  <a:pt x="16003" y="5493"/>
                  <a:pt x="16013" y="5461"/>
                  <a:pt x="16023" y="5367"/>
                </a:cubicBezTo>
                <a:cubicBezTo>
                  <a:pt x="15993" y="4920"/>
                  <a:pt x="15993" y="5049"/>
                  <a:pt x="15985" y="4984"/>
                </a:cubicBezTo>
                <a:lnTo>
                  <a:pt x="15955" y="4792"/>
                </a:lnTo>
                <a:lnTo>
                  <a:pt x="15965" y="4920"/>
                </a:lnTo>
                <a:cubicBezTo>
                  <a:pt x="15959" y="5448"/>
                  <a:pt x="15946" y="5466"/>
                  <a:pt x="15933" y="5466"/>
                </a:cubicBezTo>
                <a:cubicBezTo>
                  <a:pt x="15933" y="5466"/>
                  <a:pt x="15932" y="5466"/>
                  <a:pt x="15930" y="5466"/>
                </a:cubicBezTo>
                <a:cubicBezTo>
                  <a:pt x="15920" y="5466"/>
                  <a:pt x="15911" y="5480"/>
                  <a:pt x="15907" y="5731"/>
                </a:cubicBezTo>
                <a:cubicBezTo>
                  <a:pt x="15916" y="5148"/>
                  <a:pt x="15907" y="5394"/>
                  <a:pt x="15897" y="4984"/>
                </a:cubicBezTo>
                <a:cubicBezTo>
                  <a:pt x="15888" y="4856"/>
                  <a:pt x="15868" y="4730"/>
                  <a:pt x="15868" y="4602"/>
                </a:cubicBezTo>
                <a:cubicBezTo>
                  <a:pt x="15868" y="4690"/>
                  <a:pt x="15866" y="4717"/>
                  <a:pt x="15864" y="4717"/>
                </a:cubicBezTo>
                <a:cubicBezTo>
                  <a:pt x="15859" y="4717"/>
                  <a:pt x="15851" y="4642"/>
                  <a:pt x="15843" y="4642"/>
                </a:cubicBezTo>
                <a:cubicBezTo>
                  <a:pt x="15838" y="4642"/>
                  <a:pt x="15833" y="4690"/>
                  <a:pt x="15829" y="4856"/>
                </a:cubicBezTo>
                <a:cubicBezTo>
                  <a:pt x="15829" y="4730"/>
                  <a:pt x="15820" y="4824"/>
                  <a:pt x="15810" y="4505"/>
                </a:cubicBezTo>
                <a:cubicBezTo>
                  <a:pt x="15800" y="4602"/>
                  <a:pt x="15820" y="4730"/>
                  <a:pt x="15829" y="4888"/>
                </a:cubicBezTo>
                <a:cubicBezTo>
                  <a:pt x="15825" y="4987"/>
                  <a:pt x="15820" y="5022"/>
                  <a:pt x="15812" y="5022"/>
                </a:cubicBezTo>
                <a:cubicBezTo>
                  <a:pt x="15794" y="5022"/>
                  <a:pt x="15767" y="4781"/>
                  <a:pt x="15747" y="4781"/>
                </a:cubicBezTo>
                <a:cubicBezTo>
                  <a:pt x="15737" y="4781"/>
                  <a:pt x="15728" y="4840"/>
                  <a:pt x="15723" y="5017"/>
                </a:cubicBezTo>
                <a:cubicBezTo>
                  <a:pt x="15694" y="5271"/>
                  <a:pt x="15704" y="5750"/>
                  <a:pt x="15675" y="5972"/>
                </a:cubicBezTo>
                <a:cubicBezTo>
                  <a:pt x="15656" y="5750"/>
                  <a:pt x="15675" y="5493"/>
                  <a:pt x="15675" y="5493"/>
                </a:cubicBezTo>
                <a:cubicBezTo>
                  <a:pt x="15661" y="5391"/>
                  <a:pt x="15652" y="5348"/>
                  <a:pt x="15645" y="5348"/>
                </a:cubicBezTo>
                <a:cubicBezTo>
                  <a:pt x="15637" y="5348"/>
                  <a:pt x="15631" y="5407"/>
                  <a:pt x="15626" y="5493"/>
                </a:cubicBezTo>
                <a:cubicBezTo>
                  <a:pt x="15626" y="5367"/>
                  <a:pt x="15617" y="5271"/>
                  <a:pt x="15607" y="5110"/>
                </a:cubicBezTo>
                <a:cubicBezTo>
                  <a:pt x="15599" y="5137"/>
                  <a:pt x="15611" y="5474"/>
                  <a:pt x="15599" y="5474"/>
                </a:cubicBezTo>
                <a:cubicBezTo>
                  <a:pt x="15596" y="5474"/>
                  <a:pt x="15592" y="5461"/>
                  <a:pt x="15587" y="5431"/>
                </a:cubicBezTo>
                <a:cubicBezTo>
                  <a:pt x="15587" y="5271"/>
                  <a:pt x="15587" y="5017"/>
                  <a:pt x="15587" y="4888"/>
                </a:cubicBezTo>
                <a:cubicBezTo>
                  <a:pt x="15578" y="5017"/>
                  <a:pt x="15569" y="5271"/>
                  <a:pt x="15559" y="5399"/>
                </a:cubicBezTo>
                <a:cubicBezTo>
                  <a:pt x="15539" y="5142"/>
                  <a:pt x="15549" y="5017"/>
                  <a:pt x="15549" y="4856"/>
                </a:cubicBezTo>
                <a:cubicBezTo>
                  <a:pt x="15539" y="4984"/>
                  <a:pt x="15510" y="5110"/>
                  <a:pt x="15520" y="5493"/>
                </a:cubicBezTo>
                <a:lnTo>
                  <a:pt x="15533" y="5581"/>
                </a:lnTo>
                <a:cubicBezTo>
                  <a:pt x="15526" y="5490"/>
                  <a:pt x="15522" y="5282"/>
                  <a:pt x="15530" y="5207"/>
                </a:cubicBezTo>
                <a:cubicBezTo>
                  <a:pt x="15530" y="5137"/>
                  <a:pt x="15531" y="5108"/>
                  <a:pt x="15533" y="5108"/>
                </a:cubicBezTo>
                <a:cubicBezTo>
                  <a:pt x="15539" y="5108"/>
                  <a:pt x="15552" y="5367"/>
                  <a:pt x="15559" y="5461"/>
                </a:cubicBezTo>
                <a:lnTo>
                  <a:pt x="15549" y="5557"/>
                </a:lnTo>
                <a:cubicBezTo>
                  <a:pt x="15561" y="5798"/>
                  <a:pt x="15569" y="5881"/>
                  <a:pt x="15575" y="5881"/>
                </a:cubicBezTo>
                <a:cubicBezTo>
                  <a:pt x="15590" y="5881"/>
                  <a:pt x="15596" y="5461"/>
                  <a:pt x="15615" y="5461"/>
                </a:cubicBezTo>
                <a:cubicBezTo>
                  <a:pt x="15616" y="5461"/>
                  <a:pt x="15617" y="5461"/>
                  <a:pt x="15617" y="5461"/>
                </a:cubicBezTo>
                <a:lnTo>
                  <a:pt x="15626" y="6036"/>
                </a:lnTo>
                <a:lnTo>
                  <a:pt x="15636" y="5557"/>
                </a:lnTo>
                <a:cubicBezTo>
                  <a:pt x="15646" y="5718"/>
                  <a:pt x="15656" y="6036"/>
                  <a:pt x="15646" y="6130"/>
                </a:cubicBezTo>
                <a:cubicBezTo>
                  <a:pt x="15652" y="6189"/>
                  <a:pt x="15656" y="6210"/>
                  <a:pt x="15659" y="6210"/>
                </a:cubicBezTo>
                <a:cubicBezTo>
                  <a:pt x="15665" y="6210"/>
                  <a:pt x="15664" y="6114"/>
                  <a:pt x="15666" y="6114"/>
                </a:cubicBezTo>
                <a:cubicBezTo>
                  <a:pt x="15667" y="6114"/>
                  <a:pt x="15669" y="6141"/>
                  <a:pt x="15675" y="6226"/>
                </a:cubicBezTo>
                <a:cubicBezTo>
                  <a:pt x="15684" y="6259"/>
                  <a:pt x="15684" y="6291"/>
                  <a:pt x="15684" y="6323"/>
                </a:cubicBezTo>
                <a:lnTo>
                  <a:pt x="15694" y="6130"/>
                </a:lnTo>
                <a:cubicBezTo>
                  <a:pt x="15694" y="6245"/>
                  <a:pt x="15702" y="6492"/>
                  <a:pt x="15696" y="6492"/>
                </a:cubicBezTo>
                <a:cubicBezTo>
                  <a:pt x="15695" y="6492"/>
                  <a:pt x="15695" y="6489"/>
                  <a:pt x="15694" y="6481"/>
                </a:cubicBezTo>
                <a:cubicBezTo>
                  <a:pt x="15701" y="6537"/>
                  <a:pt x="15706" y="6558"/>
                  <a:pt x="15711" y="6558"/>
                </a:cubicBezTo>
                <a:cubicBezTo>
                  <a:pt x="15725" y="6558"/>
                  <a:pt x="15728" y="6309"/>
                  <a:pt x="15737" y="6309"/>
                </a:cubicBezTo>
                <a:cubicBezTo>
                  <a:pt x="15741" y="6309"/>
                  <a:pt x="15746" y="6347"/>
                  <a:pt x="15752" y="6451"/>
                </a:cubicBezTo>
                <a:lnTo>
                  <a:pt x="15752" y="6481"/>
                </a:lnTo>
                <a:cubicBezTo>
                  <a:pt x="15781" y="6291"/>
                  <a:pt x="15743" y="6069"/>
                  <a:pt x="15752" y="5557"/>
                </a:cubicBezTo>
                <a:lnTo>
                  <a:pt x="15800" y="6609"/>
                </a:lnTo>
                <a:lnTo>
                  <a:pt x="15790" y="6162"/>
                </a:lnTo>
                <a:cubicBezTo>
                  <a:pt x="15800" y="6194"/>
                  <a:pt x="15810" y="6226"/>
                  <a:pt x="15810" y="6387"/>
                </a:cubicBezTo>
                <a:cubicBezTo>
                  <a:pt x="15820" y="6101"/>
                  <a:pt x="15800" y="6194"/>
                  <a:pt x="15810" y="5940"/>
                </a:cubicBezTo>
                <a:cubicBezTo>
                  <a:pt x="15819" y="6061"/>
                  <a:pt x="15827" y="6085"/>
                  <a:pt x="15835" y="6085"/>
                </a:cubicBezTo>
                <a:cubicBezTo>
                  <a:pt x="15841" y="6085"/>
                  <a:pt x="15846" y="6069"/>
                  <a:pt x="15851" y="6069"/>
                </a:cubicBezTo>
                <a:cubicBezTo>
                  <a:pt x="15855" y="6069"/>
                  <a:pt x="15859" y="6079"/>
                  <a:pt x="15864" y="6122"/>
                </a:cubicBezTo>
                <a:cubicBezTo>
                  <a:pt x="15860" y="6079"/>
                  <a:pt x="15860" y="6036"/>
                  <a:pt x="15868" y="5940"/>
                </a:cubicBezTo>
                <a:cubicBezTo>
                  <a:pt x="15874" y="6173"/>
                  <a:pt x="15878" y="6245"/>
                  <a:pt x="15882" y="6245"/>
                </a:cubicBezTo>
                <a:cubicBezTo>
                  <a:pt x="15889" y="6245"/>
                  <a:pt x="15894" y="6058"/>
                  <a:pt x="15904" y="6058"/>
                </a:cubicBezTo>
                <a:cubicBezTo>
                  <a:pt x="15907" y="6058"/>
                  <a:pt x="15911" y="6077"/>
                  <a:pt x="15916" y="6130"/>
                </a:cubicBezTo>
                <a:cubicBezTo>
                  <a:pt x="15916" y="6513"/>
                  <a:pt x="15897" y="6323"/>
                  <a:pt x="15916" y="6641"/>
                </a:cubicBezTo>
                <a:cubicBezTo>
                  <a:pt x="15916" y="6454"/>
                  <a:pt x="15920" y="6390"/>
                  <a:pt x="15924" y="6390"/>
                </a:cubicBezTo>
                <a:cubicBezTo>
                  <a:pt x="15935" y="6390"/>
                  <a:pt x="15954" y="6687"/>
                  <a:pt x="15962" y="6687"/>
                </a:cubicBezTo>
                <a:cubicBezTo>
                  <a:pt x="15963" y="6687"/>
                  <a:pt x="15964" y="6684"/>
                  <a:pt x="15965" y="6674"/>
                </a:cubicBezTo>
                <a:cubicBezTo>
                  <a:pt x="15955" y="6162"/>
                  <a:pt x="15993" y="6451"/>
                  <a:pt x="16013" y="6259"/>
                </a:cubicBezTo>
                <a:cubicBezTo>
                  <a:pt x="16023" y="6451"/>
                  <a:pt x="16071" y="6545"/>
                  <a:pt x="16091" y="6706"/>
                </a:cubicBezTo>
                <a:lnTo>
                  <a:pt x="16091" y="6802"/>
                </a:lnTo>
                <a:cubicBezTo>
                  <a:pt x="16091" y="6291"/>
                  <a:pt x="16119" y="6387"/>
                  <a:pt x="16129" y="6259"/>
                </a:cubicBezTo>
                <a:cubicBezTo>
                  <a:pt x="16139" y="6577"/>
                  <a:pt x="16129" y="6706"/>
                  <a:pt x="16129" y="6831"/>
                </a:cubicBezTo>
                <a:lnTo>
                  <a:pt x="16139" y="6831"/>
                </a:lnTo>
                <a:cubicBezTo>
                  <a:pt x="16149" y="6674"/>
                  <a:pt x="16149" y="6577"/>
                  <a:pt x="16158" y="6513"/>
                </a:cubicBezTo>
                <a:lnTo>
                  <a:pt x="16158" y="6896"/>
                </a:lnTo>
                <a:cubicBezTo>
                  <a:pt x="16173" y="6896"/>
                  <a:pt x="16188" y="6625"/>
                  <a:pt x="16208" y="6625"/>
                </a:cubicBezTo>
                <a:cubicBezTo>
                  <a:pt x="16214" y="6625"/>
                  <a:pt x="16219" y="6649"/>
                  <a:pt x="16226" y="6706"/>
                </a:cubicBezTo>
                <a:cubicBezTo>
                  <a:pt x="16226" y="6355"/>
                  <a:pt x="16197" y="5718"/>
                  <a:pt x="16216" y="5461"/>
                </a:cubicBezTo>
                <a:cubicBezTo>
                  <a:pt x="16226" y="5654"/>
                  <a:pt x="16226" y="6004"/>
                  <a:pt x="16226" y="6069"/>
                </a:cubicBezTo>
                <a:cubicBezTo>
                  <a:pt x="16226" y="6044"/>
                  <a:pt x="16226" y="5970"/>
                  <a:pt x="16230" y="5970"/>
                </a:cubicBezTo>
                <a:cubicBezTo>
                  <a:pt x="16231" y="5970"/>
                  <a:pt x="16233" y="5978"/>
                  <a:pt x="16235" y="6004"/>
                </a:cubicBezTo>
                <a:lnTo>
                  <a:pt x="16226" y="6323"/>
                </a:lnTo>
                <a:cubicBezTo>
                  <a:pt x="16228" y="6339"/>
                  <a:pt x="16231" y="6347"/>
                  <a:pt x="16231" y="6347"/>
                </a:cubicBezTo>
                <a:cubicBezTo>
                  <a:pt x="16240" y="6347"/>
                  <a:pt x="16230" y="6066"/>
                  <a:pt x="16244" y="6066"/>
                </a:cubicBezTo>
                <a:cubicBezTo>
                  <a:pt x="16244" y="6066"/>
                  <a:pt x="16244" y="6066"/>
                  <a:pt x="16245" y="6069"/>
                </a:cubicBezTo>
                <a:cubicBezTo>
                  <a:pt x="16245" y="6355"/>
                  <a:pt x="16255" y="6259"/>
                  <a:pt x="16255" y="6481"/>
                </a:cubicBezTo>
                <a:cubicBezTo>
                  <a:pt x="16254" y="6486"/>
                  <a:pt x="16253" y="6486"/>
                  <a:pt x="16252" y="6486"/>
                </a:cubicBezTo>
                <a:cubicBezTo>
                  <a:pt x="16248" y="6486"/>
                  <a:pt x="16245" y="6446"/>
                  <a:pt x="16242" y="6446"/>
                </a:cubicBezTo>
                <a:cubicBezTo>
                  <a:pt x="16240" y="6446"/>
                  <a:pt x="16238" y="6454"/>
                  <a:pt x="16235" y="6481"/>
                </a:cubicBezTo>
                <a:cubicBezTo>
                  <a:pt x="16255" y="6545"/>
                  <a:pt x="16265" y="6706"/>
                  <a:pt x="16274" y="6896"/>
                </a:cubicBezTo>
                <a:cubicBezTo>
                  <a:pt x="16274" y="6738"/>
                  <a:pt x="16265" y="6545"/>
                  <a:pt x="16274" y="6481"/>
                </a:cubicBezTo>
                <a:cubicBezTo>
                  <a:pt x="16294" y="6481"/>
                  <a:pt x="16284" y="6831"/>
                  <a:pt x="16303" y="6960"/>
                </a:cubicBezTo>
                <a:cubicBezTo>
                  <a:pt x="16303" y="6770"/>
                  <a:pt x="16322" y="6960"/>
                  <a:pt x="16313" y="6545"/>
                </a:cubicBezTo>
                <a:cubicBezTo>
                  <a:pt x="16322" y="6577"/>
                  <a:pt x="16322" y="6770"/>
                  <a:pt x="16332" y="6864"/>
                </a:cubicBezTo>
                <a:cubicBezTo>
                  <a:pt x="16342" y="6674"/>
                  <a:pt x="16381" y="6802"/>
                  <a:pt x="16361" y="6387"/>
                </a:cubicBezTo>
                <a:lnTo>
                  <a:pt x="16361" y="6355"/>
                </a:lnTo>
                <a:cubicBezTo>
                  <a:pt x="16361" y="6323"/>
                  <a:pt x="16361" y="6323"/>
                  <a:pt x="16361" y="6323"/>
                </a:cubicBezTo>
                <a:cubicBezTo>
                  <a:pt x="16371" y="6218"/>
                  <a:pt x="16381" y="6181"/>
                  <a:pt x="16391" y="6181"/>
                </a:cubicBezTo>
                <a:cubicBezTo>
                  <a:pt x="16415" y="6181"/>
                  <a:pt x="16439" y="6414"/>
                  <a:pt x="16464" y="6414"/>
                </a:cubicBezTo>
                <a:cubicBezTo>
                  <a:pt x="16469" y="6414"/>
                  <a:pt x="16473" y="6406"/>
                  <a:pt x="16477" y="6387"/>
                </a:cubicBezTo>
                <a:lnTo>
                  <a:pt x="16477" y="6513"/>
                </a:lnTo>
                <a:cubicBezTo>
                  <a:pt x="16497" y="6355"/>
                  <a:pt x="16525" y="6419"/>
                  <a:pt x="16545" y="6130"/>
                </a:cubicBezTo>
                <a:cubicBezTo>
                  <a:pt x="16545" y="6130"/>
                  <a:pt x="16555" y="6387"/>
                  <a:pt x="16555" y="6545"/>
                </a:cubicBezTo>
                <a:cubicBezTo>
                  <a:pt x="16566" y="6470"/>
                  <a:pt x="16571" y="6392"/>
                  <a:pt x="16577" y="6392"/>
                </a:cubicBezTo>
                <a:cubicBezTo>
                  <a:pt x="16581" y="6392"/>
                  <a:pt x="16585" y="6425"/>
                  <a:pt x="16594" y="6513"/>
                </a:cubicBezTo>
                <a:cubicBezTo>
                  <a:pt x="16587" y="6657"/>
                  <a:pt x="16593" y="6695"/>
                  <a:pt x="16593" y="6695"/>
                </a:cubicBezTo>
                <a:cubicBezTo>
                  <a:pt x="16593" y="6695"/>
                  <a:pt x="16590" y="6684"/>
                  <a:pt x="16584" y="6674"/>
                </a:cubicBezTo>
                <a:cubicBezTo>
                  <a:pt x="16595" y="6748"/>
                  <a:pt x="16599" y="6856"/>
                  <a:pt x="16607" y="6856"/>
                </a:cubicBezTo>
                <a:cubicBezTo>
                  <a:pt x="16613" y="6856"/>
                  <a:pt x="16620" y="6799"/>
                  <a:pt x="16632" y="6641"/>
                </a:cubicBezTo>
                <a:cubicBezTo>
                  <a:pt x="16624" y="6906"/>
                  <a:pt x="16634" y="7027"/>
                  <a:pt x="16643" y="7027"/>
                </a:cubicBezTo>
                <a:cubicBezTo>
                  <a:pt x="16646" y="7027"/>
                  <a:pt x="16649" y="7016"/>
                  <a:pt x="16651" y="6992"/>
                </a:cubicBezTo>
                <a:lnTo>
                  <a:pt x="16641" y="6738"/>
                </a:lnTo>
                <a:cubicBezTo>
                  <a:pt x="16646" y="6711"/>
                  <a:pt x="16650" y="6700"/>
                  <a:pt x="16654" y="6700"/>
                </a:cubicBezTo>
                <a:cubicBezTo>
                  <a:pt x="16659" y="6700"/>
                  <a:pt x="16665" y="6719"/>
                  <a:pt x="16671" y="6738"/>
                </a:cubicBezTo>
                <a:lnTo>
                  <a:pt x="16671" y="7214"/>
                </a:lnTo>
                <a:cubicBezTo>
                  <a:pt x="16677" y="7311"/>
                  <a:pt x="16684" y="7348"/>
                  <a:pt x="16690" y="7348"/>
                </a:cubicBezTo>
                <a:cubicBezTo>
                  <a:pt x="16713" y="7348"/>
                  <a:pt x="16735" y="6880"/>
                  <a:pt x="16754" y="6880"/>
                </a:cubicBezTo>
                <a:cubicBezTo>
                  <a:pt x="16762" y="6880"/>
                  <a:pt x="16770" y="6957"/>
                  <a:pt x="16777" y="7182"/>
                </a:cubicBezTo>
                <a:cubicBezTo>
                  <a:pt x="16787" y="6864"/>
                  <a:pt x="16758" y="6960"/>
                  <a:pt x="16767" y="6577"/>
                </a:cubicBezTo>
                <a:cubicBezTo>
                  <a:pt x="16787" y="6641"/>
                  <a:pt x="16806" y="7311"/>
                  <a:pt x="16806" y="7311"/>
                </a:cubicBezTo>
                <a:cubicBezTo>
                  <a:pt x="16810" y="7343"/>
                  <a:pt x="16813" y="7356"/>
                  <a:pt x="16816" y="7356"/>
                </a:cubicBezTo>
                <a:cubicBezTo>
                  <a:pt x="16836" y="7356"/>
                  <a:pt x="16845" y="6783"/>
                  <a:pt x="16860" y="6783"/>
                </a:cubicBezTo>
                <a:cubicBezTo>
                  <a:pt x="16861" y="6783"/>
                  <a:pt x="16862" y="6789"/>
                  <a:pt x="16864" y="6802"/>
                </a:cubicBezTo>
                <a:cubicBezTo>
                  <a:pt x="16864" y="6641"/>
                  <a:pt x="16864" y="6194"/>
                  <a:pt x="16883" y="6036"/>
                </a:cubicBezTo>
                <a:cubicBezTo>
                  <a:pt x="16913" y="6101"/>
                  <a:pt x="16913" y="6738"/>
                  <a:pt x="16893" y="6896"/>
                </a:cubicBezTo>
                <a:cubicBezTo>
                  <a:pt x="16893" y="6896"/>
                  <a:pt x="16883" y="6831"/>
                  <a:pt x="16883" y="6802"/>
                </a:cubicBezTo>
                <a:cubicBezTo>
                  <a:pt x="16883" y="6831"/>
                  <a:pt x="16874" y="6928"/>
                  <a:pt x="16883" y="7088"/>
                </a:cubicBezTo>
                <a:lnTo>
                  <a:pt x="16883" y="6928"/>
                </a:lnTo>
                <a:cubicBezTo>
                  <a:pt x="16893" y="7088"/>
                  <a:pt x="16922" y="7088"/>
                  <a:pt x="16913" y="7375"/>
                </a:cubicBezTo>
                <a:cubicBezTo>
                  <a:pt x="16928" y="7246"/>
                  <a:pt x="16925" y="7139"/>
                  <a:pt x="16918" y="7054"/>
                </a:cubicBezTo>
                <a:cubicBezTo>
                  <a:pt x="16925" y="7113"/>
                  <a:pt x="16931" y="7123"/>
                  <a:pt x="16938" y="7123"/>
                </a:cubicBezTo>
                <a:cubicBezTo>
                  <a:pt x="16943" y="7123"/>
                  <a:pt x="16947" y="7121"/>
                  <a:pt x="16951" y="7121"/>
                </a:cubicBezTo>
                <a:cubicBezTo>
                  <a:pt x="16957" y="7121"/>
                  <a:pt x="16964" y="7131"/>
                  <a:pt x="16970" y="7182"/>
                </a:cubicBezTo>
                <a:cubicBezTo>
                  <a:pt x="16970" y="7088"/>
                  <a:pt x="16970" y="6896"/>
                  <a:pt x="16970" y="6896"/>
                </a:cubicBezTo>
                <a:cubicBezTo>
                  <a:pt x="16976" y="6925"/>
                  <a:pt x="16981" y="6939"/>
                  <a:pt x="16985" y="6939"/>
                </a:cubicBezTo>
                <a:cubicBezTo>
                  <a:pt x="17004" y="6939"/>
                  <a:pt x="16994" y="6566"/>
                  <a:pt x="17019" y="6513"/>
                </a:cubicBezTo>
                <a:cubicBezTo>
                  <a:pt x="17026" y="6711"/>
                  <a:pt x="17016" y="6968"/>
                  <a:pt x="17025" y="6968"/>
                </a:cubicBezTo>
                <a:cubicBezTo>
                  <a:pt x="17027" y="6968"/>
                  <a:pt x="17031" y="6947"/>
                  <a:pt x="17038" y="6896"/>
                </a:cubicBezTo>
                <a:cubicBezTo>
                  <a:pt x="17048" y="7088"/>
                  <a:pt x="17038" y="7343"/>
                  <a:pt x="17028" y="7471"/>
                </a:cubicBezTo>
                <a:cubicBezTo>
                  <a:pt x="17035" y="7399"/>
                  <a:pt x="17040" y="7370"/>
                  <a:pt x="17045" y="7370"/>
                </a:cubicBezTo>
                <a:cubicBezTo>
                  <a:pt x="17062" y="7370"/>
                  <a:pt x="17071" y="7707"/>
                  <a:pt x="17087" y="7758"/>
                </a:cubicBezTo>
                <a:lnTo>
                  <a:pt x="17087" y="7471"/>
                </a:lnTo>
                <a:cubicBezTo>
                  <a:pt x="17096" y="7533"/>
                  <a:pt x="17096" y="7533"/>
                  <a:pt x="17096" y="7693"/>
                </a:cubicBezTo>
                <a:cubicBezTo>
                  <a:pt x="17106" y="7471"/>
                  <a:pt x="17096" y="7121"/>
                  <a:pt x="17116" y="6831"/>
                </a:cubicBezTo>
                <a:cubicBezTo>
                  <a:pt x="17117" y="6866"/>
                  <a:pt x="17121" y="6877"/>
                  <a:pt x="17124" y="6877"/>
                </a:cubicBezTo>
                <a:cubicBezTo>
                  <a:pt x="17130" y="6877"/>
                  <a:pt x="17135" y="6850"/>
                  <a:pt x="17140" y="6850"/>
                </a:cubicBezTo>
                <a:cubicBezTo>
                  <a:pt x="17146" y="6850"/>
                  <a:pt x="17149" y="6893"/>
                  <a:pt x="17144" y="7088"/>
                </a:cubicBezTo>
                <a:cubicBezTo>
                  <a:pt x="17141" y="7070"/>
                  <a:pt x="17138" y="7062"/>
                  <a:pt x="17137" y="7062"/>
                </a:cubicBezTo>
                <a:cubicBezTo>
                  <a:pt x="17122" y="7062"/>
                  <a:pt x="17139" y="7506"/>
                  <a:pt x="17118" y="7589"/>
                </a:cubicBezTo>
                <a:cubicBezTo>
                  <a:pt x="17122" y="7578"/>
                  <a:pt x="17125" y="7573"/>
                  <a:pt x="17129" y="7573"/>
                </a:cubicBezTo>
                <a:cubicBezTo>
                  <a:pt x="17132" y="7573"/>
                  <a:pt x="17134" y="7581"/>
                  <a:pt x="17134" y="7597"/>
                </a:cubicBezTo>
                <a:cubicBezTo>
                  <a:pt x="17134" y="7661"/>
                  <a:pt x="17134" y="7693"/>
                  <a:pt x="17134" y="7726"/>
                </a:cubicBezTo>
                <a:cubicBezTo>
                  <a:pt x="17138" y="7803"/>
                  <a:pt x="17142" y="7835"/>
                  <a:pt x="17144" y="7835"/>
                </a:cubicBezTo>
                <a:cubicBezTo>
                  <a:pt x="17155" y="7835"/>
                  <a:pt x="17160" y="7246"/>
                  <a:pt x="17183" y="7246"/>
                </a:cubicBezTo>
                <a:cubicBezTo>
                  <a:pt x="17174" y="7471"/>
                  <a:pt x="17181" y="7672"/>
                  <a:pt x="17190" y="7672"/>
                </a:cubicBezTo>
                <a:cubicBezTo>
                  <a:pt x="17190" y="7672"/>
                  <a:pt x="17191" y="7669"/>
                  <a:pt x="17193" y="7661"/>
                </a:cubicBezTo>
                <a:cubicBezTo>
                  <a:pt x="17173" y="7661"/>
                  <a:pt x="17193" y="7246"/>
                  <a:pt x="17203" y="7056"/>
                </a:cubicBezTo>
                <a:cubicBezTo>
                  <a:pt x="17207" y="7099"/>
                  <a:pt x="17211" y="7118"/>
                  <a:pt x="17214" y="7118"/>
                </a:cubicBezTo>
                <a:cubicBezTo>
                  <a:pt x="17226" y="7118"/>
                  <a:pt x="17234" y="6928"/>
                  <a:pt x="17241" y="6928"/>
                </a:cubicBezTo>
                <a:lnTo>
                  <a:pt x="17231" y="6864"/>
                </a:lnTo>
                <a:cubicBezTo>
                  <a:pt x="17231" y="6609"/>
                  <a:pt x="17241" y="6641"/>
                  <a:pt x="17260" y="6545"/>
                </a:cubicBezTo>
                <a:cubicBezTo>
                  <a:pt x="17260" y="6609"/>
                  <a:pt x="17259" y="6649"/>
                  <a:pt x="17257" y="6676"/>
                </a:cubicBezTo>
                <a:cubicBezTo>
                  <a:pt x="17259" y="6663"/>
                  <a:pt x="17259" y="6657"/>
                  <a:pt x="17261" y="6657"/>
                </a:cubicBezTo>
                <a:cubicBezTo>
                  <a:pt x="17272" y="6657"/>
                  <a:pt x="17280" y="7019"/>
                  <a:pt x="17291" y="7019"/>
                </a:cubicBezTo>
                <a:cubicBezTo>
                  <a:pt x="17294" y="7019"/>
                  <a:pt x="17296" y="7000"/>
                  <a:pt x="17299" y="6960"/>
                </a:cubicBezTo>
                <a:cubicBezTo>
                  <a:pt x="17309" y="7121"/>
                  <a:pt x="17299" y="7407"/>
                  <a:pt x="17299" y="7533"/>
                </a:cubicBezTo>
                <a:cubicBezTo>
                  <a:pt x="17305" y="7471"/>
                  <a:pt x="17310" y="7444"/>
                  <a:pt x="17314" y="7444"/>
                </a:cubicBezTo>
                <a:cubicBezTo>
                  <a:pt x="17326" y="7444"/>
                  <a:pt x="17332" y="7688"/>
                  <a:pt x="17345" y="7688"/>
                </a:cubicBezTo>
                <a:cubicBezTo>
                  <a:pt x="17348" y="7688"/>
                  <a:pt x="17352" y="7672"/>
                  <a:pt x="17357" y="7629"/>
                </a:cubicBezTo>
                <a:cubicBezTo>
                  <a:pt x="17347" y="7279"/>
                  <a:pt x="17347" y="7375"/>
                  <a:pt x="17376" y="7056"/>
                </a:cubicBezTo>
                <a:lnTo>
                  <a:pt x="17329" y="7279"/>
                </a:lnTo>
                <a:lnTo>
                  <a:pt x="17367" y="6802"/>
                </a:lnTo>
                <a:cubicBezTo>
                  <a:pt x="17366" y="6799"/>
                  <a:pt x="17364" y="6797"/>
                  <a:pt x="17363" y="6797"/>
                </a:cubicBezTo>
                <a:cubicBezTo>
                  <a:pt x="17347" y="6797"/>
                  <a:pt x="17333" y="6939"/>
                  <a:pt x="17329" y="6939"/>
                </a:cubicBezTo>
                <a:cubicBezTo>
                  <a:pt x="17329" y="6939"/>
                  <a:pt x="17329" y="6936"/>
                  <a:pt x="17329" y="6928"/>
                </a:cubicBezTo>
                <a:cubicBezTo>
                  <a:pt x="17347" y="6674"/>
                  <a:pt x="17337" y="6738"/>
                  <a:pt x="17337" y="6481"/>
                </a:cubicBezTo>
                <a:cubicBezTo>
                  <a:pt x="17340" y="6601"/>
                  <a:pt x="17344" y="6644"/>
                  <a:pt x="17348" y="6644"/>
                </a:cubicBezTo>
                <a:cubicBezTo>
                  <a:pt x="17359" y="6644"/>
                  <a:pt x="17372" y="6433"/>
                  <a:pt x="17385" y="6433"/>
                </a:cubicBezTo>
                <a:cubicBezTo>
                  <a:pt x="17389" y="6433"/>
                  <a:pt x="17393" y="6457"/>
                  <a:pt x="17396" y="6513"/>
                </a:cubicBezTo>
                <a:lnTo>
                  <a:pt x="17376" y="7343"/>
                </a:lnTo>
                <a:cubicBezTo>
                  <a:pt x="17380" y="7418"/>
                  <a:pt x="17385" y="7447"/>
                  <a:pt x="17390" y="7447"/>
                </a:cubicBezTo>
                <a:cubicBezTo>
                  <a:pt x="17408" y="7447"/>
                  <a:pt x="17432" y="7110"/>
                  <a:pt x="17458" y="7110"/>
                </a:cubicBezTo>
                <a:cubicBezTo>
                  <a:pt x="17463" y="7110"/>
                  <a:pt x="17468" y="7123"/>
                  <a:pt x="17473" y="7150"/>
                </a:cubicBezTo>
                <a:lnTo>
                  <a:pt x="17463" y="7024"/>
                </a:lnTo>
                <a:cubicBezTo>
                  <a:pt x="17467" y="6877"/>
                  <a:pt x="17473" y="6842"/>
                  <a:pt x="17480" y="6842"/>
                </a:cubicBezTo>
                <a:cubicBezTo>
                  <a:pt x="17484" y="6842"/>
                  <a:pt x="17490" y="6869"/>
                  <a:pt x="17495" y="6869"/>
                </a:cubicBezTo>
                <a:cubicBezTo>
                  <a:pt x="17497" y="6869"/>
                  <a:pt x="17500" y="6858"/>
                  <a:pt x="17502" y="6831"/>
                </a:cubicBezTo>
                <a:cubicBezTo>
                  <a:pt x="17493" y="7121"/>
                  <a:pt x="17502" y="7214"/>
                  <a:pt x="17502" y="7375"/>
                </a:cubicBezTo>
                <a:cubicBezTo>
                  <a:pt x="17512" y="7182"/>
                  <a:pt x="17532" y="7407"/>
                  <a:pt x="17550" y="6864"/>
                </a:cubicBezTo>
                <a:lnTo>
                  <a:pt x="17560" y="7246"/>
                </a:lnTo>
                <a:cubicBezTo>
                  <a:pt x="17562" y="7254"/>
                  <a:pt x="17562" y="7260"/>
                  <a:pt x="17564" y="7260"/>
                </a:cubicBezTo>
                <a:cubicBezTo>
                  <a:pt x="17582" y="7260"/>
                  <a:pt x="17608" y="6540"/>
                  <a:pt x="17633" y="6540"/>
                </a:cubicBezTo>
                <a:cubicBezTo>
                  <a:pt x="17635" y="6540"/>
                  <a:pt x="17636" y="6540"/>
                  <a:pt x="17638" y="6545"/>
                </a:cubicBezTo>
                <a:cubicBezTo>
                  <a:pt x="17618" y="6864"/>
                  <a:pt x="17628" y="7056"/>
                  <a:pt x="17609" y="7246"/>
                </a:cubicBezTo>
                <a:cubicBezTo>
                  <a:pt x="17612" y="7260"/>
                  <a:pt x="17616" y="7270"/>
                  <a:pt x="17619" y="7270"/>
                </a:cubicBezTo>
                <a:cubicBezTo>
                  <a:pt x="17624" y="7270"/>
                  <a:pt x="17628" y="7238"/>
                  <a:pt x="17628" y="7121"/>
                </a:cubicBezTo>
                <a:cubicBezTo>
                  <a:pt x="17628" y="7150"/>
                  <a:pt x="17629" y="7161"/>
                  <a:pt x="17631" y="7161"/>
                </a:cubicBezTo>
                <a:cubicBezTo>
                  <a:pt x="17637" y="7161"/>
                  <a:pt x="17655" y="6955"/>
                  <a:pt x="17662" y="6955"/>
                </a:cubicBezTo>
                <a:cubicBezTo>
                  <a:pt x="17665" y="6955"/>
                  <a:pt x="17666" y="6973"/>
                  <a:pt x="17666" y="7024"/>
                </a:cubicBezTo>
                <a:cubicBezTo>
                  <a:pt x="17676" y="6904"/>
                  <a:pt x="17685" y="6639"/>
                  <a:pt x="17694" y="6639"/>
                </a:cubicBezTo>
                <a:cubicBezTo>
                  <a:pt x="17695" y="6639"/>
                  <a:pt x="17695" y="6639"/>
                  <a:pt x="17696" y="6641"/>
                </a:cubicBezTo>
                <a:cubicBezTo>
                  <a:pt x="17696" y="6706"/>
                  <a:pt x="17696" y="6770"/>
                  <a:pt x="17696" y="6770"/>
                </a:cubicBezTo>
                <a:cubicBezTo>
                  <a:pt x="17696" y="6641"/>
                  <a:pt x="17715" y="6609"/>
                  <a:pt x="17715" y="6291"/>
                </a:cubicBezTo>
                <a:cubicBezTo>
                  <a:pt x="17719" y="6633"/>
                  <a:pt x="17734" y="6698"/>
                  <a:pt x="17750" y="6698"/>
                </a:cubicBezTo>
                <a:cubicBezTo>
                  <a:pt x="17761" y="6698"/>
                  <a:pt x="17771" y="6674"/>
                  <a:pt x="17781" y="6674"/>
                </a:cubicBezTo>
                <a:cubicBezTo>
                  <a:pt x="17795" y="6674"/>
                  <a:pt x="17808" y="6727"/>
                  <a:pt x="17812" y="6992"/>
                </a:cubicBezTo>
                <a:cubicBezTo>
                  <a:pt x="17831" y="6928"/>
                  <a:pt x="17860" y="6831"/>
                  <a:pt x="17879" y="6831"/>
                </a:cubicBezTo>
                <a:cubicBezTo>
                  <a:pt x="17879" y="6872"/>
                  <a:pt x="17879" y="6912"/>
                  <a:pt x="17879" y="6928"/>
                </a:cubicBezTo>
                <a:cubicBezTo>
                  <a:pt x="17882" y="6957"/>
                  <a:pt x="17884" y="6971"/>
                  <a:pt x="17886" y="6971"/>
                </a:cubicBezTo>
                <a:cubicBezTo>
                  <a:pt x="17900" y="6971"/>
                  <a:pt x="17916" y="6398"/>
                  <a:pt x="17930" y="6398"/>
                </a:cubicBezTo>
                <a:cubicBezTo>
                  <a:pt x="17933" y="6398"/>
                  <a:pt x="17935" y="6414"/>
                  <a:pt x="17938" y="6451"/>
                </a:cubicBezTo>
                <a:cubicBezTo>
                  <a:pt x="17947" y="6896"/>
                  <a:pt x="17918" y="6674"/>
                  <a:pt x="17918" y="6864"/>
                </a:cubicBezTo>
                <a:cubicBezTo>
                  <a:pt x="17912" y="7163"/>
                  <a:pt x="17915" y="7249"/>
                  <a:pt x="17922" y="7249"/>
                </a:cubicBezTo>
                <a:cubicBezTo>
                  <a:pt x="17931" y="7249"/>
                  <a:pt x="17947" y="7110"/>
                  <a:pt x="17957" y="7110"/>
                </a:cubicBezTo>
                <a:cubicBezTo>
                  <a:pt x="17963" y="7110"/>
                  <a:pt x="17966" y="7153"/>
                  <a:pt x="17966" y="7279"/>
                </a:cubicBezTo>
                <a:lnTo>
                  <a:pt x="17956" y="7343"/>
                </a:lnTo>
                <a:cubicBezTo>
                  <a:pt x="17959" y="7396"/>
                  <a:pt x="17962" y="7418"/>
                  <a:pt x="17966" y="7418"/>
                </a:cubicBezTo>
                <a:cubicBezTo>
                  <a:pt x="17981" y="7418"/>
                  <a:pt x="18012" y="7078"/>
                  <a:pt x="18029" y="7078"/>
                </a:cubicBezTo>
                <a:cubicBezTo>
                  <a:pt x="18031" y="7078"/>
                  <a:pt x="18033" y="7080"/>
                  <a:pt x="18034" y="7088"/>
                </a:cubicBezTo>
                <a:cubicBezTo>
                  <a:pt x="18034" y="7088"/>
                  <a:pt x="18034" y="7150"/>
                  <a:pt x="18034" y="7214"/>
                </a:cubicBezTo>
                <a:cubicBezTo>
                  <a:pt x="18063" y="6738"/>
                  <a:pt x="18102" y="6609"/>
                  <a:pt x="18131" y="6481"/>
                </a:cubicBezTo>
                <a:cubicBezTo>
                  <a:pt x="18111" y="6831"/>
                  <a:pt x="18111" y="6674"/>
                  <a:pt x="18111" y="7056"/>
                </a:cubicBezTo>
                <a:cubicBezTo>
                  <a:pt x="18121" y="6992"/>
                  <a:pt x="18121" y="6451"/>
                  <a:pt x="18150" y="6387"/>
                </a:cubicBezTo>
                <a:cubicBezTo>
                  <a:pt x="18150" y="6577"/>
                  <a:pt x="18159" y="6738"/>
                  <a:pt x="18150" y="7121"/>
                </a:cubicBezTo>
                <a:lnTo>
                  <a:pt x="18131" y="7150"/>
                </a:lnTo>
                <a:cubicBezTo>
                  <a:pt x="18128" y="7308"/>
                  <a:pt x="18129" y="7359"/>
                  <a:pt x="18134" y="7359"/>
                </a:cubicBezTo>
                <a:cubicBezTo>
                  <a:pt x="18141" y="7359"/>
                  <a:pt x="18155" y="7204"/>
                  <a:pt x="18158" y="7204"/>
                </a:cubicBezTo>
                <a:cubicBezTo>
                  <a:pt x="18159" y="7204"/>
                  <a:pt x="18159" y="7206"/>
                  <a:pt x="18159" y="7214"/>
                </a:cubicBezTo>
                <a:lnTo>
                  <a:pt x="18150" y="7439"/>
                </a:lnTo>
                <a:cubicBezTo>
                  <a:pt x="18187" y="7378"/>
                  <a:pt x="18206" y="6890"/>
                  <a:pt x="18241" y="6890"/>
                </a:cubicBezTo>
                <a:cubicBezTo>
                  <a:pt x="18242" y="6890"/>
                  <a:pt x="18245" y="6893"/>
                  <a:pt x="18247" y="6896"/>
                </a:cubicBezTo>
                <a:lnTo>
                  <a:pt x="18247" y="6738"/>
                </a:lnTo>
                <a:cubicBezTo>
                  <a:pt x="18257" y="6599"/>
                  <a:pt x="18262" y="6550"/>
                  <a:pt x="18264" y="6550"/>
                </a:cubicBezTo>
                <a:cubicBezTo>
                  <a:pt x="18269" y="6550"/>
                  <a:pt x="18262" y="6759"/>
                  <a:pt x="18270" y="6759"/>
                </a:cubicBezTo>
                <a:cubicBezTo>
                  <a:pt x="18273" y="6759"/>
                  <a:pt x="18277" y="6727"/>
                  <a:pt x="18285" y="6641"/>
                </a:cubicBezTo>
                <a:lnTo>
                  <a:pt x="18266" y="7182"/>
                </a:lnTo>
                <a:cubicBezTo>
                  <a:pt x="18285" y="7056"/>
                  <a:pt x="18334" y="6674"/>
                  <a:pt x="18363" y="6609"/>
                </a:cubicBezTo>
                <a:cubicBezTo>
                  <a:pt x="18334" y="6992"/>
                  <a:pt x="18295" y="7182"/>
                  <a:pt x="18275" y="7439"/>
                </a:cubicBezTo>
                <a:cubicBezTo>
                  <a:pt x="18285" y="7439"/>
                  <a:pt x="18314" y="7407"/>
                  <a:pt x="18334" y="7150"/>
                </a:cubicBezTo>
                <a:cubicBezTo>
                  <a:pt x="18326" y="7177"/>
                  <a:pt x="18318" y="7265"/>
                  <a:pt x="18315" y="7265"/>
                </a:cubicBezTo>
                <a:cubicBezTo>
                  <a:pt x="18314" y="7265"/>
                  <a:pt x="18314" y="7260"/>
                  <a:pt x="18314" y="7246"/>
                </a:cubicBezTo>
                <a:cubicBezTo>
                  <a:pt x="18341" y="6831"/>
                  <a:pt x="18368" y="6639"/>
                  <a:pt x="18396" y="6639"/>
                </a:cubicBezTo>
                <a:cubicBezTo>
                  <a:pt x="18397" y="6639"/>
                  <a:pt x="18400" y="6639"/>
                  <a:pt x="18401" y="6641"/>
                </a:cubicBezTo>
                <a:cubicBezTo>
                  <a:pt x="18353" y="7693"/>
                  <a:pt x="18460" y="6928"/>
                  <a:pt x="18440" y="7758"/>
                </a:cubicBezTo>
                <a:cubicBezTo>
                  <a:pt x="18454" y="7664"/>
                  <a:pt x="18465" y="7629"/>
                  <a:pt x="18476" y="7629"/>
                </a:cubicBezTo>
                <a:cubicBezTo>
                  <a:pt x="18508" y="7629"/>
                  <a:pt x="18528" y="7950"/>
                  <a:pt x="18562" y="7950"/>
                </a:cubicBezTo>
                <a:cubicBezTo>
                  <a:pt x="18563" y="7950"/>
                  <a:pt x="18565" y="7948"/>
                  <a:pt x="18566" y="7948"/>
                </a:cubicBezTo>
                <a:cubicBezTo>
                  <a:pt x="18585" y="7088"/>
                  <a:pt x="18585" y="7916"/>
                  <a:pt x="18624" y="7088"/>
                </a:cubicBezTo>
                <a:cubicBezTo>
                  <a:pt x="18628" y="7062"/>
                  <a:pt x="18630" y="7051"/>
                  <a:pt x="18632" y="7051"/>
                </a:cubicBezTo>
                <a:cubicBezTo>
                  <a:pt x="18634" y="7051"/>
                  <a:pt x="18634" y="7070"/>
                  <a:pt x="18634" y="7088"/>
                </a:cubicBezTo>
                <a:lnTo>
                  <a:pt x="18643" y="7629"/>
                </a:lnTo>
                <a:cubicBezTo>
                  <a:pt x="18643" y="7884"/>
                  <a:pt x="18624" y="7790"/>
                  <a:pt x="18614" y="7980"/>
                </a:cubicBezTo>
                <a:cubicBezTo>
                  <a:pt x="18643" y="8076"/>
                  <a:pt x="18614" y="8363"/>
                  <a:pt x="18614" y="8585"/>
                </a:cubicBezTo>
                <a:cubicBezTo>
                  <a:pt x="18621" y="8373"/>
                  <a:pt x="18634" y="8250"/>
                  <a:pt x="18643" y="8250"/>
                </a:cubicBezTo>
                <a:cubicBezTo>
                  <a:pt x="18647" y="8250"/>
                  <a:pt x="18651" y="8266"/>
                  <a:pt x="18653" y="8298"/>
                </a:cubicBezTo>
                <a:lnTo>
                  <a:pt x="18653" y="7884"/>
                </a:lnTo>
                <a:cubicBezTo>
                  <a:pt x="18663" y="7817"/>
                  <a:pt x="18670" y="7790"/>
                  <a:pt x="18674" y="7790"/>
                </a:cubicBezTo>
                <a:cubicBezTo>
                  <a:pt x="18694" y="7790"/>
                  <a:pt x="18675" y="8261"/>
                  <a:pt x="18692" y="8261"/>
                </a:cubicBezTo>
                <a:cubicBezTo>
                  <a:pt x="18694" y="8261"/>
                  <a:pt x="18698" y="8253"/>
                  <a:pt x="18701" y="8234"/>
                </a:cubicBezTo>
                <a:cubicBezTo>
                  <a:pt x="18701" y="8234"/>
                  <a:pt x="18701" y="8266"/>
                  <a:pt x="18701" y="8266"/>
                </a:cubicBezTo>
                <a:lnTo>
                  <a:pt x="18681" y="8459"/>
                </a:lnTo>
                <a:cubicBezTo>
                  <a:pt x="18691" y="8395"/>
                  <a:pt x="18691" y="8395"/>
                  <a:pt x="18701" y="8395"/>
                </a:cubicBezTo>
                <a:cubicBezTo>
                  <a:pt x="18710" y="8480"/>
                  <a:pt x="18703" y="8590"/>
                  <a:pt x="18639" y="8590"/>
                </a:cubicBezTo>
                <a:cubicBezTo>
                  <a:pt x="18632" y="8590"/>
                  <a:pt x="18624" y="8590"/>
                  <a:pt x="18614" y="8585"/>
                </a:cubicBezTo>
                <a:lnTo>
                  <a:pt x="18769" y="8713"/>
                </a:lnTo>
                <a:cubicBezTo>
                  <a:pt x="18740" y="8553"/>
                  <a:pt x="18711" y="8363"/>
                  <a:pt x="18778" y="8331"/>
                </a:cubicBezTo>
                <a:cubicBezTo>
                  <a:pt x="18769" y="8298"/>
                  <a:pt x="18759" y="8266"/>
                  <a:pt x="18750" y="8266"/>
                </a:cubicBezTo>
                <a:cubicBezTo>
                  <a:pt x="18768" y="8175"/>
                  <a:pt x="18787" y="8052"/>
                  <a:pt x="18806" y="7841"/>
                </a:cubicBezTo>
                <a:cubicBezTo>
                  <a:pt x="18798" y="7945"/>
                  <a:pt x="18797" y="8143"/>
                  <a:pt x="18778" y="8202"/>
                </a:cubicBezTo>
                <a:cubicBezTo>
                  <a:pt x="18781" y="8213"/>
                  <a:pt x="18785" y="8218"/>
                  <a:pt x="18789" y="8218"/>
                </a:cubicBezTo>
                <a:cubicBezTo>
                  <a:pt x="18823" y="8218"/>
                  <a:pt x="18884" y="7857"/>
                  <a:pt x="18915" y="7857"/>
                </a:cubicBezTo>
                <a:cubicBezTo>
                  <a:pt x="18924" y="7857"/>
                  <a:pt x="18931" y="7889"/>
                  <a:pt x="18933" y="7980"/>
                </a:cubicBezTo>
                <a:lnTo>
                  <a:pt x="18914" y="8202"/>
                </a:lnTo>
                <a:cubicBezTo>
                  <a:pt x="18921" y="8157"/>
                  <a:pt x="18939" y="7966"/>
                  <a:pt x="18948" y="7966"/>
                </a:cubicBezTo>
                <a:cubicBezTo>
                  <a:pt x="18951" y="7966"/>
                  <a:pt x="18953" y="7988"/>
                  <a:pt x="18953" y="8044"/>
                </a:cubicBezTo>
                <a:cubicBezTo>
                  <a:pt x="18943" y="8108"/>
                  <a:pt x="18933" y="8234"/>
                  <a:pt x="18933" y="8266"/>
                </a:cubicBezTo>
                <a:cubicBezTo>
                  <a:pt x="18941" y="8189"/>
                  <a:pt x="18967" y="8009"/>
                  <a:pt x="18978" y="8009"/>
                </a:cubicBezTo>
                <a:cubicBezTo>
                  <a:pt x="18980" y="8009"/>
                  <a:pt x="18982" y="8020"/>
                  <a:pt x="18982" y="8044"/>
                </a:cubicBezTo>
                <a:lnTo>
                  <a:pt x="18962" y="8266"/>
                </a:lnTo>
                <a:cubicBezTo>
                  <a:pt x="18965" y="8309"/>
                  <a:pt x="18969" y="8328"/>
                  <a:pt x="18975" y="8328"/>
                </a:cubicBezTo>
                <a:cubicBezTo>
                  <a:pt x="19004" y="8328"/>
                  <a:pt x="19066" y="7739"/>
                  <a:pt x="19107" y="7629"/>
                </a:cubicBezTo>
                <a:cubicBezTo>
                  <a:pt x="19069" y="8234"/>
                  <a:pt x="19088" y="8459"/>
                  <a:pt x="19097" y="8553"/>
                </a:cubicBezTo>
                <a:lnTo>
                  <a:pt x="19088" y="8649"/>
                </a:lnTo>
                <a:cubicBezTo>
                  <a:pt x="19092" y="8657"/>
                  <a:pt x="19096" y="8660"/>
                  <a:pt x="19100" y="8660"/>
                </a:cubicBezTo>
                <a:cubicBezTo>
                  <a:pt x="19147" y="8660"/>
                  <a:pt x="19209" y="8189"/>
                  <a:pt x="19272" y="8012"/>
                </a:cubicBezTo>
                <a:cubicBezTo>
                  <a:pt x="19252" y="8681"/>
                  <a:pt x="19339" y="8363"/>
                  <a:pt x="19359" y="8778"/>
                </a:cubicBezTo>
                <a:cubicBezTo>
                  <a:pt x="19359" y="8649"/>
                  <a:pt x="19397" y="8298"/>
                  <a:pt x="19407" y="8266"/>
                </a:cubicBezTo>
                <a:cubicBezTo>
                  <a:pt x="19407" y="8282"/>
                  <a:pt x="19407" y="8288"/>
                  <a:pt x="19409" y="8288"/>
                </a:cubicBezTo>
                <a:cubicBezTo>
                  <a:pt x="19416" y="8288"/>
                  <a:pt x="19436" y="8157"/>
                  <a:pt x="19442" y="8157"/>
                </a:cubicBezTo>
                <a:cubicBezTo>
                  <a:pt x="19446" y="8157"/>
                  <a:pt x="19444" y="8218"/>
                  <a:pt x="19426" y="8427"/>
                </a:cubicBezTo>
                <a:lnTo>
                  <a:pt x="19426" y="8395"/>
                </a:lnTo>
                <a:cubicBezTo>
                  <a:pt x="19388" y="8936"/>
                  <a:pt x="19416" y="8810"/>
                  <a:pt x="19436" y="8842"/>
                </a:cubicBezTo>
                <a:lnTo>
                  <a:pt x="19494" y="8140"/>
                </a:lnTo>
                <a:cubicBezTo>
                  <a:pt x="19481" y="8488"/>
                  <a:pt x="19493" y="8582"/>
                  <a:pt x="19512" y="8582"/>
                </a:cubicBezTo>
                <a:cubicBezTo>
                  <a:pt x="19536" y="8582"/>
                  <a:pt x="19571" y="8448"/>
                  <a:pt x="19589" y="8448"/>
                </a:cubicBezTo>
                <a:cubicBezTo>
                  <a:pt x="19603" y="8448"/>
                  <a:pt x="19608" y="8526"/>
                  <a:pt x="19591" y="8810"/>
                </a:cubicBezTo>
                <a:cubicBezTo>
                  <a:pt x="19619" y="8649"/>
                  <a:pt x="19629" y="8649"/>
                  <a:pt x="19658" y="8491"/>
                </a:cubicBezTo>
                <a:lnTo>
                  <a:pt x="19619" y="8871"/>
                </a:lnTo>
                <a:cubicBezTo>
                  <a:pt x="19634" y="8965"/>
                  <a:pt x="19643" y="9024"/>
                  <a:pt x="19662" y="9024"/>
                </a:cubicBezTo>
                <a:cubicBezTo>
                  <a:pt x="19669" y="9024"/>
                  <a:pt x="19677" y="9016"/>
                  <a:pt x="19688" y="9000"/>
                </a:cubicBezTo>
                <a:lnTo>
                  <a:pt x="19658" y="9254"/>
                </a:lnTo>
                <a:cubicBezTo>
                  <a:pt x="19658" y="9257"/>
                  <a:pt x="19659" y="9257"/>
                  <a:pt x="19659" y="9257"/>
                </a:cubicBezTo>
                <a:cubicBezTo>
                  <a:pt x="19675" y="9257"/>
                  <a:pt x="19785" y="8202"/>
                  <a:pt x="19813" y="8202"/>
                </a:cubicBezTo>
                <a:lnTo>
                  <a:pt x="19755" y="8778"/>
                </a:lnTo>
                <a:cubicBezTo>
                  <a:pt x="19782" y="8799"/>
                  <a:pt x="19781" y="9069"/>
                  <a:pt x="19807" y="9069"/>
                </a:cubicBezTo>
                <a:cubicBezTo>
                  <a:pt x="19818" y="9069"/>
                  <a:pt x="19835" y="9019"/>
                  <a:pt x="19861" y="8871"/>
                </a:cubicBezTo>
                <a:cubicBezTo>
                  <a:pt x="19852" y="8968"/>
                  <a:pt x="19832" y="9128"/>
                  <a:pt x="19822" y="9128"/>
                </a:cubicBezTo>
                <a:cubicBezTo>
                  <a:pt x="19833" y="9144"/>
                  <a:pt x="19838" y="9267"/>
                  <a:pt x="19853" y="9267"/>
                </a:cubicBezTo>
                <a:cubicBezTo>
                  <a:pt x="19866" y="9267"/>
                  <a:pt x="19888" y="9168"/>
                  <a:pt x="19929" y="8810"/>
                </a:cubicBezTo>
                <a:cubicBezTo>
                  <a:pt x="19909" y="8989"/>
                  <a:pt x="19906" y="9053"/>
                  <a:pt x="19913" y="9053"/>
                </a:cubicBezTo>
                <a:cubicBezTo>
                  <a:pt x="19926" y="9053"/>
                  <a:pt x="19972" y="8836"/>
                  <a:pt x="19997" y="8713"/>
                </a:cubicBezTo>
                <a:lnTo>
                  <a:pt x="19948" y="9064"/>
                </a:lnTo>
                <a:cubicBezTo>
                  <a:pt x="20025" y="8617"/>
                  <a:pt x="20035" y="8491"/>
                  <a:pt x="20074" y="8395"/>
                </a:cubicBezTo>
                <a:cubicBezTo>
                  <a:pt x="20074" y="8448"/>
                  <a:pt x="20054" y="8609"/>
                  <a:pt x="20047" y="8609"/>
                </a:cubicBezTo>
                <a:cubicBezTo>
                  <a:pt x="20046" y="8609"/>
                  <a:pt x="20045" y="8601"/>
                  <a:pt x="20045" y="8585"/>
                </a:cubicBezTo>
                <a:cubicBezTo>
                  <a:pt x="20045" y="8625"/>
                  <a:pt x="20047" y="8641"/>
                  <a:pt x="20050" y="8641"/>
                </a:cubicBezTo>
                <a:cubicBezTo>
                  <a:pt x="20061" y="8641"/>
                  <a:pt x="20087" y="8435"/>
                  <a:pt x="20099" y="8435"/>
                </a:cubicBezTo>
                <a:cubicBezTo>
                  <a:pt x="20101" y="8435"/>
                  <a:pt x="20103" y="8451"/>
                  <a:pt x="20103" y="8491"/>
                </a:cubicBezTo>
                <a:lnTo>
                  <a:pt x="20064" y="8713"/>
                </a:lnTo>
                <a:cubicBezTo>
                  <a:pt x="20068" y="8724"/>
                  <a:pt x="20071" y="8729"/>
                  <a:pt x="20073" y="8729"/>
                </a:cubicBezTo>
                <a:cubicBezTo>
                  <a:pt x="20088" y="8729"/>
                  <a:pt x="20100" y="8606"/>
                  <a:pt x="20132" y="8395"/>
                </a:cubicBezTo>
                <a:cubicBezTo>
                  <a:pt x="20139" y="8371"/>
                  <a:pt x="20145" y="8360"/>
                  <a:pt x="20148" y="8360"/>
                </a:cubicBezTo>
                <a:cubicBezTo>
                  <a:pt x="20167" y="8360"/>
                  <a:pt x="20154" y="8580"/>
                  <a:pt x="20122" y="8842"/>
                </a:cubicBezTo>
                <a:cubicBezTo>
                  <a:pt x="20146" y="8684"/>
                  <a:pt x="20176" y="8488"/>
                  <a:pt x="20186" y="8488"/>
                </a:cubicBezTo>
                <a:cubicBezTo>
                  <a:pt x="20189" y="8488"/>
                  <a:pt x="20190" y="8499"/>
                  <a:pt x="20190" y="8521"/>
                </a:cubicBezTo>
                <a:cubicBezTo>
                  <a:pt x="20171" y="8649"/>
                  <a:pt x="20161" y="8713"/>
                  <a:pt x="20151" y="8745"/>
                </a:cubicBezTo>
                <a:cubicBezTo>
                  <a:pt x="20151" y="8802"/>
                  <a:pt x="20155" y="8820"/>
                  <a:pt x="20162" y="8820"/>
                </a:cubicBezTo>
                <a:cubicBezTo>
                  <a:pt x="20180" y="8820"/>
                  <a:pt x="20216" y="8652"/>
                  <a:pt x="20229" y="8652"/>
                </a:cubicBezTo>
                <a:cubicBezTo>
                  <a:pt x="20235" y="8652"/>
                  <a:pt x="20236" y="8684"/>
                  <a:pt x="20228" y="8778"/>
                </a:cubicBezTo>
                <a:cubicBezTo>
                  <a:pt x="20210" y="8871"/>
                  <a:pt x="20200" y="8936"/>
                  <a:pt x="20200" y="8968"/>
                </a:cubicBezTo>
                <a:cubicBezTo>
                  <a:pt x="20181" y="8936"/>
                  <a:pt x="20161" y="8903"/>
                  <a:pt x="20171" y="8871"/>
                </a:cubicBezTo>
                <a:cubicBezTo>
                  <a:pt x="20161" y="8903"/>
                  <a:pt x="20161" y="8903"/>
                  <a:pt x="20161" y="8936"/>
                </a:cubicBezTo>
                <a:cubicBezTo>
                  <a:pt x="20151" y="8903"/>
                  <a:pt x="20142" y="8871"/>
                  <a:pt x="20132" y="8842"/>
                </a:cubicBezTo>
                <a:lnTo>
                  <a:pt x="20151" y="9032"/>
                </a:lnTo>
                <a:cubicBezTo>
                  <a:pt x="20142" y="9064"/>
                  <a:pt x="20142" y="9064"/>
                  <a:pt x="20142" y="9064"/>
                </a:cubicBezTo>
                <a:cubicBezTo>
                  <a:pt x="20142" y="9064"/>
                  <a:pt x="20132" y="9032"/>
                  <a:pt x="20132" y="9000"/>
                </a:cubicBezTo>
                <a:cubicBezTo>
                  <a:pt x="20127" y="8981"/>
                  <a:pt x="20124" y="8973"/>
                  <a:pt x="20122" y="8973"/>
                </a:cubicBezTo>
                <a:cubicBezTo>
                  <a:pt x="20119" y="8973"/>
                  <a:pt x="20128" y="9027"/>
                  <a:pt x="20142" y="9096"/>
                </a:cubicBezTo>
                <a:cubicBezTo>
                  <a:pt x="20142" y="9128"/>
                  <a:pt x="20142" y="9128"/>
                  <a:pt x="20132" y="9128"/>
                </a:cubicBezTo>
                <a:cubicBezTo>
                  <a:pt x="20132" y="9139"/>
                  <a:pt x="20132" y="9150"/>
                  <a:pt x="20132" y="9160"/>
                </a:cubicBezTo>
                <a:cubicBezTo>
                  <a:pt x="20122" y="9254"/>
                  <a:pt x="20113" y="9383"/>
                  <a:pt x="20094" y="9511"/>
                </a:cubicBezTo>
                <a:cubicBezTo>
                  <a:pt x="20084" y="9511"/>
                  <a:pt x="20084" y="9479"/>
                  <a:pt x="20084" y="9479"/>
                </a:cubicBezTo>
                <a:lnTo>
                  <a:pt x="20074" y="9350"/>
                </a:lnTo>
                <a:cubicBezTo>
                  <a:pt x="20071" y="9340"/>
                  <a:pt x="20069" y="9337"/>
                  <a:pt x="20067" y="9337"/>
                </a:cubicBezTo>
                <a:cubicBezTo>
                  <a:pt x="20058" y="9337"/>
                  <a:pt x="20066" y="9471"/>
                  <a:pt x="20074" y="9605"/>
                </a:cubicBezTo>
                <a:cubicBezTo>
                  <a:pt x="20074" y="9637"/>
                  <a:pt x="20064" y="9669"/>
                  <a:pt x="20055" y="9733"/>
                </a:cubicBezTo>
                <a:cubicBezTo>
                  <a:pt x="20064" y="9701"/>
                  <a:pt x="20074" y="9637"/>
                  <a:pt x="20084" y="9605"/>
                </a:cubicBezTo>
                <a:cubicBezTo>
                  <a:pt x="20091" y="9744"/>
                  <a:pt x="20108" y="9902"/>
                  <a:pt x="20102" y="9902"/>
                </a:cubicBezTo>
                <a:cubicBezTo>
                  <a:pt x="20099" y="9902"/>
                  <a:pt x="20095" y="9880"/>
                  <a:pt x="20084" y="9830"/>
                </a:cubicBezTo>
                <a:lnTo>
                  <a:pt x="20084" y="9765"/>
                </a:lnTo>
                <a:cubicBezTo>
                  <a:pt x="20073" y="9747"/>
                  <a:pt x="20065" y="9739"/>
                  <a:pt x="20058" y="9739"/>
                </a:cubicBezTo>
                <a:cubicBezTo>
                  <a:pt x="20036" y="9739"/>
                  <a:pt x="20021" y="9797"/>
                  <a:pt x="20003" y="9797"/>
                </a:cubicBezTo>
                <a:cubicBezTo>
                  <a:pt x="19984" y="9797"/>
                  <a:pt x="19961" y="9739"/>
                  <a:pt x="19919" y="9511"/>
                </a:cubicBezTo>
                <a:cubicBezTo>
                  <a:pt x="19939" y="9701"/>
                  <a:pt x="19938" y="9744"/>
                  <a:pt x="19931" y="9744"/>
                </a:cubicBezTo>
                <a:cubicBezTo>
                  <a:pt x="19926" y="9744"/>
                  <a:pt x="19917" y="9717"/>
                  <a:pt x="19911" y="9717"/>
                </a:cubicBezTo>
                <a:cubicBezTo>
                  <a:pt x="19903" y="9717"/>
                  <a:pt x="19904" y="9779"/>
                  <a:pt x="19939" y="10084"/>
                </a:cubicBezTo>
                <a:cubicBezTo>
                  <a:pt x="19871" y="9733"/>
                  <a:pt x="19861" y="9605"/>
                  <a:pt x="19794" y="9383"/>
                </a:cubicBezTo>
                <a:cubicBezTo>
                  <a:pt x="19793" y="9383"/>
                  <a:pt x="19793" y="9380"/>
                  <a:pt x="19793" y="9380"/>
                </a:cubicBezTo>
                <a:cubicBezTo>
                  <a:pt x="19788" y="9380"/>
                  <a:pt x="19842" y="9894"/>
                  <a:pt x="19842" y="9988"/>
                </a:cubicBezTo>
                <a:lnTo>
                  <a:pt x="19794" y="9573"/>
                </a:lnTo>
                <a:lnTo>
                  <a:pt x="19822" y="10020"/>
                </a:lnTo>
                <a:lnTo>
                  <a:pt x="19765" y="9541"/>
                </a:lnTo>
                <a:lnTo>
                  <a:pt x="19765" y="9669"/>
                </a:lnTo>
                <a:cubicBezTo>
                  <a:pt x="19765" y="9669"/>
                  <a:pt x="19775" y="9701"/>
                  <a:pt x="19775" y="9733"/>
                </a:cubicBezTo>
                <a:cubicBezTo>
                  <a:pt x="19784" y="9797"/>
                  <a:pt x="19794" y="9862"/>
                  <a:pt x="19804" y="9955"/>
                </a:cubicBezTo>
                <a:cubicBezTo>
                  <a:pt x="19804" y="9982"/>
                  <a:pt x="19802" y="9996"/>
                  <a:pt x="19799" y="9996"/>
                </a:cubicBezTo>
                <a:cubicBezTo>
                  <a:pt x="19792" y="9996"/>
                  <a:pt x="19776" y="9921"/>
                  <a:pt x="19755" y="9830"/>
                </a:cubicBezTo>
                <a:lnTo>
                  <a:pt x="19775" y="9733"/>
                </a:lnTo>
                <a:cubicBezTo>
                  <a:pt x="19775" y="9733"/>
                  <a:pt x="19765" y="9733"/>
                  <a:pt x="19745" y="9765"/>
                </a:cubicBezTo>
                <a:cubicBezTo>
                  <a:pt x="19736" y="9669"/>
                  <a:pt x="19716" y="9573"/>
                  <a:pt x="19706" y="9511"/>
                </a:cubicBezTo>
                <a:lnTo>
                  <a:pt x="19706" y="9862"/>
                </a:lnTo>
                <a:cubicBezTo>
                  <a:pt x="19697" y="9733"/>
                  <a:pt x="19697" y="9669"/>
                  <a:pt x="19688" y="9541"/>
                </a:cubicBezTo>
                <a:cubicBezTo>
                  <a:pt x="19692" y="9650"/>
                  <a:pt x="19692" y="9688"/>
                  <a:pt x="19690" y="9688"/>
                </a:cubicBezTo>
                <a:cubicBezTo>
                  <a:pt x="19687" y="9688"/>
                  <a:pt x="19680" y="9615"/>
                  <a:pt x="19668" y="9541"/>
                </a:cubicBezTo>
                <a:lnTo>
                  <a:pt x="19678" y="9541"/>
                </a:lnTo>
                <a:cubicBezTo>
                  <a:pt x="19658" y="9417"/>
                  <a:pt x="19643" y="9383"/>
                  <a:pt x="19628" y="9383"/>
                </a:cubicBezTo>
                <a:cubicBezTo>
                  <a:pt x="19612" y="9383"/>
                  <a:pt x="19598" y="9425"/>
                  <a:pt x="19583" y="9425"/>
                </a:cubicBezTo>
                <a:cubicBezTo>
                  <a:pt x="19571" y="9425"/>
                  <a:pt x="19557" y="9396"/>
                  <a:pt x="19542" y="9286"/>
                </a:cubicBezTo>
                <a:cubicBezTo>
                  <a:pt x="19533" y="9222"/>
                  <a:pt x="19542" y="9222"/>
                  <a:pt x="19552" y="9190"/>
                </a:cubicBezTo>
                <a:lnTo>
                  <a:pt x="19455" y="9286"/>
                </a:lnTo>
                <a:cubicBezTo>
                  <a:pt x="19472" y="9206"/>
                  <a:pt x="19468" y="8970"/>
                  <a:pt x="19494" y="8970"/>
                </a:cubicBezTo>
                <a:cubicBezTo>
                  <a:pt x="19499" y="8970"/>
                  <a:pt x="19506" y="8978"/>
                  <a:pt x="19513" y="9000"/>
                </a:cubicBezTo>
                <a:cubicBezTo>
                  <a:pt x="19477" y="8887"/>
                  <a:pt x="19441" y="8850"/>
                  <a:pt x="19407" y="8850"/>
                </a:cubicBezTo>
                <a:cubicBezTo>
                  <a:pt x="19340" y="8850"/>
                  <a:pt x="19282" y="8992"/>
                  <a:pt x="19241" y="8992"/>
                </a:cubicBezTo>
                <a:cubicBezTo>
                  <a:pt x="19220" y="8992"/>
                  <a:pt x="19204" y="8954"/>
                  <a:pt x="19194" y="8842"/>
                </a:cubicBezTo>
                <a:lnTo>
                  <a:pt x="19213" y="8810"/>
                </a:lnTo>
                <a:cubicBezTo>
                  <a:pt x="18991" y="8903"/>
                  <a:pt x="19175" y="9190"/>
                  <a:pt x="19001" y="9669"/>
                </a:cubicBezTo>
                <a:cubicBezTo>
                  <a:pt x="19001" y="9669"/>
                  <a:pt x="18982" y="9383"/>
                  <a:pt x="18962" y="9128"/>
                </a:cubicBezTo>
                <a:cubicBezTo>
                  <a:pt x="18943" y="8842"/>
                  <a:pt x="18923" y="8585"/>
                  <a:pt x="18923" y="8585"/>
                </a:cubicBezTo>
                <a:lnTo>
                  <a:pt x="18894" y="9000"/>
                </a:lnTo>
                <a:cubicBezTo>
                  <a:pt x="18866" y="9000"/>
                  <a:pt x="18827" y="8936"/>
                  <a:pt x="18837" y="8778"/>
                </a:cubicBezTo>
                <a:cubicBezTo>
                  <a:pt x="18750" y="9064"/>
                  <a:pt x="18846" y="8968"/>
                  <a:pt x="18798" y="9222"/>
                </a:cubicBezTo>
                <a:cubicBezTo>
                  <a:pt x="18764" y="9101"/>
                  <a:pt x="18722" y="9077"/>
                  <a:pt x="18681" y="9077"/>
                </a:cubicBezTo>
                <a:cubicBezTo>
                  <a:pt x="18651" y="9077"/>
                  <a:pt x="18621" y="9088"/>
                  <a:pt x="18595" y="9088"/>
                </a:cubicBezTo>
                <a:cubicBezTo>
                  <a:pt x="18539" y="9088"/>
                  <a:pt x="18492" y="9037"/>
                  <a:pt x="18478" y="8713"/>
                </a:cubicBezTo>
                <a:cubicBezTo>
                  <a:pt x="18450" y="9064"/>
                  <a:pt x="18585" y="8968"/>
                  <a:pt x="18469" y="9190"/>
                </a:cubicBezTo>
                <a:cubicBezTo>
                  <a:pt x="18460" y="8965"/>
                  <a:pt x="18444" y="8893"/>
                  <a:pt x="18425" y="8893"/>
                </a:cubicBezTo>
                <a:cubicBezTo>
                  <a:pt x="18391" y="8893"/>
                  <a:pt x="18344" y="9104"/>
                  <a:pt x="18293" y="9104"/>
                </a:cubicBezTo>
                <a:cubicBezTo>
                  <a:pt x="18278" y="9104"/>
                  <a:pt x="18262" y="9083"/>
                  <a:pt x="18247" y="9032"/>
                </a:cubicBezTo>
                <a:cubicBezTo>
                  <a:pt x="18266" y="8649"/>
                  <a:pt x="18363" y="8842"/>
                  <a:pt x="18266" y="8491"/>
                </a:cubicBezTo>
                <a:cubicBezTo>
                  <a:pt x="18251" y="8700"/>
                  <a:pt x="18226" y="8770"/>
                  <a:pt x="18197" y="8770"/>
                </a:cubicBezTo>
                <a:cubicBezTo>
                  <a:pt x="18141" y="8770"/>
                  <a:pt x="18070" y="8531"/>
                  <a:pt x="18013" y="8531"/>
                </a:cubicBezTo>
                <a:cubicBezTo>
                  <a:pt x="18003" y="8531"/>
                  <a:pt x="17994" y="8537"/>
                  <a:pt x="17986" y="8553"/>
                </a:cubicBezTo>
                <a:cubicBezTo>
                  <a:pt x="17995" y="9064"/>
                  <a:pt x="17812" y="8810"/>
                  <a:pt x="17686" y="9032"/>
                </a:cubicBezTo>
                <a:cubicBezTo>
                  <a:pt x="17686" y="8871"/>
                  <a:pt x="17415" y="8842"/>
                  <a:pt x="17280" y="8745"/>
                </a:cubicBezTo>
                <a:lnTo>
                  <a:pt x="17280" y="8649"/>
                </a:lnTo>
                <a:cubicBezTo>
                  <a:pt x="17280" y="9190"/>
                  <a:pt x="17144" y="9128"/>
                  <a:pt x="17057" y="9286"/>
                </a:cubicBezTo>
                <a:cubicBezTo>
                  <a:pt x="17048" y="9000"/>
                  <a:pt x="17057" y="8871"/>
                  <a:pt x="17106" y="8713"/>
                </a:cubicBezTo>
                <a:lnTo>
                  <a:pt x="17009" y="8745"/>
                </a:lnTo>
                <a:cubicBezTo>
                  <a:pt x="17000" y="8936"/>
                  <a:pt x="16980" y="9032"/>
                  <a:pt x="16922" y="9128"/>
                </a:cubicBezTo>
                <a:lnTo>
                  <a:pt x="16922" y="8745"/>
                </a:lnTo>
                <a:cubicBezTo>
                  <a:pt x="16823" y="8826"/>
                  <a:pt x="16737" y="9193"/>
                  <a:pt x="16611" y="9193"/>
                </a:cubicBezTo>
                <a:cubicBezTo>
                  <a:pt x="16590" y="9193"/>
                  <a:pt x="16568" y="9182"/>
                  <a:pt x="16545" y="9160"/>
                </a:cubicBezTo>
                <a:cubicBezTo>
                  <a:pt x="16564" y="9541"/>
                  <a:pt x="16728" y="10084"/>
                  <a:pt x="16584" y="10402"/>
                </a:cubicBezTo>
                <a:cubicBezTo>
                  <a:pt x="16567" y="10237"/>
                  <a:pt x="16542" y="9971"/>
                  <a:pt x="16563" y="9843"/>
                </a:cubicBezTo>
                <a:cubicBezTo>
                  <a:pt x="16551" y="9886"/>
                  <a:pt x="16537" y="9939"/>
                  <a:pt x="16520" y="9939"/>
                </a:cubicBezTo>
                <a:cubicBezTo>
                  <a:pt x="16516" y="9939"/>
                  <a:pt x="16511" y="9934"/>
                  <a:pt x="16507" y="9923"/>
                </a:cubicBezTo>
                <a:lnTo>
                  <a:pt x="16545" y="9573"/>
                </a:lnTo>
                <a:cubicBezTo>
                  <a:pt x="16537" y="9562"/>
                  <a:pt x="16529" y="9559"/>
                  <a:pt x="16524" y="9559"/>
                </a:cubicBezTo>
                <a:cubicBezTo>
                  <a:pt x="16479" y="9559"/>
                  <a:pt x="16519" y="9862"/>
                  <a:pt x="16468" y="9862"/>
                </a:cubicBezTo>
                <a:cubicBezTo>
                  <a:pt x="16458" y="9573"/>
                  <a:pt x="16419" y="9701"/>
                  <a:pt x="16409" y="9479"/>
                </a:cubicBezTo>
                <a:cubicBezTo>
                  <a:pt x="16412" y="9474"/>
                  <a:pt x="16416" y="9471"/>
                  <a:pt x="16420" y="9471"/>
                </a:cubicBezTo>
                <a:cubicBezTo>
                  <a:pt x="16432" y="9471"/>
                  <a:pt x="16447" y="9490"/>
                  <a:pt x="16458" y="9490"/>
                </a:cubicBezTo>
                <a:cubicBezTo>
                  <a:pt x="16467" y="9490"/>
                  <a:pt x="16474" y="9479"/>
                  <a:pt x="16477" y="9447"/>
                </a:cubicBezTo>
                <a:cubicBezTo>
                  <a:pt x="16419" y="9415"/>
                  <a:pt x="16332" y="9318"/>
                  <a:pt x="16294" y="9128"/>
                </a:cubicBezTo>
                <a:cubicBezTo>
                  <a:pt x="16313" y="9286"/>
                  <a:pt x="16313" y="9511"/>
                  <a:pt x="16274" y="9573"/>
                </a:cubicBezTo>
                <a:cubicBezTo>
                  <a:pt x="16262" y="9583"/>
                  <a:pt x="16253" y="9589"/>
                  <a:pt x="16244" y="9589"/>
                </a:cubicBezTo>
                <a:cubicBezTo>
                  <a:pt x="16169" y="9589"/>
                  <a:pt x="16209" y="9249"/>
                  <a:pt x="16139" y="9190"/>
                </a:cubicBezTo>
                <a:cubicBezTo>
                  <a:pt x="16119" y="9383"/>
                  <a:pt x="16032" y="9254"/>
                  <a:pt x="16062" y="9669"/>
                </a:cubicBezTo>
                <a:cubicBezTo>
                  <a:pt x="16023" y="9669"/>
                  <a:pt x="16003" y="9511"/>
                  <a:pt x="15985" y="9383"/>
                </a:cubicBezTo>
                <a:cubicBezTo>
                  <a:pt x="15936" y="9605"/>
                  <a:pt x="15704" y="9669"/>
                  <a:pt x="15800" y="10052"/>
                </a:cubicBezTo>
                <a:lnTo>
                  <a:pt x="15820" y="10052"/>
                </a:lnTo>
                <a:cubicBezTo>
                  <a:pt x="15820" y="10084"/>
                  <a:pt x="15820" y="10084"/>
                  <a:pt x="15810" y="10084"/>
                </a:cubicBezTo>
                <a:cubicBezTo>
                  <a:pt x="15646" y="10625"/>
                  <a:pt x="15394" y="10210"/>
                  <a:pt x="15211" y="10531"/>
                </a:cubicBezTo>
                <a:lnTo>
                  <a:pt x="15201" y="10402"/>
                </a:lnTo>
                <a:cubicBezTo>
                  <a:pt x="15094" y="10657"/>
                  <a:pt x="14950" y="10721"/>
                  <a:pt x="14891" y="11104"/>
                </a:cubicBezTo>
                <a:cubicBezTo>
                  <a:pt x="14890" y="11107"/>
                  <a:pt x="14887" y="11107"/>
                  <a:pt x="14886" y="11107"/>
                </a:cubicBezTo>
                <a:cubicBezTo>
                  <a:pt x="14854" y="11107"/>
                  <a:pt x="14795" y="10903"/>
                  <a:pt x="14795" y="10753"/>
                </a:cubicBezTo>
                <a:cubicBezTo>
                  <a:pt x="14733" y="10906"/>
                  <a:pt x="14721" y="11037"/>
                  <a:pt x="14645" y="11037"/>
                </a:cubicBezTo>
                <a:cubicBezTo>
                  <a:pt x="14626" y="11037"/>
                  <a:pt x="14602" y="11026"/>
                  <a:pt x="14572" y="11007"/>
                </a:cubicBezTo>
                <a:cubicBezTo>
                  <a:pt x="14640" y="10689"/>
                  <a:pt x="14524" y="10817"/>
                  <a:pt x="14650" y="10753"/>
                </a:cubicBezTo>
                <a:cubicBezTo>
                  <a:pt x="14593" y="10737"/>
                  <a:pt x="14552" y="10692"/>
                  <a:pt x="14516" y="10692"/>
                </a:cubicBezTo>
                <a:cubicBezTo>
                  <a:pt x="14472" y="10692"/>
                  <a:pt x="14437" y="10761"/>
                  <a:pt x="14389" y="11040"/>
                </a:cubicBezTo>
                <a:cubicBezTo>
                  <a:pt x="14394" y="10820"/>
                  <a:pt x="14351" y="10737"/>
                  <a:pt x="14305" y="10737"/>
                </a:cubicBezTo>
                <a:cubicBezTo>
                  <a:pt x="14271" y="10737"/>
                  <a:pt x="14235" y="10780"/>
                  <a:pt x="14215" y="10850"/>
                </a:cubicBezTo>
                <a:lnTo>
                  <a:pt x="14321" y="11007"/>
                </a:lnTo>
                <a:cubicBezTo>
                  <a:pt x="14263" y="11104"/>
                  <a:pt x="14205" y="11136"/>
                  <a:pt x="14156" y="11168"/>
                </a:cubicBezTo>
                <a:lnTo>
                  <a:pt x="14137" y="10689"/>
                </a:lnTo>
                <a:cubicBezTo>
                  <a:pt x="14113" y="10659"/>
                  <a:pt x="14089" y="10649"/>
                  <a:pt x="14067" y="10649"/>
                </a:cubicBezTo>
                <a:cubicBezTo>
                  <a:pt x="13889" y="10649"/>
                  <a:pt x="13815" y="11500"/>
                  <a:pt x="13669" y="11500"/>
                </a:cubicBezTo>
                <a:cubicBezTo>
                  <a:pt x="13634" y="11500"/>
                  <a:pt x="13594" y="11452"/>
                  <a:pt x="13547" y="11326"/>
                </a:cubicBezTo>
                <a:cubicBezTo>
                  <a:pt x="13518" y="11677"/>
                  <a:pt x="13693" y="11390"/>
                  <a:pt x="13673" y="11837"/>
                </a:cubicBezTo>
                <a:cubicBezTo>
                  <a:pt x="13670" y="11837"/>
                  <a:pt x="13666" y="11837"/>
                  <a:pt x="13663" y="11837"/>
                </a:cubicBezTo>
                <a:cubicBezTo>
                  <a:pt x="13551" y="11837"/>
                  <a:pt x="13401" y="11388"/>
                  <a:pt x="13358" y="11388"/>
                </a:cubicBezTo>
                <a:cubicBezTo>
                  <a:pt x="13357" y="11388"/>
                  <a:pt x="13356" y="11390"/>
                  <a:pt x="13354" y="11390"/>
                </a:cubicBezTo>
                <a:cubicBezTo>
                  <a:pt x="13346" y="11385"/>
                  <a:pt x="13338" y="11382"/>
                  <a:pt x="13331" y="11382"/>
                </a:cubicBezTo>
                <a:cubicBezTo>
                  <a:pt x="13199" y="11382"/>
                  <a:pt x="13278" y="12188"/>
                  <a:pt x="13112" y="12188"/>
                </a:cubicBezTo>
                <a:cubicBezTo>
                  <a:pt x="13151" y="12314"/>
                  <a:pt x="13209" y="12729"/>
                  <a:pt x="13112" y="12983"/>
                </a:cubicBezTo>
                <a:cubicBezTo>
                  <a:pt x="13107" y="12988"/>
                  <a:pt x="13102" y="12988"/>
                  <a:pt x="13096" y="12988"/>
                </a:cubicBezTo>
                <a:cubicBezTo>
                  <a:pt x="12998" y="12988"/>
                  <a:pt x="12921" y="12464"/>
                  <a:pt x="12968" y="12282"/>
                </a:cubicBezTo>
                <a:cubicBezTo>
                  <a:pt x="12976" y="12274"/>
                  <a:pt x="12984" y="12268"/>
                  <a:pt x="12990" y="12268"/>
                </a:cubicBezTo>
                <a:cubicBezTo>
                  <a:pt x="13006" y="12268"/>
                  <a:pt x="13016" y="12292"/>
                  <a:pt x="13016" y="12314"/>
                </a:cubicBezTo>
                <a:cubicBezTo>
                  <a:pt x="13045" y="12220"/>
                  <a:pt x="13084" y="12124"/>
                  <a:pt x="13025" y="11995"/>
                </a:cubicBezTo>
                <a:lnTo>
                  <a:pt x="13025" y="12156"/>
                </a:lnTo>
                <a:cubicBezTo>
                  <a:pt x="13007" y="12129"/>
                  <a:pt x="12985" y="12124"/>
                  <a:pt x="12960" y="12124"/>
                </a:cubicBezTo>
                <a:cubicBezTo>
                  <a:pt x="12942" y="12124"/>
                  <a:pt x="12924" y="12129"/>
                  <a:pt x="12906" y="12129"/>
                </a:cubicBezTo>
                <a:cubicBezTo>
                  <a:pt x="12857" y="12129"/>
                  <a:pt x="12817" y="12105"/>
                  <a:pt x="12822" y="11931"/>
                </a:cubicBezTo>
                <a:cubicBezTo>
                  <a:pt x="12769" y="12134"/>
                  <a:pt x="12795" y="12217"/>
                  <a:pt x="12841" y="12242"/>
                </a:cubicBezTo>
                <a:cubicBezTo>
                  <a:pt x="12839" y="12242"/>
                  <a:pt x="12838" y="12242"/>
                  <a:pt x="12837" y="12242"/>
                </a:cubicBezTo>
                <a:cubicBezTo>
                  <a:pt x="12713" y="12242"/>
                  <a:pt x="12653" y="12474"/>
                  <a:pt x="12513" y="12474"/>
                </a:cubicBezTo>
                <a:cubicBezTo>
                  <a:pt x="12542" y="12539"/>
                  <a:pt x="12581" y="12697"/>
                  <a:pt x="12562" y="12729"/>
                </a:cubicBezTo>
                <a:cubicBezTo>
                  <a:pt x="12339" y="12761"/>
                  <a:pt x="12503" y="13144"/>
                  <a:pt x="12368" y="13366"/>
                </a:cubicBezTo>
                <a:cubicBezTo>
                  <a:pt x="12298" y="13251"/>
                  <a:pt x="12315" y="12980"/>
                  <a:pt x="12284" y="12980"/>
                </a:cubicBezTo>
                <a:cubicBezTo>
                  <a:pt x="12272" y="12980"/>
                  <a:pt x="12255" y="13018"/>
                  <a:pt x="12223" y="13112"/>
                </a:cubicBezTo>
                <a:cubicBezTo>
                  <a:pt x="12117" y="13047"/>
                  <a:pt x="12156" y="12729"/>
                  <a:pt x="12184" y="12539"/>
                </a:cubicBezTo>
                <a:cubicBezTo>
                  <a:pt x="12147" y="12710"/>
                  <a:pt x="12099" y="12764"/>
                  <a:pt x="12050" y="12764"/>
                </a:cubicBezTo>
                <a:cubicBezTo>
                  <a:pt x="11973" y="12764"/>
                  <a:pt x="11893" y="12632"/>
                  <a:pt x="11846" y="12632"/>
                </a:cubicBezTo>
                <a:lnTo>
                  <a:pt x="11883" y="12490"/>
                </a:lnTo>
                <a:cubicBezTo>
                  <a:pt x="11857" y="12579"/>
                  <a:pt x="11831" y="12606"/>
                  <a:pt x="11797" y="12632"/>
                </a:cubicBezTo>
                <a:lnTo>
                  <a:pt x="11875" y="12921"/>
                </a:lnTo>
                <a:cubicBezTo>
                  <a:pt x="11827" y="12889"/>
                  <a:pt x="11797" y="12921"/>
                  <a:pt x="11778" y="12793"/>
                </a:cubicBezTo>
                <a:cubicBezTo>
                  <a:pt x="11759" y="13047"/>
                  <a:pt x="11866" y="13302"/>
                  <a:pt x="11817" y="13652"/>
                </a:cubicBezTo>
                <a:cubicBezTo>
                  <a:pt x="11810" y="13644"/>
                  <a:pt x="11803" y="13639"/>
                  <a:pt x="11796" y="13639"/>
                </a:cubicBezTo>
                <a:cubicBezTo>
                  <a:pt x="11755" y="13639"/>
                  <a:pt x="11712" y="13778"/>
                  <a:pt x="11672" y="13778"/>
                </a:cubicBezTo>
                <a:cubicBezTo>
                  <a:pt x="11652" y="13778"/>
                  <a:pt x="11632" y="13741"/>
                  <a:pt x="11614" y="13620"/>
                </a:cubicBezTo>
                <a:cubicBezTo>
                  <a:pt x="11765" y="13567"/>
                  <a:pt x="11610" y="13294"/>
                  <a:pt x="11649" y="13077"/>
                </a:cubicBezTo>
                <a:cubicBezTo>
                  <a:pt x="11633" y="13101"/>
                  <a:pt x="11611" y="13112"/>
                  <a:pt x="11585" y="13112"/>
                </a:cubicBezTo>
                <a:cubicBezTo>
                  <a:pt x="11575" y="13047"/>
                  <a:pt x="11585" y="13015"/>
                  <a:pt x="11585" y="12983"/>
                </a:cubicBezTo>
                <a:cubicBezTo>
                  <a:pt x="11560" y="12956"/>
                  <a:pt x="11542" y="12943"/>
                  <a:pt x="11528" y="12943"/>
                </a:cubicBezTo>
                <a:cubicBezTo>
                  <a:pt x="11429" y="12943"/>
                  <a:pt x="11545" y="13545"/>
                  <a:pt x="11401" y="13684"/>
                </a:cubicBezTo>
                <a:cubicBezTo>
                  <a:pt x="11401" y="13473"/>
                  <a:pt x="11348" y="13350"/>
                  <a:pt x="11319" y="13350"/>
                </a:cubicBezTo>
                <a:cubicBezTo>
                  <a:pt x="11313" y="13350"/>
                  <a:pt x="11308" y="13355"/>
                  <a:pt x="11304" y="13366"/>
                </a:cubicBezTo>
                <a:cubicBezTo>
                  <a:pt x="11308" y="13363"/>
                  <a:pt x="11313" y="13360"/>
                  <a:pt x="11316" y="13360"/>
                </a:cubicBezTo>
                <a:cubicBezTo>
                  <a:pt x="11364" y="13360"/>
                  <a:pt x="11369" y="13735"/>
                  <a:pt x="11334" y="13971"/>
                </a:cubicBezTo>
                <a:cubicBezTo>
                  <a:pt x="11322" y="13965"/>
                  <a:pt x="11312" y="13963"/>
                  <a:pt x="11303" y="13963"/>
                </a:cubicBezTo>
                <a:cubicBezTo>
                  <a:pt x="11212" y="13963"/>
                  <a:pt x="11231" y="14230"/>
                  <a:pt x="11179" y="14260"/>
                </a:cubicBezTo>
                <a:lnTo>
                  <a:pt x="11247" y="14289"/>
                </a:lnTo>
                <a:cubicBezTo>
                  <a:pt x="11247" y="14546"/>
                  <a:pt x="11198" y="14578"/>
                  <a:pt x="11131" y="14736"/>
                </a:cubicBezTo>
                <a:cubicBezTo>
                  <a:pt x="11123" y="14686"/>
                  <a:pt x="11123" y="14645"/>
                  <a:pt x="11127" y="14613"/>
                </a:cubicBezTo>
                <a:cubicBezTo>
                  <a:pt x="11114" y="14659"/>
                  <a:pt x="11096" y="14678"/>
                  <a:pt x="11076" y="14678"/>
                </a:cubicBezTo>
                <a:cubicBezTo>
                  <a:pt x="11025" y="14678"/>
                  <a:pt x="10959" y="14568"/>
                  <a:pt x="10903" y="14568"/>
                </a:cubicBezTo>
                <a:cubicBezTo>
                  <a:pt x="10872" y="14568"/>
                  <a:pt x="10843" y="14600"/>
                  <a:pt x="10821" y="14704"/>
                </a:cubicBezTo>
                <a:cubicBezTo>
                  <a:pt x="10753" y="14611"/>
                  <a:pt x="10763" y="14289"/>
                  <a:pt x="10705" y="14228"/>
                </a:cubicBezTo>
                <a:cubicBezTo>
                  <a:pt x="10677" y="14380"/>
                  <a:pt x="10649" y="14421"/>
                  <a:pt x="10621" y="14421"/>
                </a:cubicBezTo>
                <a:cubicBezTo>
                  <a:pt x="10587" y="14421"/>
                  <a:pt x="10552" y="14359"/>
                  <a:pt x="10516" y="14359"/>
                </a:cubicBezTo>
                <a:cubicBezTo>
                  <a:pt x="10489" y="14359"/>
                  <a:pt x="10462" y="14394"/>
                  <a:pt x="10434" y="14514"/>
                </a:cubicBezTo>
                <a:cubicBezTo>
                  <a:pt x="10512" y="14769"/>
                  <a:pt x="10512" y="14704"/>
                  <a:pt x="10453" y="15119"/>
                </a:cubicBezTo>
                <a:lnTo>
                  <a:pt x="10637" y="14611"/>
                </a:lnTo>
                <a:lnTo>
                  <a:pt x="10560" y="15248"/>
                </a:lnTo>
                <a:cubicBezTo>
                  <a:pt x="10618" y="15183"/>
                  <a:pt x="10666" y="14865"/>
                  <a:pt x="10715" y="14865"/>
                </a:cubicBezTo>
                <a:cubicBezTo>
                  <a:pt x="10676" y="15216"/>
                  <a:pt x="10676" y="15119"/>
                  <a:pt x="10743" y="15341"/>
                </a:cubicBezTo>
                <a:cubicBezTo>
                  <a:pt x="10719" y="15282"/>
                  <a:pt x="10698" y="15258"/>
                  <a:pt x="10680" y="15258"/>
                </a:cubicBezTo>
                <a:cubicBezTo>
                  <a:pt x="10604" y="15258"/>
                  <a:pt x="10579" y="15689"/>
                  <a:pt x="10494" y="15689"/>
                </a:cubicBezTo>
                <a:cubicBezTo>
                  <a:pt x="10482" y="15689"/>
                  <a:pt x="10468" y="15681"/>
                  <a:pt x="10453" y="15660"/>
                </a:cubicBezTo>
                <a:lnTo>
                  <a:pt x="10366" y="14897"/>
                </a:lnTo>
                <a:cubicBezTo>
                  <a:pt x="10353" y="14889"/>
                  <a:pt x="10341" y="14884"/>
                  <a:pt x="10330" y="14884"/>
                </a:cubicBezTo>
                <a:cubicBezTo>
                  <a:pt x="10168" y="14884"/>
                  <a:pt x="10129" y="15665"/>
                  <a:pt x="9921" y="15724"/>
                </a:cubicBezTo>
                <a:lnTo>
                  <a:pt x="9999" y="15756"/>
                </a:lnTo>
                <a:cubicBezTo>
                  <a:pt x="10009" y="16107"/>
                  <a:pt x="9883" y="15981"/>
                  <a:pt x="9835" y="16171"/>
                </a:cubicBezTo>
                <a:cubicBezTo>
                  <a:pt x="9815" y="15917"/>
                  <a:pt x="9757" y="15885"/>
                  <a:pt x="9709" y="15756"/>
                </a:cubicBezTo>
                <a:cubicBezTo>
                  <a:pt x="9738" y="15949"/>
                  <a:pt x="9564" y="15917"/>
                  <a:pt x="9612" y="16458"/>
                </a:cubicBezTo>
                <a:lnTo>
                  <a:pt x="9477" y="16235"/>
                </a:lnTo>
                <a:cubicBezTo>
                  <a:pt x="9303" y="16300"/>
                  <a:pt x="9381" y="17191"/>
                  <a:pt x="9216" y="17287"/>
                </a:cubicBezTo>
                <a:cubicBezTo>
                  <a:pt x="9235" y="16969"/>
                  <a:pt x="9139" y="16873"/>
                  <a:pt x="9225" y="16522"/>
                </a:cubicBezTo>
                <a:cubicBezTo>
                  <a:pt x="9168" y="16586"/>
                  <a:pt x="9119" y="16618"/>
                  <a:pt x="9139" y="16776"/>
                </a:cubicBezTo>
                <a:cubicBezTo>
                  <a:pt x="9135" y="16765"/>
                  <a:pt x="9130" y="16760"/>
                  <a:pt x="9126" y="16760"/>
                </a:cubicBezTo>
                <a:cubicBezTo>
                  <a:pt x="9087" y="16760"/>
                  <a:pt x="9041" y="17162"/>
                  <a:pt x="8990" y="17162"/>
                </a:cubicBezTo>
                <a:cubicBezTo>
                  <a:pt x="8982" y="17162"/>
                  <a:pt x="8973" y="17151"/>
                  <a:pt x="8965" y="17127"/>
                </a:cubicBezTo>
                <a:cubicBezTo>
                  <a:pt x="8955" y="17255"/>
                  <a:pt x="8975" y="17542"/>
                  <a:pt x="8916" y="17574"/>
                </a:cubicBezTo>
                <a:cubicBezTo>
                  <a:pt x="8910" y="17550"/>
                  <a:pt x="8902" y="17496"/>
                  <a:pt x="8899" y="17467"/>
                </a:cubicBezTo>
                <a:cubicBezTo>
                  <a:pt x="8908" y="17590"/>
                  <a:pt x="8833" y="17745"/>
                  <a:pt x="8906" y="17957"/>
                </a:cubicBezTo>
                <a:cubicBezTo>
                  <a:pt x="8854" y="17826"/>
                  <a:pt x="8804" y="17777"/>
                  <a:pt x="8755" y="17777"/>
                </a:cubicBezTo>
                <a:cubicBezTo>
                  <a:pt x="8624" y="17777"/>
                  <a:pt x="8504" y="18117"/>
                  <a:pt x="8385" y="18117"/>
                </a:cubicBezTo>
                <a:cubicBezTo>
                  <a:pt x="8343" y="18117"/>
                  <a:pt x="8301" y="18075"/>
                  <a:pt x="8258" y="17957"/>
                </a:cubicBezTo>
                <a:cubicBezTo>
                  <a:pt x="8153" y="18179"/>
                  <a:pt x="8027" y="18369"/>
                  <a:pt x="7920" y="18497"/>
                </a:cubicBezTo>
                <a:cubicBezTo>
                  <a:pt x="7920" y="18401"/>
                  <a:pt x="7911" y="18369"/>
                  <a:pt x="7930" y="18369"/>
                </a:cubicBezTo>
                <a:cubicBezTo>
                  <a:pt x="7920" y="18364"/>
                  <a:pt x="7912" y="18358"/>
                  <a:pt x="7905" y="18358"/>
                </a:cubicBezTo>
                <a:cubicBezTo>
                  <a:pt x="7799" y="18358"/>
                  <a:pt x="7883" y="19089"/>
                  <a:pt x="7756" y="19089"/>
                </a:cubicBezTo>
                <a:cubicBezTo>
                  <a:pt x="7744" y="19089"/>
                  <a:pt x="7732" y="19084"/>
                  <a:pt x="7717" y="19070"/>
                </a:cubicBezTo>
                <a:cubicBezTo>
                  <a:pt x="7611" y="18690"/>
                  <a:pt x="7795" y="18784"/>
                  <a:pt x="7727" y="18658"/>
                </a:cubicBezTo>
                <a:cubicBezTo>
                  <a:pt x="7701" y="18390"/>
                  <a:pt x="7674" y="18305"/>
                  <a:pt x="7645" y="18305"/>
                </a:cubicBezTo>
                <a:cubicBezTo>
                  <a:pt x="7596" y="18305"/>
                  <a:pt x="7542" y="18556"/>
                  <a:pt x="7479" y="18556"/>
                </a:cubicBezTo>
                <a:cubicBezTo>
                  <a:pt x="7457" y="18556"/>
                  <a:pt x="7433" y="18524"/>
                  <a:pt x="7408" y="18433"/>
                </a:cubicBezTo>
                <a:lnTo>
                  <a:pt x="7428" y="18369"/>
                </a:lnTo>
                <a:cubicBezTo>
                  <a:pt x="7413" y="18334"/>
                  <a:pt x="7398" y="18318"/>
                  <a:pt x="7384" y="18318"/>
                </a:cubicBezTo>
                <a:cubicBezTo>
                  <a:pt x="7349" y="18318"/>
                  <a:pt x="7318" y="18406"/>
                  <a:pt x="7311" y="18497"/>
                </a:cubicBezTo>
                <a:cubicBezTo>
                  <a:pt x="7294" y="18615"/>
                  <a:pt x="7251" y="18757"/>
                  <a:pt x="7215" y="18757"/>
                </a:cubicBezTo>
                <a:cubicBezTo>
                  <a:pt x="7211" y="18757"/>
                  <a:pt x="7208" y="18754"/>
                  <a:pt x="7205" y="18752"/>
                </a:cubicBezTo>
                <a:cubicBezTo>
                  <a:pt x="7205" y="18752"/>
                  <a:pt x="7215" y="18658"/>
                  <a:pt x="7215" y="18594"/>
                </a:cubicBezTo>
                <a:cubicBezTo>
                  <a:pt x="7156" y="19033"/>
                  <a:pt x="7012" y="19212"/>
                  <a:pt x="6886" y="19212"/>
                </a:cubicBezTo>
                <a:cubicBezTo>
                  <a:pt x="6866" y="19212"/>
                  <a:pt x="6846" y="19207"/>
                  <a:pt x="6827" y="19199"/>
                </a:cubicBezTo>
                <a:cubicBezTo>
                  <a:pt x="6953" y="18912"/>
                  <a:pt x="6915" y="19070"/>
                  <a:pt x="6992" y="18720"/>
                </a:cubicBezTo>
                <a:cubicBezTo>
                  <a:pt x="6991" y="18720"/>
                  <a:pt x="6990" y="18720"/>
                  <a:pt x="6988" y="18720"/>
                </a:cubicBezTo>
                <a:cubicBezTo>
                  <a:pt x="6944" y="18720"/>
                  <a:pt x="6870" y="19215"/>
                  <a:pt x="6779" y="19215"/>
                </a:cubicBezTo>
                <a:cubicBezTo>
                  <a:pt x="6770" y="19215"/>
                  <a:pt x="6760" y="19210"/>
                  <a:pt x="6750" y="19199"/>
                </a:cubicBezTo>
                <a:cubicBezTo>
                  <a:pt x="6770" y="18945"/>
                  <a:pt x="6779" y="18658"/>
                  <a:pt x="6905" y="18369"/>
                </a:cubicBezTo>
                <a:cubicBezTo>
                  <a:pt x="6905" y="18369"/>
                  <a:pt x="6953" y="18497"/>
                  <a:pt x="6953" y="18497"/>
                </a:cubicBezTo>
                <a:cubicBezTo>
                  <a:pt x="7012" y="18243"/>
                  <a:pt x="7002" y="18243"/>
                  <a:pt x="6973" y="18243"/>
                </a:cubicBezTo>
                <a:cubicBezTo>
                  <a:pt x="6944" y="18211"/>
                  <a:pt x="6896" y="18243"/>
                  <a:pt x="6905" y="18179"/>
                </a:cubicBezTo>
                <a:lnTo>
                  <a:pt x="6982" y="18050"/>
                </a:lnTo>
                <a:cubicBezTo>
                  <a:pt x="6934" y="17892"/>
                  <a:pt x="6731" y="18018"/>
                  <a:pt x="6770" y="17606"/>
                </a:cubicBezTo>
                <a:lnTo>
                  <a:pt x="6711" y="17670"/>
                </a:lnTo>
                <a:cubicBezTo>
                  <a:pt x="6624" y="17542"/>
                  <a:pt x="6663" y="17478"/>
                  <a:pt x="6702" y="17413"/>
                </a:cubicBezTo>
                <a:cubicBezTo>
                  <a:pt x="6740" y="17381"/>
                  <a:pt x="6779" y="17349"/>
                  <a:pt x="6731" y="17191"/>
                </a:cubicBezTo>
                <a:cubicBezTo>
                  <a:pt x="6731" y="17191"/>
                  <a:pt x="6779" y="17191"/>
                  <a:pt x="6827" y="17223"/>
                </a:cubicBezTo>
                <a:cubicBezTo>
                  <a:pt x="6866" y="17223"/>
                  <a:pt x="6915" y="17255"/>
                  <a:pt x="6915" y="17255"/>
                </a:cubicBezTo>
                <a:cubicBezTo>
                  <a:pt x="6886" y="17127"/>
                  <a:pt x="6827" y="16650"/>
                  <a:pt x="6876" y="16235"/>
                </a:cubicBezTo>
                <a:cubicBezTo>
                  <a:pt x="6924" y="16712"/>
                  <a:pt x="6944" y="17031"/>
                  <a:pt x="7002" y="17223"/>
                </a:cubicBezTo>
                <a:cubicBezTo>
                  <a:pt x="7012" y="17095"/>
                  <a:pt x="7030" y="16937"/>
                  <a:pt x="6992" y="16650"/>
                </a:cubicBezTo>
                <a:cubicBezTo>
                  <a:pt x="6992" y="16763"/>
                  <a:pt x="7008" y="16878"/>
                  <a:pt x="6990" y="16878"/>
                </a:cubicBezTo>
                <a:cubicBezTo>
                  <a:pt x="6988" y="16878"/>
                  <a:pt x="6986" y="16875"/>
                  <a:pt x="6982" y="16873"/>
                </a:cubicBezTo>
                <a:cubicBezTo>
                  <a:pt x="6934" y="16712"/>
                  <a:pt x="6924" y="16490"/>
                  <a:pt x="6934" y="16300"/>
                </a:cubicBezTo>
                <a:cubicBezTo>
                  <a:pt x="6934" y="16075"/>
                  <a:pt x="6963" y="15885"/>
                  <a:pt x="7002" y="15724"/>
                </a:cubicBezTo>
                <a:cubicBezTo>
                  <a:pt x="7052" y="15882"/>
                  <a:pt x="7093" y="15941"/>
                  <a:pt x="7130" y="15941"/>
                </a:cubicBezTo>
                <a:cubicBezTo>
                  <a:pt x="7247" y="15941"/>
                  <a:pt x="7323" y="15349"/>
                  <a:pt x="7471" y="15349"/>
                </a:cubicBezTo>
                <a:cubicBezTo>
                  <a:pt x="7496" y="15349"/>
                  <a:pt x="7523" y="15365"/>
                  <a:pt x="7553" y="15406"/>
                </a:cubicBezTo>
                <a:cubicBezTo>
                  <a:pt x="7631" y="14578"/>
                  <a:pt x="7911" y="14482"/>
                  <a:pt x="8114" y="13749"/>
                </a:cubicBezTo>
                <a:cubicBezTo>
                  <a:pt x="7862" y="13398"/>
                  <a:pt x="8171" y="13559"/>
                  <a:pt x="7978" y="12951"/>
                </a:cubicBezTo>
                <a:cubicBezTo>
                  <a:pt x="8011" y="12820"/>
                  <a:pt x="8022" y="12780"/>
                  <a:pt x="8032" y="12777"/>
                </a:cubicBezTo>
                <a:cubicBezTo>
                  <a:pt x="8037" y="12793"/>
                  <a:pt x="8038" y="12793"/>
                  <a:pt x="8046" y="12793"/>
                </a:cubicBezTo>
                <a:cubicBezTo>
                  <a:pt x="8037" y="12793"/>
                  <a:pt x="8278" y="12857"/>
                  <a:pt x="8278" y="12857"/>
                </a:cubicBezTo>
                <a:cubicBezTo>
                  <a:pt x="8356" y="12951"/>
                  <a:pt x="8258" y="13112"/>
                  <a:pt x="8297" y="13240"/>
                </a:cubicBezTo>
                <a:cubicBezTo>
                  <a:pt x="8322" y="13200"/>
                  <a:pt x="8342" y="13186"/>
                  <a:pt x="8358" y="13186"/>
                </a:cubicBezTo>
                <a:cubicBezTo>
                  <a:pt x="8424" y="13186"/>
                  <a:pt x="8434" y="13435"/>
                  <a:pt x="8520" y="13462"/>
                </a:cubicBezTo>
                <a:cubicBezTo>
                  <a:pt x="8452" y="13240"/>
                  <a:pt x="8491" y="13015"/>
                  <a:pt x="8577" y="12951"/>
                </a:cubicBezTo>
                <a:lnTo>
                  <a:pt x="8413" y="12857"/>
                </a:lnTo>
                <a:cubicBezTo>
                  <a:pt x="8440" y="12619"/>
                  <a:pt x="8476" y="12552"/>
                  <a:pt x="8515" y="12552"/>
                </a:cubicBezTo>
                <a:cubicBezTo>
                  <a:pt x="8562" y="12552"/>
                  <a:pt x="8615" y="12648"/>
                  <a:pt x="8664" y="12648"/>
                </a:cubicBezTo>
                <a:cubicBezTo>
                  <a:pt x="8703" y="12648"/>
                  <a:pt x="8741" y="12584"/>
                  <a:pt x="8772" y="12346"/>
                </a:cubicBezTo>
                <a:lnTo>
                  <a:pt x="8762" y="12697"/>
                </a:lnTo>
                <a:cubicBezTo>
                  <a:pt x="8819" y="12378"/>
                  <a:pt x="9090" y="11963"/>
                  <a:pt x="9052" y="11200"/>
                </a:cubicBezTo>
                <a:cubicBezTo>
                  <a:pt x="9090" y="11262"/>
                  <a:pt x="9148" y="11390"/>
                  <a:pt x="9119" y="11551"/>
                </a:cubicBezTo>
                <a:cubicBezTo>
                  <a:pt x="9351" y="11136"/>
                  <a:pt x="9458" y="9830"/>
                  <a:pt x="9690" y="9765"/>
                </a:cubicBezTo>
                <a:lnTo>
                  <a:pt x="9718" y="9955"/>
                </a:lnTo>
                <a:cubicBezTo>
                  <a:pt x="9746" y="9835"/>
                  <a:pt x="9712" y="9508"/>
                  <a:pt x="9786" y="9508"/>
                </a:cubicBezTo>
                <a:cubicBezTo>
                  <a:pt x="9789" y="9508"/>
                  <a:pt x="9792" y="9508"/>
                  <a:pt x="9796" y="9511"/>
                </a:cubicBezTo>
                <a:cubicBezTo>
                  <a:pt x="9813" y="9594"/>
                  <a:pt x="9823" y="9706"/>
                  <a:pt x="9839" y="9706"/>
                </a:cubicBezTo>
                <a:cubicBezTo>
                  <a:pt x="9840" y="9706"/>
                  <a:pt x="9843" y="9704"/>
                  <a:pt x="9844" y="9701"/>
                </a:cubicBezTo>
                <a:cubicBezTo>
                  <a:pt x="9844" y="9573"/>
                  <a:pt x="9874" y="9128"/>
                  <a:pt x="9951" y="9096"/>
                </a:cubicBezTo>
                <a:lnTo>
                  <a:pt x="9951" y="9383"/>
                </a:lnTo>
                <a:cubicBezTo>
                  <a:pt x="10202" y="9032"/>
                  <a:pt x="10144" y="8076"/>
                  <a:pt x="10260" y="7471"/>
                </a:cubicBezTo>
                <a:cubicBezTo>
                  <a:pt x="10303" y="7613"/>
                  <a:pt x="10353" y="7667"/>
                  <a:pt x="10403" y="7667"/>
                </a:cubicBezTo>
                <a:cubicBezTo>
                  <a:pt x="10509" y="7667"/>
                  <a:pt x="10620" y="7420"/>
                  <a:pt x="10686" y="7246"/>
                </a:cubicBezTo>
                <a:lnTo>
                  <a:pt x="10705" y="7311"/>
                </a:lnTo>
                <a:cubicBezTo>
                  <a:pt x="10763" y="7121"/>
                  <a:pt x="10811" y="6864"/>
                  <a:pt x="10840" y="6609"/>
                </a:cubicBezTo>
                <a:lnTo>
                  <a:pt x="10869" y="6387"/>
                </a:lnTo>
                <a:lnTo>
                  <a:pt x="10898" y="6130"/>
                </a:lnTo>
                <a:cubicBezTo>
                  <a:pt x="10918" y="5972"/>
                  <a:pt x="10937" y="5782"/>
                  <a:pt x="10946" y="5622"/>
                </a:cubicBezTo>
                <a:cubicBezTo>
                  <a:pt x="10985" y="4920"/>
                  <a:pt x="10966" y="4315"/>
                  <a:pt x="10928" y="3678"/>
                </a:cubicBezTo>
                <a:cubicBezTo>
                  <a:pt x="11015" y="3231"/>
                  <a:pt x="10995" y="2401"/>
                  <a:pt x="10850" y="1732"/>
                </a:cubicBezTo>
                <a:cubicBezTo>
                  <a:pt x="10705" y="1063"/>
                  <a:pt x="10453" y="650"/>
                  <a:pt x="10250" y="268"/>
                </a:cubicBezTo>
                <a:cubicBezTo>
                  <a:pt x="10309" y="458"/>
                  <a:pt x="10183" y="683"/>
                  <a:pt x="10106" y="712"/>
                </a:cubicBezTo>
                <a:cubicBezTo>
                  <a:pt x="10090" y="675"/>
                  <a:pt x="10069" y="664"/>
                  <a:pt x="10046" y="664"/>
                </a:cubicBezTo>
                <a:cubicBezTo>
                  <a:pt x="10009" y="664"/>
                  <a:pt x="9967" y="693"/>
                  <a:pt x="9931" y="712"/>
                </a:cubicBezTo>
                <a:cubicBezTo>
                  <a:pt x="9917" y="720"/>
                  <a:pt x="9905" y="728"/>
                  <a:pt x="9895" y="728"/>
                </a:cubicBezTo>
                <a:cubicBezTo>
                  <a:pt x="9865" y="728"/>
                  <a:pt x="9856" y="675"/>
                  <a:pt x="9864" y="458"/>
                </a:cubicBezTo>
                <a:lnTo>
                  <a:pt x="9893" y="490"/>
                </a:lnTo>
                <a:cubicBezTo>
                  <a:pt x="9859" y="64"/>
                  <a:pt x="9767" y="0"/>
                  <a:pt x="967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296" name="Google Shape;1400;p26"/>
          <p:cNvGrpSpPr/>
          <p:nvPr/>
        </p:nvGrpSpPr>
        <p:grpSpPr>
          <a:xfrm>
            <a:off x="3104879" y="3608763"/>
            <a:ext cx="2827087" cy="58628"/>
            <a:chOff x="0" y="0"/>
            <a:chExt cx="2827085" cy="58626"/>
          </a:xfrm>
        </p:grpSpPr>
        <p:sp>
          <p:nvSpPr>
            <p:cNvPr id="248" name="Google Shape;1401;p26"/>
            <p:cNvSpPr/>
            <p:nvPr/>
          </p:nvSpPr>
          <p:spPr>
            <a:xfrm>
              <a:off x="-1" y="2137"/>
              <a:ext cx="1365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20453" y="16822"/>
                  </a:moveTo>
                  <a:cubicBezTo>
                    <a:pt x="18207" y="16822"/>
                    <a:pt x="15913" y="21600"/>
                    <a:pt x="13046" y="21600"/>
                  </a:cubicBezTo>
                  <a:cubicBezTo>
                    <a:pt x="11947" y="21600"/>
                    <a:pt x="7359" y="16822"/>
                    <a:pt x="6834" y="16015"/>
                  </a:cubicBezTo>
                  <a:cubicBezTo>
                    <a:pt x="5687" y="15207"/>
                    <a:pt x="0" y="11170"/>
                    <a:pt x="0" y="10363"/>
                  </a:cubicBezTo>
                  <a:cubicBezTo>
                    <a:pt x="0" y="8815"/>
                    <a:pt x="6834" y="7200"/>
                    <a:pt x="7359" y="4778"/>
                  </a:cubicBezTo>
                  <a:cubicBezTo>
                    <a:pt x="9653" y="4778"/>
                    <a:pt x="12520" y="0"/>
                    <a:pt x="14766" y="0"/>
                  </a:cubicBezTo>
                  <a:cubicBezTo>
                    <a:pt x="15340" y="0"/>
                    <a:pt x="20453" y="4778"/>
                    <a:pt x="21027" y="5585"/>
                  </a:cubicBezTo>
                  <a:cubicBezTo>
                    <a:pt x="21600" y="6393"/>
                    <a:pt x="14193" y="10363"/>
                    <a:pt x="14193" y="11170"/>
                  </a:cubicBezTo>
                  <a:cubicBezTo>
                    <a:pt x="13619" y="12785"/>
                    <a:pt x="20453" y="14400"/>
                    <a:pt x="20453" y="168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49" name="Google Shape;1402;p26"/>
            <p:cNvSpPr/>
            <p:nvPr/>
          </p:nvSpPr>
          <p:spPr>
            <a:xfrm>
              <a:off x="80046" y="15071"/>
              <a:ext cx="181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9" fill="norm" stroke="1" extrusionOk="0">
                  <a:moveTo>
                    <a:pt x="5289" y="19733"/>
                  </a:moveTo>
                  <a:cubicBezTo>
                    <a:pt x="4845" y="16847"/>
                    <a:pt x="0" y="14869"/>
                    <a:pt x="0" y="11901"/>
                  </a:cubicBezTo>
                  <a:cubicBezTo>
                    <a:pt x="0" y="10911"/>
                    <a:pt x="4845" y="6954"/>
                    <a:pt x="5733" y="6047"/>
                  </a:cubicBezTo>
                  <a:cubicBezTo>
                    <a:pt x="6621" y="5058"/>
                    <a:pt x="10578" y="-878"/>
                    <a:pt x="11466" y="111"/>
                  </a:cubicBezTo>
                  <a:cubicBezTo>
                    <a:pt x="12797" y="111"/>
                    <a:pt x="15423" y="6047"/>
                    <a:pt x="16755" y="6954"/>
                  </a:cubicBezTo>
                  <a:cubicBezTo>
                    <a:pt x="17199" y="6954"/>
                    <a:pt x="21600" y="12890"/>
                    <a:pt x="21600" y="13879"/>
                  </a:cubicBezTo>
                  <a:cubicBezTo>
                    <a:pt x="21600" y="14869"/>
                    <a:pt x="16755" y="19733"/>
                    <a:pt x="15867" y="19733"/>
                  </a:cubicBezTo>
                  <a:cubicBezTo>
                    <a:pt x="15423" y="20722"/>
                    <a:pt x="11466" y="12890"/>
                    <a:pt x="11022" y="12890"/>
                  </a:cubicBezTo>
                  <a:cubicBezTo>
                    <a:pt x="9247" y="12890"/>
                    <a:pt x="7064" y="18743"/>
                    <a:pt x="5289" y="1973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0" name="Google Shape;1403;p26"/>
            <p:cNvSpPr/>
            <p:nvPr/>
          </p:nvSpPr>
          <p:spPr>
            <a:xfrm>
              <a:off x="229480" y="18199"/>
              <a:ext cx="181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7" y="14429"/>
                  </a:moveTo>
                  <a:cubicBezTo>
                    <a:pt x="14092" y="14429"/>
                    <a:pt x="12353" y="21600"/>
                    <a:pt x="10578" y="21600"/>
                  </a:cubicBezTo>
                  <a:cubicBezTo>
                    <a:pt x="9247" y="21600"/>
                    <a:pt x="5733" y="14429"/>
                    <a:pt x="5289" y="13392"/>
                  </a:cubicBezTo>
                  <a:cubicBezTo>
                    <a:pt x="4401" y="12355"/>
                    <a:pt x="0" y="8208"/>
                    <a:pt x="0" y="6221"/>
                  </a:cubicBezTo>
                  <a:cubicBezTo>
                    <a:pt x="0" y="4147"/>
                    <a:pt x="5289" y="2074"/>
                    <a:pt x="5733" y="0"/>
                  </a:cubicBezTo>
                  <a:cubicBezTo>
                    <a:pt x="7508" y="0"/>
                    <a:pt x="9247" y="7258"/>
                    <a:pt x="11022" y="7258"/>
                  </a:cubicBezTo>
                  <a:cubicBezTo>
                    <a:pt x="11466" y="7258"/>
                    <a:pt x="15867" y="0"/>
                    <a:pt x="16755" y="1037"/>
                  </a:cubicBezTo>
                  <a:cubicBezTo>
                    <a:pt x="17199" y="1037"/>
                    <a:pt x="21600" y="7258"/>
                    <a:pt x="21600" y="8208"/>
                  </a:cubicBezTo>
                  <a:cubicBezTo>
                    <a:pt x="21600" y="10282"/>
                    <a:pt x="16311" y="12355"/>
                    <a:pt x="15867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1" name="Google Shape;1404;p26"/>
            <p:cNvSpPr/>
            <p:nvPr/>
          </p:nvSpPr>
          <p:spPr>
            <a:xfrm>
              <a:off x="341664" y="29663"/>
              <a:ext cx="221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54"/>
                  </a:moveTo>
                  <a:lnTo>
                    <a:pt x="8985" y="0"/>
                  </a:lnTo>
                  <a:lnTo>
                    <a:pt x="13311" y="6162"/>
                  </a:lnTo>
                  <a:lnTo>
                    <a:pt x="21600" y="16995"/>
                  </a:lnTo>
                  <a:cubicBezTo>
                    <a:pt x="20178" y="16995"/>
                    <a:pt x="18726" y="21600"/>
                    <a:pt x="17274" y="21600"/>
                  </a:cubicBezTo>
                  <a:cubicBezTo>
                    <a:pt x="15489" y="21600"/>
                    <a:pt x="14400" y="16995"/>
                    <a:pt x="12948" y="16216"/>
                  </a:cubicBezTo>
                  <a:cubicBezTo>
                    <a:pt x="11526" y="16216"/>
                    <a:pt x="10074" y="10832"/>
                    <a:pt x="8652" y="10832"/>
                  </a:cubicBezTo>
                  <a:cubicBezTo>
                    <a:pt x="7563" y="10832"/>
                    <a:pt x="5052" y="16216"/>
                    <a:pt x="3963" y="15438"/>
                  </a:cubicBezTo>
                  <a:cubicBezTo>
                    <a:pt x="2511" y="14659"/>
                    <a:pt x="1422" y="11611"/>
                    <a:pt x="0" y="100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2" name="Google Shape;1405;p26"/>
            <p:cNvSpPr/>
            <p:nvPr/>
          </p:nvSpPr>
          <p:spPr>
            <a:xfrm>
              <a:off x="320994" y="11949"/>
              <a:ext cx="1806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94" y="14429"/>
                  </a:moveTo>
                  <a:cubicBezTo>
                    <a:pt x="14116" y="15466"/>
                    <a:pt x="11930" y="21600"/>
                    <a:pt x="10152" y="21600"/>
                  </a:cubicBezTo>
                  <a:cubicBezTo>
                    <a:pt x="9262" y="21600"/>
                    <a:pt x="5743" y="15466"/>
                    <a:pt x="4854" y="14429"/>
                  </a:cubicBezTo>
                  <a:cubicBezTo>
                    <a:pt x="4409" y="13392"/>
                    <a:pt x="0" y="8208"/>
                    <a:pt x="0" y="7258"/>
                  </a:cubicBezTo>
                  <a:cubicBezTo>
                    <a:pt x="0" y="4147"/>
                    <a:pt x="4854" y="2074"/>
                    <a:pt x="5298" y="0"/>
                  </a:cubicBezTo>
                  <a:cubicBezTo>
                    <a:pt x="7484" y="1037"/>
                    <a:pt x="8818" y="7258"/>
                    <a:pt x="10596" y="7258"/>
                  </a:cubicBezTo>
                  <a:cubicBezTo>
                    <a:pt x="11485" y="7258"/>
                    <a:pt x="15894" y="0"/>
                    <a:pt x="16339" y="1037"/>
                  </a:cubicBezTo>
                  <a:cubicBezTo>
                    <a:pt x="17191" y="1037"/>
                    <a:pt x="21600" y="7258"/>
                    <a:pt x="21600" y="8208"/>
                  </a:cubicBezTo>
                  <a:cubicBezTo>
                    <a:pt x="21192" y="10282"/>
                    <a:pt x="16339" y="12355"/>
                    <a:pt x="1589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3" name="Google Shape;1406;p26"/>
            <p:cNvSpPr/>
            <p:nvPr/>
          </p:nvSpPr>
          <p:spPr>
            <a:xfrm>
              <a:off x="568573" y="26387"/>
              <a:ext cx="1368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0456" y="16216"/>
                  </a:moveTo>
                  <a:cubicBezTo>
                    <a:pt x="18167" y="16216"/>
                    <a:pt x="15354" y="21600"/>
                    <a:pt x="13065" y="21600"/>
                  </a:cubicBezTo>
                  <a:cubicBezTo>
                    <a:pt x="11921" y="21600"/>
                    <a:pt x="7391" y="16216"/>
                    <a:pt x="6246" y="16216"/>
                  </a:cubicBezTo>
                  <a:cubicBezTo>
                    <a:pt x="5674" y="15438"/>
                    <a:pt x="0" y="11611"/>
                    <a:pt x="0" y="10054"/>
                  </a:cubicBezTo>
                  <a:cubicBezTo>
                    <a:pt x="0" y="8497"/>
                    <a:pt x="6819" y="6941"/>
                    <a:pt x="7391" y="5384"/>
                  </a:cubicBezTo>
                  <a:cubicBezTo>
                    <a:pt x="9679" y="5384"/>
                    <a:pt x="11921" y="0"/>
                    <a:pt x="14209" y="0"/>
                  </a:cubicBezTo>
                  <a:cubicBezTo>
                    <a:pt x="15354" y="778"/>
                    <a:pt x="20456" y="5384"/>
                    <a:pt x="21028" y="6162"/>
                  </a:cubicBezTo>
                  <a:cubicBezTo>
                    <a:pt x="21600" y="6162"/>
                    <a:pt x="13637" y="10054"/>
                    <a:pt x="13637" y="10832"/>
                  </a:cubicBezTo>
                  <a:cubicBezTo>
                    <a:pt x="13637" y="12324"/>
                    <a:pt x="19883" y="14659"/>
                    <a:pt x="20456" y="1621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4" name="Google Shape;1407;p26"/>
            <p:cNvSpPr/>
            <p:nvPr/>
          </p:nvSpPr>
          <p:spPr>
            <a:xfrm>
              <a:off x="745309" y="27137"/>
              <a:ext cx="2216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20" y="8650"/>
                  </a:moveTo>
                  <a:cubicBezTo>
                    <a:pt x="4320" y="6786"/>
                    <a:pt x="0" y="5542"/>
                    <a:pt x="0" y="4299"/>
                  </a:cubicBezTo>
                  <a:cubicBezTo>
                    <a:pt x="363" y="3678"/>
                    <a:pt x="4683" y="0"/>
                    <a:pt x="4683" y="0"/>
                  </a:cubicBezTo>
                  <a:cubicBezTo>
                    <a:pt x="6133" y="0"/>
                    <a:pt x="7915" y="3678"/>
                    <a:pt x="9003" y="4299"/>
                  </a:cubicBezTo>
                  <a:cubicBezTo>
                    <a:pt x="10453" y="5542"/>
                    <a:pt x="11872" y="7407"/>
                    <a:pt x="13323" y="8650"/>
                  </a:cubicBezTo>
                  <a:lnTo>
                    <a:pt x="17280" y="12950"/>
                  </a:lnTo>
                  <a:cubicBezTo>
                    <a:pt x="17643" y="14814"/>
                    <a:pt x="21600" y="16058"/>
                    <a:pt x="21600" y="17871"/>
                  </a:cubicBezTo>
                  <a:cubicBezTo>
                    <a:pt x="21600" y="17871"/>
                    <a:pt x="17280" y="21600"/>
                    <a:pt x="16917" y="21600"/>
                  </a:cubicBezTo>
                  <a:cubicBezTo>
                    <a:pt x="15830" y="21600"/>
                    <a:pt x="13685" y="17871"/>
                    <a:pt x="12960" y="17249"/>
                  </a:cubicBezTo>
                  <a:cubicBezTo>
                    <a:pt x="11147" y="16058"/>
                    <a:pt x="9728" y="14193"/>
                    <a:pt x="8640" y="129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5" name="Google Shape;1408;p26"/>
            <p:cNvSpPr/>
            <p:nvPr/>
          </p:nvSpPr>
          <p:spPr>
            <a:xfrm>
              <a:off x="801029" y="12236"/>
              <a:ext cx="2287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7" fill="norm" stroke="1" extrusionOk="0">
                  <a:moveTo>
                    <a:pt x="0" y="12865"/>
                  </a:moveTo>
                  <a:lnTo>
                    <a:pt x="4537" y="6022"/>
                  </a:lnTo>
                  <a:cubicBezTo>
                    <a:pt x="5590" y="5033"/>
                    <a:pt x="7668" y="1076"/>
                    <a:pt x="9073" y="86"/>
                  </a:cubicBezTo>
                  <a:cubicBezTo>
                    <a:pt x="9746" y="-903"/>
                    <a:pt x="12205" y="6929"/>
                    <a:pt x="12907" y="6929"/>
                  </a:cubicBezTo>
                  <a:cubicBezTo>
                    <a:pt x="13932" y="6929"/>
                    <a:pt x="16741" y="86"/>
                    <a:pt x="17415" y="86"/>
                  </a:cubicBezTo>
                  <a:cubicBezTo>
                    <a:pt x="19171" y="2065"/>
                    <a:pt x="19873" y="6022"/>
                    <a:pt x="21600" y="7918"/>
                  </a:cubicBezTo>
                  <a:lnTo>
                    <a:pt x="17093" y="13854"/>
                  </a:lnTo>
                  <a:cubicBezTo>
                    <a:pt x="16039" y="15833"/>
                    <a:pt x="13932" y="19708"/>
                    <a:pt x="12556" y="20697"/>
                  </a:cubicBezTo>
                  <a:cubicBezTo>
                    <a:pt x="11854" y="20697"/>
                    <a:pt x="9424" y="12865"/>
                    <a:pt x="8722" y="12865"/>
                  </a:cubicBezTo>
                  <a:cubicBezTo>
                    <a:pt x="7668" y="12865"/>
                    <a:pt x="4888" y="19708"/>
                    <a:pt x="4185" y="19708"/>
                  </a:cubicBezTo>
                  <a:cubicBezTo>
                    <a:pt x="2429" y="18718"/>
                    <a:pt x="1756" y="13854"/>
                    <a:pt x="0" y="12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6" name="Google Shape;1409;p26"/>
            <p:cNvSpPr/>
            <p:nvPr/>
          </p:nvSpPr>
          <p:spPr>
            <a:xfrm>
              <a:off x="977743" y="12849"/>
              <a:ext cx="1849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4679" y="21600"/>
                  </a:moveTo>
                  <a:cubicBezTo>
                    <a:pt x="4679" y="19185"/>
                    <a:pt x="-401" y="17575"/>
                    <a:pt x="25" y="15965"/>
                  </a:cubicBezTo>
                  <a:cubicBezTo>
                    <a:pt x="25" y="14355"/>
                    <a:pt x="5532" y="12007"/>
                    <a:pt x="5106" y="10398"/>
                  </a:cubicBezTo>
                  <a:cubicBezTo>
                    <a:pt x="5106" y="9593"/>
                    <a:pt x="25" y="5635"/>
                    <a:pt x="452" y="4830"/>
                  </a:cubicBezTo>
                  <a:cubicBezTo>
                    <a:pt x="878" y="4025"/>
                    <a:pt x="5106" y="0"/>
                    <a:pt x="5958" y="0"/>
                  </a:cubicBezTo>
                  <a:cubicBezTo>
                    <a:pt x="7237" y="0"/>
                    <a:pt x="9333" y="5635"/>
                    <a:pt x="10612" y="5635"/>
                  </a:cubicBezTo>
                  <a:cubicBezTo>
                    <a:pt x="11038" y="5635"/>
                    <a:pt x="16119" y="0"/>
                    <a:pt x="16119" y="0"/>
                  </a:cubicBezTo>
                  <a:cubicBezTo>
                    <a:pt x="16936" y="1610"/>
                    <a:pt x="21199" y="4830"/>
                    <a:pt x="21199" y="5635"/>
                  </a:cubicBezTo>
                  <a:cubicBezTo>
                    <a:pt x="21199" y="7178"/>
                    <a:pt x="16545" y="9593"/>
                    <a:pt x="15692" y="11202"/>
                  </a:cubicBezTo>
                  <a:cubicBezTo>
                    <a:pt x="14413" y="12812"/>
                    <a:pt x="11891" y="14355"/>
                    <a:pt x="10186" y="15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7" name="Google Shape;1410;p26"/>
            <p:cNvSpPr/>
            <p:nvPr/>
          </p:nvSpPr>
          <p:spPr>
            <a:xfrm>
              <a:off x="1303222" y="22674"/>
              <a:ext cx="1806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57" y="15379"/>
                  </a:moveTo>
                  <a:cubicBezTo>
                    <a:pt x="14116" y="15379"/>
                    <a:pt x="11893" y="21600"/>
                    <a:pt x="10115" y="21600"/>
                  </a:cubicBezTo>
                  <a:cubicBezTo>
                    <a:pt x="9262" y="21600"/>
                    <a:pt x="5706" y="15379"/>
                    <a:pt x="5261" y="14342"/>
                  </a:cubicBezTo>
                  <a:cubicBezTo>
                    <a:pt x="4409" y="13392"/>
                    <a:pt x="0" y="8208"/>
                    <a:pt x="0" y="7171"/>
                  </a:cubicBezTo>
                  <a:cubicBezTo>
                    <a:pt x="0" y="5098"/>
                    <a:pt x="5261" y="3110"/>
                    <a:pt x="5706" y="0"/>
                  </a:cubicBezTo>
                  <a:cubicBezTo>
                    <a:pt x="7484" y="1037"/>
                    <a:pt x="8818" y="7171"/>
                    <a:pt x="11004" y="8208"/>
                  </a:cubicBezTo>
                  <a:cubicBezTo>
                    <a:pt x="11448" y="8208"/>
                    <a:pt x="15857" y="1037"/>
                    <a:pt x="16302" y="1037"/>
                  </a:cubicBezTo>
                  <a:cubicBezTo>
                    <a:pt x="17191" y="2074"/>
                    <a:pt x="21600" y="7171"/>
                    <a:pt x="21600" y="8208"/>
                  </a:cubicBezTo>
                  <a:cubicBezTo>
                    <a:pt x="21600" y="10282"/>
                    <a:pt x="16302" y="12355"/>
                    <a:pt x="15857" y="153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8" name="Google Shape;1411;p26"/>
            <p:cNvSpPr/>
            <p:nvPr/>
          </p:nvSpPr>
          <p:spPr>
            <a:xfrm>
              <a:off x="1360771" y="34138"/>
              <a:ext cx="180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1217" y="0"/>
                  </a:moveTo>
                  <a:lnTo>
                    <a:pt x="16409" y="4427"/>
                  </a:lnTo>
                  <a:cubicBezTo>
                    <a:pt x="17716" y="5707"/>
                    <a:pt x="20729" y="7627"/>
                    <a:pt x="21164" y="8853"/>
                  </a:cubicBezTo>
                  <a:cubicBezTo>
                    <a:pt x="21600" y="10133"/>
                    <a:pt x="15973" y="12053"/>
                    <a:pt x="15973" y="13333"/>
                  </a:cubicBezTo>
                  <a:cubicBezTo>
                    <a:pt x="15574" y="14613"/>
                    <a:pt x="20729" y="16480"/>
                    <a:pt x="20729" y="17760"/>
                  </a:cubicBezTo>
                  <a:lnTo>
                    <a:pt x="15138" y="21600"/>
                  </a:lnTo>
                  <a:lnTo>
                    <a:pt x="10383" y="17120"/>
                  </a:lnTo>
                  <a:lnTo>
                    <a:pt x="0" y="826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59" name="Google Shape;1412;p26"/>
            <p:cNvSpPr/>
            <p:nvPr/>
          </p:nvSpPr>
          <p:spPr>
            <a:xfrm>
              <a:off x="1465157" y="31300"/>
              <a:ext cx="1368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13666" y="15965"/>
                  </a:moveTo>
                  <a:cubicBezTo>
                    <a:pt x="11378" y="16770"/>
                    <a:pt x="9136" y="21600"/>
                    <a:pt x="6848" y="21600"/>
                  </a:cubicBezTo>
                  <a:cubicBezTo>
                    <a:pt x="5703" y="21600"/>
                    <a:pt x="601" y="16770"/>
                    <a:pt x="29" y="15965"/>
                  </a:cubicBezTo>
                  <a:cubicBezTo>
                    <a:pt x="-543" y="15227"/>
                    <a:pt x="7420" y="11202"/>
                    <a:pt x="7420" y="10398"/>
                  </a:cubicBezTo>
                  <a:cubicBezTo>
                    <a:pt x="7420" y="8788"/>
                    <a:pt x="1174" y="6440"/>
                    <a:pt x="601" y="4830"/>
                  </a:cubicBezTo>
                  <a:cubicBezTo>
                    <a:pt x="2890" y="4830"/>
                    <a:pt x="5703" y="0"/>
                    <a:pt x="7992" y="0"/>
                  </a:cubicBezTo>
                  <a:cubicBezTo>
                    <a:pt x="9136" y="0"/>
                    <a:pt x="13666" y="4830"/>
                    <a:pt x="14811" y="5635"/>
                  </a:cubicBezTo>
                  <a:cubicBezTo>
                    <a:pt x="15383" y="6440"/>
                    <a:pt x="21057" y="10398"/>
                    <a:pt x="21057" y="11202"/>
                  </a:cubicBezTo>
                  <a:cubicBezTo>
                    <a:pt x="21057" y="12812"/>
                    <a:pt x="14238" y="14422"/>
                    <a:pt x="13666" y="159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0" name="Google Shape;1413;p26"/>
            <p:cNvSpPr/>
            <p:nvPr/>
          </p:nvSpPr>
          <p:spPr>
            <a:xfrm>
              <a:off x="2480222" y="36813"/>
              <a:ext cx="177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16"/>
                  </a:moveTo>
                  <a:cubicBezTo>
                    <a:pt x="19787" y="16995"/>
                    <a:pt x="17559" y="21600"/>
                    <a:pt x="15747" y="21600"/>
                  </a:cubicBezTo>
                  <a:cubicBezTo>
                    <a:pt x="14841" y="21600"/>
                    <a:pt x="11253" y="16216"/>
                    <a:pt x="10347" y="16216"/>
                  </a:cubicBezTo>
                  <a:cubicBezTo>
                    <a:pt x="9025" y="14659"/>
                    <a:pt x="6306" y="12324"/>
                    <a:pt x="5400" y="9989"/>
                  </a:cubicBezTo>
                  <a:cubicBezTo>
                    <a:pt x="4531" y="9276"/>
                    <a:pt x="0" y="6162"/>
                    <a:pt x="0" y="4605"/>
                  </a:cubicBezTo>
                  <a:cubicBezTo>
                    <a:pt x="0" y="3049"/>
                    <a:pt x="5400" y="1492"/>
                    <a:pt x="5853" y="0"/>
                  </a:cubicBezTo>
                  <a:lnTo>
                    <a:pt x="16200" y="1076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1" name="Google Shape;1414;p26"/>
            <p:cNvSpPr/>
            <p:nvPr/>
          </p:nvSpPr>
          <p:spPr>
            <a:xfrm>
              <a:off x="2462899" y="25349"/>
              <a:ext cx="1806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98" y="20563"/>
                  </a:moveTo>
                  <a:cubicBezTo>
                    <a:pt x="4854" y="18490"/>
                    <a:pt x="0" y="15466"/>
                    <a:pt x="0" y="13392"/>
                  </a:cubicBezTo>
                  <a:cubicBezTo>
                    <a:pt x="0" y="12355"/>
                    <a:pt x="4854" y="7171"/>
                    <a:pt x="5743" y="6134"/>
                  </a:cubicBezTo>
                  <a:cubicBezTo>
                    <a:pt x="6595" y="5098"/>
                    <a:pt x="10596" y="0"/>
                    <a:pt x="11448" y="0"/>
                  </a:cubicBezTo>
                  <a:cubicBezTo>
                    <a:pt x="12782" y="0"/>
                    <a:pt x="15450" y="6134"/>
                    <a:pt x="16746" y="7171"/>
                  </a:cubicBezTo>
                  <a:cubicBezTo>
                    <a:pt x="17191" y="7171"/>
                    <a:pt x="21600" y="13392"/>
                    <a:pt x="21600" y="14429"/>
                  </a:cubicBezTo>
                  <a:cubicBezTo>
                    <a:pt x="21600" y="15466"/>
                    <a:pt x="16746" y="20563"/>
                    <a:pt x="15857" y="21600"/>
                  </a:cubicBezTo>
                  <a:cubicBezTo>
                    <a:pt x="15450" y="21600"/>
                    <a:pt x="11893" y="14429"/>
                    <a:pt x="11041" y="13392"/>
                  </a:cubicBezTo>
                  <a:cubicBezTo>
                    <a:pt x="9262" y="13392"/>
                    <a:pt x="7039" y="20563"/>
                    <a:pt x="5298" y="2056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2" name="Google Shape;1415;p26"/>
            <p:cNvSpPr/>
            <p:nvPr/>
          </p:nvSpPr>
          <p:spPr>
            <a:xfrm>
              <a:off x="2510872" y="42613"/>
              <a:ext cx="2324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79"/>
                  </a:moveTo>
                  <a:cubicBezTo>
                    <a:pt x="2736" y="13740"/>
                    <a:pt x="5818" y="11102"/>
                    <a:pt x="8899" y="8519"/>
                  </a:cubicBezTo>
                  <a:cubicBezTo>
                    <a:pt x="11635" y="5221"/>
                    <a:pt x="14746" y="2638"/>
                    <a:pt x="17482" y="0"/>
                  </a:cubicBezTo>
                  <a:cubicBezTo>
                    <a:pt x="17827" y="1319"/>
                    <a:pt x="21600" y="2638"/>
                    <a:pt x="21600" y="4562"/>
                  </a:cubicBezTo>
                  <a:cubicBezTo>
                    <a:pt x="21600" y="5221"/>
                    <a:pt x="17827" y="7860"/>
                    <a:pt x="17136" y="8519"/>
                  </a:cubicBezTo>
                  <a:cubicBezTo>
                    <a:pt x="15754" y="9838"/>
                    <a:pt x="14054" y="11762"/>
                    <a:pt x="12672" y="13081"/>
                  </a:cubicBezTo>
                  <a:lnTo>
                    <a:pt x="8208" y="17038"/>
                  </a:lnTo>
                  <a:cubicBezTo>
                    <a:pt x="7891" y="17698"/>
                    <a:pt x="4435" y="21600"/>
                    <a:pt x="4118" y="21600"/>
                  </a:cubicBezTo>
                  <a:cubicBezTo>
                    <a:pt x="2390" y="20940"/>
                    <a:pt x="1354" y="17038"/>
                    <a:pt x="0" y="1637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3" name="Google Shape;1416;p26"/>
            <p:cNvSpPr/>
            <p:nvPr/>
          </p:nvSpPr>
          <p:spPr>
            <a:xfrm>
              <a:off x="2525972" y="31750"/>
              <a:ext cx="2289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8258" y="10800"/>
                  </a:moveTo>
                  <a:lnTo>
                    <a:pt x="12694" y="5017"/>
                  </a:lnTo>
                  <a:cubicBezTo>
                    <a:pt x="13039" y="5017"/>
                    <a:pt x="17158" y="0"/>
                    <a:pt x="17158" y="0"/>
                  </a:cubicBezTo>
                  <a:cubicBezTo>
                    <a:pt x="17503" y="0"/>
                    <a:pt x="21276" y="5017"/>
                    <a:pt x="21276" y="5853"/>
                  </a:cubicBezTo>
                  <a:cubicBezTo>
                    <a:pt x="20930" y="6619"/>
                    <a:pt x="17158" y="9964"/>
                    <a:pt x="16812" y="10800"/>
                  </a:cubicBezTo>
                  <a:cubicBezTo>
                    <a:pt x="15804" y="13308"/>
                    <a:pt x="13730" y="14911"/>
                    <a:pt x="12348" y="16583"/>
                  </a:cubicBezTo>
                  <a:cubicBezTo>
                    <a:pt x="11686" y="17419"/>
                    <a:pt x="8575" y="21600"/>
                    <a:pt x="7913" y="21600"/>
                  </a:cubicBezTo>
                  <a:cubicBezTo>
                    <a:pt x="7222" y="21600"/>
                    <a:pt x="4486" y="16583"/>
                    <a:pt x="3794" y="15747"/>
                  </a:cubicBezTo>
                  <a:cubicBezTo>
                    <a:pt x="3449" y="14911"/>
                    <a:pt x="-324" y="10800"/>
                    <a:pt x="22" y="9964"/>
                  </a:cubicBezTo>
                  <a:cubicBezTo>
                    <a:pt x="22" y="9128"/>
                    <a:pt x="4140" y="4181"/>
                    <a:pt x="4486" y="4181"/>
                  </a:cubicBezTo>
                  <a:cubicBezTo>
                    <a:pt x="5839" y="5017"/>
                    <a:pt x="6876" y="9964"/>
                    <a:pt x="8258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4" name="Google Shape;1417;p26"/>
            <p:cNvSpPr/>
            <p:nvPr/>
          </p:nvSpPr>
          <p:spPr>
            <a:xfrm>
              <a:off x="2549238" y="24299"/>
              <a:ext cx="5941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6" y="10282"/>
                  </a:moveTo>
                  <a:lnTo>
                    <a:pt x="5093" y="3629"/>
                  </a:lnTo>
                  <a:lnTo>
                    <a:pt x="6839" y="0"/>
                  </a:lnTo>
                  <a:lnTo>
                    <a:pt x="8451" y="3629"/>
                  </a:lnTo>
                  <a:cubicBezTo>
                    <a:pt x="8856" y="5141"/>
                    <a:pt x="9386" y="6696"/>
                    <a:pt x="9927" y="7733"/>
                  </a:cubicBezTo>
                  <a:cubicBezTo>
                    <a:pt x="10468" y="8251"/>
                    <a:pt x="10997" y="10800"/>
                    <a:pt x="11538" y="11318"/>
                  </a:cubicBezTo>
                  <a:cubicBezTo>
                    <a:pt x="11944" y="11318"/>
                    <a:pt x="12879" y="7733"/>
                    <a:pt x="13285" y="7733"/>
                  </a:cubicBezTo>
                  <a:cubicBezTo>
                    <a:pt x="13814" y="7733"/>
                    <a:pt x="14355" y="11318"/>
                    <a:pt x="14896" y="11318"/>
                  </a:cubicBezTo>
                  <a:lnTo>
                    <a:pt x="18242" y="4622"/>
                  </a:lnTo>
                  <a:cubicBezTo>
                    <a:pt x="18513" y="4622"/>
                    <a:pt x="19718" y="1555"/>
                    <a:pt x="19989" y="1555"/>
                  </a:cubicBezTo>
                  <a:cubicBezTo>
                    <a:pt x="20124" y="1555"/>
                    <a:pt x="21600" y="4622"/>
                    <a:pt x="21600" y="5141"/>
                  </a:cubicBezTo>
                  <a:cubicBezTo>
                    <a:pt x="21600" y="6178"/>
                    <a:pt x="19989" y="7214"/>
                    <a:pt x="19854" y="8251"/>
                  </a:cubicBezTo>
                  <a:lnTo>
                    <a:pt x="16361" y="14947"/>
                  </a:lnTo>
                  <a:cubicBezTo>
                    <a:pt x="15831" y="16459"/>
                    <a:pt x="15290" y="17496"/>
                    <a:pt x="14625" y="18533"/>
                  </a:cubicBezTo>
                  <a:cubicBezTo>
                    <a:pt x="14490" y="19051"/>
                    <a:pt x="13149" y="21600"/>
                    <a:pt x="13014" y="21600"/>
                  </a:cubicBezTo>
                  <a:cubicBezTo>
                    <a:pt x="12608" y="21600"/>
                    <a:pt x="11673" y="18533"/>
                    <a:pt x="11403" y="18014"/>
                  </a:cubicBezTo>
                  <a:cubicBezTo>
                    <a:pt x="10862" y="16978"/>
                    <a:pt x="10332" y="15422"/>
                    <a:pt x="9792" y="14429"/>
                  </a:cubicBezTo>
                  <a:cubicBezTo>
                    <a:pt x="9656" y="13910"/>
                    <a:pt x="8586" y="10800"/>
                    <a:pt x="8315" y="10800"/>
                  </a:cubicBezTo>
                  <a:cubicBezTo>
                    <a:pt x="7910" y="10800"/>
                    <a:pt x="6839" y="13392"/>
                    <a:pt x="6569" y="13910"/>
                  </a:cubicBezTo>
                  <a:lnTo>
                    <a:pt x="4834" y="17496"/>
                  </a:lnTo>
                  <a:lnTo>
                    <a:pt x="3223" y="13910"/>
                  </a:lnTo>
                  <a:cubicBezTo>
                    <a:pt x="2682" y="13910"/>
                    <a:pt x="2141" y="16978"/>
                    <a:pt x="1476" y="16978"/>
                  </a:cubicBezTo>
                  <a:cubicBezTo>
                    <a:pt x="1476" y="16978"/>
                    <a:pt x="0" y="13910"/>
                    <a:pt x="0" y="13392"/>
                  </a:cubicBezTo>
                  <a:cubicBezTo>
                    <a:pt x="0" y="12355"/>
                    <a:pt x="1611" y="11318"/>
                    <a:pt x="1746" y="102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5" name="Google Shape;1418;p26"/>
            <p:cNvSpPr/>
            <p:nvPr/>
          </p:nvSpPr>
          <p:spPr>
            <a:xfrm>
              <a:off x="2668054" y="15387"/>
              <a:ext cx="1844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47" y="21600"/>
                  </a:moveTo>
                  <a:lnTo>
                    <a:pt x="5191" y="17120"/>
                  </a:lnTo>
                  <a:cubicBezTo>
                    <a:pt x="4320" y="16480"/>
                    <a:pt x="0" y="13333"/>
                    <a:pt x="0" y="12693"/>
                  </a:cubicBezTo>
                  <a:cubicBezTo>
                    <a:pt x="436" y="10773"/>
                    <a:pt x="4756" y="10133"/>
                    <a:pt x="5627" y="8213"/>
                  </a:cubicBezTo>
                  <a:lnTo>
                    <a:pt x="11217" y="4427"/>
                  </a:lnTo>
                  <a:cubicBezTo>
                    <a:pt x="11653" y="3787"/>
                    <a:pt x="15973" y="0"/>
                    <a:pt x="16409" y="0"/>
                  </a:cubicBezTo>
                  <a:cubicBezTo>
                    <a:pt x="18587" y="640"/>
                    <a:pt x="19857" y="4427"/>
                    <a:pt x="21600" y="5067"/>
                  </a:cubicBezTo>
                  <a:cubicBezTo>
                    <a:pt x="21164" y="6347"/>
                    <a:pt x="15973" y="7627"/>
                    <a:pt x="15973" y="8853"/>
                  </a:cubicBezTo>
                  <a:cubicBezTo>
                    <a:pt x="15973" y="9493"/>
                    <a:pt x="21600" y="12693"/>
                    <a:pt x="21164" y="13333"/>
                  </a:cubicBezTo>
                  <a:cubicBezTo>
                    <a:pt x="20293" y="14613"/>
                    <a:pt x="16844" y="16480"/>
                    <a:pt x="15537" y="17760"/>
                  </a:cubicBezTo>
                  <a:cubicBezTo>
                    <a:pt x="13831" y="19040"/>
                    <a:pt x="12089" y="20320"/>
                    <a:pt x="9947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6" name="Google Shape;1419;p26"/>
            <p:cNvSpPr/>
            <p:nvPr/>
          </p:nvSpPr>
          <p:spPr>
            <a:xfrm>
              <a:off x="2717111" y="20725"/>
              <a:ext cx="321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0" y="16111"/>
                  </a:moveTo>
                  <a:lnTo>
                    <a:pt x="3232" y="11760"/>
                  </a:lnTo>
                  <a:cubicBezTo>
                    <a:pt x="4232" y="10517"/>
                    <a:pt x="5212" y="9326"/>
                    <a:pt x="6463" y="8082"/>
                  </a:cubicBezTo>
                  <a:cubicBezTo>
                    <a:pt x="7443" y="6839"/>
                    <a:pt x="8444" y="5596"/>
                    <a:pt x="9445" y="3731"/>
                  </a:cubicBezTo>
                  <a:cubicBezTo>
                    <a:pt x="10425" y="3161"/>
                    <a:pt x="11676" y="675"/>
                    <a:pt x="12656" y="54"/>
                  </a:cubicBezTo>
                  <a:cubicBezTo>
                    <a:pt x="13406" y="-568"/>
                    <a:pt x="14907" y="4353"/>
                    <a:pt x="15637" y="4353"/>
                  </a:cubicBezTo>
                  <a:cubicBezTo>
                    <a:pt x="16388" y="4353"/>
                    <a:pt x="18118" y="54"/>
                    <a:pt x="18869" y="675"/>
                  </a:cubicBezTo>
                  <a:cubicBezTo>
                    <a:pt x="20120" y="675"/>
                    <a:pt x="20599" y="4353"/>
                    <a:pt x="21600" y="4974"/>
                  </a:cubicBezTo>
                  <a:cubicBezTo>
                    <a:pt x="20599" y="6218"/>
                    <a:pt x="19619" y="7461"/>
                    <a:pt x="18619" y="8704"/>
                  </a:cubicBezTo>
                  <a:cubicBezTo>
                    <a:pt x="17388" y="9947"/>
                    <a:pt x="16388" y="11760"/>
                    <a:pt x="15387" y="13003"/>
                  </a:cubicBezTo>
                  <a:cubicBezTo>
                    <a:pt x="14157" y="14246"/>
                    <a:pt x="13156" y="15490"/>
                    <a:pt x="12176" y="16681"/>
                  </a:cubicBezTo>
                  <a:cubicBezTo>
                    <a:pt x="11425" y="17924"/>
                    <a:pt x="9945" y="20410"/>
                    <a:pt x="8944" y="21032"/>
                  </a:cubicBezTo>
                  <a:cubicBezTo>
                    <a:pt x="8444" y="21032"/>
                    <a:pt x="6714" y="16111"/>
                    <a:pt x="5963" y="16111"/>
                  </a:cubicBezTo>
                  <a:cubicBezTo>
                    <a:pt x="5212" y="16111"/>
                    <a:pt x="3732" y="20410"/>
                    <a:pt x="2981" y="20410"/>
                  </a:cubicBezTo>
                  <a:cubicBezTo>
                    <a:pt x="1751" y="19789"/>
                    <a:pt x="1251" y="16681"/>
                    <a:pt x="0" y="161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7" name="Google Shape;1420;p26"/>
            <p:cNvSpPr/>
            <p:nvPr/>
          </p:nvSpPr>
          <p:spPr>
            <a:xfrm>
              <a:off x="2743329" y="28174"/>
              <a:ext cx="2287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56" y="21600"/>
                  </a:moveTo>
                  <a:cubicBezTo>
                    <a:pt x="3834" y="20511"/>
                    <a:pt x="0" y="18923"/>
                    <a:pt x="0" y="17834"/>
                  </a:cubicBezTo>
                  <a:cubicBezTo>
                    <a:pt x="0" y="16745"/>
                    <a:pt x="4156" y="15655"/>
                    <a:pt x="4507" y="14067"/>
                  </a:cubicBezTo>
                  <a:cubicBezTo>
                    <a:pt x="4859" y="12978"/>
                    <a:pt x="9044" y="11889"/>
                    <a:pt x="9044" y="10800"/>
                  </a:cubicBezTo>
                  <a:cubicBezTo>
                    <a:pt x="9044" y="10255"/>
                    <a:pt x="4507" y="7578"/>
                    <a:pt x="4859" y="7034"/>
                  </a:cubicBezTo>
                  <a:cubicBezTo>
                    <a:pt x="5561" y="5945"/>
                    <a:pt x="8341" y="4311"/>
                    <a:pt x="9395" y="3222"/>
                  </a:cubicBezTo>
                  <a:lnTo>
                    <a:pt x="13932" y="0"/>
                  </a:lnTo>
                  <a:cubicBezTo>
                    <a:pt x="13932" y="1089"/>
                    <a:pt x="18117" y="2677"/>
                    <a:pt x="17766" y="3766"/>
                  </a:cubicBezTo>
                  <a:cubicBezTo>
                    <a:pt x="17766" y="4311"/>
                    <a:pt x="13229" y="6489"/>
                    <a:pt x="13580" y="7034"/>
                  </a:cubicBezTo>
                  <a:cubicBezTo>
                    <a:pt x="13932" y="8622"/>
                    <a:pt x="16361" y="10255"/>
                    <a:pt x="17415" y="11345"/>
                  </a:cubicBezTo>
                  <a:cubicBezTo>
                    <a:pt x="17766" y="11345"/>
                    <a:pt x="21600" y="14566"/>
                    <a:pt x="21600" y="15111"/>
                  </a:cubicBezTo>
                  <a:cubicBezTo>
                    <a:pt x="21600" y="15111"/>
                    <a:pt x="17415" y="18378"/>
                    <a:pt x="17063" y="18378"/>
                  </a:cubicBezTo>
                  <a:cubicBezTo>
                    <a:pt x="16361" y="18378"/>
                    <a:pt x="13932" y="14566"/>
                    <a:pt x="12878" y="14566"/>
                  </a:cubicBezTo>
                  <a:cubicBezTo>
                    <a:pt x="11824" y="15111"/>
                    <a:pt x="9746" y="17289"/>
                    <a:pt x="8693" y="183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8" name="Google Shape;1421;p26"/>
            <p:cNvSpPr/>
            <p:nvPr/>
          </p:nvSpPr>
          <p:spPr>
            <a:xfrm>
              <a:off x="2813428" y="6599"/>
              <a:ext cx="1365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7407" y="4830"/>
                  </a:moveTo>
                  <a:cubicBezTo>
                    <a:pt x="9653" y="4830"/>
                    <a:pt x="12520" y="0"/>
                    <a:pt x="14766" y="0"/>
                  </a:cubicBezTo>
                  <a:cubicBezTo>
                    <a:pt x="15340" y="0"/>
                    <a:pt x="20453" y="4830"/>
                    <a:pt x="21027" y="5568"/>
                  </a:cubicBezTo>
                  <a:cubicBezTo>
                    <a:pt x="21600" y="6373"/>
                    <a:pt x="14193" y="9593"/>
                    <a:pt x="14193" y="10398"/>
                  </a:cubicBezTo>
                  <a:cubicBezTo>
                    <a:pt x="13667" y="12812"/>
                    <a:pt x="20453" y="14355"/>
                    <a:pt x="20453" y="15965"/>
                  </a:cubicBezTo>
                  <a:cubicBezTo>
                    <a:pt x="18207" y="16770"/>
                    <a:pt x="15340" y="21600"/>
                    <a:pt x="13094" y="21600"/>
                  </a:cubicBezTo>
                  <a:cubicBezTo>
                    <a:pt x="11947" y="21600"/>
                    <a:pt x="7407" y="16770"/>
                    <a:pt x="6834" y="15965"/>
                  </a:cubicBezTo>
                  <a:cubicBezTo>
                    <a:pt x="5687" y="15160"/>
                    <a:pt x="0" y="11202"/>
                    <a:pt x="0" y="10398"/>
                  </a:cubicBezTo>
                  <a:cubicBezTo>
                    <a:pt x="0" y="7983"/>
                    <a:pt x="6834" y="7178"/>
                    <a:pt x="7407" y="48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69" name="Google Shape;1422;p26"/>
            <p:cNvSpPr/>
            <p:nvPr/>
          </p:nvSpPr>
          <p:spPr>
            <a:xfrm>
              <a:off x="1778" y="0"/>
              <a:ext cx="2741222" cy="5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395" y="10970"/>
                  </a:moveTo>
                  <a:cubicBezTo>
                    <a:pt x="398" y="10639"/>
                    <a:pt x="433" y="10418"/>
                    <a:pt x="433" y="10197"/>
                  </a:cubicBezTo>
                  <a:cubicBezTo>
                    <a:pt x="433" y="9976"/>
                    <a:pt x="398" y="9653"/>
                    <a:pt x="398" y="9432"/>
                  </a:cubicBezTo>
                  <a:cubicBezTo>
                    <a:pt x="401" y="9322"/>
                    <a:pt x="439" y="8879"/>
                    <a:pt x="436" y="8769"/>
                  </a:cubicBezTo>
                  <a:cubicBezTo>
                    <a:pt x="433" y="8447"/>
                    <a:pt x="410" y="8115"/>
                    <a:pt x="404" y="8004"/>
                  </a:cubicBezTo>
                  <a:cubicBezTo>
                    <a:pt x="401" y="7894"/>
                    <a:pt x="369" y="7240"/>
                    <a:pt x="369" y="7129"/>
                  </a:cubicBezTo>
                  <a:cubicBezTo>
                    <a:pt x="369" y="7129"/>
                    <a:pt x="404" y="6466"/>
                    <a:pt x="407" y="6466"/>
                  </a:cubicBezTo>
                  <a:cubicBezTo>
                    <a:pt x="419" y="6466"/>
                    <a:pt x="427" y="7240"/>
                    <a:pt x="439" y="7240"/>
                  </a:cubicBezTo>
                  <a:cubicBezTo>
                    <a:pt x="454" y="7240"/>
                    <a:pt x="465" y="6466"/>
                    <a:pt x="477" y="6577"/>
                  </a:cubicBezTo>
                  <a:cubicBezTo>
                    <a:pt x="483" y="6577"/>
                    <a:pt x="509" y="7350"/>
                    <a:pt x="512" y="7350"/>
                  </a:cubicBezTo>
                  <a:cubicBezTo>
                    <a:pt x="517" y="7240"/>
                    <a:pt x="549" y="6687"/>
                    <a:pt x="549" y="6577"/>
                  </a:cubicBezTo>
                  <a:cubicBezTo>
                    <a:pt x="549" y="6365"/>
                    <a:pt x="517" y="6033"/>
                    <a:pt x="515" y="5812"/>
                  </a:cubicBezTo>
                  <a:cubicBezTo>
                    <a:pt x="515" y="5591"/>
                    <a:pt x="480" y="5260"/>
                    <a:pt x="480" y="5048"/>
                  </a:cubicBezTo>
                  <a:cubicBezTo>
                    <a:pt x="483" y="4827"/>
                    <a:pt x="517" y="4606"/>
                    <a:pt x="517" y="4384"/>
                  </a:cubicBezTo>
                  <a:cubicBezTo>
                    <a:pt x="520" y="4053"/>
                    <a:pt x="483" y="3841"/>
                    <a:pt x="486" y="3509"/>
                  </a:cubicBezTo>
                  <a:cubicBezTo>
                    <a:pt x="486" y="3399"/>
                    <a:pt x="517" y="2957"/>
                    <a:pt x="520" y="2855"/>
                  </a:cubicBezTo>
                  <a:cubicBezTo>
                    <a:pt x="535" y="2634"/>
                    <a:pt x="547" y="2413"/>
                    <a:pt x="558" y="2082"/>
                  </a:cubicBezTo>
                  <a:cubicBezTo>
                    <a:pt x="570" y="2192"/>
                    <a:pt x="581" y="2855"/>
                    <a:pt x="593" y="2957"/>
                  </a:cubicBezTo>
                  <a:cubicBezTo>
                    <a:pt x="599" y="2957"/>
                    <a:pt x="628" y="2192"/>
                    <a:pt x="631" y="2192"/>
                  </a:cubicBezTo>
                  <a:cubicBezTo>
                    <a:pt x="634" y="2303"/>
                    <a:pt x="666" y="2855"/>
                    <a:pt x="666" y="2957"/>
                  </a:cubicBezTo>
                  <a:cubicBezTo>
                    <a:pt x="663" y="2957"/>
                    <a:pt x="654" y="3178"/>
                    <a:pt x="645" y="3399"/>
                  </a:cubicBezTo>
                  <a:cubicBezTo>
                    <a:pt x="637" y="3509"/>
                    <a:pt x="628" y="3730"/>
                    <a:pt x="628" y="3730"/>
                  </a:cubicBezTo>
                  <a:cubicBezTo>
                    <a:pt x="634" y="3841"/>
                    <a:pt x="654" y="4495"/>
                    <a:pt x="660" y="4495"/>
                  </a:cubicBezTo>
                  <a:cubicBezTo>
                    <a:pt x="672" y="4495"/>
                    <a:pt x="689" y="3730"/>
                    <a:pt x="698" y="3730"/>
                  </a:cubicBezTo>
                  <a:cubicBezTo>
                    <a:pt x="712" y="3841"/>
                    <a:pt x="718" y="4384"/>
                    <a:pt x="733" y="4495"/>
                  </a:cubicBezTo>
                  <a:lnTo>
                    <a:pt x="770" y="3841"/>
                  </a:lnTo>
                  <a:cubicBezTo>
                    <a:pt x="779" y="3620"/>
                    <a:pt x="799" y="3399"/>
                    <a:pt x="808" y="3178"/>
                  </a:cubicBezTo>
                  <a:cubicBezTo>
                    <a:pt x="811" y="2957"/>
                    <a:pt x="843" y="2634"/>
                    <a:pt x="843" y="2413"/>
                  </a:cubicBezTo>
                  <a:cubicBezTo>
                    <a:pt x="843" y="2303"/>
                    <a:pt x="808" y="1649"/>
                    <a:pt x="811" y="1649"/>
                  </a:cubicBezTo>
                  <a:cubicBezTo>
                    <a:pt x="817" y="1538"/>
                    <a:pt x="840" y="875"/>
                    <a:pt x="849" y="875"/>
                  </a:cubicBezTo>
                  <a:cubicBezTo>
                    <a:pt x="858" y="986"/>
                    <a:pt x="872" y="1750"/>
                    <a:pt x="881" y="1750"/>
                  </a:cubicBezTo>
                  <a:cubicBezTo>
                    <a:pt x="889" y="1649"/>
                    <a:pt x="913" y="986"/>
                    <a:pt x="919" y="986"/>
                  </a:cubicBezTo>
                  <a:cubicBezTo>
                    <a:pt x="930" y="1096"/>
                    <a:pt x="945" y="1649"/>
                    <a:pt x="953" y="1750"/>
                  </a:cubicBezTo>
                  <a:cubicBezTo>
                    <a:pt x="956" y="1861"/>
                    <a:pt x="982" y="2524"/>
                    <a:pt x="985" y="2524"/>
                  </a:cubicBezTo>
                  <a:cubicBezTo>
                    <a:pt x="988" y="2524"/>
                    <a:pt x="1023" y="1861"/>
                    <a:pt x="1023" y="1861"/>
                  </a:cubicBezTo>
                  <a:cubicBezTo>
                    <a:pt x="1023" y="1750"/>
                    <a:pt x="991" y="1096"/>
                    <a:pt x="991" y="1096"/>
                  </a:cubicBezTo>
                  <a:cubicBezTo>
                    <a:pt x="1003" y="1096"/>
                    <a:pt x="1014" y="332"/>
                    <a:pt x="1026" y="332"/>
                  </a:cubicBezTo>
                  <a:cubicBezTo>
                    <a:pt x="1038" y="332"/>
                    <a:pt x="1049" y="1096"/>
                    <a:pt x="1061" y="1096"/>
                  </a:cubicBezTo>
                  <a:cubicBezTo>
                    <a:pt x="1073" y="1207"/>
                    <a:pt x="1087" y="442"/>
                    <a:pt x="1099" y="442"/>
                  </a:cubicBezTo>
                  <a:cubicBezTo>
                    <a:pt x="1110" y="442"/>
                    <a:pt x="1122" y="1096"/>
                    <a:pt x="1134" y="1207"/>
                  </a:cubicBezTo>
                  <a:cubicBezTo>
                    <a:pt x="1142" y="1317"/>
                    <a:pt x="1154" y="1971"/>
                    <a:pt x="1166" y="1971"/>
                  </a:cubicBezTo>
                  <a:cubicBezTo>
                    <a:pt x="1174" y="1971"/>
                    <a:pt x="1198" y="1207"/>
                    <a:pt x="1203" y="1317"/>
                  </a:cubicBezTo>
                  <a:cubicBezTo>
                    <a:pt x="1215" y="1428"/>
                    <a:pt x="1230" y="1861"/>
                    <a:pt x="1238" y="2082"/>
                  </a:cubicBezTo>
                  <a:cubicBezTo>
                    <a:pt x="1241" y="2192"/>
                    <a:pt x="1267" y="2855"/>
                    <a:pt x="1270" y="2855"/>
                  </a:cubicBezTo>
                  <a:cubicBezTo>
                    <a:pt x="1273" y="2855"/>
                    <a:pt x="1308" y="2192"/>
                    <a:pt x="1308" y="2082"/>
                  </a:cubicBezTo>
                  <a:cubicBezTo>
                    <a:pt x="1308" y="2082"/>
                    <a:pt x="1273" y="1317"/>
                    <a:pt x="1276" y="1317"/>
                  </a:cubicBezTo>
                  <a:cubicBezTo>
                    <a:pt x="1282" y="1207"/>
                    <a:pt x="1305" y="654"/>
                    <a:pt x="1311" y="654"/>
                  </a:cubicBezTo>
                  <a:cubicBezTo>
                    <a:pt x="1320" y="654"/>
                    <a:pt x="1340" y="1317"/>
                    <a:pt x="1346" y="1428"/>
                  </a:cubicBezTo>
                  <a:cubicBezTo>
                    <a:pt x="1349" y="1538"/>
                    <a:pt x="1378" y="2192"/>
                    <a:pt x="1381" y="2192"/>
                  </a:cubicBezTo>
                  <a:cubicBezTo>
                    <a:pt x="1384" y="2192"/>
                    <a:pt x="1418" y="1538"/>
                    <a:pt x="1418" y="1538"/>
                  </a:cubicBezTo>
                  <a:cubicBezTo>
                    <a:pt x="1418" y="1428"/>
                    <a:pt x="1386" y="765"/>
                    <a:pt x="1384" y="654"/>
                  </a:cubicBezTo>
                  <a:cubicBezTo>
                    <a:pt x="1395" y="765"/>
                    <a:pt x="1410" y="0"/>
                    <a:pt x="1421" y="0"/>
                  </a:cubicBezTo>
                  <a:cubicBezTo>
                    <a:pt x="1424" y="0"/>
                    <a:pt x="1456" y="765"/>
                    <a:pt x="1453" y="765"/>
                  </a:cubicBezTo>
                  <a:cubicBezTo>
                    <a:pt x="1453" y="765"/>
                    <a:pt x="1445" y="986"/>
                    <a:pt x="1436" y="1207"/>
                  </a:cubicBezTo>
                  <a:cubicBezTo>
                    <a:pt x="1427" y="1317"/>
                    <a:pt x="1418" y="1538"/>
                    <a:pt x="1418" y="1538"/>
                  </a:cubicBezTo>
                  <a:cubicBezTo>
                    <a:pt x="1427" y="1538"/>
                    <a:pt x="1442" y="2303"/>
                    <a:pt x="1450" y="2303"/>
                  </a:cubicBezTo>
                  <a:cubicBezTo>
                    <a:pt x="1459" y="2303"/>
                    <a:pt x="1482" y="1649"/>
                    <a:pt x="1488" y="1538"/>
                  </a:cubicBezTo>
                  <a:cubicBezTo>
                    <a:pt x="1497" y="1428"/>
                    <a:pt x="1517" y="875"/>
                    <a:pt x="1526" y="875"/>
                  </a:cubicBezTo>
                  <a:cubicBezTo>
                    <a:pt x="1535" y="765"/>
                    <a:pt x="1549" y="1649"/>
                    <a:pt x="1561" y="1649"/>
                  </a:cubicBezTo>
                  <a:cubicBezTo>
                    <a:pt x="1570" y="1649"/>
                    <a:pt x="1581" y="2413"/>
                    <a:pt x="1593" y="2413"/>
                  </a:cubicBezTo>
                  <a:cubicBezTo>
                    <a:pt x="1602" y="2413"/>
                    <a:pt x="1625" y="1750"/>
                    <a:pt x="1631" y="1649"/>
                  </a:cubicBezTo>
                  <a:cubicBezTo>
                    <a:pt x="1639" y="1538"/>
                    <a:pt x="1657" y="1096"/>
                    <a:pt x="1668" y="986"/>
                  </a:cubicBezTo>
                  <a:cubicBezTo>
                    <a:pt x="1677" y="986"/>
                    <a:pt x="1695" y="1750"/>
                    <a:pt x="1703" y="1750"/>
                  </a:cubicBezTo>
                  <a:cubicBezTo>
                    <a:pt x="1709" y="1750"/>
                    <a:pt x="1735" y="986"/>
                    <a:pt x="1741" y="1096"/>
                  </a:cubicBezTo>
                  <a:cubicBezTo>
                    <a:pt x="1744" y="1096"/>
                    <a:pt x="1773" y="1750"/>
                    <a:pt x="1773" y="1861"/>
                  </a:cubicBezTo>
                  <a:cubicBezTo>
                    <a:pt x="1773" y="2082"/>
                    <a:pt x="1735" y="2303"/>
                    <a:pt x="1735" y="2524"/>
                  </a:cubicBezTo>
                  <a:cubicBezTo>
                    <a:pt x="1738" y="2745"/>
                    <a:pt x="1764" y="3067"/>
                    <a:pt x="1770" y="3288"/>
                  </a:cubicBezTo>
                  <a:cubicBezTo>
                    <a:pt x="1779" y="3620"/>
                    <a:pt x="1793" y="3841"/>
                    <a:pt x="1805" y="4053"/>
                  </a:cubicBezTo>
                  <a:lnTo>
                    <a:pt x="1837" y="4937"/>
                  </a:lnTo>
                  <a:cubicBezTo>
                    <a:pt x="1840" y="4606"/>
                    <a:pt x="1875" y="4384"/>
                    <a:pt x="1875" y="4163"/>
                  </a:cubicBezTo>
                  <a:cubicBezTo>
                    <a:pt x="1875" y="4053"/>
                    <a:pt x="1846" y="3509"/>
                    <a:pt x="1843" y="3399"/>
                  </a:cubicBezTo>
                  <a:cubicBezTo>
                    <a:pt x="1837" y="3288"/>
                    <a:pt x="1805" y="2745"/>
                    <a:pt x="1808" y="2634"/>
                  </a:cubicBezTo>
                  <a:cubicBezTo>
                    <a:pt x="1811" y="2413"/>
                    <a:pt x="1837" y="2082"/>
                    <a:pt x="1846" y="1861"/>
                  </a:cubicBezTo>
                  <a:lnTo>
                    <a:pt x="1883" y="1207"/>
                  </a:lnTo>
                  <a:cubicBezTo>
                    <a:pt x="1889" y="1096"/>
                    <a:pt x="1912" y="543"/>
                    <a:pt x="1918" y="442"/>
                  </a:cubicBezTo>
                  <a:cubicBezTo>
                    <a:pt x="1921" y="442"/>
                    <a:pt x="1953" y="1207"/>
                    <a:pt x="1953" y="1317"/>
                  </a:cubicBezTo>
                  <a:cubicBezTo>
                    <a:pt x="1953" y="1538"/>
                    <a:pt x="1918" y="1750"/>
                    <a:pt x="1915" y="1971"/>
                  </a:cubicBezTo>
                  <a:lnTo>
                    <a:pt x="1985" y="3509"/>
                  </a:lnTo>
                  <a:cubicBezTo>
                    <a:pt x="1991" y="3730"/>
                    <a:pt x="2014" y="4053"/>
                    <a:pt x="2017" y="4274"/>
                  </a:cubicBezTo>
                  <a:cubicBezTo>
                    <a:pt x="2020" y="4495"/>
                    <a:pt x="1979" y="4827"/>
                    <a:pt x="1979" y="5048"/>
                  </a:cubicBezTo>
                  <a:cubicBezTo>
                    <a:pt x="1979" y="5260"/>
                    <a:pt x="2014" y="5591"/>
                    <a:pt x="2014" y="5812"/>
                  </a:cubicBezTo>
                  <a:cubicBezTo>
                    <a:pt x="2014" y="6033"/>
                    <a:pt x="1976" y="6254"/>
                    <a:pt x="1976" y="6466"/>
                  </a:cubicBezTo>
                  <a:cubicBezTo>
                    <a:pt x="1976" y="6798"/>
                    <a:pt x="2008" y="7019"/>
                    <a:pt x="2011" y="7350"/>
                  </a:cubicBezTo>
                  <a:lnTo>
                    <a:pt x="2049" y="6577"/>
                  </a:lnTo>
                  <a:cubicBezTo>
                    <a:pt x="2055" y="6466"/>
                    <a:pt x="2084" y="6033"/>
                    <a:pt x="2087" y="5923"/>
                  </a:cubicBezTo>
                  <a:cubicBezTo>
                    <a:pt x="2087" y="5702"/>
                    <a:pt x="2058" y="5158"/>
                    <a:pt x="2052" y="5048"/>
                  </a:cubicBezTo>
                  <a:cubicBezTo>
                    <a:pt x="2046" y="5048"/>
                    <a:pt x="2017" y="4384"/>
                    <a:pt x="2017" y="4274"/>
                  </a:cubicBezTo>
                  <a:cubicBezTo>
                    <a:pt x="2020" y="4163"/>
                    <a:pt x="2049" y="3730"/>
                    <a:pt x="2055" y="3620"/>
                  </a:cubicBezTo>
                  <a:cubicBezTo>
                    <a:pt x="2061" y="3509"/>
                    <a:pt x="2093" y="3067"/>
                    <a:pt x="2093" y="2855"/>
                  </a:cubicBezTo>
                  <a:cubicBezTo>
                    <a:pt x="2093" y="2855"/>
                    <a:pt x="2058" y="2192"/>
                    <a:pt x="2058" y="2082"/>
                  </a:cubicBezTo>
                  <a:cubicBezTo>
                    <a:pt x="2064" y="1971"/>
                    <a:pt x="2090" y="1428"/>
                    <a:pt x="2096" y="1428"/>
                  </a:cubicBezTo>
                  <a:cubicBezTo>
                    <a:pt x="2104" y="1428"/>
                    <a:pt x="2125" y="2192"/>
                    <a:pt x="2130" y="2192"/>
                  </a:cubicBezTo>
                  <a:cubicBezTo>
                    <a:pt x="2142" y="2082"/>
                    <a:pt x="2157" y="1649"/>
                    <a:pt x="2168" y="1538"/>
                  </a:cubicBezTo>
                  <a:cubicBezTo>
                    <a:pt x="2177" y="1317"/>
                    <a:pt x="2192" y="875"/>
                    <a:pt x="2203" y="765"/>
                  </a:cubicBezTo>
                  <a:cubicBezTo>
                    <a:pt x="2209" y="765"/>
                    <a:pt x="2232" y="1538"/>
                    <a:pt x="2238" y="1538"/>
                  </a:cubicBezTo>
                  <a:cubicBezTo>
                    <a:pt x="2244" y="1538"/>
                    <a:pt x="2273" y="765"/>
                    <a:pt x="2276" y="875"/>
                  </a:cubicBezTo>
                  <a:cubicBezTo>
                    <a:pt x="2279" y="875"/>
                    <a:pt x="2311" y="1538"/>
                    <a:pt x="2311" y="1649"/>
                  </a:cubicBezTo>
                  <a:cubicBezTo>
                    <a:pt x="2311" y="1649"/>
                    <a:pt x="2273" y="2303"/>
                    <a:pt x="2273" y="2303"/>
                  </a:cubicBezTo>
                  <a:cubicBezTo>
                    <a:pt x="2282" y="2413"/>
                    <a:pt x="2296" y="3067"/>
                    <a:pt x="2305" y="3067"/>
                  </a:cubicBezTo>
                  <a:cubicBezTo>
                    <a:pt x="2317" y="3178"/>
                    <a:pt x="2331" y="2413"/>
                    <a:pt x="2343" y="2413"/>
                  </a:cubicBezTo>
                  <a:cubicBezTo>
                    <a:pt x="2354" y="2413"/>
                    <a:pt x="2366" y="3178"/>
                    <a:pt x="2378" y="3178"/>
                  </a:cubicBezTo>
                  <a:cubicBezTo>
                    <a:pt x="2389" y="3178"/>
                    <a:pt x="2404" y="2413"/>
                    <a:pt x="2415" y="2524"/>
                  </a:cubicBezTo>
                  <a:cubicBezTo>
                    <a:pt x="2427" y="2524"/>
                    <a:pt x="2439" y="3288"/>
                    <a:pt x="2450" y="3288"/>
                  </a:cubicBezTo>
                  <a:cubicBezTo>
                    <a:pt x="2450" y="3288"/>
                    <a:pt x="2485" y="2634"/>
                    <a:pt x="2485" y="2524"/>
                  </a:cubicBezTo>
                  <a:cubicBezTo>
                    <a:pt x="2485" y="2413"/>
                    <a:pt x="2450" y="1861"/>
                    <a:pt x="2453" y="1750"/>
                  </a:cubicBezTo>
                  <a:cubicBezTo>
                    <a:pt x="2456" y="1649"/>
                    <a:pt x="2485" y="1096"/>
                    <a:pt x="2491" y="1096"/>
                  </a:cubicBezTo>
                  <a:cubicBezTo>
                    <a:pt x="2497" y="1096"/>
                    <a:pt x="2517" y="1861"/>
                    <a:pt x="2523" y="1861"/>
                  </a:cubicBezTo>
                  <a:cubicBezTo>
                    <a:pt x="2535" y="1750"/>
                    <a:pt x="2552" y="1317"/>
                    <a:pt x="2561" y="1096"/>
                  </a:cubicBezTo>
                  <a:cubicBezTo>
                    <a:pt x="2569" y="986"/>
                    <a:pt x="2590" y="442"/>
                    <a:pt x="2598" y="442"/>
                  </a:cubicBezTo>
                  <a:cubicBezTo>
                    <a:pt x="2607" y="332"/>
                    <a:pt x="2622" y="1207"/>
                    <a:pt x="2633" y="1207"/>
                  </a:cubicBezTo>
                  <a:cubicBezTo>
                    <a:pt x="2645" y="1207"/>
                    <a:pt x="2657" y="442"/>
                    <a:pt x="2668" y="442"/>
                  </a:cubicBezTo>
                  <a:cubicBezTo>
                    <a:pt x="2680" y="543"/>
                    <a:pt x="2692" y="1207"/>
                    <a:pt x="2703" y="1317"/>
                  </a:cubicBezTo>
                  <a:cubicBezTo>
                    <a:pt x="2715" y="1317"/>
                    <a:pt x="2729" y="543"/>
                    <a:pt x="2741" y="543"/>
                  </a:cubicBezTo>
                  <a:cubicBezTo>
                    <a:pt x="2753" y="543"/>
                    <a:pt x="2761" y="1317"/>
                    <a:pt x="2776" y="1317"/>
                  </a:cubicBezTo>
                  <a:cubicBezTo>
                    <a:pt x="2785" y="1317"/>
                    <a:pt x="2802" y="543"/>
                    <a:pt x="2811" y="654"/>
                  </a:cubicBezTo>
                  <a:cubicBezTo>
                    <a:pt x="2825" y="654"/>
                    <a:pt x="2834" y="1428"/>
                    <a:pt x="2846" y="1428"/>
                  </a:cubicBezTo>
                  <a:cubicBezTo>
                    <a:pt x="2857" y="1428"/>
                    <a:pt x="2869" y="2192"/>
                    <a:pt x="2880" y="2192"/>
                  </a:cubicBezTo>
                  <a:cubicBezTo>
                    <a:pt x="2886" y="2192"/>
                    <a:pt x="2912" y="1538"/>
                    <a:pt x="2918" y="1428"/>
                  </a:cubicBezTo>
                  <a:cubicBezTo>
                    <a:pt x="2927" y="1317"/>
                    <a:pt x="2944" y="765"/>
                    <a:pt x="2953" y="765"/>
                  </a:cubicBezTo>
                  <a:cubicBezTo>
                    <a:pt x="2962" y="765"/>
                    <a:pt x="2979" y="1538"/>
                    <a:pt x="2988" y="1538"/>
                  </a:cubicBezTo>
                  <a:cubicBezTo>
                    <a:pt x="3000" y="1538"/>
                    <a:pt x="3014" y="875"/>
                    <a:pt x="3026" y="875"/>
                  </a:cubicBezTo>
                  <a:cubicBezTo>
                    <a:pt x="3037" y="765"/>
                    <a:pt x="3049" y="1649"/>
                    <a:pt x="3061" y="1649"/>
                  </a:cubicBezTo>
                  <a:cubicBezTo>
                    <a:pt x="3072" y="1649"/>
                    <a:pt x="3084" y="875"/>
                    <a:pt x="3096" y="875"/>
                  </a:cubicBezTo>
                  <a:cubicBezTo>
                    <a:pt x="3110" y="875"/>
                    <a:pt x="3119" y="1649"/>
                    <a:pt x="3130" y="1649"/>
                  </a:cubicBezTo>
                  <a:cubicBezTo>
                    <a:pt x="3139" y="1649"/>
                    <a:pt x="3160" y="875"/>
                    <a:pt x="3168" y="986"/>
                  </a:cubicBezTo>
                  <a:cubicBezTo>
                    <a:pt x="3171" y="986"/>
                    <a:pt x="3203" y="1649"/>
                    <a:pt x="3203" y="1750"/>
                  </a:cubicBezTo>
                  <a:cubicBezTo>
                    <a:pt x="3203" y="1861"/>
                    <a:pt x="3171" y="2303"/>
                    <a:pt x="3165" y="2413"/>
                  </a:cubicBezTo>
                  <a:cubicBezTo>
                    <a:pt x="3162" y="2524"/>
                    <a:pt x="3128" y="3178"/>
                    <a:pt x="3128" y="3178"/>
                  </a:cubicBezTo>
                  <a:cubicBezTo>
                    <a:pt x="3133" y="3288"/>
                    <a:pt x="3157" y="3952"/>
                    <a:pt x="3162" y="3952"/>
                  </a:cubicBezTo>
                  <a:cubicBezTo>
                    <a:pt x="3171" y="3952"/>
                    <a:pt x="3189" y="3178"/>
                    <a:pt x="3200" y="3288"/>
                  </a:cubicBezTo>
                  <a:cubicBezTo>
                    <a:pt x="3212" y="3288"/>
                    <a:pt x="3221" y="3952"/>
                    <a:pt x="3232" y="4053"/>
                  </a:cubicBezTo>
                  <a:lnTo>
                    <a:pt x="3270" y="3288"/>
                  </a:lnTo>
                  <a:cubicBezTo>
                    <a:pt x="3276" y="3178"/>
                    <a:pt x="3308" y="2745"/>
                    <a:pt x="3308" y="2634"/>
                  </a:cubicBezTo>
                  <a:cubicBezTo>
                    <a:pt x="3308" y="2524"/>
                    <a:pt x="3299" y="2413"/>
                    <a:pt x="3290" y="2192"/>
                  </a:cubicBezTo>
                  <a:cubicBezTo>
                    <a:pt x="3282" y="1971"/>
                    <a:pt x="3273" y="1861"/>
                    <a:pt x="3273" y="1861"/>
                  </a:cubicBezTo>
                  <a:cubicBezTo>
                    <a:pt x="3285" y="1750"/>
                    <a:pt x="3299" y="1096"/>
                    <a:pt x="3311" y="1096"/>
                  </a:cubicBezTo>
                  <a:cubicBezTo>
                    <a:pt x="3319" y="1096"/>
                    <a:pt x="3334" y="1971"/>
                    <a:pt x="3346" y="1861"/>
                  </a:cubicBezTo>
                  <a:cubicBezTo>
                    <a:pt x="3351" y="1861"/>
                    <a:pt x="3378" y="1096"/>
                    <a:pt x="3383" y="1207"/>
                  </a:cubicBezTo>
                  <a:cubicBezTo>
                    <a:pt x="3386" y="1207"/>
                    <a:pt x="3415" y="1861"/>
                    <a:pt x="3415" y="1971"/>
                  </a:cubicBezTo>
                  <a:cubicBezTo>
                    <a:pt x="3415" y="2192"/>
                    <a:pt x="3378" y="2524"/>
                    <a:pt x="3378" y="2634"/>
                  </a:cubicBezTo>
                  <a:cubicBezTo>
                    <a:pt x="3380" y="2745"/>
                    <a:pt x="3410" y="3509"/>
                    <a:pt x="3412" y="3399"/>
                  </a:cubicBezTo>
                  <a:cubicBezTo>
                    <a:pt x="3421" y="3399"/>
                    <a:pt x="3444" y="2855"/>
                    <a:pt x="3450" y="2745"/>
                  </a:cubicBezTo>
                  <a:lnTo>
                    <a:pt x="3488" y="2082"/>
                  </a:lnTo>
                  <a:lnTo>
                    <a:pt x="3526" y="1317"/>
                  </a:lnTo>
                  <a:cubicBezTo>
                    <a:pt x="3535" y="1096"/>
                    <a:pt x="3549" y="765"/>
                    <a:pt x="3561" y="654"/>
                  </a:cubicBezTo>
                  <a:cubicBezTo>
                    <a:pt x="3566" y="543"/>
                    <a:pt x="3590" y="1428"/>
                    <a:pt x="3596" y="1428"/>
                  </a:cubicBezTo>
                  <a:cubicBezTo>
                    <a:pt x="3607" y="1428"/>
                    <a:pt x="3622" y="654"/>
                    <a:pt x="3633" y="654"/>
                  </a:cubicBezTo>
                  <a:cubicBezTo>
                    <a:pt x="3645" y="765"/>
                    <a:pt x="3654" y="1428"/>
                    <a:pt x="3668" y="1428"/>
                  </a:cubicBezTo>
                  <a:cubicBezTo>
                    <a:pt x="3680" y="1428"/>
                    <a:pt x="3691" y="765"/>
                    <a:pt x="3703" y="765"/>
                  </a:cubicBezTo>
                  <a:cubicBezTo>
                    <a:pt x="3718" y="765"/>
                    <a:pt x="3726" y="1538"/>
                    <a:pt x="3738" y="1538"/>
                  </a:cubicBezTo>
                  <a:cubicBezTo>
                    <a:pt x="3747" y="1538"/>
                    <a:pt x="3770" y="765"/>
                    <a:pt x="3776" y="875"/>
                  </a:cubicBezTo>
                  <a:cubicBezTo>
                    <a:pt x="3779" y="875"/>
                    <a:pt x="3811" y="1538"/>
                    <a:pt x="3811" y="1649"/>
                  </a:cubicBezTo>
                  <a:cubicBezTo>
                    <a:pt x="3808" y="1861"/>
                    <a:pt x="3770" y="2082"/>
                    <a:pt x="3773" y="2303"/>
                  </a:cubicBezTo>
                  <a:cubicBezTo>
                    <a:pt x="3773" y="2413"/>
                    <a:pt x="3802" y="3067"/>
                    <a:pt x="3805" y="3067"/>
                  </a:cubicBezTo>
                  <a:cubicBezTo>
                    <a:pt x="3811" y="3178"/>
                    <a:pt x="3837" y="2413"/>
                    <a:pt x="3843" y="2413"/>
                  </a:cubicBezTo>
                  <a:cubicBezTo>
                    <a:pt x="3851" y="2413"/>
                    <a:pt x="3872" y="3067"/>
                    <a:pt x="3878" y="3178"/>
                  </a:cubicBezTo>
                  <a:cubicBezTo>
                    <a:pt x="3878" y="3178"/>
                    <a:pt x="3886" y="2957"/>
                    <a:pt x="3895" y="2855"/>
                  </a:cubicBezTo>
                  <a:cubicBezTo>
                    <a:pt x="3907" y="2634"/>
                    <a:pt x="3915" y="2524"/>
                    <a:pt x="3915" y="2413"/>
                  </a:cubicBezTo>
                  <a:cubicBezTo>
                    <a:pt x="3915" y="2413"/>
                    <a:pt x="3883" y="1649"/>
                    <a:pt x="3880" y="1649"/>
                  </a:cubicBezTo>
                  <a:cubicBezTo>
                    <a:pt x="3869" y="1649"/>
                    <a:pt x="3857" y="2413"/>
                    <a:pt x="3843" y="2413"/>
                  </a:cubicBezTo>
                  <a:cubicBezTo>
                    <a:pt x="3843" y="2413"/>
                    <a:pt x="3811" y="1649"/>
                    <a:pt x="3811" y="1649"/>
                  </a:cubicBezTo>
                  <a:cubicBezTo>
                    <a:pt x="3811" y="1428"/>
                    <a:pt x="3843" y="986"/>
                    <a:pt x="3846" y="875"/>
                  </a:cubicBezTo>
                  <a:cubicBezTo>
                    <a:pt x="3851" y="765"/>
                    <a:pt x="3878" y="221"/>
                    <a:pt x="3883" y="221"/>
                  </a:cubicBezTo>
                  <a:cubicBezTo>
                    <a:pt x="3892" y="221"/>
                    <a:pt x="3909" y="986"/>
                    <a:pt x="3918" y="986"/>
                  </a:cubicBezTo>
                  <a:cubicBezTo>
                    <a:pt x="3927" y="875"/>
                    <a:pt x="3944" y="1750"/>
                    <a:pt x="3953" y="1750"/>
                  </a:cubicBezTo>
                  <a:cubicBezTo>
                    <a:pt x="3959" y="1750"/>
                    <a:pt x="3985" y="1096"/>
                    <a:pt x="3988" y="986"/>
                  </a:cubicBezTo>
                  <a:cubicBezTo>
                    <a:pt x="4000" y="875"/>
                    <a:pt x="4017" y="332"/>
                    <a:pt x="4026" y="332"/>
                  </a:cubicBezTo>
                  <a:cubicBezTo>
                    <a:pt x="4034" y="332"/>
                    <a:pt x="4052" y="1096"/>
                    <a:pt x="4061" y="1096"/>
                  </a:cubicBezTo>
                  <a:cubicBezTo>
                    <a:pt x="4069" y="1096"/>
                    <a:pt x="4090" y="332"/>
                    <a:pt x="4098" y="442"/>
                  </a:cubicBezTo>
                  <a:cubicBezTo>
                    <a:pt x="4107" y="442"/>
                    <a:pt x="4125" y="986"/>
                    <a:pt x="4130" y="1207"/>
                  </a:cubicBezTo>
                  <a:cubicBezTo>
                    <a:pt x="4136" y="1317"/>
                    <a:pt x="4159" y="1971"/>
                    <a:pt x="4165" y="1971"/>
                  </a:cubicBezTo>
                  <a:cubicBezTo>
                    <a:pt x="4177" y="1971"/>
                    <a:pt x="4189" y="2745"/>
                    <a:pt x="4200" y="2745"/>
                  </a:cubicBezTo>
                  <a:cubicBezTo>
                    <a:pt x="4203" y="2745"/>
                    <a:pt x="4238" y="2082"/>
                    <a:pt x="4238" y="1971"/>
                  </a:cubicBezTo>
                  <a:cubicBezTo>
                    <a:pt x="4238" y="1971"/>
                    <a:pt x="4229" y="1750"/>
                    <a:pt x="4221" y="1649"/>
                  </a:cubicBezTo>
                  <a:cubicBezTo>
                    <a:pt x="4212" y="1428"/>
                    <a:pt x="4203" y="1207"/>
                    <a:pt x="4203" y="1207"/>
                  </a:cubicBezTo>
                  <a:cubicBezTo>
                    <a:pt x="4212" y="1207"/>
                    <a:pt x="4229" y="543"/>
                    <a:pt x="4241" y="543"/>
                  </a:cubicBezTo>
                  <a:cubicBezTo>
                    <a:pt x="4250" y="543"/>
                    <a:pt x="4264" y="1317"/>
                    <a:pt x="4276" y="1317"/>
                  </a:cubicBezTo>
                  <a:cubicBezTo>
                    <a:pt x="4287" y="1317"/>
                    <a:pt x="4299" y="654"/>
                    <a:pt x="4311" y="654"/>
                  </a:cubicBezTo>
                  <a:cubicBezTo>
                    <a:pt x="4322" y="543"/>
                    <a:pt x="4334" y="1428"/>
                    <a:pt x="4346" y="1428"/>
                  </a:cubicBezTo>
                  <a:cubicBezTo>
                    <a:pt x="4357" y="1428"/>
                    <a:pt x="4372" y="654"/>
                    <a:pt x="4383" y="654"/>
                  </a:cubicBezTo>
                  <a:cubicBezTo>
                    <a:pt x="4395" y="654"/>
                    <a:pt x="4407" y="1428"/>
                    <a:pt x="4418" y="1428"/>
                  </a:cubicBezTo>
                  <a:cubicBezTo>
                    <a:pt x="4427" y="1428"/>
                    <a:pt x="4444" y="654"/>
                    <a:pt x="4453" y="765"/>
                  </a:cubicBezTo>
                  <a:cubicBezTo>
                    <a:pt x="4462" y="765"/>
                    <a:pt x="4482" y="1538"/>
                    <a:pt x="4488" y="1538"/>
                  </a:cubicBezTo>
                  <a:cubicBezTo>
                    <a:pt x="4500" y="1428"/>
                    <a:pt x="4517" y="986"/>
                    <a:pt x="4526" y="765"/>
                  </a:cubicBezTo>
                  <a:lnTo>
                    <a:pt x="4564" y="111"/>
                  </a:lnTo>
                  <a:lnTo>
                    <a:pt x="4630" y="1649"/>
                  </a:lnTo>
                  <a:lnTo>
                    <a:pt x="4593" y="2413"/>
                  </a:lnTo>
                  <a:cubicBezTo>
                    <a:pt x="4587" y="2524"/>
                    <a:pt x="4558" y="2957"/>
                    <a:pt x="4555" y="3067"/>
                  </a:cubicBezTo>
                  <a:cubicBezTo>
                    <a:pt x="4555" y="3178"/>
                    <a:pt x="4587" y="3841"/>
                    <a:pt x="4590" y="3841"/>
                  </a:cubicBezTo>
                  <a:cubicBezTo>
                    <a:pt x="4601" y="3952"/>
                    <a:pt x="4616" y="3178"/>
                    <a:pt x="4627" y="3178"/>
                  </a:cubicBezTo>
                  <a:cubicBezTo>
                    <a:pt x="4633" y="3178"/>
                    <a:pt x="4657" y="3841"/>
                    <a:pt x="4662" y="3952"/>
                  </a:cubicBezTo>
                  <a:cubicBezTo>
                    <a:pt x="4674" y="4163"/>
                    <a:pt x="4683" y="4495"/>
                    <a:pt x="4694" y="4716"/>
                  </a:cubicBezTo>
                  <a:cubicBezTo>
                    <a:pt x="4697" y="4495"/>
                    <a:pt x="4732" y="4274"/>
                    <a:pt x="4732" y="4053"/>
                  </a:cubicBezTo>
                  <a:cubicBezTo>
                    <a:pt x="4732" y="3730"/>
                    <a:pt x="4700" y="3509"/>
                    <a:pt x="4697" y="3178"/>
                  </a:cubicBezTo>
                  <a:cubicBezTo>
                    <a:pt x="4700" y="2957"/>
                    <a:pt x="4735" y="2745"/>
                    <a:pt x="4735" y="2524"/>
                  </a:cubicBezTo>
                  <a:cubicBezTo>
                    <a:pt x="4735" y="2524"/>
                    <a:pt x="4726" y="2303"/>
                    <a:pt x="4721" y="2082"/>
                  </a:cubicBezTo>
                  <a:cubicBezTo>
                    <a:pt x="4712" y="1861"/>
                    <a:pt x="4703" y="1750"/>
                    <a:pt x="4703" y="1750"/>
                  </a:cubicBezTo>
                  <a:cubicBezTo>
                    <a:pt x="4712" y="1649"/>
                    <a:pt x="4729" y="986"/>
                    <a:pt x="4738" y="986"/>
                  </a:cubicBezTo>
                  <a:cubicBezTo>
                    <a:pt x="4750" y="986"/>
                    <a:pt x="4764" y="1861"/>
                    <a:pt x="4773" y="1750"/>
                  </a:cubicBezTo>
                  <a:cubicBezTo>
                    <a:pt x="4779" y="1750"/>
                    <a:pt x="4808" y="1096"/>
                    <a:pt x="4811" y="1096"/>
                  </a:cubicBezTo>
                  <a:cubicBezTo>
                    <a:pt x="4814" y="1207"/>
                    <a:pt x="4846" y="1750"/>
                    <a:pt x="4846" y="1861"/>
                  </a:cubicBezTo>
                  <a:cubicBezTo>
                    <a:pt x="4843" y="2082"/>
                    <a:pt x="4805" y="2413"/>
                    <a:pt x="4808" y="2634"/>
                  </a:cubicBezTo>
                  <a:cubicBezTo>
                    <a:pt x="4808" y="2634"/>
                    <a:pt x="4840" y="3399"/>
                    <a:pt x="4840" y="3399"/>
                  </a:cubicBezTo>
                  <a:cubicBezTo>
                    <a:pt x="4851" y="3288"/>
                    <a:pt x="4872" y="2855"/>
                    <a:pt x="4877" y="2634"/>
                  </a:cubicBezTo>
                  <a:lnTo>
                    <a:pt x="4915" y="1971"/>
                  </a:lnTo>
                  <a:lnTo>
                    <a:pt x="4953" y="1207"/>
                  </a:lnTo>
                  <a:cubicBezTo>
                    <a:pt x="4959" y="1096"/>
                    <a:pt x="4982" y="543"/>
                    <a:pt x="4991" y="543"/>
                  </a:cubicBezTo>
                  <a:cubicBezTo>
                    <a:pt x="5002" y="543"/>
                    <a:pt x="5014" y="1317"/>
                    <a:pt x="5023" y="1317"/>
                  </a:cubicBezTo>
                  <a:cubicBezTo>
                    <a:pt x="5029" y="1317"/>
                    <a:pt x="5058" y="543"/>
                    <a:pt x="5061" y="543"/>
                  </a:cubicBezTo>
                  <a:cubicBezTo>
                    <a:pt x="5066" y="654"/>
                    <a:pt x="5095" y="1317"/>
                    <a:pt x="5095" y="1428"/>
                  </a:cubicBezTo>
                  <a:cubicBezTo>
                    <a:pt x="5095" y="1428"/>
                    <a:pt x="5087" y="1538"/>
                    <a:pt x="5075" y="1750"/>
                  </a:cubicBezTo>
                  <a:cubicBezTo>
                    <a:pt x="5066" y="1971"/>
                    <a:pt x="5058" y="2082"/>
                    <a:pt x="5058" y="2082"/>
                  </a:cubicBezTo>
                  <a:cubicBezTo>
                    <a:pt x="5066" y="2192"/>
                    <a:pt x="5084" y="2855"/>
                    <a:pt x="5093" y="2855"/>
                  </a:cubicBezTo>
                  <a:cubicBezTo>
                    <a:pt x="5101" y="2855"/>
                    <a:pt x="5119" y="2082"/>
                    <a:pt x="5130" y="2192"/>
                  </a:cubicBezTo>
                  <a:cubicBezTo>
                    <a:pt x="5139" y="2192"/>
                    <a:pt x="5154" y="2957"/>
                    <a:pt x="5162" y="2957"/>
                  </a:cubicBezTo>
                  <a:cubicBezTo>
                    <a:pt x="5165" y="2957"/>
                    <a:pt x="5200" y="2303"/>
                    <a:pt x="5200" y="2192"/>
                  </a:cubicBezTo>
                  <a:cubicBezTo>
                    <a:pt x="5200" y="2082"/>
                    <a:pt x="5165" y="1538"/>
                    <a:pt x="5165" y="1428"/>
                  </a:cubicBezTo>
                  <a:cubicBezTo>
                    <a:pt x="5168" y="1317"/>
                    <a:pt x="5200" y="765"/>
                    <a:pt x="5203" y="765"/>
                  </a:cubicBezTo>
                  <a:cubicBezTo>
                    <a:pt x="5212" y="765"/>
                    <a:pt x="5232" y="1538"/>
                    <a:pt x="5238" y="1538"/>
                  </a:cubicBezTo>
                  <a:cubicBezTo>
                    <a:pt x="5250" y="1428"/>
                    <a:pt x="5267" y="986"/>
                    <a:pt x="5276" y="765"/>
                  </a:cubicBezTo>
                  <a:cubicBezTo>
                    <a:pt x="5282" y="654"/>
                    <a:pt x="5302" y="111"/>
                    <a:pt x="5314" y="111"/>
                  </a:cubicBezTo>
                  <a:cubicBezTo>
                    <a:pt x="5316" y="111"/>
                    <a:pt x="5343" y="765"/>
                    <a:pt x="5345" y="875"/>
                  </a:cubicBezTo>
                  <a:cubicBezTo>
                    <a:pt x="5351" y="986"/>
                    <a:pt x="5375" y="1649"/>
                    <a:pt x="5380" y="1649"/>
                  </a:cubicBezTo>
                  <a:cubicBezTo>
                    <a:pt x="5386" y="1649"/>
                    <a:pt x="5412" y="1096"/>
                    <a:pt x="5418" y="986"/>
                  </a:cubicBezTo>
                  <a:cubicBezTo>
                    <a:pt x="5424" y="875"/>
                    <a:pt x="5447" y="221"/>
                    <a:pt x="5456" y="221"/>
                  </a:cubicBezTo>
                  <a:cubicBezTo>
                    <a:pt x="5465" y="221"/>
                    <a:pt x="5479" y="986"/>
                    <a:pt x="5488" y="986"/>
                  </a:cubicBezTo>
                  <a:cubicBezTo>
                    <a:pt x="5500" y="986"/>
                    <a:pt x="5514" y="332"/>
                    <a:pt x="5526" y="332"/>
                  </a:cubicBezTo>
                  <a:cubicBezTo>
                    <a:pt x="5537" y="332"/>
                    <a:pt x="5549" y="1096"/>
                    <a:pt x="5561" y="1096"/>
                  </a:cubicBezTo>
                  <a:cubicBezTo>
                    <a:pt x="5572" y="1096"/>
                    <a:pt x="5587" y="332"/>
                    <a:pt x="5598" y="332"/>
                  </a:cubicBezTo>
                  <a:cubicBezTo>
                    <a:pt x="5610" y="442"/>
                    <a:pt x="5619" y="1096"/>
                    <a:pt x="5630" y="1207"/>
                  </a:cubicBezTo>
                  <a:cubicBezTo>
                    <a:pt x="5645" y="1207"/>
                    <a:pt x="5657" y="442"/>
                    <a:pt x="5668" y="442"/>
                  </a:cubicBezTo>
                  <a:cubicBezTo>
                    <a:pt x="5680" y="442"/>
                    <a:pt x="5691" y="1207"/>
                    <a:pt x="5703" y="1207"/>
                  </a:cubicBezTo>
                  <a:cubicBezTo>
                    <a:pt x="5715" y="1207"/>
                    <a:pt x="5729" y="543"/>
                    <a:pt x="5741" y="543"/>
                  </a:cubicBezTo>
                  <a:cubicBezTo>
                    <a:pt x="5752" y="543"/>
                    <a:pt x="5761" y="1317"/>
                    <a:pt x="5773" y="1317"/>
                  </a:cubicBezTo>
                  <a:cubicBezTo>
                    <a:pt x="5787" y="1317"/>
                    <a:pt x="5799" y="543"/>
                    <a:pt x="5811" y="543"/>
                  </a:cubicBezTo>
                  <a:cubicBezTo>
                    <a:pt x="5822" y="543"/>
                    <a:pt x="5834" y="1317"/>
                    <a:pt x="5845" y="1317"/>
                  </a:cubicBezTo>
                  <a:cubicBezTo>
                    <a:pt x="5857" y="1428"/>
                    <a:pt x="5872" y="654"/>
                    <a:pt x="5883" y="654"/>
                  </a:cubicBezTo>
                  <a:cubicBezTo>
                    <a:pt x="5895" y="654"/>
                    <a:pt x="5904" y="1428"/>
                    <a:pt x="5918" y="1428"/>
                  </a:cubicBezTo>
                  <a:cubicBezTo>
                    <a:pt x="5930" y="1428"/>
                    <a:pt x="5941" y="765"/>
                    <a:pt x="5953" y="765"/>
                  </a:cubicBezTo>
                  <a:cubicBezTo>
                    <a:pt x="5965" y="765"/>
                    <a:pt x="5976" y="1538"/>
                    <a:pt x="5988" y="1538"/>
                  </a:cubicBezTo>
                  <a:cubicBezTo>
                    <a:pt x="5997" y="1538"/>
                    <a:pt x="6017" y="765"/>
                    <a:pt x="6026" y="765"/>
                  </a:cubicBezTo>
                  <a:cubicBezTo>
                    <a:pt x="6029" y="765"/>
                    <a:pt x="6061" y="1538"/>
                    <a:pt x="6061" y="1538"/>
                  </a:cubicBezTo>
                  <a:cubicBezTo>
                    <a:pt x="6058" y="1750"/>
                    <a:pt x="6020" y="2082"/>
                    <a:pt x="6023" y="2303"/>
                  </a:cubicBezTo>
                  <a:cubicBezTo>
                    <a:pt x="6023" y="2413"/>
                    <a:pt x="6052" y="3067"/>
                    <a:pt x="6055" y="3067"/>
                  </a:cubicBezTo>
                  <a:cubicBezTo>
                    <a:pt x="6061" y="3067"/>
                    <a:pt x="6090" y="2413"/>
                    <a:pt x="6093" y="2413"/>
                  </a:cubicBezTo>
                  <a:cubicBezTo>
                    <a:pt x="6098" y="2303"/>
                    <a:pt x="6130" y="1750"/>
                    <a:pt x="6130" y="1649"/>
                  </a:cubicBezTo>
                  <a:cubicBezTo>
                    <a:pt x="6130" y="1649"/>
                    <a:pt x="6098" y="875"/>
                    <a:pt x="6095" y="875"/>
                  </a:cubicBezTo>
                  <a:cubicBezTo>
                    <a:pt x="6107" y="875"/>
                    <a:pt x="6122" y="111"/>
                    <a:pt x="6133" y="111"/>
                  </a:cubicBezTo>
                  <a:cubicBezTo>
                    <a:pt x="6139" y="221"/>
                    <a:pt x="6162" y="875"/>
                    <a:pt x="6168" y="986"/>
                  </a:cubicBezTo>
                  <a:cubicBezTo>
                    <a:pt x="6174" y="1096"/>
                    <a:pt x="6203" y="1649"/>
                    <a:pt x="6203" y="1750"/>
                  </a:cubicBezTo>
                  <a:cubicBezTo>
                    <a:pt x="6203" y="1750"/>
                    <a:pt x="6165" y="2413"/>
                    <a:pt x="6165" y="2413"/>
                  </a:cubicBezTo>
                  <a:cubicBezTo>
                    <a:pt x="6174" y="2524"/>
                    <a:pt x="6186" y="3178"/>
                    <a:pt x="6197" y="3178"/>
                  </a:cubicBezTo>
                  <a:cubicBezTo>
                    <a:pt x="6209" y="3288"/>
                    <a:pt x="6226" y="2524"/>
                    <a:pt x="6235" y="2524"/>
                  </a:cubicBezTo>
                  <a:cubicBezTo>
                    <a:pt x="6244" y="2524"/>
                    <a:pt x="6261" y="3288"/>
                    <a:pt x="6270" y="3288"/>
                  </a:cubicBezTo>
                  <a:cubicBezTo>
                    <a:pt x="6281" y="3178"/>
                    <a:pt x="6299" y="2745"/>
                    <a:pt x="6308" y="2524"/>
                  </a:cubicBezTo>
                  <a:lnTo>
                    <a:pt x="6345" y="1861"/>
                  </a:lnTo>
                  <a:lnTo>
                    <a:pt x="6380" y="1096"/>
                  </a:lnTo>
                  <a:cubicBezTo>
                    <a:pt x="6386" y="1096"/>
                    <a:pt x="6412" y="442"/>
                    <a:pt x="6418" y="442"/>
                  </a:cubicBezTo>
                  <a:cubicBezTo>
                    <a:pt x="6424" y="442"/>
                    <a:pt x="6447" y="1096"/>
                    <a:pt x="6453" y="1207"/>
                  </a:cubicBezTo>
                  <a:cubicBezTo>
                    <a:pt x="6462" y="1428"/>
                    <a:pt x="6476" y="1861"/>
                    <a:pt x="6488" y="1971"/>
                  </a:cubicBezTo>
                  <a:cubicBezTo>
                    <a:pt x="6494" y="2082"/>
                    <a:pt x="6517" y="1317"/>
                    <a:pt x="6523" y="1317"/>
                  </a:cubicBezTo>
                  <a:cubicBezTo>
                    <a:pt x="6537" y="1317"/>
                    <a:pt x="6546" y="1971"/>
                    <a:pt x="6558" y="2082"/>
                  </a:cubicBezTo>
                  <a:cubicBezTo>
                    <a:pt x="6569" y="2082"/>
                    <a:pt x="6581" y="2855"/>
                    <a:pt x="6593" y="2855"/>
                  </a:cubicBezTo>
                  <a:cubicBezTo>
                    <a:pt x="6598" y="2855"/>
                    <a:pt x="6625" y="2192"/>
                    <a:pt x="6630" y="2192"/>
                  </a:cubicBezTo>
                  <a:cubicBezTo>
                    <a:pt x="6636" y="1971"/>
                    <a:pt x="6656" y="1428"/>
                    <a:pt x="6665" y="1428"/>
                  </a:cubicBezTo>
                  <a:cubicBezTo>
                    <a:pt x="6677" y="1428"/>
                    <a:pt x="6688" y="2192"/>
                    <a:pt x="6700" y="2192"/>
                  </a:cubicBezTo>
                  <a:cubicBezTo>
                    <a:pt x="6712" y="2192"/>
                    <a:pt x="6729" y="1428"/>
                    <a:pt x="6738" y="1538"/>
                  </a:cubicBezTo>
                  <a:cubicBezTo>
                    <a:pt x="6749" y="1538"/>
                    <a:pt x="6761" y="2303"/>
                    <a:pt x="6773" y="2303"/>
                  </a:cubicBezTo>
                  <a:cubicBezTo>
                    <a:pt x="6784" y="2303"/>
                    <a:pt x="6796" y="1538"/>
                    <a:pt x="6811" y="1538"/>
                  </a:cubicBezTo>
                  <a:cubicBezTo>
                    <a:pt x="6819" y="1538"/>
                    <a:pt x="6834" y="2413"/>
                    <a:pt x="6842" y="2303"/>
                  </a:cubicBezTo>
                  <a:cubicBezTo>
                    <a:pt x="6857" y="2303"/>
                    <a:pt x="6869" y="1649"/>
                    <a:pt x="6880" y="1649"/>
                  </a:cubicBezTo>
                  <a:cubicBezTo>
                    <a:pt x="6892" y="1649"/>
                    <a:pt x="6904" y="2413"/>
                    <a:pt x="6915" y="2413"/>
                  </a:cubicBezTo>
                  <a:cubicBezTo>
                    <a:pt x="6924" y="2413"/>
                    <a:pt x="6941" y="1649"/>
                    <a:pt x="6953" y="1750"/>
                  </a:cubicBezTo>
                  <a:cubicBezTo>
                    <a:pt x="6956" y="1750"/>
                    <a:pt x="6985" y="2413"/>
                    <a:pt x="6985" y="2524"/>
                  </a:cubicBezTo>
                  <a:cubicBezTo>
                    <a:pt x="6985" y="2745"/>
                    <a:pt x="6947" y="2957"/>
                    <a:pt x="6947" y="3178"/>
                  </a:cubicBezTo>
                  <a:cubicBezTo>
                    <a:pt x="6950" y="3509"/>
                    <a:pt x="6979" y="3730"/>
                    <a:pt x="6982" y="3952"/>
                  </a:cubicBezTo>
                  <a:cubicBezTo>
                    <a:pt x="6979" y="4274"/>
                    <a:pt x="6944" y="4384"/>
                    <a:pt x="6944" y="4716"/>
                  </a:cubicBezTo>
                  <a:cubicBezTo>
                    <a:pt x="6944" y="4716"/>
                    <a:pt x="6976" y="5481"/>
                    <a:pt x="6979" y="5481"/>
                  </a:cubicBezTo>
                  <a:cubicBezTo>
                    <a:pt x="6991" y="5481"/>
                    <a:pt x="7002" y="4827"/>
                    <a:pt x="7017" y="4716"/>
                  </a:cubicBezTo>
                  <a:cubicBezTo>
                    <a:pt x="7014" y="4495"/>
                    <a:pt x="6982" y="4274"/>
                    <a:pt x="6982" y="3952"/>
                  </a:cubicBezTo>
                  <a:cubicBezTo>
                    <a:pt x="6982" y="3841"/>
                    <a:pt x="7014" y="3399"/>
                    <a:pt x="7020" y="3288"/>
                  </a:cubicBezTo>
                  <a:cubicBezTo>
                    <a:pt x="7031" y="3067"/>
                    <a:pt x="7046" y="2855"/>
                    <a:pt x="7058" y="2524"/>
                  </a:cubicBezTo>
                  <a:cubicBezTo>
                    <a:pt x="7043" y="2413"/>
                    <a:pt x="7037" y="1861"/>
                    <a:pt x="7023" y="1750"/>
                  </a:cubicBezTo>
                  <a:cubicBezTo>
                    <a:pt x="7028" y="1861"/>
                    <a:pt x="7052" y="1096"/>
                    <a:pt x="7060" y="1096"/>
                  </a:cubicBezTo>
                  <a:cubicBezTo>
                    <a:pt x="7069" y="1096"/>
                    <a:pt x="7084" y="1861"/>
                    <a:pt x="7095" y="1861"/>
                  </a:cubicBezTo>
                  <a:cubicBezTo>
                    <a:pt x="7098" y="1861"/>
                    <a:pt x="7130" y="1096"/>
                    <a:pt x="7130" y="1096"/>
                  </a:cubicBezTo>
                  <a:cubicBezTo>
                    <a:pt x="7136" y="1207"/>
                    <a:pt x="7165" y="1861"/>
                    <a:pt x="7165" y="1971"/>
                  </a:cubicBezTo>
                  <a:cubicBezTo>
                    <a:pt x="7165" y="1971"/>
                    <a:pt x="7127" y="2634"/>
                    <a:pt x="7127" y="2634"/>
                  </a:cubicBezTo>
                  <a:cubicBezTo>
                    <a:pt x="7136" y="2745"/>
                    <a:pt x="7151" y="3399"/>
                    <a:pt x="7162" y="3399"/>
                  </a:cubicBezTo>
                  <a:cubicBezTo>
                    <a:pt x="7171" y="3509"/>
                    <a:pt x="7188" y="2745"/>
                    <a:pt x="7200" y="2745"/>
                  </a:cubicBezTo>
                  <a:cubicBezTo>
                    <a:pt x="7209" y="2745"/>
                    <a:pt x="7223" y="3509"/>
                    <a:pt x="7232" y="3509"/>
                  </a:cubicBezTo>
                  <a:cubicBezTo>
                    <a:pt x="7244" y="3399"/>
                    <a:pt x="7264" y="2957"/>
                    <a:pt x="7270" y="2745"/>
                  </a:cubicBezTo>
                  <a:lnTo>
                    <a:pt x="7307" y="2082"/>
                  </a:lnTo>
                  <a:cubicBezTo>
                    <a:pt x="7313" y="1971"/>
                    <a:pt x="7339" y="1317"/>
                    <a:pt x="7345" y="1317"/>
                  </a:cubicBezTo>
                  <a:cubicBezTo>
                    <a:pt x="7357" y="1317"/>
                    <a:pt x="7369" y="2082"/>
                    <a:pt x="7380" y="2082"/>
                  </a:cubicBezTo>
                  <a:cubicBezTo>
                    <a:pt x="7389" y="2192"/>
                    <a:pt x="7406" y="1428"/>
                    <a:pt x="7415" y="1428"/>
                  </a:cubicBezTo>
                  <a:cubicBezTo>
                    <a:pt x="7430" y="1538"/>
                    <a:pt x="7435" y="2082"/>
                    <a:pt x="7450" y="2192"/>
                  </a:cubicBezTo>
                  <a:cubicBezTo>
                    <a:pt x="7459" y="2303"/>
                    <a:pt x="7479" y="1538"/>
                    <a:pt x="7488" y="1538"/>
                  </a:cubicBezTo>
                  <a:cubicBezTo>
                    <a:pt x="7493" y="1538"/>
                    <a:pt x="7517" y="2192"/>
                    <a:pt x="7523" y="2303"/>
                  </a:cubicBezTo>
                  <a:cubicBezTo>
                    <a:pt x="7528" y="2413"/>
                    <a:pt x="7549" y="3067"/>
                    <a:pt x="7555" y="3067"/>
                  </a:cubicBezTo>
                  <a:cubicBezTo>
                    <a:pt x="7560" y="3067"/>
                    <a:pt x="7589" y="2413"/>
                    <a:pt x="7592" y="2303"/>
                  </a:cubicBezTo>
                  <a:cubicBezTo>
                    <a:pt x="7601" y="2192"/>
                    <a:pt x="7618" y="1750"/>
                    <a:pt x="7630" y="1649"/>
                  </a:cubicBezTo>
                  <a:cubicBezTo>
                    <a:pt x="7636" y="1538"/>
                    <a:pt x="7656" y="2413"/>
                    <a:pt x="7665" y="2413"/>
                  </a:cubicBezTo>
                  <a:cubicBezTo>
                    <a:pt x="7671" y="2413"/>
                    <a:pt x="7694" y="1649"/>
                    <a:pt x="7703" y="1750"/>
                  </a:cubicBezTo>
                  <a:cubicBezTo>
                    <a:pt x="7711" y="1750"/>
                    <a:pt x="7726" y="2303"/>
                    <a:pt x="7735" y="2524"/>
                  </a:cubicBezTo>
                  <a:cubicBezTo>
                    <a:pt x="7741" y="2634"/>
                    <a:pt x="7761" y="3178"/>
                    <a:pt x="7770" y="3288"/>
                  </a:cubicBezTo>
                  <a:cubicBezTo>
                    <a:pt x="7770" y="3288"/>
                    <a:pt x="7807" y="2634"/>
                    <a:pt x="7807" y="2524"/>
                  </a:cubicBezTo>
                  <a:cubicBezTo>
                    <a:pt x="7807" y="2524"/>
                    <a:pt x="7775" y="1750"/>
                    <a:pt x="7772" y="1750"/>
                  </a:cubicBezTo>
                  <a:cubicBezTo>
                    <a:pt x="7784" y="1750"/>
                    <a:pt x="7799" y="1096"/>
                    <a:pt x="7810" y="1096"/>
                  </a:cubicBezTo>
                  <a:cubicBezTo>
                    <a:pt x="7819" y="1096"/>
                    <a:pt x="7836" y="1750"/>
                    <a:pt x="7845" y="1861"/>
                  </a:cubicBezTo>
                  <a:cubicBezTo>
                    <a:pt x="7857" y="1971"/>
                    <a:pt x="7868" y="2413"/>
                    <a:pt x="7877" y="2634"/>
                  </a:cubicBezTo>
                  <a:cubicBezTo>
                    <a:pt x="7883" y="2745"/>
                    <a:pt x="7903" y="3399"/>
                    <a:pt x="7912" y="3399"/>
                  </a:cubicBezTo>
                  <a:cubicBezTo>
                    <a:pt x="7924" y="3399"/>
                    <a:pt x="7932" y="4163"/>
                    <a:pt x="7947" y="4163"/>
                  </a:cubicBezTo>
                  <a:cubicBezTo>
                    <a:pt x="7956" y="4163"/>
                    <a:pt x="7976" y="3620"/>
                    <a:pt x="7982" y="3509"/>
                  </a:cubicBezTo>
                  <a:cubicBezTo>
                    <a:pt x="7996" y="3288"/>
                    <a:pt x="8008" y="2957"/>
                    <a:pt x="8020" y="2745"/>
                  </a:cubicBezTo>
                  <a:cubicBezTo>
                    <a:pt x="8028" y="2634"/>
                    <a:pt x="8049" y="2082"/>
                    <a:pt x="8057" y="2082"/>
                  </a:cubicBezTo>
                  <a:cubicBezTo>
                    <a:pt x="8066" y="1971"/>
                    <a:pt x="8083" y="2855"/>
                    <a:pt x="8092" y="2855"/>
                  </a:cubicBezTo>
                  <a:cubicBezTo>
                    <a:pt x="8104" y="2855"/>
                    <a:pt x="8118" y="2082"/>
                    <a:pt x="8130" y="2082"/>
                  </a:cubicBezTo>
                  <a:cubicBezTo>
                    <a:pt x="8142" y="2082"/>
                    <a:pt x="8150" y="2855"/>
                    <a:pt x="8162" y="2855"/>
                  </a:cubicBezTo>
                  <a:cubicBezTo>
                    <a:pt x="8174" y="2957"/>
                    <a:pt x="8188" y="2192"/>
                    <a:pt x="8200" y="2192"/>
                  </a:cubicBezTo>
                  <a:cubicBezTo>
                    <a:pt x="8208" y="2192"/>
                    <a:pt x="8223" y="2957"/>
                    <a:pt x="8235" y="2957"/>
                  </a:cubicBezTo>
                  <a:cubicBezTo>
                    <a:pt x="8240" y="2957"/>
                    <a:pt x="8267" y="2413"/>
                    <a:pt x="8272" y="2303"/>
                  </a:cubicBezTo>
                  <a:cubicBezTo>
                    <a:pt x="8275" y="2192"/>
                    <a:pt x="8304" y="1538"/>
                    <a:pt x="8307" y="1538"/>
                  </a:cubicBezTo>
                  <a:cubicBezTo>
                    <a:pt x="8310" y="1538"/>
                    <a:pt x="8342" y="2303"/>
                    <a:pt x="8342" y="2303"/>
                  </a:cubicBezTo>
                  <a:cubicBezTo>
                    <a:pt x="8342" y="2413"/>
                    <a:pt x="8307" y="3067"/>
                    <a:pt x="8304" y="3067"/>
                  </a:cubicBezTo>
                  <a:cubicBezTo>
                    <a:pt x="8316" y="3067"/>
                    <a:pt x="8328" y="3841"/>
                    <a:pt x="8339" y="3841"/>
                  </a:cubicBezTo>
                  <a:cubicBezTo>
                    <a:pt x="8348" y="3841"/>
                    <a:pt x="8368" y="3178"/>
                    <a:pt x="8377" y="3067"/>
                  </a:cubicBezTo>
                  <a:cubicBezTo>
                    <a:pt x="8389" y="2957"/>
                    <a:pt x="8403" y="2634"/>
                    <a:pt x="8415" y="2413"/>
                  </a:cubicBezTo>
                  <a:cubicBezTo>
                    <a:pt x="8424" y="2192"/>
                    <a:pt x="8438" y="1861"/>
                    <a:pt x="8450" y="1649"/>
                  </a:cubicBezTo>
                  <a:cubicBezTo>
                    <a:pt x="8456" y="1649"/>
                    <a:pt x="8479" y="2413"/>
                    <a:pt x="8485" y="2524"/>
                  </a:cubicBezTo>
                  <a:cubicBezTo>
                    <a:pt x="8490" y="2524"/>
                    <a:pt x="8517" y="1861"/>
                    <a:pt x="8522" y="1750"/>
                  </a:cubicBezTo>
                  <a:cubicBezTo>
                    <a:pt x="8528" y="1649"/>
                    <a:pt x="8551" y="1096"/>
                    <a:pt x="8560" y="1096"/>
                  </a:cubicBezTo>
                  <a:cubicBezTo>
                    <a:pt x="8566" y="1096"/>
                    <a:pt x="8589" y="1750"/>
                    <a:pt x="8595" y="1861"/>
                  </a:cubicBezTo>
                  <a:cubicBezTo>
                    <a:pt x="8601" y="1971"/>
                    <a:pt x="8615" y="2524"/>
                    <a:pt x="8627" y="2634"/>
                  </a:cubicBezTo>
                  <a:cubicBezTo>
                    <a:pt x="8633" y="2634"/>
                    <a:pt x="8656" y="1861"/>
                    <a:pt x="8665" y="1861"/>
                  </a:cubicBezTo>
                  <a:cubicBezTo>
                    <a:pt x="8676" y="1861"/>
                    <a:pt x="8688" y="2634"/>
                    <a:pt x="8700" y="2634"/>
                  </a:cubicBezTo>
                  <a:cubicBezTo>
                    <a:pt x="8711" y="2745"/>
                    <a:pt x="8720" y="3399"/>
                    <a:pt x="8732" y="3509"/>
                  </a:cubicBezTo>
                  <a:cubicBezTo>
                    <a:pt x="8740" y="3509"/>
                    <a:pt x="8764" y="2855"/>
                    <a:pt x="8769" y="2745"/>
                  </a:cubicBezTo>
                  <a:cubicBezTo>
                    <a:pt x="8778" y="2634"/>
                    <a:pt x="8796" y="2082"/>
                    <a:pt x="8807" y="2082"/>
                  </a:cubicBezTo>
                  <a:cubicBezTo>
                    <a:pt x="8816" y="1971"/>
                    <a:pt x="8833" y="2855"/>
                    <a:pt x="8842" y="2855"/>
                  </a:cubicBezTo>
                  <a:cubicBezTo>
                    <a:pt x="8851" y="2855"/>
                    <a:pt x="8871" y="2082"/>
                    <a:pt x="8880" y="2082"/>
                  </a:cubicBezTo>
                  <a:cubicBezTo>
                    <a:pt x="8883" y="2192"/>
                    <a:pt x="8912" y="2855"/>
                    <a:pt x="8912" y="2855"/>
                  </a:cubicBezTo>
                  <a:cubicBezTo>
                    <a:pt x="8912" y="2957"/>
                    <a:pt x="8877" y="3620"/>
                    <a:pt x="8874" y="3620"/>
                  </a:cubicBezTo>
                  <a:cubicBezTo>
                    <a:pt x="8889" y="3620"/>
                    <a:pt x="8897" y="4384"/>
                    <a:pt x="8909" y="4384"/>
                  </a:cubicBezTo>
                  <a:cubicBezTo>
                    <a:pt x="8918" y="4384"/>
                    <a:pt x="8938" y="3730"/>
                    <a:pt x="8947" y="3730"/>
                  </a:cubicBezTo>
                  <a:cubicBezTo>
                    <a:pt x="8958" y="3509"/>
                    <a:pt x="8973" y="3178"/>
                    <a:pt x="8985" y="2957"/>
                  </a:cubicBezTo>
                  <a:cubicBezTo>
                    <a:pt x="8990" y="2855"/>
                    <a:pt x="9014" y="2303"/>
                    <a:pt x="9022" y="2303"/>
                  </a:cubicBezTo>
                  <a:cubicBezTo>
                    <a:pt x="9031" y="2192"/>
                    <a:pt x="9046" y="3067"/>
                    <a:pt x="9054" y="3067"/>
                  </a:cubicBezTo>
                  <a:cubicBezTo>
                    <a:pt x="9063" y="3067"/>
                    <a:pt x="9086" y="2303"/>
                    <a:pt x="9092" y="2303"/>
                  </a:cubicBezTo>
                  <a:cubicBezTo>
                    <a:pt x="9104" y="2413"/>
                    <a:pt x="9118" y="2957"/>
                    <a:pt x="9127" y="3067"/>
                  </a:cubicBezTo>
                  <a:cubicBezTo>
                    <a:pt x="9133" y="3178"/>
                    <a:pt x="9153" y="3841"/>
                    <a:pt x="9159" y="3841"/>
                  </a:cubicBezTo>
                  <a:cubicBezTo>
                    <a:pt x="9162" y="3841"/>
                    <a:pt x="9197" y="3178"/>
                    <a:pt x="9197" y="3178"/>
                  </a:cubicBezTo>
                  <a:cubicBezTo>
                    <a:pt x="9197" y="3178"/>
                    <a:pt x="9165" y="2413"/>
                    <a:pt x="9165" y="2413"/>
                  </a:cubicBezTo>
                  <a:cubicBezTo>
                    <a:pt x="9176" y="2413"/>
                    <a:pt x="9188" y="1649"/>
                    <a:pt x="9200" y="1649"/>
                  </a:cubicBezTo>
                  <a:cubicBezTo>
                    <a:pt x="9211" y="1649"/>
                    <a:pt x="9226" y="2524"/>
                    <a:pt x="9235" y="2413"/>
                  </a:cubicBezTo>
                  <a:cubicBezTo>
                    <a:pt x="9240" y="2413"/>
                    <a:pt x="9269" y="1750"/>
                    <a:pt x="9272" y="1750"/>
                  </a:cubicBezTo>
                  <a:cubicBezTo>
                    <a:pt x="9275" y="1861"/>
                    <a:pt x="9307" y="2413"/>
                    <a:pt x="9307" y="2524"/>
                  </a:cubicBezTo>
                  <a:cubicBezTo>
                    <a:pt x="9307" y="2634"/>
                    <a:pt x="9272" y="3288"/>
                    <a:pt x="9269" y="3288"/>
                  </a:cubicBezTo>
                  <a:cubicBezTo>
                    <a:pt x="9281" y="3288"/>
                    <a:pt x="9290" y="4053"/>
                    <a:pt x="9301" y="4053"/>
                  </a:cubicBezTo>
                  <a:cubicBezTo>
                    <a:pt x="9310" y="4053"/>
                    <a:pt x="9333" y="3399"/>
                    <a:pt x="9339" y="3288"/>
                  </a:cubicBezTo>
                  <a:cubicBezTo>
                    <a:pt x="9354" y="3178"/>
                    <a:pt x="9365" y="2855"/>
                    <a:pt x="9377" y="2634"/>
                  </a:cubicBezTo>
                  <a:cubicBezTo>
                    <a:pt x="9386" y="2413"/>
                    <a:pt x="9403" y="1971"/>
                    <a:pt x="9415" y="1861"/>
                  </a:cubicBezTo>
                  <a:cubicBezTo>
                    <a:pt x="9424" y="1861"/>
                    <a:pt x="9441" y="2634"/>
                    <a:pt x="9450" y="2634"/>
                  </a:cubicBezTo>
                  <a:cubicBezTo>
                    <a:pt x="9458" y="2634"/>
                    <a:pt x="9476" y="1971"/>
                    <a:pt x="9485" y="1971"/>
                  </a:cubicBezTo>
                  <a:cubicBezTo>
                    <a:pt x="9499" y="1971"/>
                    <a:pt x="9508" y="2745"/>
                    <a:pt x="9519" y="2745"/>
                  </a:cubicBezTo>
                  <a:cubicBezTo>
                    <a:pt x="9531" y="2745"/>
                    <a:pt x="9546" y="1971"/>
                    <a:pt x="9557" y="2082"/>
                  </a:cubicBezTo>
                  <a:cubicBezTo>
                    <a:pt x="9569" y="2082"/>
                    <a:pt x="9580" y="2855"/>
                    <a:pt x="9592" y="2855"/>
                  </a:cubicBezTo>
                  <a:cubicBezTo>
                    <a:pt x="9598" y="2855"/>
                    <a:pt x="9621" y="2082"/>
                    <a:pt x="9630" y="2082"/>
                  </a:cubicBezTo>
                  <a:cubicBezTo>
                    <a:pt x="9639" y="2192"/>
                    <a:pt x="9653" y="2745"/>
                    <a:pt x="9662" y="2855"/>
                  </a:cubicBezTo>
                  <a:lnTo>
                    <a:pt x="9697" y="3620"/>
                  </a:lnTo>
                  <a:cubicBezTo>
                    <a:pt x="9708" y="3952"/>
                    <a:pt x="9720" y="4163"/>
                    <a:pt x="9732" y="4495"/>
                  </a:cubicBezTo>
                  <a:cubicBezTo>
                    <a:pt x="9743" y="4384"/>
                    <a:pt x="9755" y="3730"/>
                    <a:pt x="9767" y="3730"/>
                  </a:cubicBezTo>
                  <a:cubicBezTo>
                    <a:pt x="9775" y="3730"/>
                    <a:pt x="9796" y="4606"/>
                    <a:pt x="9801" y="4495"/>
                  </a:cubicBezTo>
                  <a:cubicBezTo>
                    <a:pt x="9807" y="4495"/>
                    <a:pt x="9839" y="3841"/>
                    <a:pt x="9839" y="3841"/>
                  </a:cubicBezTo>
                  <a:cubicBezTo>
                    <a:pt x="9839" y="3730"/>
                    <a:pt x="9807" y="3067"/>
                    <a:pt x="9804" y="3067"/>
                  </a:cubicBezTo>
                  <a:cubicBezTo>
                    <a:pt x="9804" y="3067"/>
                    <a:pt x="9796" y="3178"/>
                    <a:pt x="9784" y="3399"/>
                  </a:cubicBezTo>
                  <a:cubicBezTo>
                    <a:pt x="9775" y="3509"/>
                    <a:pt x="9767" y="3730"/>
                    <a:pt x="9767" y="3730"/>
                  </a:cubicBezTo>
                  <a:cubicBezTo>
                    <a:pt x="9764" y="3509"/>
                    <a:pt x="9735" y="3178"/>
                    <a:pt x="9735" y="2957"/>
                  </a:cubicBezTo>
                  <a:cubicBezTo>
                    <a:pt x="9735" y="2957"/>
                    <a:pt x="9769" y="2192"/>
                    <a:pt x="9772" y="2192"/>
                  </a:cubicBezTo>
                  <a:cubicBezTo>
                    <a:pt x="9784" y="2303"/>
                    <a:pt x="9793" y="2957"/>
                    <a:pt x="9804" y="3067"/>
                  </a:cubicBezTo>
                  <a:cubicBezTo>
                    <a:pt x="9816" y="2957"/>
                    <a:pt x="9830" y="2303"/>
                    <a:pt x="9842" y="2303"/>
                  </a:cubicBezTo>
                  <a:cubicBezTo>
                    <a:pt x="9854" y="2303"/>
                    <a:pt x="9865" y="3067"/>
                    <a:pt x="9877" y="3067"/>
                  </a:cubicBezTo>
                  <a:cubicBezTo>
                    <a:pt x="9889" y="3067"/>
                    <a:pt x="9897" y="3841"/>
                    <a:pt x="9909" y="3841"/>
                  </a:cubicBezTo>
                  <a:cubicBezTo>
                    <a:pt x="9918" y="3841"/>
                    <a:pt x="9941" y="3288"/>
                    <a:pt x="9947" y="3178"/>
                  </a:cubicBezTo>
                  <a:cubicBezTo>
                    <a:pt x="9955" y="2957"/>
                    <a:pt x="9973" y="2524"/>
                    <a:pt x="9985" y="2413"/>
                  </a:cubicBezTo>
                  <a:cubicBezTo>
                    <a:pt x="9993" y="2413"/>
                    <a:pt x="10011" y="3178"/>
                    <a:pt x="10019" y="3178"/>
                  </a:cubicBezTo>
                  <a:cubicBezTo>
                    <a:pt x="10031" y="3288"/>
                    <a:pt x="10046" y="2524"/>
                    <a:pt x="10057" y="2524"/>
                  </a:cubicBezTo>
                  <a:cubicBezTo>
                    <a:pt x="10069" y="2524"/>
                    <a:pt x="10078" y="3288"/>
                    <a:pt x="10089" y="3288"/>
                  </a:cubicBezTo>
                  <a:cubicBezTo>
                    <a:pt x="10101" y="3288"/>
                    <a:pt x="10112" y="4053"/>
                    <a:pt x="10124" y="4053"/>
                  </a:cubicBezTo>
                  <a:cubicBezTo>
                    <a:pt x="10136" y="4053"/>
                    <a:pt x="10150" y="3399"/>
                    <a:pt x="10162" y="3399"/>
                  </a:cubicBezTo>
                  <a:cubicBezTo>
                    <a:pt x="10173" y="3288"/>
                    <a:pt x="10188" y="2634"/>
                    <a:pt x="10200" y="2634"/>
                  </a:cubicBezTo>
                  <a:cubicBezTo>
                    <a:pt x="10208" y="2634"/>
                    <a:pt x="10223" y="3509"/>
                    <a:pt x="10232" y="3399"/>
                  </a:cubicBezTo>
                  <a:cubicBezTo>
                    <a:pt x="10246" y="3399"/>
                    <a:pt x="10258" y="2745"/>
                    <a:pt x="10269" y="2745"/>
                  </a:cubicBezTo>
                  <a:cubicBezTo>
                    <a:pt x="10281" y="2745"/>
                    <a:pt x="10296" y="3509"/>
                    <a:pt x="10304" y="3509"/>
                  </a:cubicBezTo>
                  <a:cubicBezTo>
                    <a:pt x="10310" y="3509"/>
                    <a:pt x="10336" y="2745"/>
                    <a:pt x="10342" y="2855"/>
                  </a:cubicBezTo>
                  <a:cubicBezTo>
                    <a:pt x="10351" y="2957"/>
                    <a:pt x="10368" y="3399"/>
                    <a:pt x="10374" y="3620"/>
                  </a:cubicBezTo>
                  <a:cubicBezTo>
                    <a:pt x="10383" y="3730"/>
                    <a:pt x="10406" y="4163"/>
                    <a:pt x="10409" y="4384"/>
                  </a:cubicBezTo>
                  <a:cubicBezTo>
                    <a:pt x="10412" y="4495"/>
                    <a:pt x="10371" y="4937"/>
                    <a:pt x="10371" y="5048"/>
                  </a:cubicBezTo>
                  <a:cubicBezTo>
                    <a:pt x="10371" y="5158"/>
                    <a:pt x="10400" y="5812"/>
                    <a:pt x="10406" y="5812"/>
                  </a:cubicBezTo>
                  <a:cubicBezTo>
                    <a:pt x="10412" y="5923"/>
                    <a:pt x="10432" y="6577"/>
                    <a:pt x="10441" y="6577"/>
                  </a:cubicBezTo>
                  <a:cubicBezTo>
                    <a:pt x="10453" y="6687"/>
                    <a:pt x="10464" y="5923"/>
                    <a:pt x="10476" y="5923"/>
                  </a:cubicBezTo>
                  <a:cubicBezTo>
                    <a:pt x="10487" y="6144"/>
                    <a:pt x="10499" y="6466"/>
                    <a:pt x="10511" y="6687"/>
                  </a:cubicBezTo>
                  <a:cubicBezTo>
                    <a:pt x="10511" y="6687"/>
                    <a:pt x="10548" y="6033"/>
                    <a:pt x="10548" y="6033"/>
                  </a:cubicBezTo>
                  <a:cubicBezTo>
                    <a:pt x="10548" y="5923"/>
                    <a:pt x="10519" y="5260"/>
                    <a:pt x="10514" y="5260"/>
                  </a:cubicBezTo>
                  <a:cubicBezTo>
                    <a:pt x="10511" y="5158"/>
                    <a:pt x="10482" y="5923"/>
                    <a:pt x="10476" y="5923"/>
                  </a:cubicBezTo>
                  <a:cubicBezTo>
                    <a:pt x="10473" y="5923"/>
                    <a:pt x="10447" y="5260"/>
                    <a:pt x="10444" y="5158"/>
                  </a:cubicBezTo>
                  <a:cubicBezTo>
                    <a:pt x="10438" y="5048"/>
                    <a:pt x="10409" y="4495"/>
                    <a:pt x="10409" y="4384"/>
                  </a:cubicBezTo>
                  <a:cubicBezTo>
                    <a:pt x="10409" y="4163"/>
                    <a:pt x="10447" y="3841"/>
                    <a:pt x="10447" y="3620"/>
                  </a:cubicBezTo>
                  <a:cubicBezTo>
                    <a:pt x="10444" y="3399"/>
                    <a:pt x="10418" y="3178"/>
                    <a:pt x="10412" y="2855"/>
                  </a:cubicBezTo>
                  <a:cubicBezTo>
                    <a:pt x="10409" y="2745"/>
                    <a:pt x="10450" y="2303"/>
                    <a:pt x="10450" y="2192"/>
                  </a:cubicBezTo>
                  <a:lnTo>
                    <a:pt x="10485" y="2957"/>
                  </a:lnTo>
                  <a:cubicBezTo>
                    <a:pt x="10487" y="3067"/>
                    <a:pt x="10511" y="3730"/>
                    <a:pt x="10516" y="3730"/>
                  </a:cubicBezTo>
                  <a:cubicBezTo>
                    <a:pt x="10525" y="3730"/>
                    <a:pt x="10548" y="3067"/>
                    <a:pt x="10554" y="2957"/>
                  </a:cubicBezTo>
                  <a:cubicBezTo>
                    <a:pt x="10563" y="2855"/>
                    <a:pt x="10580" y="2413"/>
                    <a:pt x="10592" y="2303"/>
                  </a:cubicBezTo>
                  <a:cubicBezTo>
                    <a:pt x="10598" y="2303"/>
                    <a:pt x="10618" y="3067"/>
                    <a:pt x="10627" y="3067"/>
                  </a:cubicBezTo>
                  <a:cubicBezTo>
                    <a:pt x="10639" y="3067"/>
                    <a:pt x="10647" y="3841"/>
                    <a:pt x="10659" y="3841"/>
                  </a:cubicBezTo>
                  <a:cubicBezTo>
                    <a:pt x="10668" y="3841"/>
                    <a:pt x="10691" y="3288"/>
                    <a:pt x="10697" y="3178"/>
                  </a:cubicBezTo>
                  <a:cubicBezTo>
                    <a:pt x="10705" y="2957"/>
                    <a:pt x="10723" y="2524"/>
                    <a:pt x="10735" y="2413"/>
                  </a:cubicBezTo>
                  <a:cubicBezTo>
                    <a:pt x="10743" y="2413"/>
                    <a:pt x="10761" y="3178"/>
                    <a:pt x="10769" y="3178"/>
                  </a:cubicBezTo>
                  <a:cubicBezTo>
                    <a:pt x="10781" y="3288"/>
                    <a:pt x="10793" y="2524"/>
                    <a:pt x="10807" y="2524"/>
                  </a:cubicBezTo>
                  <a:cubicBezTo>
                    <a:pt x="10813" y="2524"/>
                    <a:pt x="10836" y="3178"/>
                    <a:pt x="10839" y="3288"/>
                  </a:cubicBezTo>
                  <a:cubicBezTo>
                    <a:pt x="10845" y="3399"/>
                    <a:pt x="10868" y="4053"/>
                    <a:pt x="10874" y="4053"/>
                  </a:cubicBezTo>
                  <a:cubicBezTo>
                    <a:pt x="10880" y="4053"/>
                    <a:pt x="10906" y="3509"/>
                    <a:pt x="10912" y="3399"/>
                  </a:cubicBezTo>
                  <a:cubicBezTo>
                    <a:pt x="10915" y="3288"/>
                    <a:pt x="10944" y="2634"/>
                    <a:pt x="10950" y="2634"/>
                  </a:cubicBezTo>
                  <a:cubicBezTo>
                    <a:pt x="10953" y="2634"/>
                    <a:pt x="10982" y="3399"/>
                    <a:pt x="10982" y="3399"/>
                  </a:cubicBezTo>
                  <a:cubicBezTo>
                    <a:pt x="10982" y="3509"/>
                    <a:pt x="10947" y="4163"/>
                    <a:pt x="10944" y="4163"/>
                  </a:cubicBezTo>
                  <a:cubicBezTo>
                    <a:pt x="10958" y="4163"/>
                    <a:pt x="10967" y="4937"/>
                    <a:pt x="10979" y="4937"/>
                  </a:cubicBezTo>
                  <a:cubicBezTo>
                    <a:pt x="10982" y="4937"/>
                    <a:pt x="11016" y="4274"/>
                    <a:pt x="11016" y="4163"/>
                  </a:cubicBezTo>
                  <a:cubicBezTo>
                    <a:pt x="11016" y="4163"/>
                    <a:pt x="11008" y="3952"/>
                    <a:pt x="10999" y="3841"/>
                  </a:cubicBezTo>
                  <a:cubicBezTo>
                    <a:pt x="10990" y="3620"/>
                    <a:pt x="10982" y="3399"/>
                    <a:pt x="10982" y="3399"/>
                  </a:cubicBezTo>
                  <a:cubicBezTo>
                    <a:pt x="10990" y="3288"/>
                    <a:pt x="11014" y="2745"/>
                    <a:pt x="11019" y="2745"/>
                  </a:cubicBezTo>
                  <a:cubicBezTo>
                    <a:pt x="11028" y="2745"/>
                    <a:pt x="11048" y="3509"/>
                    <a:pt x="11054" y="3509"/>
                  </a:cubicBezTo>
                  <a:cubicBezTo>
                    <a:pt x="11066" y="3399"/>
                    <a:pt x="11083" y="2957"/>
                    <a:pt x="11092" y="2745"/>
                  </a:cubicBezTo>
                  <a:cubicBezTo>
                    <a:pt x="11095" y="2745"/>
                    <a:pt x="11124" y="2082"/>
                    <a:pt x="11130" y="2082"/>
                  </a:cubicBezTo>
                  <a:cubicBezTo>
                    <a:pt x="11139" y="2192"/>
                    <a:pt x="11156" y="2745"/>
                    <a:pt x="11162" y="2855"/>
                  </a:cubicBezTo>
                  <a:lnTo>
                    <a:pt x="11232" y="4384"/>
                  </a:lnTo>
                  <a:cubicBezTo>
                    <a:pt x="11234" y="4495"/>
                    <a:pt x="11258" y="5158"/>
                    <a:pt x="11264" y="5158"/>
                  </a:cubicBezTo>
                  <a:cubicBezTo>
                    <a:pt x="11272" y="5158"/>
                    <a:pt x="11296" y="4606"/>
                    <a:pt x="11301" y="4495"/>
                  </a:cubicBezTo>
                  <a:lnTo>
                    <a:pt x="11339" y="3730"/>
                  </a:lnTo>
                  <a:lnTo>
                    <a:pt x="11377" y="3067"/>
                  </a:lnTo>
                  <a:cubicBezTo>
                    <a:pt x="11386" y="2957"/>
                    <a:pt x="11403" y="2413"/>
                    <a:pt x="11415" y="2413"/>
                  </a:cubicBezTo>
                  <a:cubicBezTo>
                    <a:pt x="11418" y="2303"/>
                    <a:pt x="11444" y="3067"/>
                    <a:pt x="11447" y="3178"/>
                  </a:cubicBezTo>
                  <a:cubicBezTo>
                    <a:pt x="11453" y="3288"/>
                    <a:pt x="11476" y="3952"/>
                    <a:pt x="11482" y="3952"/>
                  </a:cubicBezTo>
                  <a:cubicBezTo>
                    <a:pt x="11487" y="3952"/>
                    <a:pt x="11514" y="3288"/>
                    <a:pt x="11519" y="3178"/>
                  </a:cubicBezTo>
                  <a:cubicBezTo>
                    <a:pt x="11522" y="3178"/>
                    <a:pt x="11551" y="2524"/>
                    <a:pt x="11557" y="2524"/>
                  </a:cubicBezTo>
                  <a:cubicBezTo>
                    <a:pt x="11566" y="2524"/>
                    <a:pt x="11583" y="3178"/>
                    <a:pt x="11589" y="3288"/>
                  </a:cubicBezTo>
                  <a:cubicBezTo>
                    <a:pt x="11601" y="3509"/>
                    <a:pt x="11612" y="3841"/>
                    <a:pt x="11624" y="4053"/>
                  </a:cubicBezTo>
                  <a:cubicBezTo>
                    <a:pt x="11630" y="4163"/>
                    <a:pt x="11650" y="4827"/>
                    <a:pt x="11659" y="4827"/>
                  </a:cubicBezTo>
                  <a:cubicBezTo>
                    <a:pt x="11665" y="4827"/>
                    <a:pt x="11688" y="4053"/>
                    <a:pt x="11694" y="4163"/>
                  </a:cubicBezTo>
                  <a:cubicBezTo>
                    <a:pt x="11705" y="4274"/>
                    <a:pt x="11720" y="4716"/>
                    <a:pt x="11729" y="4937"/>
                  </a:cubicBezTo>
                  <a:cubicBezTo>
                    <a:pt x="11734" y="5048"/>
                    <a:pt x="11758" y="5702"/>
                    <a:pt x="11764" y="5702"/>
                  </a:cubicBezTo>
                  <a:cubicBezTo>
                    <a:pt x="11766" y="5702"/>
                    <a:pt x="11801" y="5048"/>
                    <a:pt x="11801" y="4937"/>
                  </a:cubicBezTo>
                  <a:cubicBezTo>
                    <a:pt x="11801" y="4937"/>
                    <a:pt x="11766" y="4163"/>
                    <a:pt x="11766" y="4163"/>
                  </a:cubicBezTo>
                  <a:cubicBezTo>
                    <a:pt x="11778" y="4163"/>
                    <a:pt x="11793" y="3509"/>
                    <a:pt x="11804" y="3509"/>
                  </a:cubicBezTo>
                  <a:cubicBezTo>
                    <a:pt x="11816" y="3509"/>
                    <a:pt x="11825" y="4163"/>
                    <a:pt x="11836" y="4274"/>
                  </a:cubicBezTo>
                  <a:cubicBezTo>
                    <a:pt x="11851" y="4384"/>
                    <a:pt x="11859" y="5048"/>
                    <a:pt x="11871" y="5048"/>
                  </a:cubicBezTo>
                  <a:cubicBezTo>
                    <a:pt x="11883" y="5048"/>
                    <a:pt x="11897" y="4274"/>
                    <a:pt x="11909" y="4384"/>
                  </a:cubicBezTo>
                  <a:cubicBezTo>
                    <a:pt x="11921" y="4384"/>
                    <a:pt x="11932" y="5158"/>
                    <a:pt x="11944" y="5158"/>
                  </a:cubicBezTo>
                  <a:cubicBezTo>
                    <a:pt x="11952" y="5158"/>
                    <a:pt x="11970" y="4384"/>
                    <a:pt x="11979" y="4384"/>
                  </a:cubicBezTo>
                  <a:cubicBezTo>
                    <a:pt x="11987" y="4495"/>
                    <a:pt x="12008" y="5260"/>
                    <a:pt x="12014" y="5158"/>
                  </a:cubicBezTo>
                  <a:cubicBezTo>
                    <a:pt x="12025" y="5158"/>
                    <a:pt x="12043" y="4606"/>
                    <a:pt x="12051" y="4495"/>
                  </a:cubicBezTo>
                  <a:lnTo>
                    <a:pt x="12089" y="3730"/>
                  </a:lnTo>
                  <a:cubicBezTo>
                    <a:pt x="12095" y="3620"/>
                    <a:pt x="12118" y="3067"/>
                    <a:pt x="12127" y="3067"/>
                  </a:cubicBezTo>
                  <a:cubicBezTo>
                    <a:pt x="12136" y="3067"/>
                    <a:pt x="12150" y="3841"/>
                    <a:pt x="12159" y="3841"/>
                  </a:cubicBezTo>
                  <a:cubicBezTo>
                    <a:pt x="12168" y="3841"/>
                    <a:pt x="12191" y="3067"/>
                    <a:pt x="12197" y="3178"/>
                  </a:cubicBezTo>
                  <a:cubicBezTo>
                    <a:pt x="12208" y="3288"/>
                    <a:pt x="12223" y="3730"/>
                    <a:pt x="12232" y="3952"/>
                  </a:cubicBezTo>
                  <a:cubicBezTo>
                    <a:pt x="12237" y="4053"/>
                    <a:pt x="12258" y="4716"/>
                    <a:pt x="12266" y="4716"/>
                  </a:cubicBezTo>
                  <a:cubicBezTo>
                    <a:pt x="12269" y="4716"/>
                    <a:pt x="12298" y="4053"/>
                    <a:pt x="12301" y="3952"/>
                  </a:cubicBezTo>
                  <a:cubicBezTo>
                    <a:pt x="12310" y="3841"/>
                    <a:pt x="12330" y="3288"/>
                    <a:pt x="12339" y="3288"/>
                  </a:cubicBezTo>
                  <a:cubicBezTo>
                    <a:pt x="12351" y="3288"/>
                    <a:pt x="12362" y="4053"/>
                    <a:pt x="12374" y="4053"/>
                  </a:cubicBezTo>
                  <a:cubicBezTo>
                    <a:pt x="12386" y="4053"/>
                    <a:pt x="12400" y="3288"/>
                    <a:pt x="12412" y="3399"/>
                  </a:cubicBezTo>
                  <a:cubicBezTo>
                    <a:pt x="12423" y="3399"/>
                    <a:pt x="12432" y="4163"/>
                    <a:pt x="12444" y="4163"/>
                  </a:cubicBezTo>
                  <a:cubicBezTo>
                    <a:pt x="12455" y="4163"/>
                    <a:pt x="12470" y="3509"/>
                    <a:pt x="12482" y="3399"/>
                  </a:cubicBezTo>
                  <a:cubicBezTo>
                    <a:pt x="12493" y="3399"/>
                    <a:pt x="12505" y="4163"/>
                    <a:pt x="12516" y="4163"/>
                  </a:cubicBezTo>
                  <a:cubicBezTo>
                    <a:pt x="12522" y="4163"/>
                    <a:pt x="12548" y="3620"/>
                    <a:pt x="12554" y="3509"/>
                  </a:cubicBezTo>
                  <a:cubicBezTo>
                    <a:pt x="12560" y="3399"/>
                    <a:pt x="12583" y="2745"/>
                    <a:pt x="12592" y="2745"/>
                  </a:cubicBezTo>
                  <a:cubicBezTo>
                    <a:pt x="12592" y="2745"/>
                    <a:pt x="12624" y="3509"/>
                    <a:pt x="12624" y="3509"/>
                  </a:cubicBezTo>
                  <a:cubicBezTo>
                    <a:pt x="12624" y="3620"/>
                    <a:pt x="12586" y="4274"/>
                    <a:pt x="12586" y="4274"/>
                  </a:cubicBezTo>
                  <a:cubicBezTo>
                    <a:pt x="12592" y="4384"/>
                    <a:pt x="12615" y="5048"/>
                    <a:pt x="12621" y="5048"/>
                  </a:cubicBezTo>
                  <a:cubicBezTo>
                    <a:pt x="12633" y="5048"/>
                    <a:pt x="12650" y="4274"/>
                    <a:pt x="12659" y="4384"/>
                  </a:cubicBezTo>
                  <a:cubicBezTo>
                    <a:pt x="12670" y="4384"/>
                    <a:pt x="12679" y="5048"/>
                    <a:pt x="12694" y="5158"/>
                  </a:cubicBezTo>
                  <a:cubicBezTo>
                    <a:pt x="12705" y="5158"/>
                    <a:pt x="12717" y="4384"/>
                    <a:pt x="12729" y="4384"/>
                  </a:cubicBezTo>
                  <a:cubicBezTo>
                    <a:pt x="12743" y="4384"/>
                    <a:pt x="12752" y="5158"/>
                    <a:pt x="12763" y="5158"/>
                  </a:cubicBezTo>
                  <a:cubicBezTo>
                    <a:pt x="12775" y="5158"/>
                    <a:pt x="12790" y="4495"/>
                    <a:pt x="12801" y="4495"/>
                  </a:cubicBezTo>
                  <a:cubicBezTo>
                    <a:pt x="12807" y="4495"/>
                    <a:pt x="12830" y="5260"/>
                    <a:pt x="12836" y="5260"/>
                  </a:cubicBezTo>
                  <a:cubicBezTo>
                    <a:pt x="12839" y="5260"/>
                    <a:pt x="12871" y="4606"/>
                    <a:pt x="12871" y="4495"/>
                  </a:cubicBezTo>
                  <a:cubicBezTo>
                    <a:pt x="12871" y="4495"/>
                    <a:pt x="12839" y="3730"/>
                    <a:pt x="12839" y="3730"/>
                  </a:cubicBezTo>
                  <a:cubicBezTo>
                    <a:pt x="12851" y="3730"/>
                    <a:pt x="12862" y="3067"/>
                    <a:pt x="12877" y="3067"/>
                  </a:cubicBezTo>
                  <a:cubicBezTo>
                    <a:pt x="12883" y="3067"/>
                    <a:pt x="12903" y="3730"/>
                    <a:pt x="12909" y="3841"/>
                  </a:cubicBezTo>
                  <a:cubicBezTo>
                    <a:pt x="12915" y="3952"/>
                    <a:pt x="12938" y="4606"/>
                    <a:pt x="12944" y="4606"/>
                  </a:cubicBezTo>
                  <a:cubicBezTo>
                    <a:pt x="12952" y="4606"/>
                    <a:pt x="12976" y="4053"/>
                    <a:pt x="12981" y="3952"/>
                  </a:cubicBezTo>
                  <a:cubicBezTo>
                    <a:pt x="12984" y="3841"/>
                    <a:pt x="13016" y="3178"/>
                    <a:pt x="13019" y="3178"/>
                  </a:cubicBezTo>
                  <a:cubicBezTo>
                    <a:pt x="13022" y="3178"/>
                    <a:pt x="13051" y="3952"/>
                    <a:pt x="13051" y="3952"/>
                  </a:cubicBezTo>
                  <a:cubicBezTo>
                    <a:pt x="13051" y="4053"/>
                    <a:pt x="13016" y="4716"/>
                    <a:pt x="13016" y="4716"/>
                  </a:cubicBezTo>
                  <a:cubicBezTo>
                    <a:pt x="13025" y="4716"/>
                    <a:pt x="13037" y="5481"/>
                    <a:pt x="13048" y="5481"/>
                  </a:cubicBezTo>
                  <a:cubicBezTo>
                    <a:pt x="13051" y="5481"/>
                    <a:pt x="13086" y="4827"/>
                    <a:pt x="13086" y="4716"/>
                  </a:cubicBezTo>
                  <a:cubicBezTo>
                    <a:pt x="13086" y="4716"/>
                    <a:pt x="13051" y="3952"/>
                    <a:pt x="13051" y="3952"/>
                  </a:cubicBezTo>
                  <a:cubicBezTo>
                    <a:pt x="13060" y="3841"/>
                    <a:pt x="13080" y="3288"/>
                    <a:pt x="13089" y="3288"/>
                  </a:cubicBezTo>
                  <a:cubicBezTo>
                    <a:pt x="13101" y="3288"/>
                    <a:pt x="13115" y="4053"/>
                    <a:pt x="13124" y="4053"/>
                  </a:cubicBezTo>
                  <a:cubicBezTo>
                    <a:pt x="13130" y="4053"/>
                    <a:pt x="13156" y="3288"/>
                    <a:pt x="13162" y="3288"/>
                  </a:cubicBezTo>
                  <a:cubicBezTo>
                    <a:pt x="13170" y="3399"/>
                    <a:pt x="13188" y="3952"/>
                    <a:pt x="13194" y="4163"/>
                  </a:cubicBezTo>
                  <a:cubicBezTo>
                    <a:pt x="13199" y="4274"/>
                    <a:pt x="13223" y="4937"/>
                    <a:pt x="13229" y="4937"/>
                  </a:cubicBezTo>
                  <a:cubicBezTo>
                    <a:pt x="13231" y="4937"/>
                    <a:pt x="13266" y="4274"/>
                    <a:pt x="13266" y="4163"/>
                  </a:cubicBezTo>
                  <a:cubicBezTo>
                    <a:pt x="13266" y="4163"/>
                    <a:pt x="13234" y="3399"/>
                    <a:pt x="13231" y="3399"/>
                  </a:cubicBezTo>
                  <a:cubicBezTo>
                    <a:pt x="13243" y="3399"/>
                    <a:pt x="13258" y="2634"/>
                    <a:pt x="13269" y="2745"/>
                  </a:cubicBezTo>
                  <a:cubicBezTo>
                    <a:pt x="13275" y="2745"/>
                    <a:pt x="13298" y="3399"/>
                    <a:pt x="13304" y="3509"/>
                  </a:cubicBezTo>
                  <a:cubicBezTo>
                    <a:pt x="13310" y="3620"/>
                    <a:pt x="13327" y="4163"/>
                    <a:pt x="13336" y="4274"/>
                  </a:cubicBezTo>
                  <a:cubicBezTo>
                    <a:pt x="13345" y="4274"/>
                    <a:pt x="13365" y="3509"/>
                    <a:pt x="13374" y="3509"/>
                  </a:cubicBezTo>
                  <a:cubicBezTo>
                    <a:pt x="13385" y="3509"/>
                    <a:pt x="13397" y="4274"/>
                    <a:pt x="13409" y="4274"/>
                  </a:cubicBezTo>
                  <a:cubicBezTo>
                    <a:pt x="13420" y="4274"/>
                    <a:pt x="13435" y="3620"/>
                    <a:pt x="13446" y="3620"/>
                  </a:cubicBezTo>
                  <a:cubicBezTo>
                    <a:pt x="13452" y="3620"/>
                    <a:pt x="13473" y="4495"/>
                    <a:pt x="13478" y="4384"/>
                  </a:cubicBezTo>
                  <a:cubicBezTo>
                    <a:pt x="13490" y="4274"/>
                    <a:pt x="13508" y="3841"/>
                    <a:pt x="13516" y="3730"/>
                  </a:cubicBezTo>
                  <a:cubicBezTo>
                    <a:pt x="13522" y="3620"/>
                    <a:pt x="13548" y="2957"/>
                    <a:pt x="13554" y="2957"/>
                  </a:cubicBezTo>
                  <a:cubicBezTo>
                    <a:pt x="13557" y="2957"/>
                    <a:pt x="13589" y="3730"/>
                    <a:pt x="13589" y="3730"/>
                  </a:cubicBezTo>
                  <a:cubicBezTo>
                    <a:pt x="13589" y="3841"/>
                    <a:pt x="13548" y="4384"/>
                    <a:pt x="13551" y="4495"/>
                  </a:cubicBezTo>
                  <a:cubicBezTo>
                    <a:pt x="13554" y="4606"/>
                    <a:pt x="13577" y="5260"/>
                    <a:pt x="13586" y="5260"/>
                  </a:cubicBezTo>
                  <a:cubicBezTo>
                    <a:pt x="13592" y="5260"/>
                    <a:pt x="13615" y="4606"/>
                    <a:pt x="13621" y="4495"/>
                  </a:cubicBezTo>
                  <a:cubicBezTo>
                    <a:pt x="13627" y="4495"/>
                    <a:pt x="13656" y="3841"/>
                    <a:pt x="13659" y="3841"/>
                  </a:cubicBezTo>
                  <a:cubicBezTo>
                    <a:pt x="13667" y="3841"/>
                    <a:pt x="13688" y="4495"/>
                    <a:pt x="13694" y="4606"/>
                  </a:cubicBezTo>
                  <a:cubicBezTo>
                    <a:pt x="13705" y="4827"/>
                    <a:pt x="13717" y="5158"/>
                    <a:pt x="13728" y="5370"/>
                  </a:cubicBezTo>
                  <a:cubicBezTo>
                    <a:pt x="13714" y="5370"/>
                    <a:pt x="13702" y="6144"/>
                    <a:pt x="13691" y="6144"/>
                  </a:cubicBezTo>
                  <a:cubicBezTo>
                    <a:pt x="13679" y="6033"/>
                    <a:pt x="13664" y="5260"/>
                    <a:pt x="13656" y="5260"/>
                  </a:cubicBezTo>
                  <a:cubicBezTo>
                    <a:pt x="13653" y="5370"/>
                    <a:pt x="13621" y="5923"/>
                    <a:pt x="13618" y="6033"/>
                  </a:cubicBezTo>
                  <a:cubicBezTo>
                    <a:pt x="13618" y="6033"/>
                    <a:pt x="13650" y="6798"/>
                    <a:pt x="13653" y="6798"/>
                  </a:cubicBezTo>
                  <a:cubicBezTo>
                    <a:pt x="13664" y="6798"/>
                    <a:pt x="13679" y="6033"/>
                    <a:pt x="13691" y="6144"/>
                  </a:cubicBezTo>
                  <a:cubicBezTo>
                    <a:pt x="13702" y="6144"/>
                    <a:pt x="13711" y="6908"/>
                    <a:pt x="13723" y="6908"/>
                  </a:cubicBezTo>
                  <a:cubicBezTo>
                    <a:pt x="13737" y="6908"/>
                    <a:pt x="13749" y="6254"/>
                    <a:pt x="13760" y="6144"/>
                  </a:cubicBezTo>
                  <a:cubicBezTo>
                    <a:pt x="13760" y="5923"/>
                    <a:pt x="13725" y="5591"/>
                    <a:pt x="13728" y="5370"/>
                  </a:cubicBezTo>
                  <a:cubicBezTo>
                    <a:pt x="13728" y="5260"/>
                    <a:pt x="13760" y="4827"/>
                    <a:pt x="13763" y="4716"/>
                  </a:cubicBezTo>
                  <a:cubicBezTo>
                    <a:pt x="13772" y="4495"/>
                    <a:pt x="13792" y="4053"/>
                    <a:pt x="13801" y="3952"/>
                  </a:cubicBezTo>
                  <a:cubicBezTo>
                    <a:pt x="13807" y="3952"/>
                    <a:pt x="13830" y="4716"/>
                    <a:pt x="13836" y="4716"/>
                  </a:cubicBezTo>
                  <a:cubicBezTo>
                    <a:pt x="13842" y="4716"/>
                    <a:pt x="13868" y="4163"/>
                    <a:pt x="13874" y="4053"/>
                  </a:cubicBezTo>
                  <a:cubicBezTo>
                    <a:pt x="13880" y="3952"/>
                    <a:pt x="13903" y="3288"/>
                    <a:pt x="13911" y="3288"/>
                  </a:cubicBezTo>
                  <a:cubicBezTo>
                    <a:pt x="13914" y="3288"/>
                    <a:pt x="13941" y="4053"/>
                    <a:pt x="13943" y="4053"/>
                  </a:cubicBezTo>
                  <a:cubicBezTo>
                    <a:pt x="13949" y="4163"/>
                    <a:pt x="13973" y="4827"/>
                    <a:pt x="13978" y="4937"/>
                  </a:cubicBezTo>
                  <a:cubicBezTo>
                    <a:pt x="13984" y="4937"/>
                    <a:pt x="14010" y="4274"/>
                    <a:pt x="14016" y="4163"/>
                  </a:cubicBezTo>
                  <a:cubicBezTo>
                    <a:pt x="14025" y="3952"/>
                    <a:pt x="14042" y="3509"/>
                    <a:pt x="14054" y="3509"/>
                  </a:cubicBezTo>
                  <a:cubicBezTo>
                    <a:pt x="14060" y="3399"/>
                    <a:pt x="14080" y="4274"/>
                    <a:pt x="14086" y="4274"/>
                  </a:cubicBezTo>
                  <a:cubicBezTo>
                    <a:pt x="14097" y="4274"/>
                    <a:pt x="14112" y="3509"/>
                    <a:pt x="14124" y="3509"/>
                  </a:cubicBezTo>
                  <a:cubicBezTo>
                    <a:pt x="14135" y="3509"/>
                    <a:pt x="14147" y="4274"/>
                    <a:pt x="14159" y="4274"/>
                  </a:cubicBezTo>
                  <a:cubicBezTo>
                    <a:pt x="14170" y="4274"/>
                    <a:pt x="14185" y="3620"/>
                    <a:pt x="14196" y="3620"/>
                  </a:cubicBezTo>
                  <a:cubicBezTo>
                    <a:pt x="14208" y="3620"/>
                    <a:pt x="14217" y="4384"/>
                    <a:pt x="14228" y="4384"/>
                  </a:cubicBezTo>
                  <a:cubicBezTo>
                    <a:pt x="14237" y="4384"/>
                    <a:pt x="14260" y="3620"/>
                    <a:pt x="14266" y="3730"/>
                  </a:cubicBezTo>
                  <a:cubicBezTo>
                    <a:pt x="14269" y="3730"/>
                    <a:pt x="14301" y="4384"/>
                    <a:pt x="14301" y="4495"/>
                  </a:cubicBezTo>
                  <a:cubicBezTo>
                    <a:pt x="14301" y="4716"/>
                    <a:pt x="14263" y="4937"/>
                    <a:pt x="14263" y="5158"/>
                  </a:cubicBezTo>
                  <a:cubicBezTo>
                    <a:pt x="14263" y="5260"/>
                    <a:pt x="14295" y="5923"/>
                    <a:pt x="14298" y="5923"/>
                  </a:cubicBezTo>
                  <a:cubicBezTo>
                    <a:pt x="14301" y="5923"/>
                    <a:pt x="14333" y="5260"/>
                    <a:pt x="14336" y="5260"/>
                  </a:cubicBezTo>
                  <a:cubicBezTo>
                    <a:pt x="14336" y="5048"/>
                    <a:pt x="14298" y="4606"/>
                    <a:pt x="14301" y="4495"/>
                  </a:cubicBezTo>
                  <a:cubicBezTo>
                    <a:pt x="14304" y="4274"/>
                    <a:pt x="14330" y="3841"/>
                    <a:pt x="14339" y="3730"/>
                  </a:cubicBezTo>
                  <a:cubicBezTo>
                    <a:pt x="14339" y="3730"/>
                    <a:pt x="14368" y="4495"/>
                    <a:pt x="14371" y="4495"/>
                  </a:cubicBezTo>
                  <a:cubicBezTo>
                    <a:pt x="14379" y="4495"/>
                    <a:pt x="14403" y="3952"/>
                    <a:pt x="14408" y="3841"/>
                  </a:cubicBezTo>
                  <a:cubicBezTo>
                    <a:pt x="14417" y="3730"/>
                    <a:pt x="14438" y="3067"/>
                    <a:pt x="14446" y="3067"/>
                  </a:cubicBezTo>
                  <a:cubicBezTo>
                    <a:pt x="14452" y="3067"/>
                    <a:pt x="14475" y="3841"/>
                    <a:pt x="14481" y="3841"/>
                  </a:cubicBezTo>
                  <a:lnTo>
                    <a:pt x="14513" y="4716"/>
                  </a:lnTo>
                  <a:cubicBezTo>
                    <a:pt x="14525" y="4937"/>
                    <a:pt x="14536" y="5158"/>
                    <a:pt x="14548" y="5481"/>
                  </a:cubicBezTo>
                  <a:cubicBezTo>
                    <a:pt x="14554" y="5591"/>
                    <a:pt x="14577" y="6254"/>
                    <a:pt x="14583" y="6254"/>
                  </a:cubicBezTo>
                  <a:cubicBezTo>
                    <a:pt x="14589" y="6254"/>
                    <a:pt x="14615" y="5591"/>
                    <a:pt x="14621" y="5481"/>
                  </a:cubicBezTo>
                  <a:lnTo>
                    <a:pt x="14656" y="4827"/>
                  </a:lnTo>
                  <a:lnTo>
                    <a:pt x="14693" y="4053"/>
                  </a:lnTo>
                  <a:cubicBezTo>
                    <a:pt x="14702" y="3952"/>
                    <a:pt x="14720" y="3399"/>
                    <a:pt x="14731" y="3399"/>
                  </a:cubicBezTo>
                  <a:cubicBezTo>
                    <a:pt x="14734" y="3399"/>
                    <a:pt x="14763" y="4053"/>
                    <a:pt x="14766" y="4163"/>
                  </a:cubicBezTo>
                  <a:cubicBezTo>
                    <a:pt x="14769" y="4274"/>
                    <a:pt x="14792" y="4937"/>
                    <a:pt x="14798" y="4937"/>
                  </a:cubicBezTo>
                  <a:cubicBezTo>
                    <a:pt x="14807" y="4937"/>
                    <a:pt x="14833" y="4384"/>
                    <a:pt x="14836" y="4274"/>
                  </a:cubicBezTo>
                  <a:cubicBezTo>
                    <a:pt x="14842" y="4163"/>
                    <a:pt x="14871" y="3509"/>
                    <a:pt x="14874" y="3509"/>
                  </a:cubicBezTo>
                  <a:cubicBezTo>
                    <a:pt x="14882" y="3620"/>
                    <a:pt x="14900" y="4163"/>
                    <a:pt x="14908" y="4274"/>
                  </a:cubicBezTo>
                  <a:cubicBezTo>
                    <a:pt x="14917" y="4495"/>
                    <a:pt x="14929" y="4937"/>
                    <a:pt x="14940" y="5048"/>
                  </a:cubicBezTo>
                  <a:cubicBezTo>
                    <a:pt x="14949" y="5158"/>
                    <a:pt x="14967" y="5812"/>
                    <a:pt x="14975" y="5812"/>
                  </a:cubicBezTo>
                  <a:cubicBezTo>
                    <a:pt x="14984" y="5923"/>
                    <a:pt x="15007" y="5048"/>
                    <a:pt x="15013" y="5158"/>
                  </a:cubicBezTo>
                  <a:cubicBezTo>
                    <a:pt x="15025" y="5260"/>
                    <a:pt x="15039" y="5702"/>
                    <a:pt x="15048" y="5923"/>
                  </a:cubicBezTo>
                  <a:cubicBezTo>
                    <a:pt x="15051" y="6033"/>
                    <a:pt x="15074" y="6687"/>
                    <a:pt x="15080" y="6687"/>
                  </a:cubicBezTo>
                  <a:cubicBezTo>
                    <a:pt x="15083" y="6687"/>
                    <a:pt x="15118" y="6033"/>
                    <a:pt x="15118" y="6033"/>
                  </a:cubicBezTo>
                  <a:cubicBezTo>
                    <a:pt x="15118" y="6033"/>
                    <a:pt x="15109" y="5812"/>
                    <a:pt x="15100" y="5591"/>
                  </a:cubicBezTo>
                  <a:cubicBezTo>
                    <a:pt x="15092" y="5370"/>
                    <a:pt x="15083" y="5260"/>
                    <a:pt x="15083" y="5260"/>
                  </a:cubicBezTo>
                  <a:cubicBezTo>
                    <a:pt x="15092" y="5158"/>
                    <a:pt x="15115" y="4495"/>
                    <a:pt x="15121" y="4495"/>
                  </a:cubicBezTo>
                  <a:cubicBezTo>
                    <a:pt x="15129" y="4495"/>
                    <a:pt x="15150" y="5158"/>
                    <a:pt x="15156" y="5260"/>
                  </a:cubicBezTo>
                  <a:cubicBezTo>
                    <a:pt x="15158" y="5370"/>
                    <a:pt x="15185" y="6144"/>
                    <a:pt x="15190" y="6033"/>
                  </a:cubicBezTo>
                  <a:cubicBezTo>
                    <a:pt x="15193" y="6033"/>
                    <a:pt x="15225" y="5370"/>
                    <a:pt x="15225" y="5370"/>
                  </a:cubicBezTo>
                  <a:cubicBezTo>
                    <a:pt x="15228" y="5158"/>
                    <a:pt x="15190" y="4827"/>
                    <a:pt x="15193" y="4606"/>
                  </a:cubicBezTo>
                  <a:cubicBezTo>
                    <a:pt x="15193" y="4495"/>
                    <a:pt x="15225" y="3952"/>
                    <a:pt x="15231" y="3841"/>
                  </a:cubicBezTo>
                  <a:cubicBezTo>
                    <a:pt x="15234" y="3841"/>
                    <a:pt x="15257" y="4606"/>
                    <a:pt x="15263" y="4606"/>
                  </a:cubicBezTo>
                  <a:cubicBezTo>
                    <a:pt x="15275" y="4716"/>
                    <a:pt x="15292" y="3952"/>
                    <a:pt x="15301" y="3952"/>
                  </a:cubicBezTo>
                  <a:cubicBezTo>
                    <a:pt x="15304" y="3952"/>
                    <a:pt x="15336" y="4716"/>
                    <a:pt x="15336" y="4716"/>
                  </a:cubicBezTo>
                  <a:cubicBezTo>
                    <a:pt x="15336" y="4937"/>
                    <a:pt x="15298" y="5260"/>
                    <a:pt x="15298" y="5481"/>
                  </a:cubicBezTo>
                  <a:cubicBezTo>
                    <a:pt x="15301" y="5702"/>
                    <a:pt x="15327" y="6033"/>
                    <a:pt x="15333" y="6254"/>
                  </a:cubicBezTo>
                  <a:cubicBezTo>
                    <a:pt x="15342" y="6466"/>
                    <a:pt x="15356" y="6798"/>
                    <a:pt x="15365" y="7019"/>
                  </a:cubicBezTo>
                  <a:lnTo>
                    <a:pt x="15400" y="7783"/>
                  </a:lnTo>
                  <a:cubicBezTo>
                    <a:pt x="15403" y="7562"/>
                    <a:pt x="15437" y="7350"/>
                    <a:pt x="15437" y="7019"/>
                  </a:cubicBezTo>
                  <a:cubicBezTo>
                    <a:pt x="15437" y="6908"/>
                    <a:pt x="15408" y="6365"/>
                    <a:pt x="15403" y="6254"/>
                  </a:cubicBezTo>
                  <a:cubicBezTo>
                    <a:pt x="15400" y="6144"/>
                    <a:pt x="15368" y="5591"/>
                    <a:pt x="15371" y="5481"/>
                  </a:cubicBezTo>
                  <a:cubicBezTo>
                    <a:pt x="15371" y="5370"/>
                    <a:pt x="15400" y="4937"/>
                    <a:pt x="15406" y="4827"/>
                  </a:cubicBezTo>
                  <a:lnTo>
                    <a:pt x="15443" y="4053"/>
                  </a:lnTo>
                  <a:cubicBezTo>
                    <a:pt x="15446" y="4384"/>
                    <a:pt x="15478" y="4606"/>
                    <a:pt x="15478" y="4827"/>
                  </a:cubicBezTo>
                  <a:cubicBezTo>
                    <a:pt x="15478" y="5158"/>
                    <a:pt x="15443" y="5370"/>
                    <a:pt x="15440" y="5591"/>
                  </a:cubicBezTo>
                  <a:cubicBezTo>
                    <a:pt x="15452" y="5591"/>
                    <a:pt x="15464" y="6365"/>
                    <a:pt x="15475" y="6365"/>
                  </a:cubicBezTo>
                  <a:cubicBezTo>
                    <a:pt x="15478" y="6365"/>
                    <a:pt x="15513" y="5702"/>
                    <a:pt x="15513" y="5591"/>
                  </a:cubicBezTo>
                  <a:cubicBezTo>
                    <a:pt x="15513" y="5591"/>
                    <a:pt x="15478" y="4827"/>
                    <a:pt x="15478" y="4827"/>
                  </a:cubicBezTo>
                  <a:cubicBezTo>
                    <a:pt x="15490" y="4827"/>
                    <a:pt x="15504" y="4163"/>
                    <a:pt x="15516" y="4163"/>
                  </a:cubicBezTo>
                  <a:cubicBezTo>
                    <a:pt x="15522" y="4163"/>
                    <a:pt x="15545" y="4827"/>
                    <a:pt x="15548" y="4937"/>
                  </a:cubicBezTo>
                  <a:cubicBezTo>
                    <a:pt x="15554" y="5048"/>
                    <a:pt x="15577" y="5702"/>
                    <a:pt x="15583" y="5702"/>
                  </a:cubicBezTo>
                  <a:cubicBezTo>
                    <a:pt x="15589" y="5702"/>
                    <a:pt x="15615" y="5158"/>
                    <a:pt x="15621" y="5048"/>
                  </a:cubicBezTo>
                  <a:cubicBezTo>
                    <a:pt x="15626" y="4827"/>
                    <a:pt x="15650" y="4274"/>
                    <a:pt x="15658" y="4274"/>
                  </a:cubicBezTo>
                  <a:cubicBezTo>
                    <a:pt x="15667" y="4274"/>
                    <a:pt x="15682" y="5048"/>
                    <a:pt x="15690" y="5048"/>
                  </a:cubicBezTo>
                  <a:cubicBezTo>
                    <a:pt x="15705" y="5048"/>
                    <a:pt x="15717" y="4384"/>
                    <a:pt x="15728" y="4384"/>
                  </a:cubicBezTo>
                  <a:cubicBezTo>
                    <a:pt x="15740" y="4384"/>
                    <a:pt x="15751" y="5158"/>
                    <a:pt x="15763" y="5158"/>
                  </a:cubicBezTo>
                  <a:cubicBezTo>
                    <a:pt x="15775" y="5158"/>
                    <a:pt x="15789" y="4495"/>
                    <a:pt x="15801" y="4384"/>
                  </a:cubicBezTo>
                  <a:cubicBezTo>
                    <a:pt x="15810" y="4384"/>
                    <a:pt x="15824" y="5158"/>
                    <a:pt x="15833" y="5260"/>
                  </a:cubicBezTo>
                  <a:cubicBezTo>
                    <a:pt x="15842" y="5260"/>
                    <a:pt x="15865" y="4606"/>
                    <a:pt x="15871" y="4495"/>
                  </a:cubicBezTo>
                  <a:cubicBezTo>
                    <a:pt x="15876" y="4384"/>
                    <a:pt x="15903" y="3841"/>
                    <a:pt x="15908" y="3841"/>
                  </a:cubicBezTo>
                  <a:cubicBezTo>
                    <a:pt x="15911" y="3841"/>
                    <a:pt x="15943" y="4495"/>
                    <a:pt x="15943" y="4606"/>
                  </a:cubicBezTo>
                  <a:cubicBezTo>
                    <a:pt x="15943" y="4606"/>
                    <a:pt x="15908" y="5260"/>
                    <a:pt x="15906" y="5260"/>
                  </a:cubicBezTo>
                  <a:cubicBezTo>
                    <a:pt x="15917" y="5260"/>
                    <a:pt x="15929" y="6033"/>
                    <a:pt x="15940" y="6033"/>
                  </a:cubicBezTo>
                  <a:cubicBezTo>
                    <a:pt x="15949" y="6033"/>
                    <a:pt x="15969" y="5481"/>
                    <a:pt x="15975" y="5370"/>
                  </a:cubicBezTo>
                  <a:cubicBezTo>
                    <a:pt x="15990" y="5260"/>
                    <a:pt x="16004" y="4827"/>
                    <a:pt x="16013" y="4606"/>
                  </a:cubicBezTo>
                  <a:cubicBezTo>
                    <a:pt x="16019" y="4495"/>
                    <a:pt x="16045" y="3952"/>
                    <a:pt x="16051" y="3952"/>
                  </a:cubicBezTo>
                  <a:cubicBezTo>
                    <a:pt x="16057" y="3952"/>
                    <a:pt x="16080" y="4606"/>
                    <a:pt x="16086" y="4716"/>
                  </a:cubicBezTo>
                  <a:cubicBezTo>
                    <a:pt x="16097" y="4937"/>
                    <a:pt x="16109" y="5260"/>
                    <a:pt x="16118" y="5481"/>
                  </a:cubicBezTo>
                  <a:cubicBezTo>
                    <a:pt x="16124" y="5591"/>
                    <a:pt x="16147" y="6254"/>
                    <a:pt x="16153" y="6254"/>
                  </a:cubicBezTo>
                  <a:cubicBezTo>
                    <a:pt x="16158" y="6254"/>
                    <a:pt x="16185" y="5702"/>
                    <a:pt x="16190" y="5591"/>
                  </a:cubicBezTo>
                  <a:lnTo>
                    <a:pt x="16228" y="4827"/>
                  </a:lnTo>
                  <a:cubicBezTo>
                    <a:pt x="16231" y="4827"/>
                    <a:pt x="16260" y="4163"/>
                    <a:pt x="16266" y="4163"/>
                  </a:cubicBezTo>
                  <a:cubicBezTo>
                    <a:pt x="16272" y="4163"/>
                    <a:pt x="16292" y="4827"/>
                    <a:pt x="16298" y="4937"/>
                  </a:cubicBezTo>
                  <a:cubicBezTo>
                    <a:pt x="16310" y="5158"/>
                    <a:pt x="16321" y="5481"/>
                    <a:pt x="16333" y="5702"/>
                  </a:cubicBezTo>
                  <a:cubicBezTo>
                    <a:pt x="16342" y="5812"/>
                    <a:pt x="16356" y="6466"/>
                    <a:pt x="16368" y="6466"/>
                  </a:cubicBezTo>
                  <a:cubicBezTo>
                    <a:pt x="16376" y="6577"/>
                    <a:pt x="16394" y="5812"/>
                    <a:pt x="16405" y="5812"/>
                  </a:cubicBezTo>
                  <a:cubicBezTo>
                    <a:pt x="16414" y="5812"/>
                    <a:pt x="16429" y="6577"/>
                    <a:pt x="16437" y="6577"/>
                  </a:cubicBezTo>
                  <a:cubicBezTo>
                    <a:pt x="16452" y="6466"/>
                    <a:pt x="16461" y="5923"/>
                    <a:pt x="16475" y="5812"/>
                  </a:cubicBezTo>
                  <a:cubicBezTo>
                    <a:pt x="16467" y="5812"/>
                    <a:pt x="16449" y="5048"/>
                    <a:pt x="16440" y="5048"/>
                  </a:cubicBezTo>
                  <a:cubicBezTo>
                    <a:pt x="16452" y="5048"/>
                    <a:pt x="16467" y="4384"/>
                    <a:pt x="16478" y="4384"/>
                  </a:cubicBezTo>
                  <a:cubicBezTo>
                    <a:pt x="16481" y="4384"/>
                    <a:pt x="16513" y="5158"/>
                    <a:pt x="16513" y="5158"/>
                  </a:cubicBezTo>
                  <a:cubicBezTo>
                    <a:pt x="16513" y="5260"/>
                    <a:pt x="16478" y="5812"/>
                    <a:pt x="16475" y="5812"/>
                  </a:cubicBezTo>
                  <a:cubicBezTo>
                    <a:pt x="16484" y="5812"/>
                    <a:pt x="16499" y="6577"/>
                    <a:pt x="16510" y="6577"/>
                  </a:cubicBezTo>
                  <a:cubicBezTo>
                    <a:pt x="16516" y="6687"/>
                    <a:pt x="16542" y="6033"/>
                    <a:pt x="16548" y="5923"/>
                  </a:cubicBezTo>
                  <a:cubicBezTo>
                    <a:pt x="16551" y="5812"/>
                    <a:pt x="16583" y="5370"/>
                    <a:pt x="16583" y="5158"/>
                  </a:cubicBezTo>
                  <a:cubicBezTo>
                    <a:pt x="16583" y="5158"/>
                    <a:pt x="16551" y="4384"/>
                    <a:pt x="16551" y="4384"/>
                  </a:cubicBezTo>
                  <a:cubicBezTo>
                    <a:pt x="16562" y="4384"/>
                    <a:pt x="16574" y="3730"/>
                    <a:pt x="16589" y="3730"/>
                  </a:cubicBezTo>
                  <a:cubicBezTo>
                    <a:pt x="16594" y="3730"/>
                    <a:pt x="16615" y="4384"/>
                    <a:pt x="16621" y="4495"/>
                  </a:cubicBezTo>
                  <a:cubicBezTo>
                    <a:pt x="16629" y="4716"/>
                    <a:pt x="16644" y="5158"/>
                    <a:pt x="16655" y="5260"/>
                  </a:cubicBezTo>
                  <a:cubicBezTo>
                    <a:pt x="16661" y="5370"/>
                    <a:pt x="16685" y="4606"/>
                    <a:pt x="16693" y="4606"/>
                  </a:cubicBezTo>
                  <a:cubicBezTo>
                    <a:pt x="16699" y="4606"/>
                    <a:pt x="16722" y="5260"/>
                    <a:pt x="16725" y="5370"/>
                  </a:cubicBezTo>
                  <a:cubicBezTo>
                    <a:pt x="16731" y="5481"/>
                    <a:pt x="16757" y="6144"/>
                    <a:pt x="16760" y="6144"/>
                  </a:cubicBezTo>
                  <a:cubicBezTo>
                    <a:pt x="16769" y="6144"/>
                    <a:pt x="16792" y="5591"/>
                    <a:pt x="16798" y="5370"/>
                  </a:cubicBezTo>
                  <a:lnTo>
                    <a:pt x="16836" y="4716"/>
                  </a:lnTo>
                  <a:cubicBezTo>
                    <a:pt x="16839" y="4606"/>
                    <a:pt x="16868" y="3952"/>
                    <a:pt x="16873" y="3952"/>
                  </a:cubicBezTo>
                  <a:cubicBezTo>
                    <a:pt x="16873" y="4053"/>
                    <a:pt x="16905" y="4716"/>
                    <a:pt x="16905" y="4827"/>
                  </a:cubicBezTo>
                  <a:cubicBezTo>
                    <a:pt x="16905" y="4827"/>
                    <a:pt x="16871" y="5481"/>
                    <a:pt x="16868" y="5481"/>
                  </a:cubicBezTo>
                  <a:cubicBezTo>
                    <a:pt x="16882" y="5591"/>
                    <a:pt x="16891" y="6254"/>
                    <a:pt x="16903" y="6254"/>
                  </a:cubicBezTo>
                  <a:cubicBezTo>
                    <a:pt x="16908" y="6254"/>
                    <a:pt x="16935" y="5702"/>
                    <a:pt x="16940" y="5591"/>
                  </a:cubicBezTo>
                  <a:cubicBezTo>
                    <a:pt x="16952" y="5370"/>
                    <a:pt x="16964" y="4937"/>
                    <a:pt x="16978" y="4827"/>
                  </a:cubicBezTo>
                  <a:cubicBezTo>
                    <a:pt x="16987" y="4827"/>
                    <a:pt x="17004" y="4163"/>
                    <a:pt x="17016" y="4163"/>
                  </a:cubicBezTo>
                  <a:cubicBezTo>
                    <a:pt x="17025" y="4163"/>
                    <a:pt x="17039" y="4937"/>
                    <a:pt x="17048" y="4937"/>
                  </a:cubicBezTo>
                  <a:cubicBezTo>
                    <a:pt x="17060" y="4937"/>
                    <a:pt x="17074" y="4163"/>
                    <a:pt x="17086" y="4163"/>
                  </a:cubicBezTo>
                  <a:cubicBezTo>
                    <a:pt x="17092" y="4274"/>
                    <a:pt x="17115" y="4937"/>
                    <a:pt x="17121" y="5048"/>
                  </a:cubicBezTo>
                  <a:cubicBezTo>
                    <a:pt x="17129" y="5260"/>
                    <a:pt x="17141" y="5591"/>
                    <a:pt x="17155" y="5812"/>
                  </a:cubicBezTo>
                  <a:cubicBezTo>
                    <a:pt x="17161" y="5923"/>
                    <a:pt x="17179" y="6466"/>
                    <a:pt x="17187" y="6577"/>
                  </a:cubicBezTo>
                  <a:cubicBezTo>
                    <a:pt x="17199" y="6577"/>
                    <a:pt x="17214" y="5812"/>
                    <a:pt x="17225" y="5812"/>
                  </a:cubicBezTo>
                  <a:cubicBezTo>
                    <a:pt x="17237" y="5812"/>
                    <a:pt x="17248" y="6577"/>
                    <a:pt x="17260" y="6577"/>
                  </a:cubicBezTo>
                  <a:cubicBezTo>
                    <a:pt x="17272" y="6577"/>
                    <a:pt x="17283" y="5923"/>
                    <a:pt x="17298" y="5923"/>
                  </a:cubicBezTo>
                  <a:cubicBezTo>
                    <a:pt x="17307" y="5923"/>
                    <a:pt x="17321" y="6687"/>
                    <a:pt x="17330" y="6687"/>
                  </a:cubicBezTo>
                  <a:cubicBezTo>
                    <a:pt x="17333" y="6687"/>
                    <a:pt x="17368" y="6033"/>
                    <a:pt x="17368" y="6033"/>
                  </a:cubicBezTo>
                  <a:cubicBezTo>
                    <a:pt x="17368" y="5812"/>
                    <a:pt x="17333" y="5370"/>
                    <a:pt x="17333" y="5158"/>
                  </a:cubicBezTo>
                  <a:cubicBezTo>
                    <a:pt x="17336" y="5048"/>
                    <a:pt x="17365" y="4606"/>
                    <a:pt x="17371" y="4495"/>
                  </a:cubicBezTo>
                  <a:cubicBezTo>
                    <a:pt x="17376" y="4495"/>
                    <a:pt x="17400" y="5260"/>
                    <a:pt x="17405" y="5260"/>
                  </a:cubicBezTo>
                  <a:cubicBezTo>
                    <a:pt x="17417" y="5260"/>
                    <a:pt x="17432" y="4606"/>
                    <a:pt x="17443" y="4606"/>
                  </a:cubicBezTo>
                  <a:cubicBezTo>
                    <a:pt x="17446" y="4606"/>
                    <a:pt x="17475" y="5260"/>
                    <a:pt x="17475" y="5370"/>
                  </a:cubicBezTo>
                  <a:cubicBezTo>
                    <a:pt x="17475" y="5370"/>
                    <a:pt x="17440" y="6033"/>
                    <a:pt x="17440" y="6033"/>
                  </a:cubicBezTo>
                  <a:cubicBezTo>
                    <a:pt x="17449" y="6033"/>
                    <a:pt x="17461" y="6798"/>
                    <a:pt x="17472" y="6798"/>
                  </a:cubicBezTo>
                  <a:cubicBezTo>
                    <a:pt x="17481" y="6798"/>
                    <a:pt x="17501" y="6254"/>
                    <a:pt x="17510" y="6144"/>
                  </a:cubicBezTo>
                  <a:cubicBezTo>
                    <a:pt x="17525" y="5923"/>
                    <a:pt x="17536" y="5591"/>
                    <a:pt x="17548" y="5370"/>
                  </a:cubicBezTo>
                  <a:cubicBezTo>
                    <a:pt x="17557" y="5260"/>
                    <a:pt x="17574" y="4716"/>
                    <a:pt x="17586" y="4716"/>
                  </a:cubicBezTo>
                  <a:cubicBezTo>
                    <a:pt x="17594" y="4716"/>
                    <a:pt x="17609" y="5481"/>
                    <a:pt x="17618" y="5481"/>
                  </a:cubicBezTo>
                  <a:cubicBezTo>
                    <a:pt x="17629" y="5481"/>
                    <a:pt x="17647" y="4716"/>
                    <a:pt x="17655" y="4716"/>
                  </a:cubicBezTo>
                  <a:cubicBezTo>
                    <a:pt x="17667" y="4827"/>
                    <a:pt x="17679" y="5591"/>
                    <a:pt x="17690" y="5591"/>
                  </a:cubicBezTo>
                  <a:cubicBezTo>
                    <a:pt x="17702" y="5591"/>
                    <a:pt x="17716" y="4827"/>
                    <a:pt x="17728" y="4827"/>
                  </a:cubicBezTo>
                  <a:cubicBezTo>
                    <a:pt x="17740" y="4827"/>
                    <a:pt x="17748" y="5591"/>
                    <a:pt x="17760" y="5591"/>
                  </a:cubicBezTo>
                  <a:cubicBezTo>
                    <a:pt x="17769" y="5591"/>
                    <a:pt x="17795" y="4827"/>
                    <a:pt x="17798" y="4937"/>
                  </a:cubicBezTo>
                  <a:cubicBezTo>
                    <a:pt x="17804" y="4937"/>
                    <a:pt x="17833" y="5591"/>
                    <a:pt x="17833" y="5702"/>
                  </a:cubicBezTo>
                  <a:cubicBezTo>
                    <a:pt x="17833" y="5923"/>
                    <a:pt x="17795" y="6254"/>
                    <a:pt x="17795" y="6365"/>
                  </a:cubicBezTo>
                  <a:cubicBezTo>
                    <a:pt x="17795" y="6466"/>
                    <a:pt x="17827" y="7129"/>
                    <a:pt x="17830" y="7129"/>
                  </a:cubicBezTo>
                  <a:cubicBezTo>
                    <a:pt x="17836" y="7240"/>
                    <a:pt x="17862" y="6577"/>
                    <a:pt x="17868" y="6466"/>
                  </a:cubicBezTo>
                  <a:lnTo>
                    <a:pt x="17903" y="5812"/>
                  </a:lnTo>
                  <a:cubicBezTo>
                    <a:pt x="17911" y="5591"/>
                    <a:pt x="17929" y="5158"/>
                    <a:pt x="17940" y="5048"/>
                  </a:cubicBezTo>
                  <a:cubicBezTo>
                    <a:pt x="17949" y="5048"/>
                    <a:pt x="17966" y="5812"/>
                    <a:pt x="17975" y="5812"/>
                  </a:cubicBezTo>
                  <a:cubicBezTo>
                    <a:pt x="17984" y="5812"/>
                    <a:pt x="18004" y="5048"/>
                    <a:pt x="18013" y="5158"/>
                  </a:cubicBezTo>
                  <a:cubicBezTo>
                    <a:pt x="18019" y="5158"/>
                    <a:pt x="18042" y="5812"/>
                    <a:pt x="18045" y="5923"/>
                  </a:cubicBezTo>
                  <a:cubicBezTo>
                    <a:pt x="18048" y="6033"/>
                    <a:pt x="18010" y="6466"/>
                    <a:pt x="18010" y="6577"/>
                  </a:cubicBezTo>
                  <a:cubicBezTo>
                    <a:pt x="18010" y="6687"/>
                    <a:pt x="18039" y="7350"/>
                    <a:pt x="18042" y="7350"/>
                  </a:cubicBezTo>
                  <a:cubicBezTo>
                    <a:pt x="18048" y="7350"/>
                    <a:pt x="18074" y="6798"/>
                    <a:pt x="18080" y="6687"/>
                  </a:cubicBezTo>
                  <a:cubicBezTo>
                    <a:pt x="18091" y="6466"/>
                    <a:pt x="18106" y="6144"/>
                    <a:pt x="18118" y="5923"/>
                  </a:cubicBezTo>
                  <a:cubicBezTo>
                    <a:pt x="18126" y="5923"/>
                    <a:pt x="18147" y="5260"/>
                    <a:pt x="18155" y="5260"/>
                  </a:cubicBezTo>
                  <a:cubicBezTo>
                    <a:pt x="18164" y="5260"/>
                    <a:pt x="18179" y="6033"/>
                    <a:pt x="18190" y="6033"/>
                  </a:cubicBezTo>
                  <a:cubicBezTo>
                    <a:pt x="18202" y="6033"/>
                    <a:pt x="18214" y="5370"/>
                    <a:pt x="18225" y="5370"/>
                  </a:cubicBezTo>
                  <a:cubicBezTo>
                    <a:pt x="18237" y="5370"/>
                    <a:pt x="18251" y="6144"/>
                    <a:pt x="18260" y="6144"/>
                  </a:cubicBezTo>
                  <a:cubicBezTo>
                    <a:pt x="18266" y="6144"/>
                    <a:pt x="18295" y="5370"/>
                    <a:pt x="18298" y="5370"/>
                  </a:cubicBezTo>
                  <a:cubicBezTo>
                    <a:pt x="18301" y="5481"/>
                    <a:pt x="18333" y="6033"/>
                    <a:pt x="18333" y="6144"/>
                  </a:cubicBezTo>
                  <a:cubicBezTo>
                    <a:pt x="18330" y="6365"/>
                    <a:pt x="18292" y="6687"/>
                    <a:pt x="18295" y="6908"/>
                  </a:cubicBezTo>
                  <a:cubicBezTo>
                    <a:pt x="18295" y="6908"/>
                    <a:pt x="18324" y="7673"/>
                    <a:pt x="18327" y="7673"/>
                  </a:cubicBezTo>
                  <a:cubicBezTo>
                    <a:pt x="18336" y="7673"/>
                    <a:pt x="18359" y="7019"/>
                    <a:pt x="18365" y="6908"/>
                  </a:cubicBezTo>
                  <a:cubicBezTo>
                    <a:pt x="18371" y="6908"/>
                    <a:pt x="18397" y="6254"/>
                    <a:pt x="18403" y="6254"/>
                  </a:cubicBezTo>
                  <a:cubicBezTo>
                    <a:pt x="18405" y="6254"/>
                    <a:pt x="18434" y="7019"/>
                    <a:pt x="18437" y="7019"/>
                  </a:cubicBezTo>
                  <a:cubicBezTo>
                    <a:pt x="18440" y="6908"/>
                    <a:pt x="18472" y="6466"/>
                    <a:pt x="18475" y="6365"/>
                  </a:cubicBezTo>
                  <a:cubicBezTo>
                    <a:pt x="18475" y="6254"/>
                    <a:pt x="18443" y="5591"/>
                    <a:pt x="18440" y="5591"/>
                  </a:cubicBezTo>
                  <a:cubicBezTo>
                    <a:pt x="18452" y="5591"/>
                    <a:pt x="18466" y="4827"/>
                    <a:pt x="18478" y="4827"/>
                  </a:cubicBezTo>
                  <a:cubicBezTo>
                    <a:pt x="18490" y="4827"/>
                    <a:pt x="18498" y="5591"/>
                    <a:pt x="18510" y="5591"/>
                  </a:cubicBezTo>
                  <a:cubicBezTo>
                    <a:pt x="18522" y="5702"/>
                    <a:pt x="18533" y="6365"/>
                    <a:pt x="18545" y="6365"/>
                  </a:cubicBezTo>
                  <a:cubicBezTo>
                    <a:pt x="18548" y="6365"/>
                    <a:pt x="18580" y="5591"/>
                    <a:pt x="18583" y="5702"/>
                  </a:cubicBezTo>
                  <a:cubicBezTo>
                    <a:pt x="18586" y="5812"/>
                    <a:pt x="18618" y="6365"/>
                    <a:pt x="18618" y="6466"/>
                  </a:cubicBezTo>
                  <a:cubicBezTo>
                    <a:pt x="18615" y="6687"/>
                    <a:pt x="18577" y="7019"/>
                    <a:pt x="18580" y="7129"/>
                  </a:cubicBezTo>
                  <a:cubicBezTo>
                    <a:pt x="18580" y="7240"/>
                    <a:pt x="18609" y="7894"/>
                    <a:pt x="18612" y="7894"/>
                  </a:cubicBezTo>
                  <a:cubicBezTo>
                    <a:pt x="18618" y="8004"/>
                    <a:pt x="18647" y="7350"/>
                    <a:pt x="18650" y="7240"/>
                  </a:cubicBezTo>
                  <a:lnTo>
                    <a:pt x="18687" y="6577"/>
                  </a:lnTo>
                  <a:lnTo>
                    <a:pt x="18725" y="5812"/>
                  </a:lnTo>
                  <a:cubicBezTo>
                    <a:pt x="18731" y="5702"/>
                    <a:pt x="18754" y="5158"/>
                    <a:pt x="18763" y="5158"/>
                  </a:cubicBezTo>
                  <a:cubicBezTo>
                    <a:pt x="18766" y="5158"/>
                    <a:pt x="18792" y="5812"/>
                    <a:pt x="18795" y="5923"/>
                  </a:cubicBezTo>
                  <a:cubicBezTo>
                    <a:pt x="18804" y="6033"/>
                    <a:pt x="18818" y="6577"/>
                    <a:pt x="18830" y="6687"/>
                  </a:cubicBezTo>
                  <a:cubicBezTo>
                    <a:pt x="18836" y="6687"/>
                    <a:pt x="18859" y="5923"/>
                    <a:pt x="18868" y="5923"/>
                  </a:cubicBezTo>
                  <a:cubicBezTo>
                    <a:pt x="18879" y="5923"/>
                    <a:pt x="18888" y="6687"/>
                    <a:pt x="18902" y="6687"/>
                  </a:cubicBezTo>
                  <a:cubicBezTo>
                    <a:pt x="18911" y="6798"/>
                    <a:pt x="18929" y="6033"/>
                    <a:pt x="18937" y="6033"/>
                  </a:cubicBezTo>
                  <a:cubicBezTo>
                    <a:pt x="18952" y="6033"/>
                    <a:pt x="18961" y="6798"/>
                    <a:pt x="18972" y="6798"/>
                  </a:cubicBezTo>
                  <a:cubicBezTo>
                    <a:pt x="18984" y="6798"/>
                    <a:pt x="18998" y="6144"/>
                    <a:pt x="19010" y="6144"/>
                  </a:cubicBezTo>
                  <a:cubicBezTo>
                    <a:pt x="19022" y="6144"/>
                    <a:pt x="19033" y="6908"/>
                    <a:pt x="19045" y="6908"/>
                  </a:cubicBezTo>
                  <a:cubicBezTo>
                    <a:pt x="19051" y="6908"/>
                    <a:pt x="19077" y="6254"/>
                    <a:pt x="19080" y="6144"/>
                  </a:cubicBezTo>
                  <a:cubicBezTo>
                    <a:pt x="19091" y="6033"/>
                    <a:pt x="19106" y="5591"/>
                    <a:pt x="19118" y="5481"/>
                  </a:cubicBezTo>
                  <a:cubicBezTo>
                    <a:pt x="19126" y="5370"/>
                    <a:pt x="19144" y="6254"/>
                    <a:pt x="19152" y="6254"/>
                  </a:cubicBezTo>
                  <a:cubicBezTo>
                    <a:pt x="19164" y="6254"/>
                    <a:pt x="19179" y="5591"/>
                    <a:pt x="19190" y="5481"/>
                  </a:cubicBezTo>
                  <a:cubicBezTo>
                    <a:pt x="19199" y="5481"/>
                    <a:pt x="19213" y="6254"/>
                    <a:pt x="19222" y="6365"/>
                  </a:cubicBezTo>
                  <a:cubicBezTo>
                    <a:pt x="19237" y="6365"/>
                    <a:pt x="19248" y="5591"/>
                    <a:pt x="19260" y="5591"/>
                  </a:cubicBezTo>
                  <a:cubicBezTo>
                    <a:pt x="19272" y="5591"/>
                    <a:pt x="19283" y="6365"/>
                    <a:pt x="19295" y="6365"/>
                  </a:cubicBezTo>
                  <a:cubicBezTo>
                    <a:pt x="19304" y="6365"/>
                    <a:pt x="19324" y="5591"/>
                    <a:pt x="19333" y="5702"/>
                  </a:cubicBezTo>
                  <a:cubicBezTo>
                    <a:pt x="19336" y="5702"/>
                    <a:pt x="19368" y="6365"/>
                    <a:pt x="19368" y="6466"/>
                  </a:cubicBezTo>
                  <a:cubicBezTo>
                    <a:pt x="19368" y="6466"/>
                    <a:pt x="19330" y="7129"/>
                    <a:pt x="19330" y="7129"/>
                  </a:cubicBezTo>
                  <a:cubicBezTo>
                    <a:pt x="19321" y="7129"/>
                    <a:pt x="19304" y="6365"/>
                    <a:pt x="19295" y="6365"/>
                  </a:cubicBezTo>
                  <a:cubicBezTo>
                    <a:pt x="19283" y="6466"/>
                    <a:pt x="19269" y="7129"/>
                    <a:pt x="19257" y="7129"/>
                  </a:cubicBezTo>
                  <a:cubicBezTo>
                    <a:pt x="19248" y="7129"/>
                    <a:pt x="19234" y="6254"/>
                    <a:pt x="19222" y="6365"/>
                  </a:cubicBezTo>
                  <a:cubicBezTo>
                    <a:pt x="19211" y="6365"/>
                    <a:pt x="19199" y="6908"/>
                    <a:pt x="19187" y="7019"/>
                  </a:cubicBezTo>
                  <a:cubicBezTo>
                    <a:pt x="19199" y="7129"/>
                    <a:pt x="19208" y="7783"/>
                    <a:pt x="19219" y="7783"/>
                  </a:cubicBezTo>
                  <a:cubicBezTo>
                    <a:pt x="19231" y="7783"/>
                    <a:pt x="19248" y="7019"/>
                    <a:pt x="19257" y="7129"/>
                  </a:cubicBezTo>
                  <a:cubicBezTo>
                    <a:pt x="19272" y="7129"/>
                    <a:pt x="19277" y="7783"/>
                    <a:pt x="19292" y="7894"/>
                  </a:cubicBezTo>
                  <a:cubicBezTo>
                    <a:pt x="19304" y="7894"/>
                    <a:pt x="19318" y="7129"/>
                    <a:pt x="19330" y="7129"/>
                  </a:cubicBezTo>
                  <a:cubicBezTo>
                    <a:pt x="19336" y="7129"/>
                    <a:pt x="19356" y="8004"/>
                    <a:pt x="19362" y="7894"/>
                  </a:cubicBezTo>
                  <a:cubicBezTo>
                    <a:pt x="19373" y="7894"/>
                    <a:pt x="19391" y="7461"/>
                    <a:pt x="19399" y="7240"/>
                  </a:cubicBezTo>
                  <a:cubicBezTo>
                    <a:pt x="19411" y="7019"/>
                    <a:pt x="19426" y="6798"/>
                    <a:pt x="19437" y="6466"/>
                  </a:cubicBezTo>
                  <a:cubicBezTo>
                    <a:pt x="19443" y="6365"/>
                    <a:pt x="19466" y="5812"/>
                    <a:pt x="19475" y="5812"/>
                  </a:cubicBezTo>
                  <a:cubicBezTo>
                    <a:pt x="19484" y="5812"/>
                    <a:pt x="19498" y="6577"/>
                    <a:pt x="19510" y="6577"/>
                  </a:cubicBezTo>
                  <a:cubicBezTo>
                    <a:pt x="19519" y="6577"/>
                    <a:pt x="19536" y="5812"/>
                    <a:pt x="19545" y="5923"/>
                  </a:cubicBezTo>
                  <a:cubicBezTo>
                    <a:pt x="19559" y="5923"/>
                    <a:pt x="19568" y="6577"/>
                    <a:pt x="19580" y="6687"/>
                  </a:cubicBezTo>
                  <a:cubicBezTo>
                    <a:pt x="19591" y="6687"/>
                    <a:pt x="19603" y="7461"/>
                    <a:pt x="19615" y="7461"/>
                  </a:cubicBezTo>
                  <a:cubicBezTo>
                    <a:pt x="19620" y="7461"/>
                    <a:pt x="19647" y="6798"/>
                    <a:pt x="19652" y="6687"/>
                  </a:cubicBezTo>
                  <a:cubicBezTo>
                    <a:pt x="19655" y="6687"/>
                    <a:pt x="19684" y="6033"/>
                    <a:pt x="19687" y="6033"/>
                  </a:cubicBezTo>
                  <a:cubicBezTo>
                    <a:pt x="19693" y="6033"/>
                    <a:pt x="19722" y="6687"/>
                    <a:pt x="19722" y="6798"/>
                  </a:cubicBezTo>
                  <a:cubicBezTo>
                    <a:pt x="19722" y="6908"/>
                    <a:pt x="19681" y="7461"/>
                    <a:pt x="19684" y="7562"/>
                  </a:cubicBezTo>
                  <a:cubicBezTo>
                    <a:pt x="19687" y="7562"/>
                    <a:pt x="19713" y="8336"/>
                    <a:pt x="19719" y="8336"/>
                  </a:cubicBezTo>
                  <a:cubicBezTo>
                    <a:pt x="19728" y="8336"/>
                    <a:pt x="19748" y="7562"/>
                    <a:pt x="19757" y="7562"/>
                  </a:cubicBezTo>
                  <a:cubicBezTo>
                    <a:pt x="19769" y="7673"/>
                    <a:pt x="19777" y="8226"/>
                    <a:pt x="19789" y="8336"/>
                  </a:cubicBezTo>
                  <a:lnTo>
                    <a:pt x="19859" y="9874"/>
                  </a:lnTo>
                  <a:cubicBezTo>
                    <a:pt x="19867" y="9653"/>
                    <a:pt x="19885" y="9543"/>
                    <a:pt x="19896" y="9211"/>
                  </a:cubicBezTo>
                  <a:cubicBezTo>
                    <a:pt x="19899" y="9101"/>
                    <a:pt x="19931" y="8668"/>
                    <a:pt x="19931" y="8557"/>
                  </a:cubicBezTo>
                  <a:cubicBezTo>
                    <a:pt x="19934" y="8447"/>
                    <a:pt x="19899" y="7673"/>
                    <a:pt x="19899" y="7673"/>
                  </a:cubicBezTo>
                  <a:cubicBezTo>
                    <a:pt x="19894" y="7783"/>
                    <a:pt x="19864" y="8447"/>
                    <a:pt x="19862" y="8447"/>
                  </a:cubicBezTo>
                  <a:cubicBezTo>
                    <a:pt x="19850" y="8336"/>
                    <a:pt x="19838" y="7894"/>
                    <a:pt x="19827" y="7673"/>
                  </a:cubicBezTo>
                  <a:cubicBezTo>
                    <a:pt x="19818" y="7461"/>
                    <a:pt x="19803" y="7129"/>
                    <a:pt x="19795" y="6908"/>
                  </a:cubicBezTo>
                  <a:cubicBezTo>
                    <a:pt x="19795" y="6908"/>
                    <a:pt x="19803" y="6687"/>
                    <a:pt x="19812" y="6466"/>
                  </a:cubicBezTo>
                  <a:cubicBezTo>
                    <a:pt x="19821" y="6365"/>
                    <a:pt x="19830" y="6144"/>
                    <a:pt x="19830" y="6144"/>
                  </a:cubicBezTo>
                  <a:cubicBezTo>
                    <a:pt x="19844" y="6144"/>
                    <a:pt x="19853" y="6908"/>
                    <a:pt x="19864" y="6908"/>
                  </a:cubicBezTo>
                  <a:cubicBezTo>
                    <a:pt x="19876" y="6908"/>
                    <a:pt x="19891" y="6254"/>
                    <a:pt x="19902" y="6254"/>
                  </a:cubicBezTo>
                  <a:cubicBezTo>
                    <a:pt x="19914" y="6254"/>
                    <a:pt x="19926" y="7019"/>
                    <a:pt x="19937" y="7019"/>
                  </a:cubicBezTo>
                  <a:cubicBezTo>
                    <a:pt x="19949" y="7019"/>
                    <a:pt x="19960" y="6254"/>
                    <a:pt x="19972" y="6254"/>
                  </a:cubicBezTo>
                  <a:cubicBezTo>
                    <a:pt x="19987" y="6365"/>
                    <a:pt x="19995" y="7019"/>
                    <a:pt x="20007" y="7129"/>
                  </a:cubicBezTo>
                  <a:cubicBezTo>
                    <a:pt x="20016" y="7129"/>
                    <a:pt x="20036" y="6365"/>
                    <a:pt x="20045" y="6365"/>
                  </a:cubicBezTo>
                  <a:cubicBezTo>
                    <a:pt x="20050" y="6365"/>
                    <a:pt x="20074" y="7019"/>
                    <a:pt x="20080" y="7129"/>
                  </a:cubicBezTo>
                  <a:cubicBezTo>
                    <a:pt x="20085" y="7240"/>
                    <a:pt x="20106" y="7894"/>
                    <a:pt x="20112" y="7894"/>
                  </a:cubicBezTo>
                  <a:cubicBezTo>
                    <a:pt x="20123" y="8004"/>
                    <a:pt x="20138" y="7240"/>
                    <a:pt x="20149" y="7240"/>
                  </a:cubicBezTo>
                  <a:cubicBezTo>
                    <a:pt x="20158" y="7240"/>
                    <a:pt x="20178" y="8004"/>
                    <a:pt x="20184" y="8004"/>
                  </a:cubicBezTo>
                  <a:cubicBezTo>
                    <a:pt x="20196" y="7894"/>
                    <a:pt x="20213" y="7461"/>
                    <a:pt x="20222" y="7350"/>
                  </a:cubicBezTo>
                  <a:cubicBezTo>
                    <a:pt x="20228" y="7240"/>
                    <a:pt x="20251" y="6577"/>
                    <a:pt x="20257" y="6577"/>
                  </a:cubicBezTo>
                  <a:cubicBezTo>
                    <a:pt x="20268" y="6577"/>
                    <a:pt x="20280" y="7350"/>
                    <a:pt x="20292" y="7350"/>
                  </a:cubicBezTo>
                  <a:cubicBezTo>
                    <a:pt x="20300" y="7350"/>
                    <a:pt x="20324" y="6577"/>
                    <a:pt x="20329" y="6687"/>
                  </a:cubicBezTo>
                  <a:cubicBezTo>
                    <a:pt x="20341" y="6798"/>
                    <a:pt x="20356" y="7240"/>
                    <a:pt x="20364" y="7461"/>
                  </a:cubicBezTo>
                  <a:cubicBezTo>
                    <a:pt x="20367" y="7562"/>
                    <a:pt x="20393" y="8226"/>
                    <a:pt x="20396" y="8226"/>
                  </a:cubicBezTo>
                  <a:cubicBezTo>
                    <a:pt x="20405" y="8226"/>
                    <a:pt x="20428" y="7673"/>
                    <a:pt x="20434" y="7461"/>
                  </a:cubicBezTo>
                  <a:lnTo>
                    <a:pt x="20472" y="6798"/>
                  </a:lnTo>
                  <a:cubicBezTo>
                    <a:pt x="20475" y="6687"/>
                    <a:pt x="20507" y="6033"/>
                    <a:pt x="20510" y="6033"/>
                  </a:cubicBezTo>
                  <a:cubicBezTo>
                    <a:pt x="20513" y="6144"/>
                    <a:pt x="20545" y="6798"/>
                    <a:pt x="20545" y="6908"/>
                  </a:cubicBezTo>
                  <a:cubicBezTo>
                    <a:pt x="20542" y="7019"/>
                    <a:pt x="20504" y="7461"/>
                    <a:pt x="20507" y="7562"/>
                  </a:cubicBezTo>
                  <a:cubicBezTo>
                    <a:pt x="20510" y="7783"/>
                    <a:pt x="20533" y="8115"/>
                    <a:pt x="20539" y="8336"/>
                  </a:cubicBezTo>
                  <a:cubicBezTo>
                    <a:pt x="20550" y="8668"/>
                    <a:pt x="20562" y="8879"/>
                    <a:pt x="20574" y="9101"/>
                  </a:cubicBezTo>
                  <a:cubicBezTo>
                    <a:pt x="20585" y="9432"/>
                    <a:pt x="20597" y="9653"/>
                    <a:pt x="20609" y="9874"/>
                  </a:cubicBezTo>
                  <a:cubicBezTo>
                    <a:pt x="20632" y="9432"/>
                    <a:pt x="20658" y="8990"/>
                    <a:pt x="20681" y="8447"/>
                  </a:cubicBezTo>
                  <a:cubicBezTo>
                    <a:pt x="20693" y="8336"/>
                    <a:pt x="20707" y="7894"/>
                    <a:pt x="20719" y="7783"/>
                  </a:cubicBezTo>
                  <a:cubicBezTo>
                    <a:pt x="20725" y="7783"/>
                    <a:pt x="20745" y="8557"/>
                    <a:pt x="20754" y="8557"/>
                  </a:cubicBezTo>
                  <a:cubicBezTo>
                    <a:pt x="20760" y="8557"/>
                    <a:pt x="20786" y="7783"/>
                    <a:pt x="20792" y="7894"/>
                  </a:cubicBezTo>
                  <a:cubicBezTo>
                    <a:pt x="20795" y="7894"/>
                    <a:pt x="20827" y="8557"/>
                    <a:pt x="20824" y="8668"/>
                  </a:cubicBezTo>
                  <a:cubicBezTo>
                    <a:pt x="20824" y="8879"/>
                    <a:pt x="20786" y="9101"/>
                    <a:pt x="20789" y="9322"/>
                  </a:cubicBezTo>
                  <a:cubicBezTo>
                    <a:pt x="20789" y="9543"/>
                    <a:pt x="20815" y="9874"/>
                    <a:pt x="20821" y="10086"/>
                  </a:cubicBezTo>
                  <a:cubicBezTo>
                    <a:pt x="20821" y="10086"/>
                    <a:pt x="20858" y="9543"/>
                    <a:pt x="20858" y="9432"/>
                  </a:cubicBezTo>
                  <a:cubicBezTo>
                    <a:pt x="20858" y="9211"/>
                    <a:pt x="20827" y="8879"/>
                    <a:pt x="20824" y="8668"/>
                  </a:cubicBezTo>
                  <a:cubicBezTo>
                    <a:pt x="20838" y="8557"/>
                    <a:pt x="20850" y="7894"/>
                    <a:pt x="20861" y="7894"/>
                  </a:cubicBezTo>
                  <a:cubicBezTo>
                    <a:pt x="20873" y="7894"/>
                    <a:pt x="20888" y="8769"/>
                    <a:pt x="20896" y="8668"/>
                  </a:cubicBezTo>
                  <a:cubicBezTo>
                    <a:pt x="20902" y="8668"/>
                    <a:pt x="20928" y="7894"/>
                    <a:pt x="20934" y="8004"/>
                  </a:cubicBezTo>
                  <a:cubicBezTo>
                    <a:pt x="20946" y="8115"/>
                    <a:pt x="20960" y="8557"/>
                    <a:pt x="20966" y="8769"/>
                  </a:cubicBezTo>
                  <a:cubicBezTo>
                    <a:pt x="20975" y="8879"/>
                    <a:pt x="20992" y="9543"/>
                    <a:pt x="21001" y="9543"/>
                  </a:cubicBezTo>
                  <a:cubicBezTo>
                    <a:pt x="21013" y="9653"/>
                    <a:pt x="21021" y="10307"/>
                    <a:pt x="21036" y="10307"/>
                  </a:cubicBezTo>
                  <a:cubicBezTo>
                    <a:pt x="21047" y="10418"/>
                    <a:pt x="21062" y="9653"/>
                    <a:pt x="21074" y="9653"/>
                  </a:cubicBezTo>
                  <a:cubicBezTo>
                    <a:pt x="21085" y="9653"/>
                    <a:pt x="21094" y="10418"/>
                    <a:pt x="21106" y="10418"/>
                  </a:cubicBezTo>
                  <a:cubicBezTo>
                    <a:pt x="21117" y="10418"/>
                    <a:pt x="21132" y="9653"/>
                    <a:pt x="21143" y="9653"/>
                  </a:cubicBezTo>
                  <a:cubicBezTo>
                    <a:pt x="21152" y="9653"/>
                    <a:pt x="21170" y="10528"/>
                    <a:pt x="21178" y="10528"/>
                  </a:cubicBezTo>
                  <a:cubicBezTo>
                    <a:pt x="21190" y="10418"/>
                    <a:pt x="21207" y="9976"/>
                    <a:pt x="21216" y="9764"/>
                  </a:cubicBezTo>
                  <a:lnTo>
                    <a:pt x="21251" y="9101"/>
                  </a:lnTo>
                  <a:lnTo>
                    <a:pt x="21326" y="7673"/>
                  </a:lnTo>
                  <a:lnTo>
                    <a:pt x="21396" y="9211"/>
                  </a:lnTo>
                  <a:cubicBezTo>
                    <a:pt x="21382" y="9211"/>
                    <a:pt x="21370" y="9874"/>
                    <a:pt x="21358" y="9874"/>
                  </a:cubicBezTo>
                  <a:cubicBezTo>
                    <a:pt x="21356" y="9874"/>
                    <a:pt x="21324" y="9211"/>
                    <a:pt x="21324" y="9101"/>
                  </a:cubicBezTo>
                  <a:cubicBezTo>
                    <a:pt x="21321" y="9432"/>
                    <a:pt x="21289" y="9543"/>
                    <a:pt x="21286" y="9874"/>
                  </a:cubicBezTo>
                  <a:cubicBezTo>
                    <a:pt x="21283" y="9976"/>
                    <a:pt x="21321" y="10418"/>
                    <a:pt x="21321" y="10639"/>
                  </a:cubicBezTo>
                  <a:cubicBezTo>
                    <a:pt x="21321" y="10749"/>
                    <a:pt x="21280" y="11182"/>
                    <a:pt x="21283" y="11293"/>
                  </a:cubicBezTo>
                  <a:cubicBezTo>
                    <a:pt x="21286" y="11514"/>
                    <a:pt x="21309" y="11956"/>
                    <a:pt x="21318" y="12067"/>
                  </a:cubicBezTo>
                  <a:cubicBezTo>
                    <a:pt x="21329" y="12389"/>
                    <a:pt x="21341" y="12610"/>
                    <a:pt x="21350" y="12942"/>
                  </a:cubicBezTo>
                  <a:cubicBezTo>
                    <a:pt x="21361" y="13163"/>
                    <a:pt x="21379" y="13384"/>
                    <a:pt x="21385" y="13706"/>
                  </a:cubicBezTo>
                  <a:cubicBezTo>
                    <a:pt x="21388" y="13706"/>
                    <a:pt x="21347" y="14259"/>
                    <a:pt x="21347" y="14369"/>
                  </a:cubicBezTo>
                  <a:cubicBezTo>
                    <a:pt x="21347" y="14480"/>
                    <a:pt x="21376" y="15023"/>
                    <a:pt x="21382" y="15134"/>
                  </a:cubicBezTo>
                  <a:cubicBezTo>
                    <a:pt x="21388" y="15355"/>
                    <a:pt x="21414" y="15788"/>
                    <a:pt x="21417" y="15898"/>
                  </a:cubicBezTo>
                  <a:cubicBezTo>
                    <a:pt x="21417" y="16119"/>
                    <a:pt x="21379" y="16451"/>
                    <a:pt x="21379" y="16672"/>
                  </a:cubicBezTo>
                  <a:cubicBezTo>
                    <a:pt x="21379" y="16893"/>
                    <a:pt x="21414" y="17216"/>
                    <a:pt x="21411" y="17437"/>
                  </a:cubicBezTo>
                  <a:cubicBezTo>
                    <a:pt x="21411" y="17547"/>
                    <a:pt x="21373" y="18091"/>
                    <a:pt x="21376" y="18091"/>
                  </a:cubicBezTo>
                  <a:cubicBezTo>
                    <a:pt x="21379" y="18201"/>
                    <a:pt x="21402" y="18864"/>
                    <a:pt x="21408" y="18864"/>
                  </a:cubicBezTo>
                  <a:cubicBezTo>
                    <a:pt x="21417" y="18975"/>
                    <a:pt x="21437" y="18201"/>
                    <a:pt x="21446" y="18201"/>
                  </a:cubicBezTo>
                  <a:cubicBezTo>
                    <a:pt x="21457" y="18201"/>
                    <a:pt x="21469" y="18975"/>
                    <a:pt x="21481" y="18975"/>
                  </a:cubicBezTo>
                  <a:cubicBezTo>
                    <a:pt x="21492" y="18754"/>
                    <a:pt x="21504" y="18533"/>
                    <a:pt x="21518" y="18312"/>
                  </a:cubicBezTo>
                  <a:cubicBezTo>
                    <a:pt x="21527" y="18091"/>
                    <a:pt x="21550" y="17768"/>
                    <a:pt x="21553" y="17547"/>
                  </a:cubicBezTo>
                  <a:cubicBezTo>
                    <a:pt x="21556" y="17437"/>
                    <a:pt x="21521" y="16893"/>
                    <a:pt x="21521" y="16783"/>
                  </a:cubicBezTo>
                  <a:cubicBezTo>
                    <a:pt x="21521" y="16562"/>
                    <a:pt x="21553" y="16230"/>
                    <a:pt x="21559" y="16119"/>
                  </a:cubicBezTo>
                  <a:cubicBezTo>
                    <a:pt x="21562" y="15898"/>
                    <a:pt x="21524" y="15465"/>
                    <a:pt x="21524" y="15244"/>
                  </a:cubicBezTo>
                  <a:cubicBezTo>
                    <a:pt x="21524" y="15244"/>
                    <a:pt x="21559" y="14581"/>
                    <a:pt x="21562" y="14581"/>
                  </a:cubicBezTo>
                  <a:cubicBezTo>
                    <a:pt x="21565" y="14581"/>
                    <a:pt x="21594" y="15244"/>
                    <a:pt x="21594" y="15355"/>
                  </a:cubicBezTo>
                  <a:cubicBezTo>
                    <a:pt x="21597" y="15465"/>
                    <a:pt x="21559" y="15898"/>
                    <a:pt x="21559" y="16119"/>
                  </a:cubicBezTo>
                  <a:cubicBezTo>
                    <a:pt x="21556" y="16340"/>
                    <a:pt x="21591" y="16562"/>
                    <a:pt x="21591" y="16893"/>
                  </a:cubicBezTo>
                  <a:cubicBezTo>
                    <a:pt x="21588" y="17105"/>
                    <a:pt x="21556" y="17326"/>
                    <a:pt x="21553" y="17547"/>
                  </a:cubicBezTo>
                  <a:cubicBezTo>
                    <a:pt x="21553" y="17658"/>
                    <a:pt x="21591" y="18312"/>
                    <a:pt x="21588" y="18312"/>
                  </a:cubicBezTo>
                  <a:cubicBezTo>
                    <a:pt x="21579" y="18643"/>
                    <a:pt x="21562" y="18864"/>
                    <a:pt x="21550" y="19085"/>
                  </a:cubicBezTo>
                  <a:cubicBezTo>
                    <a:pt x="21547" y="19085"/>
                    <a:pt x="21518" y="19739"/>
                    <a:pt x="21513" y="19739"/>
                  </a:cubicBezTo>
                  <a:cubicBezTo>
                    <a:pt x="21510" y="19739"/>
                    <a:pt x="21483" y="18975"/>
                    <a:pt x="21481" y="18975"/>
                  </a:cubicBezTo>
                  <a:cubicBezTo>
                    <a:pt x="21466" y="19085"/>
                    <a:pt x="21454" y="19518"/>
                    <a:pt x="21443" y="19739"/>
                  </a:cubicBezTo>
                  <a:lnTo>
                    <a:pt x="21405" y="20403"/>
                  </a:lnTo>
                  <a:cubicBezTo>
                    <a:pt x="21393" y="20614"/>
                    <a:pt x="21382" y="20835"/>
                    <a:pt x="21367" y="21057"/>
                  </a:cubicBezTo>
                  <a:cubicBezTo>
                    <a:pt x="21356" y="21057"/>
                    <a:pt x="21347" y="20292"/>
                    <a:pt x="21335" y="20292"/>
                  </a:cubicBezTo>
                  <a:cubicBezTo>
                    <a:pt x="21332" y="20292"/>
                    <a:pt x="21297" y="21057"/>
                    <a:pt x="21297" y="21057"/>
                  </a:cubicBezTo>
                  <a:cubicBezTo>
                    <a:pt x="21292" y="20835"/>
                    <a:pt x="21263" y="20403"/>
                    <a:pt x="21263" y="20292"/>
                  </a:cubicBezTo>
                  <a:cubicBezTo>
                    <a:pt x="21263" y="19960"/>
                    <a:pt x="21300" y="19850"/>
                    <a:pt x="21300" y="19518"/>
                  </a:cubicBezTo>
                  <a:cubicBezTo>
                    <a:pt x="21300" y="19297"/>
                    <a:pt x="21265" y="18975"/>
                    <a:pt x="21265" y="18754"/>
                  </a:cubicBezTo>
                  <a:cubicBezTo>
                    <a:pt x="21265" y="18533"/>
                    <a:pt x="21297" y="18201"/>
                    <a:pt x="21303" y="18091"/>
                  </a:cubicBezTo>
                  <a:cubicBezTo>
                    <a:pt x="21303" y="18091"/>
                    <a:pt x="21335" y="18864"/>
                    <a:pt x="21338" y="18864"/>
                  </a:cubicBezTo>
                  <a:cubicBezTo>
                    <a:pt x="21341" y="18864"/>
                    <a:pt x="21370" y="18201"/>
                    <a:pt x="21376" y="18091"/>
                  </a:cubicBezTo>
                  <a:cubicBezTo>
                    <a:pt x="21376" y="18091"/>
                    <a:pt x="21341" y="17437"/>
                    <a:pt x="21341" y="17326"/>
                  </a:cubicBezTo>
                  <a:cubicBezTo>
                    <a:pt x="21341" y="17105"/>
                    <a:pt x="21373" y="16893"/>
                    <a:pt x="21379" y="16672"/>
                  </a:cubicBezTo>
                  <a:cubicBezTo>
                    <a:pt x="21382" y="16562"/>
                    <a:pt x="21344" y="16009"/>
                    <a:pt x="21344" y="15898"/>
                  </a:cubicBezTo>
                  <a:cubicBezTo>
                    <a:pt x="21332" y="16119"/>
                    <a:pt x="21318" y="16340"/>
                    <a:pt x="21306" y="16562"/>
                  </a:cubicBezTo>
                  <a:cubicBezTo>
                    <a:pt x="21303" y="16672"/>
                    <a:pt x="21274" y="17326"/>
                    <a:pt x="21268" y="17326"/>
                  </a:cubicBezTo>
                  <a:cubicBezTo>
                    <a:pt x="21263" y="17216"/>
                    <a:pt x="21239" y="16451"/>
                    <a:pt x="21236" y="16451"/>
                  </a:cubicBezTo>
                  <a:cubicBezTo>
                    <a:pt x="21225" y="16562"/>
                    <a:pt x="21207" y="16994"/>
                    <a:pt x="21199" y="17216"/>
                  </a:cubicBezTo>
                  <a:lnTo>
                    <a:pt x="21161" y="17879"/>
                  </a:lnTo>
                  <a:cubicBezTo>
                    <a:pt x="21158" y="17658"/>
                    <a:pt x="21126" y="17437"/>
                    <a:pt x="21126" y="17105"/>
                  </a:cubicBezTo>
                  <a:cubicBezTo>
                    <a:pt x="21126" y="16994"/>
                    <a:pt x="21158" y="16562"/>
                    <a:pt x="21164" y="16451"/>
                  </a:cubicBezTo>
                  <a:cubicBezTo>
                    <a:pt x="21175" y="16230"/>
                    <a:pt x="21190" y="15898"/>
                    <a:pt x="21202" y="15686"/>
                  </a:cubicBezTo>
                  <a:cubicBezTo>
                    <a:pt x="21207" y="15576"/>
                    <a:pt x="21231" y="15023"/>
                    <a:pt x="21239" y="15023"/>
                  </a:cubicBezTo>
                  <a:cubicBezTo>
                    <a:pt x="21248" y="15023"/>
                    <a:pt x="21263" y="15788"/>
                    <a:pt x="21274" y="15788"/>
                  </a:cubicBezTo>
                  <a:cubicBezTo>
                    <a:pt x="21277" y="15788"/>
                    <a:pt x="21309" y="15134"/>
                    <a:pt x="21309" y="15134"/>
                  </a:cubicBezTo>
                  <a:cubicBezTo>
                    <a:pt x="21312" y="15023"/>
                    <a:pt x="21277" y="14259"/>
                    <a:pt x="21277" y="14259"/>
                  </a:cubicBezTo>
                  <a:cubicBezTo>
                    <a:pt x="21268" y="14259"/>
                    <a:pt x="21245" y="15023"/>
                    <a:pt x="21239" y="15023"/>
                  </a:cubicBezTo>
                  <a:cubicBezTo>
                    <a:pt x="21228" y="14913"/>
                    <a:pt x="21213" y="14480"/>
                    <a:pt x="21204" y="14259"/>
                  </a:cubicBezTo>
                  <a:cubicBezTo>
                    <a:pt x="21202" y="14148"/>
                    <a:pt x="21170" y="13596"/>
                    <a:pt x="21172" y="13485"/>
                  </a:cubicBezTo>
                  <a:cubicBezTo>
                    <a:pt x="21172" y="13273"/>
                    <a:pt x="21202" y="12831"/>
                    <a:pt x="21207" y="12721"/>
                  </a:cubicBezTo>
                  <a:cubicBezTo>
                    <a:pt x="21222" y="12499"/>
                    <a:pt x="21233" y="12278"/>
                    <a:pt x="21245" y="12067"/>
                  </a:cubicBezTo>
                  <a:cubicBezTo>
                    <a:pt x="21233" y="11845"/>
                    <a:pt x="21225" y="11403"/>
                    <a:pt x="21213" y="11293"/>
                  </a:cubicBezTo>
                  <a:cubicBezTo>
                    <a:pt x="21202" y="11072"/>
                    <a:pt x="21190" y="10528"/>
                    <a:pt x="21178" y="10528"/>
                  </a:cubicBezTo>
                  <a:cubicBezTo>
                    <a:pt x="21170" y="10418"/>
                    <a:pt x="21149" y="11182"/>
                    <a:pt x="21140" y="11182"/>
                  </a:cubicBezTo>
                  <a:cubicBezTo>
                    <a:pt x="21138" y="11182"/>
                    <a:pt x="21108" y="10418"/>
                    <a:pt x="21106" y="10418"/>
                  </a:cubicBezTo>
                  <a:cubicBezTo>
                    <a:pt x="21103" y="10528"/>
                    <a:pt x="21071" y="10970"/>
                    <a:pt x="21068" y="11072"/>
                  </a:cubicBezTo>
                  <a:cubicBezTo>
                    <a:pt x="21068" y="11293"/>
                    <a:pt x="21100" y="11735"/>
                    <a:pt x="21103" y="11845"/>
                  </a:cubicBezTo>
                  <a:cubicBezTo>
                    <a:pt x="21106" y="11956"/>
                    <a:pt x="21138" y="12610"/>
                    <a:pt x="21138" y="12721"/>
                  </a:cubicBezTo>
                  <a:cubicBezTo>
                    <a:pt x="21135" y="12721"/>
                    <a:pt x="21103" y="13384"/>
                    <a:pt x="21100" y="13384"/>
                  </a:cubicBezTo>
                  <a:cubicBezTo>
                    <a:pt x="21091" y="13384"/>
                    <a:pt x="21077" y="12610"/>
                    <a:pt x="21065" y="12610"/>
                  </a:cubicBezTo>
                  <a:cubicBezTo>
                    <a:pt x="21053" y="12610"/>
                    <a:pt x="21042" y="13273"/>
                    <a:pt x="21027" y="13273"/>
                  </a:cubicBezTo>
                  <a:cubicBezTo>
                    <a:pt x="21027" y="13052"/>
                    <a:pt x="20995" y="12831"/>
                    <a:pt x="20995" y="12499"/>
                  </a:cubicBezTo>
                  <a:cubicBezTo>
                    <a:pt x="20995" y="12278"/>
                    <a:pt x="21033" y="12067"/>
                    <a:pt x="21033" y="11845"/>
                  </a:cubicBezTo>
                  <a:cubicBezTo>
                    <a:pt x="21030" y="11624"/>
                    <a:pt x="21004" y="11293"/>
                    <a:pt x="20998" y="11072"/>
                  </a:cubicBezTo>
                  <a:cubicBezTo>
                    <a:pt x="20989" y="10749"/>
                    <a:pt x="20975" y="10528"/>
                    <a:pt x="20963" y="10307"/>
                  </a:cubicBezTo>
                  <a:cubicBezTo>
                    <a:pt x="20960" y="10197"/>
                    <a:pt x="20937" y="9543"/>
                    <a:pt x="20931" y="9543"/>
                  </a:cubicBezTo>
                  <a:cubicBezTo>
                    <a:pt x="20928" y="9432"/>
                    <a:pt x="20893" y="10197"/>
                    <a:pt x="20893" y="10197"/>
                  </a:cubicBezTo>
                  <a:cubicBezTo>
                    <a:pt x="20893" y="10418"/>
                    <a:pt x="20925" y="10749"/>
                    <a:pt x="20925" y="10970"/>
                  </a:cubicBezTo>
                  <a:cubicBezTo>
                    <a:pt x="20922" y="11293"/>
                    <a:pt x="20893" y="11403"/>
                    <a:pt x="20890" y="11735"/>
                  </a:cubicBezTo>
                  <a:cubicBezTo>
                    <a:pt x="20888" y="11845"/>
                    <a:pt x="20922" y="12278"/>
                    <a:pt x="20922" y="12499"/>
                  </a:cubicBezTo>
                  <a:cubicBezTo>
                    <a:pt x="20922" y="12610"/>
                    <a:pt x="20885" y="13052"/>
                    <a:pt x="20885" y="13163"/>
                  </a:cubicBezTo>
                  <a:cubicBezTo>
                    <a:pt x="20890" y="13384"/>
                    <a:pt x="20911" y="13817"/>
                    <a:pt x="20920" y="13927"/>
                  </a:cubicBezTo>
                  <a:cubicBezTo>
                    <a:pt x="20931" y="14148"/>
                    <a:pt x="20943" y="14581"/>
                    <a:pt x="20954" y="14692"/>
                  </a:cubicBezTo>
                  <a:cubicBezTo>
                    <a:pt x="20963" y="14802"/>
                    <a:pt x="20978" y="15465"/>
                    <a:pt x="20986" y="15465"/>
                  </a:cubicBezTo>
                  <a:cubicBezTo>
                    <a:pt x="20989" y="15465"/>
                    <a:pt x="20998" y="15355"/>
                    <a:pt x="21007" y="15134"/>
                  </a:cubicBezTo>
                  <a:cubicBezTo>
                    <a:pt x="21015" y="15023"/>
                    <a:pt x="21024" y="14802"/>
                    <a:pt x="21024" y="14802"/>
                  </a:cubicBezTo>
                  <a:cubicBezTo>
                    <a:pt x="21030" y="15023"/>
                    <a:pt x="21059" y="15355"/>
                    <a:pt x="21059" y="15576"/>
                  </a:cubicBezTo>
                  <a:cubicBezTo>
                    <a:pt x="21059" y="15788"/>
                    <a:pt x="21021" y="16119"/>
                    <a:pt x="21021" y="16340"/>
                  </a:cubicBezTo>
                  <a:cubicBezTo>
                    <a:pt x="21024" y="16562"/>
                    <a:pt x="21056" y="16783"/>
                    <a:pt x="21056" y="17105"/>
                  </a:cubicBezTo>
                  <a:cubicBezTo>
                    <a:pt x="21056" y="17326"/>
                    <a:pt x="21018" y="17547"/>
                    <a:pt x="21018" y="17768"/>
                  </a:cubicBezTo>
                  <a:cubicBezTo>
                    <a:pt x="21018" y="17989"/>
                    <a:pt x="21056" y="18312"/>
                    <a:pt x="21053" y="18533"/>
                  </a:cubicBezTo>
                  <a:cubicBezTo>
                    <a:pt x="21050" y="18864"/>
                    <a:pt x="21018" y="18975"/>
                    <a:pt x="21015" y="19297"/>
                  </a:cubicBezTo>
                  <a:cubicBezTo>
                    <a:pt x="21013" y="19518"/>
                    <a:pt x="20978" y="19739"/>
                    <a:pt x="20978" y="19960"/>
                  </a:cubicBezTo>
                  <a:cubicBezTo>
                    <a:pt x="20978" y="20071"/>
                    <a:pt x="21013" y="20725"/>
                    <a:pt x="21013" y="20725"/>
                  </a:cubicBezTo>
                  <a:cubicBezTo>
                    <a:pt x="21007" y="20835"/>
                    <a:pt x="20981" y="21499"/>
                    <a:pt x="20975" y="21499"/>
                  </a:cubicBezTo>
                  <a:cubicBezTo>
                    <a:pt x="20963" y="21499"/>
                    <a:pt x="20949" y="20614"/>
                    <a:pt x="20940" y="20725"/>
                  </a:cubicBezTo>
                  <a:cubicBezTo>
                    <a:pt x="20928" y="20725"/>
                    <a:pt x="20914" y="21388"/>
                    <a:pt x="20902" y="21388"/>
                  </a:cubicBezTo>
                  <a:cubicBezTo>
                    <a:pt x="20890" y="21388"/>
                    <a:pt x="20882" y="20614"/>
                    <a:pt x="20870" y="20614"/>
                  </a:cubicBezTo>
                  <a:cubicBezTo>
                    <a:pt x="20858" y="20614"/>
                    <a:pt x="20841" y="21388"/>
                    <a:pt x="20832" y="21278"/>
                  </a:cubicBezTo>
                  <a:cubicBezTo>
                    <a:pt x="20821" y="21278"/>
                    <a:pt x="20809" y="20614"/>
                    <a:pt x="20797" y="20504"/>
                  </a:cubicBezTo>
                  <a:cubicBezTo>
                    <a:pt x="20786" y="20504"/>
                    <a:pt x="20777" y="19739"/>
                    <a:pt x="20765" y="19739"/>
                  </a:cubicBezTo>
                  <a:cubicBezTo>
                    <a:pt x="20757" y="19739"/>
                    <a:pt x="20733" y="20403"/>
                    <a:pt x="20728" y="20504"/>
                  </a:cubicBezTo>
                  <a:cubicBezTo>
                    <a:pt x="20722" y="20504"/>
                    <a:pt x="20693" y="21167"/>
                    <a:pt x="20690" y="21167"/>
                  </a:cubicBezTo>
                  <a:cubicBezTo>
                    <a:pt x="20687" y="21167"/>
                    <a:pt x="20655" y="20504"/>
                    <a:pt x="20655" y="20403"/>
                  </a:cubicBezTo>
                  <a:cubicBezTo>
                    <a:pt x="20655" y="20292"/>
                    <a:pt x="20687" y="19850"/>
                    <a:pt x="20693" y="19739"/>
                  </a:cubicBezTo>
                  <a:cubicBezTo>
                    <a:pt x="20696" y="19629"/>
                    <a:pt x="20731" y="19085"/>
                    <a:pt x="20731" y="18975"/>
                  </a:cubicBezTo>
                  <a:cubicBezTo>
                    <a:pt x="20728" y="18864"/>
                    <a:pt x="20699" y="18201"/>
                    <a:pt x="20696" y="18201"/>
                  </a:cubicBezTo>
                  <a:cubicBezTo>
                    <a:pt x="20684" y="18201"/>
                    <a:pt x="20670" y="18975"/>
                    <a:pt x="20658" y="18975"/>
                  </a:cubicBezTo>
                  <a:cubicBezTo>
                    <a:pt x="20646" y="18864"/>
                    <a:pt x="20638" y="18201"/>
                    <a:pt x="20626" y="18091"/>
                  </a:cubicBezTo>
                  <a:cubicBezTo>
                    <a:pt x="20623" y="18091"/>
                    <a:pt x="20588" y="18864"/>
                    <a:pt x="20588" y="18864"/>
                  </a:cubicBezTo>
                  <a:cubicBezTo>
                    <a:pt x="20582" y="18643"/>
                    <a:pt x="20553" y="18201"/>
                    <a:pt x="20553" y="18091"/>
                  </a:cubicBezTo>
                  <a:cubicBezTo>
                    <a:pt x="20553" y="17989"/>
                    <a:pt x="20588" y="17326"/>
                    <a:pt x="20591" y="17326"/>
                  </a:cubicBezTo>
                  <a:cubicBezTo>
                    <a:pt x="20603" y="17437"/>
                    <a:pt x="20611" y="18091"/>
                    <a:pt x="20626" y="18091"/>
                  </a:cubicBezTo>
                  <a:cubicBezTo>
                    <a:pt x="20629" y="17879"/>
                    <a:pt x="20661" y="17658"/>
                    <a:pt x="20661" y="17437"/>
                  </a:cubicBezTo>
                  <a:cubicBezTo>
                    <a:pt x="20664" y="17326"/>
                    <a:pt x="20626" y="16783"/>
                    <a:pt x="20629" y="16672"/>
                  </a:cubicBezTo>
                  <a:cubicBezTo>
                    <a:pt x="20632" y="16451"/>
                    <a:pt x="20658" y="16119"/>
                    <a:pt x="20667" y="15898"/>
                  </a:cubicBezTo>
                  <a:cubicBezTo>
                    <a:pt x="20678" y="15686"/>
                    <a:pt x="20690" y="15465"/>
                    <a:pt x="20702" y="15244"/>
                  </a:cubicBezTo>
                  <a:cubicBezTo>
                    <a:pt x="20704" y="15244"/>
                    <a:pt x="20733" y="16009"/>
                    <a:pt x="20736" y="16009"/>
                  </a:cubicBezTo>
                  <a:cubicBezTo>
                    <a:pt x="20742" y="16119"/>
                    <a:pt x="20765" y="16783"/>
                    <a:pt x="20771" y="16783"/>
                  </a:cubicBezTo>
                  <a:cubicBezTo>
                    <a:pt x="20774" y="16783"/>
                    <a:pt x="20806" y="16119"/>
                    <a:pt x="20809" y="16119"/>
                  </a:cubicBezTo>
                  <a:cubicBezTo>
                    <a:pt x="20809" y="15898"/>
                    <a:pt x="20774" y="15576"/>
                    <a:pt x="20774" y="15355"/>
                  </a:cubicBezTo>
                  <a:cubicBezTo>
                    <a:pt x="20774" y="15134"/>
                    <a:pt x="20806" y="14802"/>
                    <a:pt x="20812" y="14581"/>
                  </a:cubicBezTo>
                  <a:cubicBezTo>
                    <a:pt x="20821" y="14369"/>
                    <a:pt x="20838" y="14148"/>
                    <a:pt x="20850" y="13927"/>
                  </a:cubicBezTo>
                  <a:cubicBezTo>
                    <a:pt x="20861" y="13596"/>
                    <a:pt x="20873" y="13384"/>
                    <a:pt x="20885" y="13163"/>
                  </a:cubicBezTo>
                  <a:cubicBezTo>
                    <a:pt x="20885" y="12942"/>
                    <a:pt x="20853" y="12610"/>
                    <a:pt x="20853" y="12389"/>
                  </a:cubicBezTo>
                  <a:cubicBezTo>
                    <a:pt x="20853" y="12177"/>
                    <a:pt x="20890" y="11845"/>
                    <a:pt x="20890" y="11735"/>
                  </a:cubicBezTo>
                  <a:cubicBezTo>
                    <a:pt x="20888" y="11403"/>
                    <a:pt x="20858" y="11182"/>
                    <a:pt x="20856" y="10860"/>
                  </a:cubicBezTo>
                  <a:cubicBezTo>
                    <a:pt x="20853" y="11182"/>
                    <a:pt x="20818" y="11403"/>
                    <a:pt x="20818" y="11624"/>
                  </a:cubicBezTo>
                  <a:cubicBezTo>
                    <a:pt x="20818" y="11735"/>
                    <a:pt x="20856" y="12278"/>
                    <a:pt x="20853" y="12389"/>
                  </a:cubicBezTo>
                  <a:cubicBezTo>
                    <a:pt x="20847" y="12610"/>
                    <a:pt x="20824" y="12942"/>
                    <a:pt x="20815" y="13052"/>
                  </a:cubicBezTo>
                  <a:cubicBezTo>
                    <a:pt x="20809" y="13163"/>
                    <a:pt x="20783" y="13817"/>
                    <a:pt x="20777" y="13817"/>
                  </a:cubicBezTo>
                  <a:cubicBezTo>
                    <a:pt x="20771" y="13817"/>
                    <a:pt x="20748" y="13163"/>
                    <a:pt x="20742" y="13052"/>
                  </a:cubicBezTo>
                  <a:cubicBezTo>
                    <a:pt x="20742" y="13052"/>
                    <a:pt x="20733" y="12831"/>
                    <a:pt x="20725" y="12610"/>
                  </a:cubicBezTo>
                  <a:cubicBezTo>
                    <a:pt x="20719" y="12389"/>
                    <a:pt x="20710" y="12278"/>
                    <a:pt x="20710" y="12278"/>
                  </a:cubicBezTo>
                  <a:cubicBezTo>
                    <a:pt x="20696" y="12499"/>
                    <a:pt x="20684" y="12721"/>
                    <a:pt x="20672" y="12942"/>
                  </a:cubicBezTo>
                  <a:cubicBezTo>
                    <a:pt x="20664" y="13163"/>
                    <a:pt x="20640" y="13485"/>
                    <a:pt x="20635" y="13706"/>
                  </a:cubicBezTo>
                  <a:cubicBezTo>
                    <a:pt x="20632" y="13817"/>
                    <a:pt x="20670" y="14259"/>
                    <a:pt x="20670" y="14480"/>
                  </a:cubicBezTo>
                  <a:cubicBezTo>
                    <a:pt x="20670" y="14581"/>
                    <a:pt x="20638" y="15023"/>
                    <a:pt x="20632" y="15134"/>
                  </a:cubicBezTo>
                  <a:cubicBezTo>
                    <a:pt x="20620" y="15465"/>
                    <a:pt x="20606" y="15686"/>
                    <a:pt x="20594" y="15898"/>
                  </a:cubicBezTo>
                  <a:lnTo>
                    <a:pt x="20556" y="16562"/>
                  </a:lnTo>
                  <a:cubicBezTo>
                    <a:pt x="20547" y="16783"/>
                    <a:pt x="20530" y="17216"/>
                    <a:pt x="20518" y="17326"/>
                  </a:cubicBezTo>
                  <a:cubicBezTo>
                    <a:pt x="20513" y="17326"/>
                    <a:pt x="20492" y="16562"/>
                    <a:pt x="20486" y="16562"/>
                  </a:cubicBezTo>
                  <a:cubicBezTo>
                    <a:pt x="20481" y="16562"/>
                    <a:pt x="20452" y="17105"/>
                    <a:pt x="20449" y="17216"/>
                  </a:cubicBezTo>
                  <a:cubicBezTo>
                    <a:pt x="20443" y="17437"/>
                    <a:pt x="20411" y="17768"/>
                    <a:pt x="20411" y="17879"/>
                  </a:cubicBezTo>
                  <a:cubicBezTo>
                    <a:pt x="20411" y="17989"/>
                    <a:pt x="20443" y="18754"/>
                    <a:pt x="20446" y="18754"/>
                  </a:cubicBezTo>
                  <a:cubicBezTo>
                    <a:pt x="20446" y="18754"/>
                    <a:pt x="20454" y="18533"/>
                    <a:pt x="20466" y="18312"/>
                  </a:cubicBezTo>
                  <a:cubicBezTo>
                    <a:pt x="20475" y="18201"/>
                    <a:pt x="20484" y="17989"/>
                    <a:pt x="20484" y="17989"/>
                  </a:cubicBezTo>
                  <a:cubicBezTo>
                    <a:pt x="20486" y="18091"/>
                    <a:pt x="20515" y="18643"/>
                    <a:pt x="20515" y="18754"/>
                  </a:cubicBezTo>
                  <a:cubicBezTo>
                    <a:pt x="20515" y="18975"/>
                    <a:pt x="20478" y="19297"/>
                    <a:pt x="20478" y="19518"/>
                  </a:cubicBezTo>
                  <a:cubicBezTo>
                    <a:pt x="20481" y="19739"/>
                    <a:pt x="20510" y="19960"/>
                    <a:pt x="20513" y="20292"/>
                  </a:cubicBezTo>
                  <a:cubicBezTo>
                    <a:pt x="20513" y="20292"/>
                    <a:pt x="20504" y="20504"/>
                    <a:pt x="20495" y="20614"/>
                  </a:cubicBezTo>
                  <a:cubicBezTo>
                    <a:pt x="20486" y="20835"/>
                    <a:pt x="20478" y="20946"/>
                    <a:pt x="20475" y="20946"/>
                  </a:cubicBezTo>
                  <a:cubicBezTo>
                    <a:pt x="20463" y="20946"/>
                    <a:pt x="20454" y="20292"/>
                    <a:pt x="20443" y="20181"/>
                  </a:cubicBezTo>
                  <a:lnTo>
                    <a:pt x="20367" y="21600"/>
                  </a:lnTo>
                  <a:lnTo>
                    <a:pt x="20332" y="20835"/>
                  </a:lnTo>
                  <a:cubicBezTo>
                    <a:pt x="20324" y="20614"/>
                    <a:pt x="20303" y="20292"/>
                    <a:pt x="20300" y="20071"/>
                  </a:cubicBezTo>
                  <a:cubicBezTo>
                    <a:pt x="20298" y="19960"/>
                    <a:pt x="20335" y="19518"/>
                    <a:pt x="20335" y="19297"/>
                  </a:cubicBezTo>
                  <a:cubicBezTo>
                    <a:pt x="20338" y="19085"/>
                    <a:pt x="20300" y="18754"/>
                    <a:pt x="20303" y="18533"/>
                  </a:cubicBezTo>
                  <a:cubicBezTo>
                    <a:pt x="20303" y="18422"/>
                    <a:pt x="20335" y="17989"/>
                    <a:pt x="20341" y="17879"/>
                  </a:cubicBezTo>
                  <a:cubicBezTo>
                    <a:pt x="20344" y="17768"/>
                    <a:pt x="20379" y="17216"/>
                    <a:pt x="20376" y="17105"/>
                  </a:cubicBezTo>
                  <a:cubicBezTo>
                    <a:pt x="20376" y="16893"/>
                    <a:pt x="20341" y="16562"/>
                    <a:pt x="20344" y="16340"/>
                  </a:cubicBezTo>
                  <a:cubicBezTo>
                    <a:pt x="20344" y="16119"/>
                    <a:pt x="20312" y="15788"/>
                    <a:pt x="20309" y="15576"/>
                  </a:cubicBezTo>
                  <a:lnTo>
                    <a:pt x="20271" y="16340"/>
                  </a:lnTo>
                  <a:cubicBezTo>
                    <a:pt x="20263" y="16451"/>
                    <a:pt x="20242" y="16783"/>
                    <a:pt x="20234" y="16994"/>
                  </a:cubicBezTo>
                  <a:cubicBezTo>
                    <a:pt x="20231" y="17216"/>
                    <a:pt x="20199" y="17547"/>
                    <a:pt x="20199" y="17768"/>
                  </a:cubicBezTo>
                  <a:cubicBezTo>
                    <a:pt x="20196" y="17768"/>
                    <a:pt x="20231" y="18533"/>
                    <a:pt x="20231" y="18533"/>
                  </a:cubicBezTo>
                  <a:cubicBezTo>
                    <a:pt x="20234" y="18533"/>
                    <a:pt x="20242" y="18312"/>
                    <a:pt x="20251" y="18091"/>
                  </a:cubicBezTo>
                  <a:cubicBezTo>
                    <a:pt x="20260" y="17989"/>
                    <a:pt x="20268" y="17768"/>
                    <a:pt x="20268" y="17768"/>
                  </a:cubicBezTo>
                  <a:cubicBezTo>
                    <a:pt x="20274" y="17879"/>
                    <a:pt x="20303" y="18422"/>
                    <a:pt x="20303" y="18533"/>
                  </a:cubicBezTo>
                  <a:cubicBezTo>
                    <a:pt x="20303" y="18754"/>
                    <a:pt x="20263" y="19085"/>
                    <a:pt x="20266" y="19297"/>
                  </a:cubicBezTo>
                  <a:cubicBezTo>
                    <a:pt x="20268" y="19518"/>
                    <a:pt x="20295" y="19739"/>
                    <a:pt x="20300" y="20071"/>
                  </a:cubicBezTo>
                  <a:lnTo>
                    <a:pt x="20263" y="20725"/>
                  </a:lnTo>
                  <a:cubicBezTo>
                    <a:pt x="20254" y="20946"/>
                    <a:pt x="20236" y="21388"/>
                    <a:pt x="20225" y="21499"/>
                  </a:cubicBezTo>
                  <a:cubicBezTo>
                    <a:pt x="20219" y="21499"/>
                    <a:pt x="20199" y="20725"/>
                    <a:pt x="20190" y="20725"/>
                  </a:cubicBezTo>
                  <a:cubicBezTo>
                    <a:pt x="20178" y="20725"/>
                    <a:pt x="20167" y="21388"/>
                    <a:pt x="20152" y="21388"/>
                  </a:cubicBezTo>
                  <a:lnTo>
                    <a:pt x="20085" y="19850"/>
                  </a:lnTo>
                  <a:cubicBezTo>
                    <a:pt x="20097" y="19629"/>
                    <a:pt x="20112" y="19408"/>
                    <a:pt x="20123" y="19085"/>
                  </a:cubicBezTo>
                  <a:cubicBezTo>
                    <a:pt x="20126" y="19085"/>
                    <a:pt x="20161" y="18533"/>
                    <a:pt x="20161" y="18422"/>
                  </a:cubicBezTo>
                  <a:cubicBezTo>
                    <a:pt x="20161" y="18312"/>
                    <a:pt x="20123" y="17768"/>
                    <a:pt x="20126" y="17658"/>
                  </a:cubicBezTo>
                  <a:cubicBezTo>
                    <a:pt x="20132" y="17437"/>
                    <a:pt x="20152" y="17105"/>
                    <a:pt x="20164" y="16893"/>
                  </a:cubicBezTo>
                  <a:cubicBezTo>
                    <a:pt x="20170" y="16783"/>
                    <a:pt x="20199" y="16340"/>
                    <a:pt x="20202" y="16230"/>
                  </a:cubicBezTo>
                  <a:cubicBezTo>
                    <a:pt x="20202" y="16009"/>
                    <a:pt x="20167" y="15686"/>
                    <a:pt x="20167" y="15465"/>
                  </a:cubicBezTo>
                  <a:cubicBezTo>
                    <a:pt x="20155" y="15686"/>
                    <a:pt x="20141" y="15898"/>
                    <a:pt x="20129" y="16119"/>
                  </a:cubicBezTo>
                  <a:cubicBezTo>
                    <a:pt x="20117" y="16340"/>
                    <a:pt x="20100" y="16562"/>
                    <a:pt x="20091" y="16893"/>
                  </a:cubicBezTo>
                  <a:cubicBezTo>
                    <a:pt x="20088" y="16994"/>
                    <a:pt x="20056" y="17437"/>
                    <a:pt x="20056" y="17547"/>
                  </a:cubicBezTo>
                  <a:cubicBezTo>
                    <a:pt x="20053" y="17768"/>
                    <a:pt x="20091" y="18201"/>
                    <a:pt x="20088" y="18312"/>
                  </a:cubicBezTo>
                  <a:cubicBezTo>
                    <a:pt x="20085" y="18533"/>
                    <a:pt x="20053" y="18864"/>
                    <a:pt x="20050" y="19085"/>
                  </a:cubicBezTo>
                  <a:cubicBezTo>
                    <a:pt x="20050" y="19196"/>
                    <a:pt x="20088" y="19739"/>
                    <a:pt x="20085" y="19850"/>
                  </a:cubicBezTo>
                  <a:cubicBezTo>
                    <a:pt x="20080" y="20071"/>
                    <a:pt x="20056" y="20403"/>
                    <a:pt x="20048" y="20504"/>
                  </a:cubicBezTo>
                  <a:cubicBezTo>
                    <a:pt x="20036" y="20725"/>
                    <a:pt x="20024" y="21057"/>
                    <a:pt x="20010" y="21278"/>
                  </a:cubicBezTo>
                  <a:cubicBezTo>
                    <a:pt x="20007" y="21278"/>
                    <a:pt x="19984" y="20504"/>
                    <a:pt x="19978" y="20504"/>
                  </a:cubicBezTo>
                  <a:cubicBezTo>
                    <a:pt x="19969" y="20504"/>
                    <a:pt x="19946" y="21278"/>
                    <a:pt x="19940" y="21167"/>
                  </a:cubicBezTo>
                  <a:cubicBezTo>
                    <a:pt x="19928" y="21057"/>
                    <a:pt x="19914" y="20614"/>
                    <a:pt x="19905" y="20403"/>
                  </a:cubicBezTo>
                  <a:cubicBezTo>
                    <a:pt x="19902" y="20292"/>
                    <a:pt x="19879" y="19629"/>
                    <a:pt x="19873" y="19629"/>
                  </a:cubicBezTo>
                  <a:cubicBezTo>
                    <a:pt x="19864" y="19629"/>
                    <a:pt x="19838" y="20292"/>
                    <a:pt x="19835" y="20403"/>
                  </a:cubicBezTo>
                  <a:cubicBezTo>
                    <a:pt x="19827" y="20504"/>
                    <a:pt x="19809" y="20946"/>
                    <a:pt x="19798" y="21057"/>
                  </a:cubicBezTo>
                  <a:cubicBezTo>
                    <a:pt x="19792" y="21057"/>
                    <a:pt x="19771" y="20292"/>
                    <a:pt x="19763" y="20292"/>
                  </a:cubicBezTo>
                  <a:cubicBezTo>
                    <a:pt x="19751" y="20292"/>
                    <a:pt x="19737" y="20946"/>
                    <a:pt x="19725" y="20946"/>
                  </a:cubicBezTo>
                  <a:cubicBezTo>
                    <a:pt x="19713" y="20946"/>
                    <a:pt x="19705" y="20181"/>
                    <a:pt x="19693" y="20181"/>
                  </a:cubicBezTo>
                  <a:cubicBezTo>
                    <a:pt x="19684" y="20181"/>
                    <a:pt x="19661" y="20946"/>
                    <a:pt x="19655" y="20946"/>
                  </a:cubicBezTo>
                  <a:cubicBezTo>
                    <a:pt x="19644" y="20835"/>
                    <a:pt x="19629" y="20292"/>
                    <a:pt x="19620" y="20181"/>
                  </a:cubicBezTo>
                  <a:cubicBezTo>
                    <a:pt x="19617" y="20071"/>
                    <a:pt x="19594" y="19408"/>
                    <a:pt x="19585" y="19297"/>
                  </a:cubicBezTo>
                  <a:cubicBezTo>
                    <a:pt x="19580" y="19297"/>
                    <a:pt x="19554" y="19960"/>
                    <a:pt x="19551" y="20071"/>
                  </a:cubicBezTo>
                  <a:cubicBezTo>
                    <a:pt x="19542" y="20181"/>
                    <a:pt x="19522" y="20725"/>
                    <a:pt x="19513" y="20725"/>
                  </a:cubicBezTo>
                  <a:cubicBezTo>
                    <a:pt x="19501" y="20835"/>
                    <a:pt x="19490" y="19960"/>
                    <a:pt x="19478" y="19960"/>
                  </a:cubicBezTo>
                  <a:cubicBezTo>
                    <a:pt x="19469" y="19960"/>
                    <a:pt x="19452" y="20725"/>
                    <a:pt x="19440" y="20725"/>
                  </a:cubicBezTo>
                  <a:cubicBezTo>
                    <a:pt x="19429" y="20614"/>
                    <a:pt x="19420" y="19960"/>
                    <a:pt x="19408" y="19960"/>
                  </a:cubicBezTo>
                  <a:cubicBezTo>
                    <a:pt x="19397" y="19850"/>
                    <a:pt x="19382" y="20614"/>
                    <a:pt x="19370" y="20614"/>
                  </a:cubicBezTo>
                  <a:cubicBezTo>
                    <a:pt x="19359" y="20614"/>
                    <a:pt x="19347" y="19850"/>
                    <a:pt x="19336" y="19850"/>
                  </a:cubicBezTo>
                  <a:cubicBezTo>
                    <a:pt x="19324" y="19850"/>
                    <a:pt x="19309" y="20614"/>
                    <a:pt x="19298" y="20614"/>
                  </a:cubicBezTo>
                  <a:cubicBezTo>
                    <a:pt x="19289" y="20504"/>
                    <a:pt x="19275" y="19739"/>
                    <a:pt x="19266" y="19739"/>
                  </a:cubicBezTo>
                  <a:cubicBezTo>
                    <a:pt x="19251" y="19850"/>
                    <a:pt x="19240" y="20504"/>
                    <a:pt x="19228" y="20504"/>
                  </a:cubicBezTo>
                  <a:cubicBezTo>
                    <a:pt x="19216" y="20504"/>
                    <a:pt x="19205" y="19739"/>
                    <a:pt x="19193" y="19739"/>
                  </a:cubicBezTo>
                  <a:cubicBezTo>
                    <a:pt x="19184" y="19739"/>
                    <a:pt x="19164" y="20504"/>
                    <a:pt x="19155" y="20403"/>
                  </a:cubicBezTo>
                  <a:cubicBezTo>
                    <a:pt x="19152" y="20403"/>
                    <a:pt x="19123" y="19739"/>
                    <a:pt x="19123" y="19629"/>
                  </a:cubicBezTo>
                  <a:cubicBezTo>
                    <a:pt x="19123" y="19408"/>
                    <a:pt x="19161" y="19085"/>
                    <a:pt x="19158" y="18975"/>
                  </a:cubicBezTo>
                  <a:cubicBezTo>
                    <a:pt x="19158" y="18864"/>
                    <a:pt x="19129" y="18201"/>
                    <a:pt x="19126" y="18201"/>
                  </a:cubicBezTo>
                  <a:cubicBezTo>
                    <a:pt x="19123" y="18201"/>
                    <a:pt x="19089" y="18864"/>
                    <a:pt x="19089" y="18864"/>
                  </a:cubicBezTo>
                  <a:cubicBezTo>
                    <a:pt x="19089" y="18975"/>
                    <a:pt x="19123" y="19518"/>
                    <a:pt x="19123" y="19629"/>
                  </a:cubicBezTo>
                  <a:cubicBezTo>
                    <a:pt x="19120" y="19739"/>
                    <a:pt x="19089" y="20403"/>
                    <a:pt x="19086" y="20403"/>
                  </a:cubicBezTo>
                  <a:cubicBezTo>
                    <a:pt x="19077" y="20403"/>
                    <a:pt x="19057" y="19518"/>
                    <a:pt x="19051" y="19518"/>
                  </a:cubicBezTo>
                  <a:cubicBezTo>
                    <a:pt x="19039" y="19629"/>
                    <a:pt x="19022" y="20071"/>
                    <a:pt x="19013" y="20292"/>
                  </a:cubicBezTo>
                  <a:cubicBezTo>
                    <a:pt x="19007" y="20403"/>
                    <a:pt x="18987" y="20946"/>
                    <a:pt x="18975" y="20946"/>
                  </a:cubicBezTo>
                  <a:cubicBezTo>
                    <a:pt x="18972" y="21057"/>
                    <a:pt x="18946" y="20292"/>
                    <a:pt x="18943" y="20181"/>
                  </a:cubicBezTo>
                  <a:cubicBezTo>
                    <a:pt x="18937" y="20071"/>
                    <a:pt x="18914" y="19408"/>
                    <a:pt x="18908" y="19408"/>
                  </a:cubicBezTo>
                  <a:cubicBezTo>
                    <a:pt x="18902" y="19408"/>
                    <a:pt x="18876" y="20071"/>
                    <a:pt x="18871" y="20181"/>
                  </a:cubicBezTo>
                  <a:cubicBezTo>
                    <a:pt x="18868" y="20181"/>
                    <a:pt x="18839" y="20835"/>
                    <a:pt x="18833" y="20835"/>
                  </a:cubicBezTo>
                  <a:cubicBezTo>
                    <a:pt x="18827" y="20835"/>
                    <a:pt x="18807" y="20181"/>
                    <a:pt x="18801" y="20071"/>
                  </a:cubicBezTo>
                  <a:cubicBezTo>
                    <a:pt x="18795" y="19960"/>
                    <a:pt x="18772" y="19297"/>
                    <a:pt x="18766" y="19297"/>
                  </a:cubicBezTo>
                  <a:cubicBezTo>
                    <a:pt x="18760" y="19297"/>
                    <a:pt x="18734" y="19850"/>
                    <a:pt x="18728" y="19960"/>
                  </a:cubicBezTo>
                  <a:cubicBezTo>
                    <a:pt x="18722" y="20071"/>
                    <a:pt x="18699" y="20725"/>
                    <a:pt x="18690" y="20725"/>
                  </a:cubicBezTo>
                  <a:cubicBezTo>
                    <a:pt x="18682" y="20725"/>
                    <a:pt x="18667" y="19960"/>
                    <a:pt x="18658" y="19960"/>
                  </a:cubicBezTo>
                  <a:cubicBezTo>
                    <a:pt x="18647" y="19960"/>
                    <a:pt x="18629" y="20725"/>
                    <a:pt x="18621" y="20614"/>
                  </a:cubicBezTo>
                  <a:cubicBezTo>
                    <a:pt x="18606" y="20614"/>
                    <a:pt x="18600" y="19850"/>
                    <a:pt x="18586" y="19850"/>
                  </a:cubicBezTo>
                  <a:cubicBezTo>
                    <a:pt x="18574" y="19850"/>
                    <a:pt x="18559" y="20614"/>
                    <a:pt x="18548" y="20614"/>
                  </a:cubicBezTo>
                  <a:cubicBezTo>
                    <a:pt x="18536" y="20504"/>
                    <a:pt x="18528" y="19850"/>
                    <a:pt x="18516" y="19739"/>
                  </a:cubicBezTo>
                  <a:cubicBezTo>
                    <a:pt x="18504" y="19739"/>
                    <a:pt x="18490" y="20504"/>
                    <a:pt x="18478" y="20504"/>
                  </a:cubicBezTo>
                  <a:cubicBezTo>
                    <a:pt x="18466" y="20504"/>
                    <a:pt x="18452" y="19739"/>
                    <a:pt x="18443" y="19739"/>
                  </a:cubicBezTo>
                  <a:cubicBezTo>
                    <a:pt x="18432" y="19739"/>
                    <a:pt x="18420" y="20403"/>
                    <a:pt x="18405" y="20403"/>
                  </a:cubicBezTo>
                  <a:cubicBezTo>
                    <a:pt x="18394" y="20403"/>
                    <a:pt x="18382" y="19629"/>
                    <a:pt x="18373" y="19629"/>
                  </a:cubicBezTo>
                  <a:cubicBezTo>
                    <a:pt x="18362" y="19629"/>
                    <a:pt x="18347" y="20403"/>
                    <a:pt x="18336" y="20403"/>
                  </a:cubicBezTo>
                  <a:cubicBezTo>
                    <a:pt x="18324" y="20403"/>
                    <a:pt x="18312" y="19629"/>
                    <a:pt x="18301" y="19629"/>
                  </a:cubicBezTo>
                  <a:cubicBezTo>
                    <a:pt x="18292" y="19518"/>
                    <a:pt x="18272" y="20292"/>
                    <a:pt x="18263" y="20292"/>
                  </a:cubicBezTo>
                  <a:cubicBezTo>
                    <a:pt x="18251" y="20181"/>
                    <a:pt x="18243" y="19518"/>
                    <a:pt x="18231" y="19518"/>
                  </a:cubicBezTo>
                  <a:cubicBezTo>
                    <a:pt x="18219" y="19518"/>
                    <a:pt x="18205" y="20181"/>
                    <a:pt x="18193" y="20181"/>
                  </a:cubicBezTo>
                  <a:cubicBezTo>
                    <a:pt x="18182" y="20181"/>
                    <a:pt x="18170" y="19408"/>
                    <a:pt x="18158" y="19408"/>
                  </a:cubicBezTo>
                  <a:cubicBezTo>
                    <a:pt x="18147" y="19408"/>
                    <a:pt x="18132" y="20181"/>
                    <a:pt x="18121" y="20181"/>
                  </a:cubicBezTo>
                  <a:cubicBezTo>
                    <a:pt x="18109" y="20181"/>
                    <a:pt x="18100" y="19408"/>
                    <a:pt x="18089" y="19408"/>
                  </a:cubicBezTo>
                  <a:cubicBezTo>
                    <a:pt x="18074" y="19408"/>
                    <a:pt x="18062" y="20071"/>
                    <a:pt x="18051" y="20071"/>
                  </a:cubicBezTo>
                  <a:cubicBezTo>
                    <a:pt x="18042" y="20071"/>
                    <a:pt x="18025" y="19408"/>
                    <a:pt x="18016" y="19297"/>
                  </a:cubicBezTo>
                  <a:cubicBezTo>
                    <a:pt x="18004" y="19085"/>
                    <a:pt x="17993" y="18754"/>
                    <a:pt x="17981" y="18533"/>
                  </a:cubicBezTo>
                  <a:cubicBezTo>
                    <a:pt x="17978" y="18422"/>
                    <a:pt x="17946" y="17879"/>
                    <a:pt x="17949" y="17768"/>
                  </a:cubicBezTo>
                  <a:cubicBezTo>
                    <a:pt x="17949" y="17547"/>
                    <a:pt x="17984" y="17326"/>
                    <a:pt x="17987" y="16994"/>
                  </a:cubicBezTo>
                  <a:cubicBezTo>
                    <a:pt x="17987" y="16783"/>
                    <a:pt x="17952" y="16451"/>
                    <a:pt x="17952" y="16230"/>
                  </a:cubicBezTo>
                  <a:cubicBezTo>
                    <a:pt x="17952" y="16119"/>
                    <a:pt x="17990" y="15686"/>
                    <a:pt x="17990" y="15576"/>
                  </a:cubicBezTo>
                  <a:cubicBezTo>
                    <a:pt x="17984" y="15244"/>
                    <a:pt x="17961" y="15023"/>
                    <a:pt x="17955" y="14802"/>
                  </a:cubicBezTo>
                  <a:cubicBezTo>
                    <a:pt x="17952" y="15023"/>
                    <a:pt x="17917" y="15244"/>
                    <a:pt x="17917" y="15465"/>
                  </a:cubicBezTo>
                  <a:cubicBezTo>
                    <a:pt x="17917" y="15686"/>
                    <a:pt x="17952" y="16009"/>
                    <a:pt x="17952" y="16230"/>
                  </a:cubicBezTo>
                  <a:cubicBezTo>
                    <a:pt x="17952" y="16451"/>
                    <a:pt x="17914" y="16672"/>
                    <a:pt x="17914" y="16994"/>
                  </a:cubicBezTo>
                  <a:cubicBezTo>
                    <a:pt x="17914" y="17105"/>
                    <a:pt x="17952" y="17658"/>
                    <a:pt x="17949" y="17768"/>
                  </a:cubicBezTo>
                  <a:cubicBezTo>
                    <a:pt x="17946" y="17879"/>
                    <a:pt x="17914" y="18422"/>
                    <a:pt x="17911" y="18422"/>
                  </a:cubicBezTo>
                  <a:cubicBezTo>
                    <a:pt x="17905" y="18422"/>
                    <a:pt x="17879" y="17658"/>
                    <a:pt x="17876" y="17658"/>
                  </a:cubicBezTo>
                  <a:cubicBezTo>
                    <a:pt x="17873" y="17768"/>
                    <a:pt x="17839" y="18312"/>
                    <a:pt x="17839" y="18422"/>
                  </a:cubicBezTo>
                  <a:cubicBezTo>
                    <a:pt x="17839" y="18422"/>
                    <a:pt x="17873" y="19196"/>
                    <a:pt x="17873" y="19196"/>
                  </a:cubicBezTo>
                  <a:cubicBezTo>
                    <a:pt x="17865" y="19297"/>
                    <a:pt x="17844" y="19850"/>
                    <a:pt x="17836" y="19850"/>
                  </a:cubicBezTo>
                  <a:cubicBezTo>
                    <a:pt x="17827" y="19850"/>
                    <a:pt x="17812" y="19085"/>
                    <a:pt x="17801" y="19085"/>
                  </a:cubicBezTo>
                  <a:cubicBezTo>
                    <a:pt x="17795" y="19085"/>
                    <a:pt x="17772" y="19850"/>
                    <a:pt x="17766" y="19850"/>
                  </a:cubicBezTo>
                  <a:cubicBezTo>
                    <a:pt x="17754" y="19739"/>
                    <a:pt x="17740" y="19196"/>
                    <a:pt x="17731" y="18975"/>
                  </a:cubicBezTo>
                  <a:cubicBezTo>
                    <a:pt x="17725" y="18864"/>
                    <a:pt x="17702" y="18201"/>
                    <a:pt x="17696" y="18201"/>
                  </a:cubicBezTo>
                  <a:cubicBezTo>
                    <a:pt x="17690" y="18201"/>
                    <a:pt x="17664" y="18864"/>
                    <a:pt x="17658" y="18975"/>
                  </a:cubicBezTo>
                  <a:cubicBezTo>
                    <a:pt x="17653" y="19085"/>
                    <a:pt x="17632" y="19629"/>
                    <a:pt x="17623" y="19629"/>
                  </a:cubicBezTo>
                  <a:cubicBezTo>
                    <a:pt x="17612" y="19739"/>
                    <a:pt x="17597" y="18864"/>
                    <a:pt x="17589" y="18864"/>
                  </a:cubicBezTo>
                  <a:cubicBezTo>
                    <a:pt x="17580" y="18864"/>
                    <a:pt x="17560" y="19629"/>
                    <a:pt x="17551" y="19629"/>
                  </a:cubicBezTo>
                  <a:cubicBezTo>
                    <a:pt x="17539" y="19518"/>
                    <a:pt x="17530" y="18864"/>
                    <a:pt x="17516" y="18864"/>
                  </a:cubicBezTo>
                  <a:cubicBezTo>
                    <a:pt x="17507" y="18754"/>
                    <a:pt x="17490" y="19518"/>
                    <a:pt x="17481" y="19518"/>
                  </a:cubicBezTo>
                  <a:cubicBezTo>
                    <a:pt x="17469" y="19518"/>
                    <a:pt x="17458" y="18754"/>
                    <a:pt x="17446" y="18754"/>
                  </a:cubicBezTo>
                  <a:cubicBezTo>
                    <a:pt x="17435" y="18754"/>
                    <a:pt x="17420" y="19408"/>
                    <a:pt x="17408" y="19408"/>
                  </a:cubicBezTo>
                  <a:cubicBezTo>
                    <a:pt x="17400" y="19408"/>
                    <a:pt x="17385" y="18643"/>
                    <a:pt x="17373" y="18643"/>
                  </a:cubicBezTo>
                  <a:cubicBezTo>
                    <a:pt x="17362" y="18754"/>
                    <a:pt x="17350" y="19408"/>
                    <a:pt x="17339" y="19408"/>
                  </a:cubicBezTo>
                  <a:cubicBezTo>
                    <a:pt x="17327" y="19408"/>
                    <a:pt x="17315" y="18643"/>
                    <a:pt x="17304" y="18643"/>
                  </a:cubicBezTo>
                  <a:cubicBezTo>
                    <a:pt x="17295" y="18643"/>
                    <a:pt x="17275" y="19408"/>
                    <a:pt x="17266" y="19297"/>
                  </a:cubicBezTo>
                  <a:cubicBezTo>
                    <a:pt x="17263" y="19297"/>
                    <a:pt x="17231" y="18643"/>
                    <a:pt x="17231" y="18533"/>
                  </a:cubicBezTo>
                  <a:cubicBezTo>
                    <a:pt x="17234" y="18312"/>
                    <a:pt x="17272" y="17989"/>
                    <a:pt x="17269" y="17879"/>
                  </a:cubicBezTo>
                  <a:cubicBezTo>
                    <a:pt x="17269" y="17768"/>
                    <a:pt x="17240" y="16994"/>
                    <a:pt x="17237" y="16994"/>
                  </a:cubicBezTo>
                  <a:cubicBezTo>
                    <a:pt x="17234" y="16994"/>
                    <a:pt x="17199" y="17658"/>
                    <a:pt x="17199" y="17768"/>
                  </a:cubicBezTo>
                  <a:cubicBezTo>
                    <a:pt x="17199" y="17879"/>
                    <a:pt x="17234" y="18422"/>
                    <a:pt x="17231" y="18533"/>
                  </a:cubicBezTo>
                  <a:cubicBezTo>
                    <a:pt x="17228" y="18643"/>
                    <a:pt x="17199" y="19196"/>
                    <a:pt x="17196" y="19196"/>
                  </a:cubicBezTo>
                  <a:cubicBezTo>
                    <a:pt x="17187" y="19196"/>
                    <a:pt x="17167" y="18422"/>
                    <a:pt x="17161" y="18422"/>
                  </a:cubicBezTo>
                  <a:cubicBezTo>
                    <a:pt x="17150" y="18533"/>
                    <a:pt x="17132" y="18975"/>
                    <a:pt x="17123" y="19196"/>
                  </a:cubicBezTo>
                  <a:cubicBezTo>
                    <a:pt x="17115" y="19297"/>
                    <a:pt x="17097" y="19850"/>
                    <a:pt x="17086" y="19850"/>
                  </a:cubicBezTo>
                  <a:cubicBezTo>
                    <a:pt x="17083" y="19850"/>
                    <a:pt x="17057" y="19196"/>
                    <a:pt x="17054" y="19085"/>
                  </a:cubicBezTo>
                  <a:cubicBezTo>
                    <a:pt x="17045" y="18975"/>
                    <a:pt x="17028" y="18312"/>
                    <a:pt x="17019" y="18312"/>
                  </a:cubicBezTo>
                  <a:cubicBezTo>
                    <a:pt x="17013" y="18312"/>
                    <a:pt x="16984" y="18975"/>
                    <a:pt x="16981" y="19085"/>
                  </a:cubicBezTo>
                  <a:cubicBezTo>
                    <a:pt x="16972" y="19196"/>
                    <a:pt x="16955" y="19629"/>
                    <a:pt x="16943" y="19739"/>
                  </a:cubicBezTo>
                  <a:cubicBezTo>
                    <a:pt x="16937" y="19739"/>
                    <a:pt x="16917" y="18975"/>
                    <a:pt x="16911" y="18975"/>
                  </a:cubicBezTo>
                  <a:cubicBezTo>
                    <a:pt x="16900" y="18975"/>
                    <a:pt x="16882" y="19739"/>
                    <a:pt x="16873" y="19629"/>
                  </a:cubicBezTo>
                  <a:cubicBezTo>
                    <a:pt x="16865" y="19629"/>
                    <a:pt x="16844" y="19085"/>
                    <a:pt x="16839" y="18864"/>
                  </a:cubicBezTo>
                  <a:cubicBezTo>
                    <a:pt x="16836" y="18754"/>
                    <a:pt x="16810" y="18091"/>
                    <a:pt x="16804" y="18091"/>
                  </a:cubicBezTo>
                  <a:cubicBezTo>
                    <a:pt x="16798" y="18091"/>
                    <a:pt x="16772" y="18864"/>
                    <a:pt x="16769" y="18864"/>
                  </a:cubicBezTo>
                  <a:cubicBezTo>
                    <a:pt x="16754" y="18643"/>
                    <a:pt x="16743" y="18201"/>
                    <a:pt x="16734" y="18091"/>
                  </a:cubicBezTo>
                  <a:cubicBezTo>
                    <a:pt x="16728" y="17989"/>
                    <a:pt x="16705" y="17216"/>
                    <a:pt x="16699" y="17216"/>
                  </a:cubicBezTo>
                  <a:cubicBezTo>
                    <a:pt x="16696" y="17216"/>
                    <a:pt x="16661" y="17879"/>
                    <a:pt x="16661" y="17989"/>
                  </a:cubicBezTo>
                  <a:cubicBezTo>
                    <a:pt x="16661" y="17989"/>
                    <a:pt x="16696" y="18754"/>
                    <a:pt x="16696" y="18754"/>
                  </a:cubicBezTo>
                  <a:cubicBezTo>
                    <a:pt x="16687" y="18864"/>
                    <a:pt x="16670" y="19518"/>
                    <a:pt x="16658" y="19408"/>
                  </a:cubicBezTo>
                  <a:cubicBezTo>
                    <a:pt x="16650" y="19408"/>
                    <a:pt x="16635" y="18643"/>
                    <a:pt x="16624" y="18643"/>
                  </a:cubicBezTo>
                  <a:cubicBezTo>
                    <a:pt x="16618" y="18754"/>
                    <a:pt x="16594" y="19408"/>
                    <a:pt x="16589" y="19408"/>
                  </a:cubicBezTo>
                  <a:cubicBezTo>
                    <a:pt x="16577" y="19297"/>
                    <a:pt x="16562" y="18754"/>
                    <a:pt x="16554" y="18643"/>
                  </a:cubicBezTo>
                  <a:cubicBezTo>
                    <a:pt x="16548" y="18533"/>
                    <a:pt x="16525" y="17879"/>
                    <a:pt x="16519" y="17879"/>
                  </a:cubicBezTo>
                  <a:cubicBezTo>
                    <a:pt x="16513" y="17879"/>
                    <a:pt x="16487" y="18422"/>
                    <a:pt x="16481" y="18533"/>
                  </a:cubicBezTo>
                  <a:cubicBezTo>
                    <a:pt x="16478" y="18643"/>
                    <a:pt x="16449" y="19297"/>
                    <a:pt x="16446" y="19297"/>
                  </a:cubicBezTo>
                  <a:cubicBezTo>
                    <a:pt x="16435" y="19196"/>
                    <a:pt x="16420" y="18422"/>
                    <a:pt x="16411" y="18422"/>
                  </a:cubicBezTo>
                  <a:cubicBezTo>
                    <a:pt x="16400" y="18533"/>
                    <a:pt x="16385" y="19196"/>
                    <a:pt x="16374" y="19196"/>
                  </a:cubicBezTo>
                  <a:cubicBezTo>
                    <a:pt x="16365" y="19196"/>
                    <a:pt x="16350" y="18312"/>
                    <a:pt x="16339" y="18422"/>
                  </a:cubicBezTo>
                  <a:cubicBezTo>
                    <a:pt x="16333" y="18422"/>
                    <a:pt x="16310" y="19196"/>
                    <a:pt x="16304" y="19085"/>
                  </a:cubicBezTo>
                  <a:cubicBezTo>
                    <a:pt x="16298" y="19085"/>
                    <a:pt x="16269" y="18422"/>
                    <a:pt x="16269" y="18312"/>
                  </a:cubicBezTo>
                  <a:cubicBezTo>
                    <a:pt x="16269" y="18091"/>
                    <a:pt x="16307" y="17768"/>
                    <a:pt x="16307" y="17658"/>
                  </a:cubicBezTo>
                  <a:cubicBezTo>
                    <a:pt x="16307" y="17547"/>
                    <a:pt x="16275" y="16893"/>
                    <a:pt x="16272" y="16893"/>
                  </a:cubicBezTo>
                  <a:cubicBezTo>
                    <a:pt x="16269" y="16893"/>
                    <a:pt x="16234" y="17547"/>
                    <a:pt x="16234" y="17547"/>
                  </a:cubicBezTo>
                  <a:cubicBezTo>
                    <a:pt x="16234" y="17547"/>
                    <a:pt x="16243" y="17768"/>
                    <a:pt x="16251" y="17989"/>
                  </a:cubicBezTo>
                  <a:cubicBezTo>
                    <a:pt x="16260" y="18091"/>
                    <a:pt x="16269" y="18312"/>
                    <a:pt x="16269" y="18312"/>
                  </a:cubicBezTo>
                  <a:cubicBezTo>
                    <a:pt x="16257" y="18422"/>
                    <a:pt x="16243" y="19085"/>
                    <a:pt x="16231" y="19085"/>
                  </a:cubicBezTo>
                  <a:cubicBezTo>
                    <a:pt x="16219" y="18975"/>
                    <a:pt x="16211" y="18312"/>
                    <a:pt x="16196" y="18201"/>
                  </a:cubicBezTo>
                  <a:cubicBezTo>
                    <a:pt x="16185" y="18201"/>
                    <a:pt x="16173" y="18975"/>
                    <a:pt x="16161" y="18975"/>
                  </a:cubicBezTo>
                  <a:cubicBezTo>
                    <a:pt x="16150" y="18975"/>
                    <a:pt x="16138" y="18201"/>
                    <a:pt x="16126" y="18201"/>
                  </a:cubicBezTo>
                  <a:cubicBezTo>
                    <a:pt x="16115" y="18201"/>
                    <a:pt x="16100" y="18864"/>
                    <a:pt x="16089" y="18864"/>
                  </a:cubicBezTo>
                  <a:cubicBezTo>
                    <a:pt x="16080" y="18864"/>
                    <a:pt x="16062" y="18091"/>
                    <a:pt x="16054" y="18091"/>
                  </a:cubicBezTo>
                  <a:cubicBezTo>
                    <a:pt x="16042" y="18201"/>
                    <a:pt x="16028" y="18643"/>
                    <a:pt x="16019" y="18864"/>
                  </a:cubicBezTo>
                  <a:cubicBezTo>
                    <a:pt x="16013" y="18975"/>
                    <a:pt x="15987" y="19518"/>
                    <a:pt x="15981" y="19518"/>
                  </a:cubicBezTo>
                  <a:cubicBezTo>
                    <a:pt x="15969" y="19518"/>
                    <a:pt x="15958" y="18754"/>
                    <a:pt x="15946" y="18754"/>
                  </a:cubicBezTo>
                  <a:cubicBezTo>
                    <a:pt x="15937" y="18754"/>
                    <a:pt x="15914" y="19518"/>
                    <a:pt x="15908" y="19518"/>
                  </a:cubicBezTo>
                  <a:cubicBezTo>
                    <a:pt x="15897" y="19408"/>
                    <a:pt x="15882" y="18864"/>
                    <a:pt x="15876" y="18643"/>
                  </a:cubicBezTo>
                  <a:cubicBezTo>
                    <a:pt x="15871" y="18643"/>
                    <a:pt x="15847" y="17879"/>
                    <a:pt x="15842" y="17879"/>
                  </a:cubicBezTo>
                  <a:cubicBezTo>
                    <a:pt x="15833" y="17879"/>
                    <a:pt x="15810" y="18533"/>
                    <a:pt x="15804" y="18643"/>
                  </a:cubicBezTo>
                  <a:cubicBezTo>
                    <a:pt x="15798" y="18754"/>
                    <a:pt x="15775" y="19297"/>
                    <a:pt x="15766" y="19297"/>
                  </a:cubicBezTo>
                  <a:cubicBezTo>
                    <a:pt x="15754" y="19297"/>
                    <a:pt x="15743" y="18533"/>
                    <a:pt x="15734" y="18533"/>
                  </a:cubicBezTo>
                  <a:cubicBezTo>
                    <a:pt x="15722" y="18533"/>
                    <a:pt x="15705" y="19297"/>
                    <a:pt x="15696" y="19297"/>
                  </a:cubicBezTo>
                  <a:cubicBezTo>
                    <a:pt x="15682" y="19196"/>
                    <a:pt x="15673" y="18533"/>
                    <a:pt x="15661" y="18422"/>
                  </a:cubicBezTo>
                  <a:cubicBezTo>
                    <a:pt x="15650" y="18422"/>
                    <a:pt x="15635" y="19196"/>
                    <a:pt x="15624" y="19196"/>
                  </a:cubicBezTo>
                  <a:cubicBezTo>
                    <a:pt x="15612" y="19196"/>
                    <a:pt x="15603" y="18422"/>
                    <a:pt x="15589" y="18422"/>
                  </a:cubicBezTo>
                  <a:cubicBezTo>
                    <a:pt x="15577" y="18422"/>
                    <a:pt x="15565" y="19085"/>
                    <a:pt x="15554" y="19085"/>
                  </a:cubicBezTo>
                  <a:cubicBezTo>
                    <a:pt x="15542" y="19085"/>
                    <a:pt x="15531" y="18312"/>
                    <a:pt x="15519" y="18312"/>
                  </a:cubicBezTo>
                  <a:cubicBezTo>
                    <a:pt x="15507" y="18312"/>
                    <a:pt x="15493" y="19085"/>
                    <a:pt x="15481" y="19085"/>
                  </a:cubicBezTo>
                  <a:cubicBezTo>
                    <a:pt x="15469" y="19085"/>
                    <a:pt x="15461" y="18312"/>
                    <a:pt x="15446" y="18312"/>
                  </a:cubicBezTo>
                  <a:cubicBezTo>
                    <a:pt x="15435" y="18201"/>
                    <a:pt x="15423" y="18975"/>
                    <a:pt x="15411" y="18975"/>
                  </a:cubicBezTo>
                  <a:cubicBezTo>
                    <a:pt x="15400" y="18975"/>
                    <a:pt x="15385" y="18201"/>
                    <a:pt x="15376" y="18201"/>
                  </a:cubicBezTo>
                  <a:cubicBezTo>
                    <a:pt x="15362" y="18201"/>
                    <a:pt x="15353" y="18864"/>
                    <a:pt x="15339" y="18864"/>
                  </a:cubicBezTo>
                  <a:cubicBezTo>
                    <a:pt x="15327" y="18864"/>
                    <a:pt x="15315" y="18091"/>
                    <a:pt x="15304" y="18091"/>
                  </a:cubicBezTo>
                  <a:cubicBezTo>
                    <a:pt x="15292" y="18091"/>
                    <a:pt x="15281" y="18864"/>
                    <a:pt x="15269" y="18864"/>
                  </a:cubicBezTo>
                  <a:cubicBezTo>
                    <a:pt x="15257" y="18864"/>
                    <a:pt x="15246" y="18091"/>
                    <a:pt x="15234" y="18091"/>
                  </a:cubicBezTo>
                  <a:cubicBezTo>
                    <a:pt x="15222" y="18091"/>
                    <a:pt x="15208" y="18754"/>
                    <a:pt x="15196" y="18754"/>
                  </a:cubicBezTo>
                  <a:cubicBezTo>
                    <a:pt x="15185" y="18754"/>
                    <a:pt x="15176" y="17989"/>
                    <a:pt x="15161" y="17989"/>
                  </a:cubicBezTo>
                  <a:cubicBezTo>
                    <a:pt x="15153" y="17989"/>
                    <a:pt x="15135" y="18754"/>
                    <a:pt x="15126" y="18643"/>
                  </a:cubicBezTo>
                  <a:cubicBezTo>
                    <a:pt x="15121" y="18643"/>
                    <a:pt x="15092" y="17989"/>
                    <a:pt x="15092" y="17879"/>
                  </a:cubicBezTo>
                  <a:cubicBezTo>
                    <a:pt x="15092" y="17658"/>
                    <a:pt x="15129" y="17437"/>
                    <a:pt x="15129" y="17216"/>
                  </a:cubicBezTo>
                  <a:cubicBezTo>
                    <a:pt x="15129" y="17105"/>
                    <a:pt x="15097" y="16451"/>
                    <a:pt x="15094" y="16451"/>
                  </a:cubicBezTo>
                  <a:cubicBezTo>
                    <a:pt x="15092" y="16451"/>
                    <a:pt x="15057" y="17105"/>
                    <a:pt x="15057" y="17105"/>
                  </a:cubicBezTo>
                  <a:cubicBezTo>
                    <a:pt x="15057" y="17216"/>
                    <a:pt x="15094" y="17879"/>
                    <a:pt x="15092" y="17879"/>
                  </a:cubicBezTo>
                  <a:cubicBezTo>
                    <a:pt x="15089" y="17989"/>
                    <a:pt x="15060" y="18643"/>
                    <a:pt x="15054" y="18643"/>
                  </a:cubicBezTo>
                  <a:cubicBezTo>
                    <a:pt x="15045" y="18643"/>
                    <a:pt x="15028" y="17768"/>
                    <a:pt x="15019" y="17879"/>
                  </a:cubicBezTo>
                  <a:cubicBezTo>
                    <a:pt x="15007" y="17879"/>
                    <a:pt x="14993" y="18422"/>
                    <a:pt x="14984" y="18533"/>
                  </a:cubicBezTo>
                  <a:cubicBezTo>
                    <a:pt x="14975" y="18754"/>
                    <a:pt x="14955" y="19196"/>
                    <a:pt x="14946" y="19297"/>
                  </a:cubicBezTo>
                  <a:cubicBezTo>
                    <a:pt x="14940" y="19297"/>
                    <a:pt x="14914" y="18533"/>
                    <a:pt x="14911" y="18533"/>
                  </a:cubicBezTo>
                  <a:cubicBezTo>
                    <a:pt x="14908" y="18422"/>
                    <a:pt x="14882" y="17658"/>
                    <a:pt x="14876" y="17658"/>
                  </a:cubicBezTo>
                  <a:cubicBezTo>
                    <a:pt x="14871" y="17658"/>
                    <a:pt x="14844" y="18312"/>
                    <a:pt x="14842" y="18422"/>
                  </a:cubicBezTo>
                  <a:cubicBezTo>
                    <a:pt x="14833" y="18533"/>
                    <a:pt x="14813" y="19085"/>
                    <a:pt x="14804" y="19085"/>
                  </a:cubicBezTo>
                  <a:cubicBezTo>
                    <a:pt x="14792" y="19196"/>
                    <a:pt x="14778" y="18312"/>
                    <a:pt x="14769" y="18312"/>
                  </a:cubicBezTo>
                  <a:cubicBezTo>
                    <a:pt x="14760" y="18312"/>
                    <a:pt x="14740" y="19085"/>
                    <a:pt x="14731" y="19085"/>
                  </a:cubicBezTo>
                  <a:cubicBezTo>
                    <a:pt x="14720" y="18975"/>
                    <a:pt x="14711" y="18312"/>
                    <a:pt x="14696" y="18312"/>
                  </a:cubicBezTo>
                  <a:cubicBezTo>
                    <a:pt x="14688" y="18201"/>
                    <a:pt x="14673" y="18975"/>
                    <a:pt x="14661" y="18975"/>
                  </a:cubicBezTo>
                  <a:cubicBezTo>
                    <a:pt x="14650" y="18975"/>
                    <a:pt x="14638" y="18201"/>
                    <a:pt x="14626" y="18201"/>
                  </a:cubicBezTo>
                  <a:cubicBezTo>
                    <a:pt x="14615" y="18201"/>
                    <a:pt x="14600" y="18975"/>
                    <a:pt x="14589" y="18864"/>
                  </a:cubicBezTo>
                  <a:cubicBezTo>
                    <a:pt x="14580" y="18864"/>
                    <a:pt x="14565" y="18091"/>
                    <a:pt x="14554" y="18091"/>
                  </a:cubicBezTo>
                  <a:cubicBezTo>
                    <a:pt x="14542" y="18201"/>
                    <a:pt x="14531" y="18864"/>
                    <a:pt x="14519" y="18864"/>
                  </a:cubicBezTo>
                  <a:cubicBezTo>
                    <a:pt x="14507" y="18864"/>
                    <a:pt x="14496" y="18091"/>
                    <a:pt x="14484" y="18091"/>
                  </a:cubicBezTo>
                  <a:cubicBezTo>
                    <a:pt x="14472" y="18091"/>
                    <a:pt x="14458" y="18754"/>
                    <a:pt x="14446" y="18754"/>
                  </a:cubicBezTo>
                  <a:cubicBezTo>
                    <a:pt x="14438" y="18754"/>
                    <a:pt x="14420" y="18091"/>
                    <a:pt x="14411" y="17989"/>
                  </a:cubicBezTo>
                  <a:cubicBezTo>
                    <a:pt x="14408" y="17879"/>
                    <a:pt x="14385" y="17216"/>
                    <a:pt x="14379" y="17216"/>
                  </a:cubicBezTo>
                  <a:cubicBezTo>
                    <a:pt x="14371" y="17216"/>
                    <a:pt x="14347" y="17879"/>
                    <a:pt x="14342" y="17879"/>
                  </a:cubicBezTo>
                  <a:cubicBezTo>
                    <a:pt x="14339" y="17989"/>
                    <a:pt x="14310" y="18643"/>
                    <a:pt x="14304" y="18643"/>
                  </a:cubicBezTo>
                  <a:cubicBezTo>
                    <a:pt x="14301" y="18643"/>
                    <a:pt x="14269" y="17879"/>
                    <a:pt x="14269" y="17879"/>
                  </a:cubicBezTo>
                  <a:cubicBezTo>
                    <a:pt x="14269" y="17768"/>
                    <a:pt x="14304" y="17105"/>
                    <a:pt x="14307" y="17105"/>
                  </a:cubicBezTo>
                  <a:cubicBezTo>
                    <a:pt x="14295" y="17105"/>
                    <a:pt x="14286" y="16340"/>
                    <a:pt x="14275" y="16340"/>
                  </a:cubicBezTo>
                  <a:cubicBezTo>
                    <a:pt x="14272" y="16340"/>
                    <a:pt x="14237" y="16994"/>
                    <a:pt x="14237" y="17105"/>
                  </a:cubicBezTo>
                  <a:cubicBezTo>
                    <a:pt x="14237" y="17105"/>
                    <a:pt x="14269" y="17879"/>
                    <a:pt x="14269" y="17879"/>
                  </a:cubicBezTo>
                  <a:cubicBezTo>
                    <a:pt x="14263" y="17989"/>
                    <a:pt x="14240" y="18533"/>
                    <a:pt x="14234" y="18533"/>
                  </a:cubicBezTo>
                  <a:cubicBezTo>
                    <a:pt x="14222" y="18533"/>
                    <a:pt x="14208" y="17768"/>
                    <a:pt x="14199" y="17768"/>
                  </a:cubicBezTo>
                  <a:cubicBezTo>
                    <a:pt x="14188" y="17879"/>
                    <a:pt x="14173" y="18533"/>
                    <a:pt x="14161" y="18533"/>
                  </a:cubicBezTo>
                  <a:cubicBezTo>
                    <a:pt x="14150" y="18533"/>
                    <a:pt x="14141" y="17768"/>
                    <a:pt x="14127" y="17768"/>
                  </a:cubicBezTo>
                  <a:cubicBezTo>
                    <a:pt x="14118" y="17658"/>
                    <a:pt x="14100" y="18422"/>
                    <a:pt x="14092" y="18422"/>
                  </a:cubicBezTo>
                  <a:cubicBezTo>
                    <a:pt x="14077" y="18312"/>
                    <a:pt x="14068" y="17768"/>
                    <a:pt x="14057" y="17658"/>
                  </a:cubicBezTo>
                  <a:cubicBezTo>
                    <a:pt x="14042" y="17768"/>
                    <a:pt x="14034" y="18312"/>
                    <a:pt x="14019" y="18312"/>
                  </a:cubicBezTo>
                  <a:cubicBezTo>
                    <a:pt x="14019" y="18312"/>
                    <a:pt x="13984" y="17658"/>
                    <a:pt x="13984" y="17547"/>
                  </a:cubicBezTo>
                  <a:cubicBezTo>
                    <a:pt x="13984" y="17437"/>
                    <a:pt x="14019" y="16893"/>
                    <a:pt x="14022" y="16893"/>
                  </a:cubicBezTo>
                  <a:cubicBezTo>
                    <a:pt x="14025" y="16783"/>
                    <a:pt x="14051" y="17658"/>
                    <a:pt x="14057" y="17658"/>
                  </a:cubicBezTo>
                  <a:cubicBezTo>
                    <a:pt x="14063" y="17658"/>
                    <a:pt x="14089" y="16994"/>
                    <a:pt x="14095" y="16893"/>
                  </a:cubicBezTo>
                  <a:cubicBezTo>
                    <a:pt x="14100" y="16783"/>
                    <a:pt x="14129" y="16340"/>
                    <a:pt x="14132" y="16230"/>
                  </a:cubicBezTo>
                  <a:cubicBezTo>
                    <a:pt x="14132" y="16009"/>
                    <a:pt x="14095" y="15686"/>
                    <a:pt x="14097" y="15465"/>
                  </a:cubicBezTo>
                  <a:cubicBezTo>
                    <a:pt x="14100" y="15134"/>
                    <a:pt x="14132" y="15023"/>
                    <a:pt x="14135" y="14692"/>
                  </a:cubicBezTo>
                  <a:cubicBezTo>
                    <a:pt x="14135" y="14480"/>
                    <a:pt x="14100" y="14148"/>
                    <a:pt x="14100" y="13927"/>
                  </a:cubicBezTo>
                  <a:cubicBezTo>
                    <a:pt x="14089" y="14148"/>
                    <a:pt x="14077" y="14480"/>
                    <a:pt x="14063" y="14692"/>
                  </a:cubicBezTo>
                  <a:cubicBezTo>
                    <a:pt x="14057" y="14802"/>
                    <a:pt x="14034" y="15355"/>
                    <a:pt x="14025" y="15355"/>
                  </a:cubicBezTo>
                  <a:cubicBezTo>
                    <a:pt x="14022" y="15355"/>
                    <a:pt x="13996" y="14581"/>
                    <a:pt x="13993" y="14581"/>
                  </a:cubicBezTo>
                  <a:cubicBezTo>
                    <a:pt x="13978" y="14802"/>
                    <a:pt x="13967" y="15134"/>
                    <a:pt x="13955" y="15355"/>
                  </a:cubicBezTo>
                  <a:cubicBezTo>
                    <a:pt x="13943" y="15465"/>
                    <a:pt x="13926" y="15788"/>
                    <a:pt x="13917" y="16009"/>
                  </a:cubicBezTo>
                  <a:cubicBezTo>
                    <a:pt x="13911" y="16119"/>
                    <a:pt x="13880" y="16562"/>
                    <a:pt x="13880" y="16672"/>
                  </a:cubicBezTo>
                  <a:cubicBezTo>
                    <a:pt x="13880" y="16783"/>
                    <a:pt x="13914" y="17547"/>
                    <a:pt x="13914" y="17547"/>
                  </a:cubicBezTo>
                  <a:cubicBezTo>
                    <a:pt x="13906" y="17547"/>
                    <a:pt x="13885" y="18201"/>
                    <a:pt x="13877" y="18201"/>
                  </a:cubicBezTo>
                  <a:cubicBezTo>
                    <a:pt x="13865" y="18201"/>
                    <a:pt x="13853" y="17437"/>
                    <a:pt x="13842" y="17437"/>
                  </a:cubicBezTo>
                  <a:cubicBezTo>
                    <a:pt x="13830" y="17437"/>
                    <a:pt x="13818" y="18201"/>
                    <a:pt x="13807" y="18091"/>
                  </a:cubicBezTo>
                  <a:cubicBezTo>
                    <a:pt x="13795" y="18091"/>
                    <a:pt x="13781" y="17326"/>
                    <a:pt x="13772" y="17326"/>
                  </a:cubicBezTo>
                  <a:cubicBezTo>
                    <a:pt x="13760" y="17437"/>
                    <a:pt x="13746" y="18091"/>
                    <a:pt x="13734" y="18091"/>
                  </a:cubicBezTo>
                  <a:cubicBezTo>
                    <a:pt x="13725" y="18091"/>
                    <a:pt x="13708" y="17216"/>
                    <a:pt x="13699" y="17326"/>
                  </a:cubicBezTo>
                  <a:cubicBezTo>
                    <a:pt x="13688" y="17326"/>
                    <a:pt x="13673" y="17879"/>
                    <a:pt x="13662" y="17989"/>
                  </a:cubicBezTo>
                  <a:cubicBezTo>
                    <a:pt x="13659" y="18091"/>
                    <a:pt x="13632" y="18754"/>
                    <a:pt x="13627" y="18754"/>
                  </a:cubicBezTo>
                  <a:cubicBezTo>
                    <a:pt x="13618" y="18754"/>
                    <a:pt x="13598" y="18091"/>
                    <a:pt x="13592" y="17879"/>
                  </a:cubicBezTo>
                  <a:cubicBezTo>
                    <a:pt x="13589" y="17879"/>
                    <a:pt x="13563" y="17105"/>
                    <a:pt x="13557" y="17105"/>
                  </a:cubicBezTo>
                  <a:cubicBezTo>
                    <a:pt x="13545" y="17105"/>
                    <a:pt x="13534" y="17879"/>
                    <a:pt x="13519" y="17879"/>
                  </a:cubicBezTo>
                  <a:cubicBezTo>
                    <a:pt x="13510" y="17879"/>
                    <a:pt x="13496" y="16994"/>
                    <a:pt x="13487" y="17105"/>
                  </a:cubicBezTo>
                  <a:cubicBezTo>
                    <a:pt x="13473" y="17105"/>
                    <a:pt x="13464" y="17768"/>
                    <a:pt x="13449" y="17768"/>
                  </a:cubicBezTo>
                  <a:cubicBezTo>
                    <a:pt x="13438" y="17879"/>
                    <a:pt x="13423" y="18533"/>
                    <a:pt x="13412" y="18533"/>
                  </a:cubicBezTo>
                  <a:cubicBezTo>
                    <a:pt x="13403" y="18533"/>
                    <a:pt x="13388" y="17658"/>
                    <a:pt x="13377" y="17768"/>
                  </a:cubicBezTo>
                  <a:cubicBezTo>
                    <a:pt x="13365" y="17768"/>
                    <a:pt x="13353" y="18422"/>
                    <a:pt x="13342" y="18422"/>
                  </a:cubicBezTo>
                  <a:cubicBezTo>
                    <a:pt x="13330" y="18422"/>
                    <a:pt x="13319" y="17658"/>
                    <a:pt x="13307" y="17658"/>
                  </a:cubicBezTo>
                  <a:cubicBezTo>
                    <a:pt x="13298" y="17658"/>
                    <a:pt x="13278" y="18422"/>
                    <a:pt x="13269" y="18312"/>
                  </a:cubicBezTo>
                  <a:cubicBezTo>
                    <a:pt x="13258" y="18312"/>
                    <a:pt x="13249" y="17658"/>
                    <a:pt x="13234" y="17547"/>
                  </a:cubicBezTo>
                  <a:cubicBezTo>
                    <a:pt x="13223" y="17547"/>
                    <a:pt x="13214" y="16783"/>
                    <a:pt x="13202" y="16783"/>
                  </a:cubicBezTo>
                  <a:cubicBezTo>
                    <a:pt x="13191" y="16783"/>
                    <a:pt x="13176" y="17437"/>
                    <a:pt x="13165" y="17547"/>
                  </a:cubicBezTo>
                  <a:cubicBezTo>
                    <a:pt x="13153" y="17547"/>
                    <a:pt x="13138" y="18201"/>
                    <a:pt x="13127" y="18201"/>
                  </a:cubicBezTo>
                  <a:cubicBezTo>
                    <a:pt x="13115" y="18201"/>
                    <a:pt x="13104" y="17437"/>
                    <a:pt x="13092" y="17437"/>
                  </a:cubicBezTo>
                  <a:cubicBezTo>
                    <a:pt x="13080" y="17437"/>
                    <a:pt x="13069" y="18201"/>
                    <a:pt x="13057" y="18091"/>
                  </a:cubicBezTo>
                  <a:cubicBezTo>
                    <a:pt x="13045" y="18091"/>
                    <a:pt x="13031" y="17326"/>
                    <a:pt x="13022" y="17326"/>
                  </a:cubicBezTo>
                  <a:cubicBezTo>
                    <a:pt x="13013" y="17437"/>
                    <a:pt x="12993" y="18091"/>
                    <a:pt x="12984" y="18091"/>
                  </a:cubicBezTo>
                  <a:cubicBezTo>
                    <a:pt x="12981" y="18091"/>
                    <a:pt x="12950" y="17326"/>
                    <a:pt x="12950" y="17326"/>
                  </a:cubicBezTo>
                  <a:cubicBezTo>
                    <a:pt x="12950" y="17216"/>
                    <a:pt x="12984" y="16562"/>
                    <a:pt x="12987" y="16562"/>
                  </a:cubicBezTo>
                  <a:cubicBezTo>
                    <a:pt x="12976" y="16562"/>
                    <a:pt x="12967" y="15788"/>
                    <a:pt x="12955" y="15788"/>
                  </a:cubicBezTo>
                  <a:cubicBezTo>
                    <a:pt x="12952" y="15788"/>
                    <a:pt x="12918" y="16451"/>
                    <a:pt x="12918" y="16562"/>
                  </a:cubicBezTo>
                  <a:cubicBezTo>
                    <a:pt x="12918" y="16562"/>
                    <a:pt x="12950" y="17326"/>
                    <a:pt x="12950" y="17326"/>
                  </a:cubicBezTo>
                  <a:cubicBezTo>
                    <a:pt x="12944" y="17437"/>
                    <a:pt x="12920" y="17989"/>
                    <a:pt x="12915" y="17989"/>
                  </a:cubicBezTo>
                  <a:cubicBezTo>
                    <a:pt x="12903" y="17989"/>
                    <a:pt x="12888" y="17216"/>
                    <a:pt x="12880" y="17216"/>
                  </a:cubicBezTo>
                  <a:cubicBezTo>
                    <a:pt x="12865" y="17216"/>
                    <a:pt x="12854" y="17879"/>
                    <a:pt x="12842" y="17989"/>
                  </a:cubicBezTo>
                  <a:cubicBezTo>
                    <a:pt x="12830" y="17989"/>
                    <a:pt x="12819" y="17216"/>
                    <a:pt x="12807" y="17105"/>
                  </a:cubicBezTo>
                  <a:cubicBezTo>
                    <a:pt x="12804" y="17105"/>
                    <a:pt x="12775" y="17879"/>
                    <a:pt x="12772" y="17879"/>
                  </a:cubicBezTo>
                  <a:cubicBezTo>
                    <a:pt x="12766" y="17768"/>
                    <a:pt x="12737" y="17216"/>
                    <a:pt x="12737" y="17105"/>
                  </a:cubicBezTo>
                  <a:cubicBezTo>
                    <a:pt x="12737" y="16893"/>
                    <a:pt x="12775" y="16562"/>
                    <a:pt x="12775" y="16340"/>
                  </a:cubicBezTo>
                  <a:cubicBezTo>
                    <a:pt x="12775" y="16340"/>
                    <a:pt x="12743" y="15576"/>
                    <a:pt x="12740" y="15576"/>
                  </a:cubicBezTo>
                  <a:cubicBezTo>
                    <a:pt x="12737" y="15576"/>
                    <a:pt x="12702" y="16230"/>
                    <a:pt x="12702" y="16340"/>
                  </a:cubicBezTo>
                  <a:cubicBezTo>
                    <a:pt x="12702" y="16451"/>
                    <a:pt x="12740" y="16994"/>
                    <a:pt x="12737" y="17105"/>
                  </a:cubicBezTo>
                  <a:cubicBezTo>
                    <a:pt x="12732" y="17326"/>
                    <a:pt x="12708" y="17658"/>
                    <a:pt x="12700" y="17768"/>
                  </a:cubicBezTo>
                  <a:cubicBezTo>
                    <a:pt x="12691" y="17989"/>
                    <a:pt x="12670" y="18422"/>
                    <a:pt x="12662" y="18533"/>
                  </a:cubicBezTo>
                  <a:cubicBezTo>
                    <a:pt x="12659" y="18533"/>
                    <a:pt x="12633" y="17768"/>
                    <a:pt x="12630" y="17768"/>
                  </a:cubicBezTo>
                  <a:cubicBezTo>
                    <a:pt x="12624" y="17658"/>
                    <a:pt x="12601" y="16893"/>
                    <a:pt x="12595" y="16994"/>
                  </a:cubicBezTo>
                  <a:cubicBezTo>
                    <a:pt x="12589" y="16994"/>
                    <a:pt x="12563" y="17768"/>
                    <a:pt x="12557" y="17658"/>
                  </a:cubicBezTo>
                  <a:cubicBezTo>
                    <a:pt x="12545" y="17547"/>
                    <a:pt x="12531" y="17105"/>
                    <a:pt x="12522" y="16893"/>
                  </a:cubicBezTo>
                  <a:cubicBezTo>
                    <a:pt x="12519" y="16783"/>
                    <a:pt x="12496" y="16119"/>
                    <a:pt x="12490" y="16119"/>
                  </a:cubicBezTo>
                  <a:cubicBezTo>
                    <a:pt x="12487" y="16119"/>
                    <a:pt x="12452" y="16783"/>
                    <a:pt x="12452" y="16783"/>
                  </a:cubicBezTo>
                  <a:cubicBezTo>
                    <a:pt x="12452" y="16893"/>
                    <a:pt x="12484" y="17547"/>
                    <a:pt x="12484" y="17547"/>
                  </a:cubicBezTo>
                  <a:cubicBezTo>
                    <a:pt x="12476" y="17658"/>
                    <a:pt x="12461" y="18312"/>
                    <a:pt x="12450" y="18312"/>
                  </a:cubicBezTo>
                  <a:cubicBezTo>
                    <a:pt x="12438" y="18312"/>
                    <a:pt x="12426" y="17547"/>
                    <a:pt x="12415" y="17547"/>
                  </a:cubicBezTo>
                  <a:cubicBezTo>
                    <a:pt x="12403" y="17547"/>
                    <a:pt x="12389" y="18201"/>
                    <a:pt x="12377" y="18201"/>
                  </a:cubicBezTo>
                  <a:cubicBezTo>
                    <a:pt x="12365" y="18201"/>
                    <a:pt x="12357" y="17547"/>
                    <a:pt x="12342" y="17437"/>
                  </a:cubicBezTo>
                  <a:cubicBezTo>
                    <a:pt x="12333" y="17437"/>
                    <a:pt x="12316" y="18201"/>
                    <a:pt x="12307" y="18201"/>
                  </a:cubicBezTo>
                  <a:cubicBezTo>
                    <a:pt x="12298" y="18201"/>
                    <a:pt x="12278" y="17437"/>
                    <a:pt x="12272" y="17326"/>
                  </a:cubicBezTo>
                  <a:cubicBezTo>
                    <a:pt x="12266" y="17216"/>
                    <a:pt x="12246" y="16562"/>
                    <a:pt x="12237" y="16562"/>
                  </a:cubicBezTo>
                  <a:cubicBezTo>
                    <a:pt x="12232" y="16562"/>
                    <a:pt x="12205" y="17216"/>
                    <a:pt x="12200" y="17326"/>
                  </a:cubicBezTo>
                  <a:cubicBezTo>
                    <a:pt x="12194" y="17437"/>
                    <a:pt x="12173" y="17989"/>
                    <a:pt x="12165" y="17989"/>
                  </a:cubicBezTo>
                  <a:cubicBezTo>
                    <a:pt x="12153" y="18091"/>
                    <a:pt x="12139" y="17216"/>
                    <a:pt x="12130" y="17216"/>
                  </a:cubicBezTo>
                  <a:cubicBezTo>
                    <a:pt x="12118" y="17216"/>
                    <a:pt x="12101" y="17989"/>
                    <a:pt x="12092" y="17989"/>
                  </a:cubicBezTo>
                  <a:cubicBezTo>
                    <a:pt x="12080" y="17879"/>
                    <a:pt x="12072" y="17216"/>
                    <a:pt x="12057" y="17216"/>
                  </a:cubicBezTo>
                  <a:cubicBezTo>
                    <a:pt x="12048" y="17105"/>
                    <a:pt x="12031" y="17879"/>
                    <a:pt x="12022" y="17879"/>
                  </a:cubicBezTo>
                  <a:cubicBezTo>
                    <a:pt x="12008" y="17879"/>
                    <a:pt x="11999" y="17105"/>
                    <a:pt x="11987" y="17105"/>
                  </a:cubicBezTo>
                  <a:cubicBezTo>
                    <a:pt x="11976" y="17105"/>
                    <a:pt x="11961" y="17768"/>
                    <a:pt x="11950" y="17768"/>
                  </a:cubicBezTo>
                  <a:cubicBezTo>
                    <a:pt x="11941" y="17768"/>
                    <a:pt x="11926" y="16994"/>
                    <a:pt x="11915" y="16994"/>
                  </a:cubicBezTo>
                  <a:cubicBezTo>
                    <a:pt x="11903" y="17105"/>
                    <a:pt x="11891" y="17768"/>
                    <a:pt x="11880" y="17768"/>
                  </a:cubicBezTo>
                  <a:cubicBezTo>
                    <a:pt x="11868" y="17768"/>
                    <a:pt x="11857" y="16994"/>
                    <a:pt x="11845" y="16994"/>
                  </a:cubicBezTo>
                  <a:cubicBezTo>
                    <a:pt x="11836" y="16994"/>
                    <a:pt x="11816" y="17768"/>
                    <a:pt x="11807" y="17658"/>
                  </a:cubicBezTo>
                  <a:cubicBezTo>
                    <a:pt x="11804" y="17658"/>
                    <a:pt x="11772" y="16994"/>
                    <a:pt x="11772" y="16893"/>
                  </a:cubicBezTo>
                  <a:cubicBezTo>
                    <a:pt x="11775" y="16672"/>
                    <a:pt x="11813" y="16340"/>
                    <a:pt x="11810" y="16230"/>
                  </a:cubicBezTo>
                  <a:cubicBezTo>
                    <a:pt x="11810" y="16119"/>
                    <a:pt x="11778" y="15355"/>
                    <a:pt x="11778" y="15355"/>
                  </a:cubicBezTo>
                  <a:cubicBezTo>
                    <a:pt x="11775" y="15355"/>
                    <a:pt x="11740" y="16009"/>
                    <a:pt x="11740" y="16119"/>
                  </a:cubicBezTo>
                  <a:cubicBezTo>
                    <a:pt x="11740" y="16230"/>
                    <a:pt x="11775" y="16783"/>
                    <a:pt x="11772" y="16893"/>
                  </a:cubicBezTo>
                  <a:cubicBezTo>
                    <a:pt x="11769" y="16994"/>
                    <a:pt x="11740" y="17658"/>
                    <a:pt x="11737" y="17547"/>
                  </a:cubicBezTo>
                  <a:cubicBezTo>
                    <a:pt x="11729" y="17547"/>
                    <a:pt x="11708" y="16783"/>
                    <a:pt x="11702" y="16783"/>
                  </a:cubicBezTo>
                  <a:cubicBezTo>
                    <a:pt x="11691" y="16893"/>
                    <a:pt x="11673" y="17326"/>
                    <a:pt x="11665" y="17547"/>
                  </a:cubicBezTo>
                  <a:cubicBezTo>
                    <a:pt x="11659" y="17658"/>
                    <a:pt x="11636" y="18201"/>
                    <a:pt x="11627" y="18201"/>
                  </a:cubicBezTo>
                  <a:cubicBezTo>
                    <a:pt x="11624" y="18201"/>
                    <a:pt x="11598" y="17547"/>
                    <a:pt x="11592" y="17437"/>
                  </a:cubicBezTo>
                  <a:cubicBezTo>
                    <a:pt x="11586" y="17326"/>
                    <a:pt x="11569" y="16672"/>
                    <a:pt x="11560" y="16672"/>
                  </a:cubicBezTo>
                  <a:cubicBezTo>
                    <a:pt x="11554" y="16672"/>
                    <a:pt x="11525" y="17326"/>
                    <a:pt x="11522" y="17437"/>
                  </a:cubicBezTo>
                  <a:cubicBezTo>
                    <a:pt x="11514" y="17547"/>
                    <a:pt x="11496" y="17989"/>
                    <a:pt x="11484" y="18091"/>
                  </a:cubicBezTo>
                  <a:cubicBezTo>
                    <a:pt x="11479" y="18091"/>
                    <a:pt x="11458" y="17326"/>
                    <a:pt x="11450" y="17326"/>
                  </a:cubicBezTo>
                  <a:cubicBezTo>
                    <a:pt x="11441" y="17326"/>
                    <a:pt x="11423" y="18091"/>
                    <a:pt x="11415" y="17989"/>
                  </a:cubicBezTo>
                  <a:cubicBezTo>
                    <a:pt x="11400" y="17989"/>
                    <a:pt x="11391" y="17216"/>
                    <a:pt x="11380" y="17216"/>
                  </a:cubicBezTo>
                  <a:cubicBezTo>
                    <a:pt x="11371" y="17216"/>
                    <a:pt x="11348" y="17989"/>
                    <a:pt x="11342" y="17989"/>
                  </a:cubicBezTo>
                  <a:cubicBezTo>
                    <a:pt x="11330" y="17879"/>
                    <a:pt x="11316" y="17326"/>
                    <a:pt x="11307" y="17216"/>
                  </a:cubicBezTo>
                  <a:cubicBezTo>
                    <a:pt x="11304" y="17105"/>
                    <a:pt x="11281" y="16451"/>
                    <a:pt x="11275" y="16451"/>
                  </a:cubicBezTo>
                  <a:cubicBezTo>
                    <a:pt x="11269" y="16340"/>
                    <a:pt x="11243" y="16994"/>
                    <a:pt x="11237" y="17105"/>
                  </a:cubicBezTo>
                  <a:cubicBezTo>
                    <a:pt x="11232" y="17216"/>
                    <a:pt x="11208" y="17768"/>
                    <a:pt x="11200" y="17768"/>
                  </a:cubicBezTo>
                  <a:cubicBezTo>
                    <a:pt x="11188" y="17879"/>
                    <a:pt x="11176" y="16994"/>
                    <a:pt x="11165" y="16994"/>
                  </a:cubicBezTo>
                  <a:cubicBezTo>
                    <a:pt x="11153" y="16994"/>
                    <a:pt x="11141" y="17768"/>
                    <a:pt x="11130" y="17768"/>
                  </a:cubicBezTo>
                  <a:cubicBezTo>
                    <a:pt x="11118" y="17768"/>
                    <a:pt x="11107" y="16994"/>
                    <a:pt x="11095" y="16994"/>
                  </a:cubicBezTo>
                  <a:cubicBezTo>
                    <a:pt x="11083" y="16994"/>
                    <a:pt x="11069" y="17658"/>
                    <a:pt x="11057" y="17658"/>
                  </a:cubicBezTo>
                  <a:cubicBezTo>
                    <a:pt x="11046" y="17658"/>
                    <a:pt x="11034" y="16893"/>
                    <a:pt x="11022" y="16893"/>
                  </a:cubicBezTo>
                  <a:cubicBezTo>
                    <a:pt x="11011" y="16893"/>
                    <a:pt x="10999" y="17658"/>
                    <a:pt x="10987" y="17658"/>
                  </a:cubicBezTo>
                  <a:cubicBezTo>
                    <a:pt x="10973" y="17547"/>
                    <a:pt x="10964" y="16893"/>
                    <a:pt x="10953" y="16783"/>
                  </a:cubicBezTo>
                  <a:cubicBezTo>
                    <a:pt x="10941" y="16783"/>
                    <a:pt x="10926" y="17547"/>
                    <a:pt x="10915" y="17547"/>
                  </a:cubicBezTo>
                  <a:cubicBezTo>
                    <a:pt x="10903" y="17547"/>
                    <a:pt x="10891" y="16783"/>
                    <a:pt x="10880" y="16783"/>
                  </a:cubicBezTo>
                  <a:cubicBezTo>
                    <a:pt x="10868" y="16783"/>
                    <a:pt x="10857" y="17437"/>
                    <a:pt x="10845" y="17437"/>
                  </a:cubicBezTo>
                  <a:cubicBezTo>
                    <a:pt x="10830" y="17437"/>
                    <a:pt x="10822" y="16672"/>
                    <a:pt x="10810" y="16672"/>
                  </a:cubicBezTo>
                  <a:cubicBezTo>
                    <a:pt x="10798" y="16672"/>
                    <a:pt x="10784" y="17437"/>
                    <a:pt x="10772" y="17437"/>
                  </a:cubicBezTo>
                  <a:cubicBezTo>
                    <a:pt x="10761" y="17326"/>
                    <a:pt x="10749" y="16672"/>
                    <a:pt x="10737" y="16562"/>
                  </a:cubicBezTo>
                  <a:cubicBezTo>
                    <a:pt x="10726" y="16562"/>
                    <a:pt x="10714" y="17326"/>
                    <a:pt x="10700" y="17326"/>
                  </a:cubicBezTo>
                  <a:cubicBezTo>
                    <a:pt x="10688" y="17326"/>
                    <a:pt x="10679" y="16562"/>
                    <a:pt x="10668" y="16562"/>
                  </a:cubicBezTo>
                  <a:cubicBezTo>
                    <a:pt x="10659" y="16562"/>
                    <a:pt x="10639" y="17326"/>
                    <a:pt x="10630" y="17216"/>
                  </a:cubicBezTo>
                  <a:cubicBezTo>
                    <a:pt x="10627" y="17216"/>
                    <a:pt x="10595" y="16562"/>
                    <a:pt x="10595" y="16451"/>
                  </a:cubicBezTo>
                  <a:cubicBezTo>
                    <a:pt x="10595" y="16230"/>
                    <a:pt x="10636" y="16009"/>
                    <a:pt x="10633" y="15788"/>
                  </a:cubicBezTo>
                  <a:cubicBezTo>
                    <a:pt x="10633" y="15686"/>
                    <a:pt x="10601" y="15023"/>
                    <a:pt x="10598" y="15023"/>
                  </a:cubicBezTo>
                  <a:cubicBezTo>
                    <a:pt x="10598" y="15023"/>
                    <a:pt x="10563" y="15686"/>
                    <a:pt x="10563" y="15686"/>
                  </a:cubicBezTo>
                  <a:cubicBezTo>
                    <a:pt x="10563" y="15788"/>
                    <a:pt x="10598" y="16451"/>
                    <a:pt x="10595" y="16451"/>
                  </a:cubicBezTo>
                  <a:cubicBezTo>
                    <a:pt x="10592" y="16562"/>
                    <a:pt x="10563" y="17216"/>
                    <a:pt x="10557" y="17216"/>
                  </a:cubicBezTo>
                  <a:cubicBezTo>
                    <a:pt x="10551" y="17216"/>
                    <a:pt x="10531" y="16340"/>
                    <a:pt x="10525" y="16451"/>
                  </a:cubicBezTo>
                  <a:cubicBezTo>
                    <a:pt x="10514" y="16451"/>
                    <a:pt x="10496" y="16893"/>
                    <a:pt x="10487" y="17105"/>
                  </a:cubicBezTo>
                  <a:cubicBezTo>
                    <a:pt x="10485" y="17216"/>
                    <a:pt x="10455" y="17879"/>
                    <a:pt x="10450" y="17879"/>
                  </a:cubicBezTo>
                  <a:cubicBezTo>
                    <a:pt x="10441" y="17768"/>
                    <a:pt x="10421" y="17216"/>
                    <a:pt x="10415" y="16994"/>
                  </a:cubicBezTo>
                  <a:cubicBezTo>
                    <a:pt x="10412" y="16994"/>
                    <a:pt x="10386" y="16230"/>
                    <a:pt x="10383" y="16230"/>
                  </a:cubicBezTo>
                  <a:cubicBezTo>
                    <a:pt x="10371" y="16340"/>
                    <a:pt x="10360" y="15465"/>
                    <a:pt x="10348" y="15465"/>
                  </a:cubicBezTo>
                  <a:cubicBezTo>
                    <a:pt x="10345" y="15465"/>
                    <a:pt x="10310" y="16119"/>
                    <a:pt x="10310" y="16230"/>
                  </a:cubicBezTo>
                  <a:cubicBezTo>
                    <a:pt x="10310" y="16230"/>
                    <a:pt x="10345" y="16994"/>
                    <a:pt x="10345" y="16994"/>
                  </a:cubicBezTo>
                  <a:cubicBezTo>
                    <a:pt x="10333" y="16994"/>
                    <a:pt x="10319" y="17658"/>
                    <a:pt x="10307" y="17658"/>
                  </a:cubicBezTo>
                  <a:cubicBezTo>
                    <a:pt x="10296" y="17658"/>
                    <a:pt x="10284" y="16893"/>
                    <a:pt x="10272" y="16893"/>
                  </a:cubicBezTo>
                  <a:cubicBezTo>
                    <a:pt x="10261" y="16893"/>
                    <a:pt x="10249" y="17658"/>
                    <a:pt x="10237" y="17658"/>
                  </a:cubicBezTo>
                  <a:cubicBezTo>
                    <a:pt x="10226" y="17547"/>
                    <a:pt x="10214" y="16783"/>
                    <a:pt x="10203" y="16783"/>
                  </a:cubicBezTo>
                  <a:cubicBezTo>
                    <a:pt x="10191" y="16783"/>
                    <a:pt x="10176" y="17547"/>
                    <a:pt x="10165" y="17547"/>
                  </a:cubicBezTo>
                  <a:cubicBezTo>
                    <a:pt x="10156" y="17547"/>
                    <a:pt x="10141" y="16783"/>
                    <a:pt x="10130" y="16783"/>
                  </a:cubicBezTo>
                  <a:cubicBezTo>
                    <a:pt x="10118" y="16783"/>
                    <a:pt x="10107" y="17437"/>
                    <a:pt x="10095" y="17437"/>
                  </a:cubicBezTo>
                  <a:cubicBezTo>
                    <a:pt x="10080" y="17437"/>
                    <a:pt x="10072" y="16672"/>
                    <a:pt x="10060" y="16672"/>
                  </a:cubicBezTo>
                  <a:cubicBezTo>
                    <a:pt x="10048" y="16672"/>
                    <a:pt x="10031" y="17437"/>
                    <a:pt x="10022" y="17437"/>
                  </a:cubicBezTo>
                  <a:cubicBezTo>
                    <a:pt x="10011" y="17326"/>
                    <a:pt x="9999" y="16672"/>
                    <a:pt x="9987" y="16672"/>
                  </a:cubicBezTo>
                  <a:cubicBezTo>
                    <a:pt x="9976" y="16562"/>
                    <a:pt x="9964" y="17326"/>
                    <a:pt x="9950" y="17326"/>
                  </a:cubicBezTo>
                  <a:cubicBezTo>
                    <a:pt x="9941" y="17326"/>
                    <a:pt x="9926" y="16562"/>
                    <a:pt x="9918" y="16562"/>
                  </a:cubicBezTo>
                  <a:cubicBezTo>
                    <a:pt x="9906" y="16562"/>
                    <a:pt x="9892" y="17326"/>
                    <a:pt x="9880" y="17216"/>
                  </a:cubicBezTo>
                  <a:cubicBezTo>
                    <a:pt x="9868" y="17216"/>
                    <a:pt x="9857" y="16451"/>
                    <a:pt x="9845" y="16451"/>
                  </a:cubicBezTo>
                  <a:cubicBezTo>
                    <a:pt x="9836" y="16451"/>
                    <a:pt x="9819" y="17216"/>
                    <a:pt x="9807" y="17216"/>
                  </a:cubicBezTo>
                  <a:cubicBezTo>
                    <a:pt x="9796" y="17105"/>
                    <a:pt x="9787" y="16451"/>
                    <a:pt x="9775" y="16451"/>
                  </a:cubicBezTo>
                  <a:cubicBezTo>
                    <a:pt x="9764" y="16451"/>
                    <a:pt x="9749" y="17105"/>
                    <a:pt x="9737" y="17105"/>
                  </a:cubicBezTo>
                  <a:cubicBezTo>
                    <a:pt x="9726" y="17105"/>
                    <a:pt x="9714" y="16340"/>
                    <a:pt x="9703" y="16340"/>
                  </a:cubicBezTo>
                  <a:cubicBezTo>
                    <a:pt x="9691" y="16340"/>
                    <a:pt x="9679" y="17105"/>
                    <a:pt x="9665" y="16994"/>
                  </a:cubicBezTo>
                  <a:cubicBezTo>
                    <a:pt x="9653" y="16994"/>
                    <a:pt x="9644" y="16230"/>
                    <a:pt x="9633" y="16230"/>
                  </a:cubicBezTo>
                  <a:cubicBezTo>
                    <a:pt x="9621" y="16230"/>
                    <a:pt x="9604" y="16994"/>
                    <a:pt x="9595" y="16994"/>
                  </a:cubicBezTo>
                  <a:cubicBezTo>
                    <a:pt x="9583" y="16893"/>
                    <a:pt x="9572" y="16230"/>
                    <a:pt x="9560" y="16230"/>
                  </a:cubicBezTo>
                  <a:cubicBezTo>
                    <a:pt x="9548" y="16230"/>
                    <a:pt x="9534" y="16893"/>
                    <a:pt x="9522" y="16893"/>
                  </a:cubicBezTo>
                  <a:cubicBezTo>
                    <a:pt x="9514" y="16893"/>
                    <a:pt x="9499" y="16119"/>
                    <a:pt x="9490" y="16119"/>
                  </a:cubicBezTo>
                  <a:cubicBezTo>
                    <a:pt x="9479" y="16119"/>
                    <a:pt x="9464" y="16893"/>
                    <a:pt x="9453" y="16893"/>
                  </a:cubicBezTo>
                  <a:cubicBezTo>
                    <a:pt x="9441" y="16783"/>
                    <a:pt x="9429" y="16119"/>
                    <a:pt x="9418" y="16009"/>
                  </a:cubicBezTo>
                  <a:cubicBezTo>
                    <a:pt x="9421" y="15788"/>
                    <a:pt x="9455" y="15576"/>
                    <a:pt x="9455" y="15355"/>
                  </a:cubicBezTo>
                  <a:cubicBezTo>
                    <a:pt x="9455" y="15134"/>
                    <a:pt x="9421" y="14802"/>
                    <a:pt x="9421" y="14581"/>
                  </a:cubicBezTo>
                  <a:cubicBezTo>
                    <a:pt x="9424" y="14259"/>
                    <a:pt x="9458" y="14148"/>
                    <a:pt x="9458" y="13817"/>
                  </a:cubicBezTo>
                  <a:cubicBezTo>
                    <a:pt x="9461" y="13596"/>
                    <a:pt x="9424" y="13273"/>
                    <a:pt x="9426" y="13052"/>
                  </a:cubicBezTo>
                  <a:cubicBezTo>
                    <a:pt x="9426" y="12942"/>
                    <a:pt x="9464" y="12499"/>
                    <a:pt x="9461" y="12389"/>
                  </a:cubicBezTo>
                  <a:cubicBezTo>
                    <a:pt x="9461" y="12278"/>
                    <a:pt x="9432" y="11624"/>
                    <a:pt x="9429" y="11624"/>
                  </a:cubicBezTo>
                  <a:cubicBezTo>
                    <a:pt x="9424" y="11624"/>
                    <a:pt x="9394" y="12177"/>
                    <a:pt x="9392" y="12278"/>
                  </a:cubicBezTo>
                  <a:cubicBezTo>
                    <a:pt x="9389" y="12389"/>
                    <a:pt x="9426" y="12942"/>
                    <a:pt x="9426" y="13052"/>
                  </a:cubicBezTo>
                  <a:cubicBezTo>
                    <a:pt x="9424" y="13384"/>
                    <a:pt x="9389" y="13485"/>
                    <a:pt x="9389" y="13817"/>
                  </a:cubicBezTo>
                  <a:cubicBezTo>
                    <a:pt x="9386" y="14038"/>
                    <a:pt x="9424" y="14369"/>
                    <a:pt x="9421" y="14581"/>
                  </a:cubicBezTo>
                  <a:cubicBezTo>
                    <a:pt x="9421" y="14802"/>
                    <a:pt x="9383" y="15134"/>
                    <a:pt x="9386" y="15244"/>
                  </a:cubicBezTo>
                  <a:cubicBezTo>
                    <a:pt x="9386" y="15576"/>
                    <a:pt x="9415" y="15788"/>
                    <a:pt x="9418" y="16009"/>
                  </a:cubicBezTo>
                  <a:cubicBezTo>
                    <a:pt x="9406" y="16119"/>
                    <a:pt x="9392" y="16783"/>
                    <a:pt x="9380" y="16783"/>
                  </a:cubicBezTo>
                  <a:cubicBezTo>
                    <a:pt x="9368" y="16783"/>
                    <a:pt x="9360" y="16009"/>
                    <a:pt x="9348" y="16009"/>
                  </a:cubicBezTo>
                  <a:cubicBezTo>
                    <a:pt x="9336" y="16009"/>
                    <a:pt x="9322" y="16672"/>
                    <a:pt x="9310" y="16672"/>
                  </a:cubicBezTo>
                  <a:cubicBezTo>
                    <a:pt x="9299" y="16672"/>
                    <a:pt x="9287" y="16009"/>
                    <a:pt x="9275" y="15898"/>
                  </a:cubicBezTo>
                  <a:cubicBezTo>
                    <a:pt x="9267" y="15898"/>
                    <a:pt x="9249" y="16672"/>
                    <a:pt x="9237" y="16672"/>
                  </a:cubicBezTo>
                  <a:cubicBezTo>
                    <a:pt x="9232" y="16672"/>
                    <a:pt x="9208" y="16009"/>
                    <a:pt x="9205" y="15898"/>
                  </a:cubicBezTo>
                  <a:cubicBezTo>
                    <a:pt x="9200" y="15788"/>
                    <a:pt x="9176" y="15023"/>
                    <a:pt x="9171" y="15023"/>
                  </a:cubicBezTo>
                  <a:cubicBezTo>
                    <a:pt x="9165" y="15023"/>
                    <a:pt x="9139" y="15686"/>
                    <a:pt x="9133" y="15788"/>
                  </a:cubicBezTo>
                  <a:cubicBezTo>
                    <a:pt x="9130" y="15898"/>
                    <a:pt x="9101" y="16562"/>
                    <a:pt x="9095" y="16451"/>
                  </a:cubicBezTo>
                  <a:cubicBezTo>
                    <a:pt x="9086" y="16451"/>
                    <a:pt x="9072" y="15686"/>
                    <a:pt x="9063" y="15686"/>
                  </a:cubicBezTo>
                  <a:cubicBezTo>
                    <a:pt x="9051" y="15788"/>
                    <a:pt x="9037" y="16451"/>
                    <a:pt x="9025" y="16451"/>
                  </a:cubicBezTo>
                  <a:cubicBezTo>
                    <a:pt x="9014" y="16451"/>
                    <a:pt x="8999" y="15576"/>
                    <a:pt x="8990" y="15686"/>
                  </a:cubicBezTo>
                  <a:cubicBezTo>
                    <a:pt x="8982" y="15686"/>
                    <a:pt x="8961" y="16451"/>
                    <a:pt x="8953" y="16340"/>
                  </a:cubicBezTo>
                  <a:cubicBezTo>
                    <a:pt x="8950" y="16340"/>
                    <a:pt x="8921" y="15686"/>
                    <a:pt x="8921" y="15576"/>
                  </a:cubicBezTo>
                  <a:cubicBezTo>
                    <a:pt x="8921" y="15355"/>
                    <a:pt x="8958" y="15023"/>
                    <a:pt x="8955" y="14913"/>
                  </a:cubicBezTo>
                  <a:cubicBezTo>
                    <a:pt x="8955" y="14802"/>
                    <a:pt x="8924" y="14038"/>
                    <a:pt x="8924" y="14038"/>
                  </a:cubicBezTo>
                  <a:cubicBezTo>
                    <a:pt x="8921" y="14148"/>
                    <a:pt x="8886" y="14692"/>
                    <a:pt x="8886" y="14802"/>
                  </a:cubicBezTo>
                  <a:cubicBezTo>
                    <a:pt x="8886" y="15023"/>
                    <a:pt x="8921" y="15355"/>
                    <a:pt x="8921" y="15576"/>
                  </a:cubicBezTo>
                  <a:cubicBezTo>
                    <a:pt x="8918" y="15788"/>
                    <a:pt x="8889" y="16119"/>
                    <a:pt x="8883" y="16230"/>
                  </a:cubicBezTo>
                  <a:cubicBezTo>
                    <a:pt x="8877" y="16340"/>
                    <a:pt x="8851" y="16994"/>
                    <a:pt x="8845" y="16994"/>
                  </a:cubicBezTo>
                  <a:cubicBezTo>
                    <a:pt x="8836" y="16994"/>
                    <a:pt x="8822" y="16230"/>
                    <a:pt x="8810" y="16230"/>
                  </a:cubicBezTo>
                  <a:cubicBezTo>
                    <a:pt x="8799" y="16230"/>
                    <a:pt x="8787" y="16893"/>
                    <a:pt x="8772" y="16893"/>
                  </a:cubicBezTo>
                  <a:lnTo>
                    <a:pt x="8740" y="16119"/>
                  </a:lnTo>
                  <a:cubicBezTo>
                    <a:pt x="8735" y="16009"/>
                    <a:pt x="8706" y="15465"/>
                    <a:pt x="8706" y="15355"/>
                  </a:cubicBezTo>
                  <a:cubicBezTo>
                    <a:pt x="8708" y="15134"/>
                    <a:pt x="8740" y="14913"/>
                    <a:pt x="8743" y="14692"/>
                  </a:cubicBezTo>
                  <a:cubicBezTo>
                    <a:pt x="8749" y="14692"/>
                    <a:pt x="8769" y="15465"/>
                    <a:pt x="8778" y="15465"/>
                  </a:cubicBezTo>
                  <a:cubicBezTo>
                    <a:pt x="8781" y="15355"/>
                    <a:pt x="8813" y="14802"/>
                    <a:pt x="8813" y="14692"/>
                  </a:cubicBezTo>
                  <a:cubicBezTo>
                    <a:pt x="8816" y="14480"/>
                    <a:pt x="8781" y="14148"/>
                    <a:pt x="8781" y="13927"/>
                  </a:cubicBezTo>
                  <a:cubicBezTo>
                    <a:pt x="8778" y="13706"/>
                    <a:pt x="8746" y="13384"/>
                    <a:pt x="8746" y="13163"/>
                  </a:cubicBezTo>
                  <a:cubicBezTo>
                    <a:pt x="8746" y="12942"/>
                    <a:pt x="8781" y="12721"/>
                    <a:pt x="8784" y="12499"/>
                  </a:cubicBezTo>
                  <a:cubicBezTo>
                    <a:pt x="8772" y="12389"/>
                    <a:pt x="8761" y="11735"/>
                    <a:pt x="8749" y="11624"/>
                  </a:cubicBezTo>
                  <a:cubicBezTo>
                    <a:pt x="8746" y="11624"/>
                    <a:pt x="8717" y="12278"/>
                    <a:pt x="8711" y="12389"/>
                  </a:cubicBezTo>
                  <a:cubicBezTo>
                    <a:pt x="8711" y="12499"/>
                    <a:pt x="8746" y="13052"/>
                    <a:pt x="8746" y="13163"/>
                  </a:cubicBezTo>
                  <a:cubicBezTo>
                    <a:pt x="8746" y="13384"/>
                    <a:pt x="8714" y="13706"/>
                    <a:pt x="8708" y="13927"/>
                  </a:cubicBezTo>
                  <a:cubicBezTo>
                    <a:pt x="8706" y="14038"/>
                    <a:pt x="8674" y="14369"/>
                    <a:pt x="8671" y="14581"/>
                  </a:cubicBezTo>
                  <a:cubicBezTo>
                    <a:pt x="8671" y="14692"/>
                    <a:pt x="8708" y="15244"/>
                    <a:pt x="8706" y="15355"/>
                  </a:cubicBezTo>
                  <a:cubicBezTo>
                    <a:pt x="8700" y="15576"/>
                    <a:pt x="8676" y="15898"/>
                    <a:pt x="8668" y="16119"/>
                  </a:cubicBezTo>
                  <a:cubicBezTo>
                    <a:pt x="8659" y="16230"/>
                    <a:pt x="8644" y="16672"/>
                    <a:pt x="8630" y="16783"/>
                  </a:cubicBezTo>
                  <a:cubicBezTo>
                    <a:pt x="8627" y="16783"/>
                    <a:pt x="8604" y="16009"/>
                    <a:pt x="8598" y="16009"/>
                  </a:cubicBezTo>
                  <a:cubicBezTo>
                    <a:pt x="8586" y="16009"/>
                    <a:pt x="8569" y="16783"/>
                    <a:pt x="8560" y="16672"/>
                  </a:cubicBezTo>
                  <a:cubicBezTo>
                    <a:pt x="8546" y="16672"/>
                    <a:pt x="8540" y="16009"/>
                    <a:pt x="8525" y="15898"/>
                  </a:cubicBezTo>
                  <a:cubicBezTo>
                    <a:pt x="8514" y="15898"/>
                    <a:pt x="8499" y="16672"/>
                    <a:pt x="8487" y="16672"/>
                  </a:cubicBezTo>
                  <a:cubicBezTo>
                    <a:pt x="8476" y="16672"/>
                    <a:pt x="8467" y="15898"/>
                    <a:pt x="8456" y="15898"/>
                  </a:cubicBezTo>
                  <a:cubicBezTo>
                    <a:pt x="8458" y="15576"/>
                    <a:pt x="8490" y="15355"/>
                    <a:pt x="8493" y="15134"/>
                  </a:cubicBezTo>
                  <a:cubicBezTo>
                    <a:pt x="8493" y="15134"/>
                    <a:pt x="8461" y="14369"/>
                    <a:pt x="8458" y="14369"/>
                  </a:cubicBezTo>
                  <a:cubicBezTo>
                    <a:pt x="8456" y="14369"/>
                    <a:pt x="8421" y="15023"/>
                    <a:pt x="8421" y="15134"/>
                  </a:cubicBezTo>
                  <a:cubicBezTo>
                    <a:pt x="8421" y="15134"/>
                    <a:pt x="8453" y="15898"/>
                    <a:pt x="8456" y="15898"/>
                  </a:cubicBezTo>
                  <a:cubicBezTo>
                    <a:pt x="8444" y="15898"/>
                    <a:pt x="8429" y="16562"/>
                    <a:pt x="8418" y="16562"/>
                  </a:cubicBezTo>
                  <a:cubicBezTo>
                    <a:pt x="8406" y="16562"/>
                    <a:pt x="8394" y="15788"/>
                    <a:pt x="8383" y="15788"/>
                  </a:cubicBezTo>
                  <a:cubicBezTo>
                    <a:pt x="8371" y="15788"/>
                    <a:pt x="8357" y="16562"/>
                    <a:pt x="8345" y="16451"/>
                  </a:cubicBezTo>
                  <a:cubicBezTo>
                    <a:pt x="8333" y="16451"/>
                    <a:pt x="8325" y="15788"/>
                    <a:pt x="8313" y="15686"/>
                  </a:cubicBezTo>
                  <a:cubicBezTo>
                    <a:pt x="8301" y="15686"/>
                    <a:pt x="8290" y="14913"/>
                    <a:pt x="8278" y="14913"/>
                  </a:cubicBezTo>
                  <a:cubicBezTo>
                    <a:pt x="8269" y="14913"/>
                    <a:pt x="8249" y="15686"/>
                    <a:pt x="8240" y="15686"/>
                  </a:cubicBezTo>
                  <a:cubicBezTo>
                    <a:pt x="8229" y="15576"/>
                    <a:pt x="8217" y="14913"/>
                    <a:pt x="8206" y="14913"/>
                  </a:cubicBezTo>
                  <a:cubicBezTo>
                    <a:pt x="8206" y="14913"/>
                    <a:pt x="8171" y="15576"/>
                    <a:pt x="8171" y="15576"/>
                  </a:cubicBezTo>
                  <a:cubicBezTo>
                    <a:pt x="8171" y="15576"/>
                    <a:pt x="8203" y="16340"/>
                    <a:pt x="8203" y="16340"/>
                  </a:cubicBezTo>
                  <a:cubicBezTo>
                    <a:pt x="8194" y="16451"/>
                    <a:pt x="8176" y="17105"/>
                    <a:pt x="8165" y="17105"/>
                  </a:cubicBezTo>
                  <a:cubicBezTo>
                    <a:pt x="8159" y="17105"/>
                    <a:pt x="8139" y="16451"/>
                    <a:pt x="8133" y="16340"/>
                  </a:cubicBezTo>
                  <a:cubicBezTo>
                    <a:pt x="8127" y="16230"/>
                    <a:pt x="8104" y="15465"/>
                    <a:pt x="8098" y="15465"/>
                  </a:cubicBezTo>
                  <a:cubicBezTo>
                    <a:pt x="8089" y="15576"/>
                    <a:pt x="8069" y="16119"/>
                    <a:pt x="8060" y="16230"/>
                  </a:cubicBezTo>
                  <a:cubicBezTo>
                    <a:pt x="8054" y="16340"/>
                    <a:pt x="8031" y="16893"/>
                    <a:pt x="8022" y="16893"/>
                  </a:cubicBezTo>
                  <a:cubicBezTo>
                    <a:pt x="8014" y="16994"/>
                    <a:pt x="7999" y="16119"/>
                    <a:pt x="7990" y="16119"/>
                  </a:cubicBezTo>
                  <a:cubicBezTo>
                    <a:pt x="7979" y="16119"/>
                    <a:pt x="7967" y="15355"/>
                    <a:pt x="7956" y="15355"/>
                  </a:cubicBezTo>
                  <a:cubicBezTo>
                    <a:pt x="7950" y="15355"/>
                    <a:pt x="7924" y="16009"/>
                    <a:pt x="7918" y="16119"/>
                  </a:cubicBezTo>
                  <a:cubicBezTo>
                    <a:pt x="7909" y="16230"/>
                    <a:pt x="7892" y="16783"/>
                    <a:pt x="7880" y="16783"/>
                  </a:cubicBezTo>
                  <a:cubicBezTo>
                    <a:pt x="7874" y="16783"/>
                    <a:pt x="7857" y="16009"/>
                    <a:pt x="7848" y="16009"/>
                  </a:cubicBezTo>
                  <a:cubicBezTo>
                    <a:pt x="7839" y="16009"/>
                    <a:pt x="7819" y="16783"/>
                    <a:pt x="7810" y="16672"/>
                  </a:cubicBezTo>
                  <a:cubicBezTo>
                    <a:pt x="7799" y="16672"/>
                    <a:pt x="7784" y="16119"/>
                    <a:pt x="7775" y="15898"/>
                  </a:cubicBezTo>
                  <a:cubicBezTo>
                    <a:pt x="7767" y="15788"/>
                    <a:pt x="7746" y="15355"/>
                    <a:pt x="7743" y="15134"/>
                  </a:cubicBezTo>
                  <a:cubicBezTo>
                    <a:pt x="7741" y="15023"/>
                    <a:pt x="7778" y="14581"/>
                    <a:pt x="7778" y="14480"/>
                  </a:cubicBezTo>
                  <a:cubicBezTo>
                    <a:pt x="7778" y="14369"/>
                    <a:pt x="7746" y="13706"/>
                    <a:pt x="7746" y="13706"/>
                  </a:cubicBezTo>
                  <a:cubicBezTo>
                    <a:pt x="7743" y="13706"/>
                    <a:pt x="7709" y="14369"/>
                    <a:pt x="7709" y="14369"/>
                  </a:cubicBezTo>
                  <a:cubicBezTo>
                    <a:pt x="7709" y="14581"/>
                    <a:pt x="7746" y="15023"/>
                    <a:pt x="7743" y="15134"/>
                  </a:cubicBezTo>
                  <a:cubicBezTo>
                    <a:pt x="7738" y="15355"/>
                    <a:pt x="7714" y="15686"/>
                    <a:pt x="7706" y="15898"/>
                  </a:cubicBezTo>
                  <a:cubicBezTo>
                    <a:pt x="7697" y="16009"/>
                    <a:pt x="7679" y="16562"/>
                    <a:pt x="7668" y="16562"/>
                  </a:cubicBezTo>
                  <a:cubicBezTo>
                    <a:pt x="7659" y="16672"/>
                    <a:pt x="7642" y="15788"/>
                    <a:pt x="7633" y="15788"/>
                  </a:cubicBezTo>
                  <a:cubicBezTo>
                    <a:pt x="7621" y="15788"/>
                    <a:pt x="7607" y="16562"/>
                    <a:pt x="7595" y="16562"/>
                  </a:cubicBezTo>
                  <a:cubicBezTo>
                    <a:pt x="7584" y="16451"/>
                    <a:pt x="7575" y="15788"/>
                    <a:pt x="7563" y="15686"/>
                  </a:cubicBezTo>
                  <a:cubicBezTo>
                    <a:pt x="7552" y="15686"/>
                    <a:pt x="7537" y="16451"/>
                    <a:pt x="7525" y="16451"/>
                  </a:cubicBezTo>
                  <a:cubicBezTo>
                    <a:pt x="7514" y="16451"/>
                    <a:pt x="7502" y="15686"/>
                    <a:pt x="7491" y="15686"/>
                  </a:cubicBezTo>
                  <a:cubicBezTo>
                    <a:pt x="7482" y="15686"/>
                    <a:pt x="7464" y="16451"/>
                    <a:pt x="7453" y="16340"/>
                  </a:cubicBezTo>
                  <a:cubicBezTo>
                    <a:pt x="7441" y="16340"/>
                    <a:pt x="7432" y="15576"/>
                    <a:pt x="7421" y="15576"/>
                  </a:cubicBezTo>
                  <a:cubicBezTo>
                    <a:pt x="7409" y="15576"/>
                    <a:pt x="7395" y="16340"/>
                    <a:pt x="7383" y="16340"/>
                  </a:cubicBezTo>
                  <a:cubicBezTo>
                    <a:pt x="7371" y="16340"/>
                    <a:pt x="7360" y="15576"/>
                    <a:pt x="7348" y="15576"/>
                  </a:cubicBezTo>
                  <a:cubicBezTo>
                    <a:pt x="7337" y="15465"/>
                    <a:pt x="7322" y="16230"/>
                    <a:pt x="7310" y="16230"/>
                  </a:cubicBezTo>
                  <a:cubicBezTo>
                    <a:pt x="7299" y="16230"/>
                    <a:pt x="7290" y="15465"/>
                    <a:pt x="7278" y="15465"/>
                  </a:cubicBezTo>
                  <a:cubicBezTo>
                    <a:pt x="7264" y="15465"/>
                    <a:pt x="7252" y="16119"/>
                    <a:pt x="7241" y="16119"/>
                  </a:cubicBezTo>
                  <a:cubicBezTo>
                    <a:pt x="7229" y="16119"/>
                    <a:pt x="7214" y="15355"/>
                    <a:pt x="7206" y="15355"/>
                  </a:cubicBezTo>
                  <a:cubicBezTo>
                    <a:pt x="7194" y="15465"/>
                    <a:pt x="7180" y="16119"/>
                    <a:pt x="7168" y="16119"/>
                  </a:cubicBezTo>
                  <a:cubicBezTo>
                    <a:pt x="7156" y="16009"/>
                    <a:pt x="7148" y="15355"/>
                    <a:pt x="7136" y="15355"/>
                  </a:cubicBezTo>
                  <a:cubicBezTo>
                    <a:pt x="7127" y="15355"/>
                    <a:pt x="7104" y="16119"/>
                    <a:pt x="7098" y="16009"/>
                  </a:cubicBezTo>
                  <a:cubicBezTo>
                    <a:pt x="7087" y="15898"/>
                    <a:pt x="7072" y="15465"/>
                    <a:pt x="7063" y="15244"/>
                  </a:cubicBezTo>
                  <a:cubicBezTo>
                    <a:pt x="7060" y="15134"/>
                    <a:pt x="7034" y="14480"/>
                    <a:pt x="7028" y="14480"/>
                  </a:cubicBezTo>
                  <a:cubicBezTo>
                    <a:pt x="7028" y="14480"/>
                    <a:pt x="6994" y="15134"/>
                    <a:pt x="6994" y="15134"/>
                  </a:cubicBezTo>
                  <a:cubicBezTo>
                    <a:pt x="6994" y="15244"/>
                    <a:pt x="7026" y="15898"/>
                    <a:pt x="7026" y="15898"/>
                  </a:cubicBezTo>
                  <a:cubicBezTo>
                    <a:pt x="7014" y="16009"/>
                    <a:pt x="6999" y="16672"/>
                    <a:pt x="6988" y="16672"/>
                  </a:cubicBezTo>
                  <a:cubicBezTo>
                    <a:pt x="6976" y="16672"/>
                    <a:pt x="6967" y="15898"/>
                    <a:pt x="6956" y="15898"/>
                  </a:cubicBezTo>
                  <a:cubicBezTo>
                    <a:pt x="6944" y="15898"/>
                    <a:pt x="6930" y="16562"/>
                    <a:pt x="6918" y="16562"/>
                  </a:cubicBezTo>
                  <a:cubicBezTo>
                    <a:pt x="6906" y="16562"/>
                    <a:pt x="6895" y="15898"/>
                    <a:pt x="6883" y="15788"/>
                  </a:cubicBezTo>
                  <a:cubicBezTo>
                    <a:pt x="6874" y="15788"/>
                    <a:pt x="6857" y="16562"/>
                    <a:pt x="6845" y="16562"/>
                  </a:cubicBezTo>
                  <a:cubicBezTo>
                    <a:pt x="6840" y="16562"/>
                    <a:pt x="6816" y="15898"/>
                    <a:pt x="6813" y="15788"/>
                  </a:cubicBezTo>
                  <a:cubicBezTo>
                    <a:pt x="6808" y="15576"/>
                    <a:pt x="6784" y="15023"/>
                    <a:pt x="6779" y="14913"/>
                  </a:cubicBezTo>
                  <a:cubicBezTo>
                    <a:pt x="6773" y="14913"/>
                    <a:pt x="6747" y="15576"/>
                    <a:pt x="6741" y="15686"/>
                  </a:cubicBezTo>
                  <a:cubicBezTo>
                    <a:pt x="6732" y="15788"/>
                    <a:pt x="6715" y="16340"/>
                    <a:pt x="6703" y="16340"/>
                  </a:cubicBezTo>
                  <a:cubicBezTo>
                    <a:pt x="6697" y="16451"/>
                    <a:pt x="6677" y="15576"/>
                    <a:pt x="6671" y="15576"/>
                  </a:cubicBezTo>
                  <a:cubicBezTo>
                    <a:pt x="6662" y="15576"/>
                    <a:pt x="6639" y="16340"/>
                    <a:pt x="6633" y="16340"/>
                  </a:cubicBezTo>
                  <a:cubicBezTo>
                    <a:pt x="6622" y="16230"/>
                    <a:pt x="6610" y="15576"/>
                    <a:pt x="6598" y="15576"/>
                  </a:cubicBezTo>
                  <a:cubicBezTo>
                    <a:pt x="6587" y="15576"/>
                    <a:pt x="6578" y="14802"/>
                    <a:pt x="6563" y="14692"/>
                  </a:cubicBezTo>
                  <a:cubicBezTo>
                    <a:pt x="6558" y="14692"/>
                    <a:pt x="6534" y="15355"/>
                    <a:pt x="6529" y="15465"/>
                  </a:cubicBezTo>
                  <a:cubicBezTo>
                    <a:pt x="6523" y="15576"/>
                    <a:pt x="6497" y="16230"/>
                    <a:pt x="6491" y="16119"/>
                  </a:cubicBezTo>
                  <a:cubicBezTo>
                    <a:pt x="6479" y="16119"/>
                    <a:pt x="6468" y="15355"/>
                    <a:pt x="6456" y="15355"/>
                  </a:cubicBezTo>
                  <a:cubicBezTo>
                    <a:pt x="6450" y="15355"/>
                    <a:pt x="6424" y="16119"/>
                    <a:pt x="6418" y="16119"/>
                  </a:cubicBezTo>
                  <a:cubicBezTo>
                    <a:pt x="6406" y="16009"/>
                    <a:pt x="6392" y="15465"/>
                    <a:pt x="6386" y="15355"/>
                  </a:cubicBezTo>
                  <a:cubicBezTo>
                    <a:pt x="6380" y="15244"/>
                    <a:pt x="6357" y="14581"/>
                    <a:pt x="6351" y="14581"/>
                  </a:cubicBezTo>
                  <a:cubicBezTo>
                    <a:pt x="6345" y="14581"/>
                    <a:pt x="6319" y="15134"/>
                    <a:pt x="6313" y="15244"/>
                  </a:cubicBezTo>
                  <a:cubicBezTo>
                    <a:pt x="6305" y="15465"/>
                    <a:pt x="6287" y="15898"/>
                    <a:pt x="6276" y="16009"/>
                  </a:cubicBezTo>
                  <a:cubicBezTo>
                    <a:pt x="6270" y="16009"/>
                    <a:pt x="6250" y="15134"/>
                    <a:pt x="6244" y="15134"/>
                  </a:cubicBezTo>
                  <a:cubicBezTo>
                    <a:pt x="6229" y="15134"/>
                    <a:pt x="6218" y="15898"/>
                    <a:pt x="6206" y="15898"/>
                  </a:cubicBezTo>
                  <a:cubicBezTo>
                    <a:pt x="6194" y="15898"/>
                    <a:pt x="6183" y="15134"/>
                    <a:pt x="6171" y="15134"/>
                  </a:cubicBezTo>
                  <a:cubicBezTo>
                    <a:pt x="6162" y="15134"/>
                    <a:pt x="6142" y="15898"/>
                    <a:pt x="6133" y="15788"/>
                  </a:cubicBezTo>
                  <a:cubicBezTo>
                    <a:pt x="6122" y="15788"/>
                    <a:pt x="6110" y="15023"/>
                    <a:pt x="6101" y="15023"/>
                  </a:cubicBezTo>
                  <a:cubicBezTo>
                    <a:pt x="6090" y="15023"/>
                    <a:pt x="6078" y="14259"/>
                    <a:pt x="6066" y="14259"/>
                  </a:cubicBezTo>
                  <a:cubicBezTo>
                    <a:pt x="6061" y="14259"/>
                    <a:pt x="6034" y="14913"/>
                    <a:pt x="6029" y="14913"/>
                  </a:cubicBezTo>
                  <a:cubicBezTo>
                    <a:pt x="6020" y="15134"/>
                    <a:pt x="6002" y="15576"/>
                    <a:pt x="5991" y="15686"/>
                  </a:cubicBezTo>
                  <a:cubicBezTo>
                    <a:pt x="5982" y="15686"/>
                    <a:pt x="5968" y="14913"/>
                    <a:pt x="5959" y="14913"/>
                  </a:cubicBezTo>
                  <a:cubicBezTo>
                    <a:pt x="5944" y="14913"/>
                    <a:pt x="5933" y="15576"/>
                    <a:pt x="5921" y="15576"/>
                  </a:cubicBezTo>
                  <a:cubicBezTo>
                    <a:pt x="5909" y="15576"/>
                    <a:pt x="5898" y="14802"/>
                    <a:pt x="5886" y="14802"/>
                  </a:cubicBezTo>
                  <a:cubicBezTo>
                    <a:pt x="5875" y="14802"/>
                    <a:pt x="5860" y="15576"/>
                    <a:pt x="5848" y="15576"/>
                  </a:cubicBezTo>
                  <a:cubicBezTo>
                    <a:pt x="5837" y="15576"/>
                    <a:pt x="5828" y="14802"/>
                    <a:pt x="5813" y="14802"/>
                  </a:cubicBezTo>
                  <a:cubicBezTo>
                    <a:pt x="5805" y="14802"/>
                    <a:pt x="5787" y="15576"/>
                    <a:pt x="5779" y="15465"/>
                  </a:cubicBezTo>
                  <a:cubicBezTo>
                    <a:pt x="5773" y="15465"/>
                    <a:pt x="5744" y="14802"/>
                    <a:pt x="5744" y="14692"/>
                  </a:cubicBezTo>
                  <a:cubicBezTo>
                    <a:pt x="5744" y="14480"/>
                    <a:pt x="5782" y="14148"/>
                    <a:pt x="5782" y="13927"/>
                  </a:cubicBezTo>
                  <a:cubicBezTo>
                    <a:pt x="5782" y="13927"/>
                    <a:pt x="5750" y="13163"/>
                    <a:pt x="5747" y="13163"/>
                  </a:cubicBezTo>
                  <a:cubicBezTo>
                    <a:pt x="5744" y="13163"/>
                    <a:pt x="5709" y="13817"/>
                    <a:pt x="5709" y="13927"/>
                  </a:cubicBezTo>
                  <a:cubicBezTo>
                    <a:pt x="5709" y="13927"/>
                    <a:pt x="5744" y="14692"/>
                    <a:pt x="5744" y="14692"/>
                  </a:cubicBezTo>
                  <a:cubicBezTo>
                    <a:pt x="5732" y="14692"/>
                    <a:pt x="5718" y="15465"/>
                    <a:pt x="5706" y="15355"/>
                  </a:cubicBezTo>
                  <a:cubicBezTo>
                    <a:pt x="5697" y="15355"/>
                    <a:pt x="5683" y="14581"/>
                    <a:pt x="5671" y="14581"/>
                  </a:cubicBezTo>
                  <a:cubicBezTo>
                    <a:pt x="5659" y="14692"/>
                    <a:pt x="5648" y="15355"/>
                    <a:pt x="5636" y="15355"/>
                  </a:cubicBezTo>
                  <a:cubicBezTo>
                    <a:pt x="5625" y="15355"/>
                    <a:pt x="5613" y="14581"/>
                    <a:pt x="5601" y="14581"/>
                  </a:cubicBezTo>
                  <a:cubicBezTo>
                    <a:pt x="5593" y="14581"/>
                    <a:pt x="5572" y="15355"/>
                    <a:pt x="5563" y="15244"/>
                  </a:cubicBezTo>
                  <a:cubicBezTo>
                    <a:pt x="5552" y="15244"/>
                    <a:pt x="5543" y="14480"/>
                    <a:pt x="5529" y="14480"/>
                  </a:cubicBezTo>
                  <a:cubicBezTo>
                    <a:pt x="5517" y="14480"/>
                    <a:pt x="5505" y="15244"/>
                    <a:pt x="5494" y="15134"/>
                  </a:cubicBezTo>
                  <a:cubicBezTo>
                    <a:pt x="5482" y="15134"/>
                    <a:pt x="5468" y="14369"/>
                    <a:pt x="5459" y="14369"/>
                  </a:cubicBezTo>
                  <a:cubicBezTo>
                    <a:pt x="5447" y="14480"/>
                    <a:pt x="5433" y="15134"/>
                    <a:pt x="5421" y="15134"/>
                  </a:cubicBezTo>
                  <a:cubicBezTo>
                    <a:pt x="5409" y="15134"/>
                    <a:pt x="5398" y="14369"/>
                    <a:pt x="5386" y="14369"/>
                  </a:cubicBezTo>
                  <a:cubicBezTo>
                    <a:pt x="5377" y="14369"/>
                    <a:pt x="5360" y="15134"/>
                    <a:pt x="5351" y="15023"/>
                  </a:cubicBezTo>
                  <a:cubicBezTo>
                    <a:pt x="5340" y="15023"/>
                    <a:pt x="5328" y="14259"/>
                    <a:pt x="5316" y="14259"/>
                  </a:cubicBezTo>
                  <a:cubicBezTo>
                    <a:pt x="5308" y="14259"/>
                    <a:pt x="5284" y="14913"/>
                    <a:pt x="5279" y="15023"/>
                  </a:cubicBezTo>
                  <a:cubicBezTo>
                    <a:pt x="5276" y="15023"/>
                    <a:pt x="5247" y="15686"/>
                    <a:pt x="5241" y="15686"/>
                  </a:cubicBezTo>
                  <a:cubicBezTo>
                    <a:pt x="5229" y="15686"/>
                    <a:pt x="5220" y="14913"/>
                    <a:pt x="5209" y="14913"/>
                  </a:cubicBezTo>
                  <a:cubicBezTo>
                    <a:pt x="5194" y="14913"/>
                    <a:pt x="5183" y="15686"/>
                    <a:pt x="5171" y="15576"/>
                  </a:cubicBezTo>
                  <a:cubicBezTo>
                    <a:pt x="5159" y="15576"/>
                    <a:pt x="5148" y="14802"/>
                    <a:pt x="5136" y="14802"/>
                  </a:cubicBezTo>
                  <a:cubicBezTo>
                    <a:pt x="5125" y="14802"/>
                    <a:pt x="5110" y="15576"/>
                    <a:pt x="5098" y="15576"/>
                  </a:cubicBezTo>
                  <a:cubicBezTo>
                    <a:pt x="5090" y="15576"/>
                    <a:pt x="5075" y="14692"/>
                    <a:pt x="5064" y="14802"/>
                  </a:cubicBezTo>
                  <a:cubicBezTo>
                    <a:pt x="5052" y="14802"/>
                    <a:pt x="5040" y="15465"/>
                    <a:pt x="5029" y="15465"/>
                  </a:cubicBezTo>
                  <a:cubicBezTo>
                    <a:pt x="5017" y="15465"/>
                    <a:pt x="5005" y="14692"/>
                    <a:pt x="4994" y="14692"/>
                  </a:cubicBezTo>
                  <a:cubicBezTo>
                    <a:pt x="4982" y="14692"/>
                    <a:pt x="4968" y="15465"/>
                    <a:pt x="4956" y="15355"/>
                  </a:cubicBezTo>
                  <a:cubicBezTo>
                    <a:pt x="4944" y="15355"/>
                    <a:pt x="4936" y="14692"/>
                    <a:pt x="4921" y="14581"/>
                  </a:cubicBezTo>
                  <a:cubicBezTo>
                    <a:pt x="4924" y="14369"/>
                    <a:pt x="4959" y="14148"/>
                    <a:pt x="4959" y="13927"/>
                  </a:cubicBezTo>
                  <a:cubicBezTo>
                    <a:pt x="4959" y="13706"/>
                    <a:pt x="4927" y="13384"/>
                    <a:pt x="4927" y="13163"/>
                  </a:cubicBezTo>
                  <a:cubicBezTo>
                    <a:pt x="4930" y="12942"/>
                    <a:pt x="4962" y="12721"/>
                    <a:pt x="4962" y="12389"/>
                  </a:cubicBezTo>
                  <a:cubicBezTo>
                    <a:pt x="4965" y="12177"/>
                    <a:pt x="4930" y="11956"/>
                    <a:pt x="4930" y="11624"/>
                  </a:cubicBezTo>
                  <a:cubicBezTo>
                    <a:pt x="4933" y="11403"/>
                    <a:pt x="4965" y="11182"/>
                    <a:pt x="4968" y="10970"/>
                  </a:cubicBezTo>
                  <a:cubicBezTo>
                    <a:pt x="4968" y="10860"/>
                    <a:pt x="4936" y="10197"/>
                    <a:pt x="4933" y="10197"/>
                  </a:cubicBezTo>
                  <a:cubicBezTo>
                    <a:pt x="4930" y="10197"/>
                    <a:pt x="4895" y="10860"/>
                    <a:pt x="4895" y="10860"/>
                  </a:cubicBezTo>
                  <a:cubicBezTo>
                    <a:pt x="4895" y="11072"/>
                    <a:pt x="4927" y="11403"/>
                    <a:pt x="4930" y="11624"/>
                  </a:cubicBezTo>
                  <a:cubicBezTo>
                    <a:pt x="4927" y="11956"/>
                    <a:pt x="4892" y="12067"/>
                    <a:pt x="4892" y="12389"/>
                  </a:cubicBezTo>
                  <a:cubicBezTo>
                    <a:pt x="4892" y="12610"/>
                    <a:pt x="4927" y="12942"/>
                    <a:pt x="4927" y="13163"/>
                  </a:cubicBezTo>
                  <a:cubicBezTo>
                    <a:pt x="4924" y="13384"/>
                    <a:pt x="4889" y="13596"/>
                    <a:pt x="4889" y="13817"/>
                  </a:cubicBezTo>
                  <a:cubicBezTo>
                    <a:pt x="4889" y="14148"/>
                    <a:pt x="4921" y="14369"/>
                    <a:pt x="4921" y="14581"/>
                  </a:cubicBezTo>
                  <a:cubicBezTo>
                    <a:pt x="4909" y="14692"/>
                    <a:pt x="4898" y="15355"/>
                    <a:pt x="4886" y="15355"/>
                  </a:cubicBezTo>
                  <a:cubicBezTo>
                    <a:pt x="4877" y="15355"/>
                    <a:pt x="4857" y="14480"/>
                    <a:pt x="4851" y="14581"/>
                  </a:cubicBezTo>
                  <a:cubicBezTo>
                    <a:pt x="4840" y="14692"/>
                    <a:pt x="4822" y="15134"/>
                    <a:pt x="4814" y="15244"/>
                  </a:cubicBezTo>
                  <a:cubicBezTo>
                    <a:pt x="4808" y="15355"/>
                    <a:pt x="4784" y="16009"/>
                    <a:pt x="4776" y="16009"/>
                  </a:cubicBezTo>
                  <a:cubicBezTo>
                    <a:pt x="4773" y="16009"/>
                    <a:pt x="4747" y="15244"/>
                    <a:pt x="4744" y="15244"/>
                  </a:cubicBezTo>
                  <a:cubicBezTo>
                    <a:pt x="4738" y="15134"/>
                    <a:pt x="4715" y="14480"/>
                    <a:pt x="4709" y="14369"/>
                  </a:cubicBezTo>
                  <a:cubicBezTo>
                    <a:pt x="4703" y="14369"/>
                    <a:pt x="4677" y="15023"/>
                    <a:pt x="4671" y="15134"/>
                  </a:cubicBezTo>
                  <a:cubicBezTo>
                    <a:pt x="4665" y="15244"/>
                    <a:pt x="4642" y="15788"/>
                    <a:pt x="4633" y="15788"/>
                  </a:cubicBezTo>
                  <a:cubicBezTo>
                    <a:pt x="4622" y="15788"/>
                    <a:pt x="4610" y="15023"/>
                    <a:pt x="4601" y="15023"/>
                  </a:cubicBezTo>
                  <a:cubicBezTo>
                    <a:pt x="4587" y="15023"/>
                    <a:pt x="4575" y="15788"/>
                    <a:pt x="4564" y="15788"/>
                  </a:cubicBezTo>
                  <a:cubicBezTo>
                    <a:pt x="4552" y="15788"/>
                    <a:pt x="4540" y="15023"/>
                    <a:pt x="4529" y="15023"/>
                  </a:cubicBezTo>
                  <a:cubicBezTo>
                    <a:pt x="4517" y="15023"/>
                    <a:pt x="4502" y="15686"/>
                    <a:pt x="4491" y="15686"/>
                  </a:cubicBezTo>
                  <a:cubicBezTo>
                    <a:pt x="4479" y="15686"/>
                    <a:pt x="4471" y="14913"/>
                    <a:pt x="4459" y="14913"/>
                  </a:cubicBezTo>
                  <a:cubicBezTo>
                    <a:pt x="4447" y="14913"/>
                    <a:pt x="4430" y="15686"/>
                    <a:pt x="4421" y="15686"/>
                  </a:cubicBezTo>
                  <a:cubicBezTo>
                    <a:pt x="4409" y="15576"/>
                    <a:pt x="4398" y="14913"/>
                    <a:pt x="4386" y="14802"/>
                  </a:cubicBezTo>
                  <a:cubicBezTo>
                    <a:pt x="4375" y="14802"/>
                    <a:pt x="4360" y="15576"/>
                    <a:pt x="4348" y="15576"/>
                  </a:cubicBezTo>
                  <a:cubicBezTo>
                    <a:pt x="4340" y="15576"/>
                    <a:pt x="4325" y="14802"/>
                    <a:pt x="4314" y="14802"/>
                  </a:cubicBezTo>
                  <a:cubicBezTo>
                    <a:pt x="4302" y="14802"/>
                    <a:pt x="4290" y="15465"/>
                    <a:pt x="4279" y="15465"/>
                  </a:cubicBezTo>
                  <a:cubicBezTo>
                    <a:pt x="4267" y="15465"/>
                    <a:pt x="4255" y="14692"/>
                    <a:pt x="4244" y="14692"/>
                  </a:cubicBezTo>
                  <a:cubicBezTo>
                    <a:pt x="4235" y="14692"/>
                    <a:pt x="4215" y="15465"/>
                    <a:pt x="4206" y="15465"/>
                  </a:cubicBezTo>
                  <a:cubicBezTo>
                    <a:pt x="4197" y="15355"/>
                    <a:pt x="4183" y="14581"/>
                    <a:pt x="4171" y="14581"/>
                  </a:cubicBezTo>
                  <a:cubicBezTo>
                    <a:pt x="4165" y="14692"/>
                    <a:pt x="4142" y="15244"/>
                    <a:pt x="4136" y="15355"/>
                  </a:cubicBezTo>
                  <a:cubicBezTo>
                    <a:pt x="4130" y="15465"/>
                    <a:pt x="4104" y="16009"/>
                    <a:pt x="4098" y="16009"/>
                  </a:cubicBezTo>
                  <a:cubicBezTo>
                    <a:pt x="4093" y="16009"/>
                    <a:pt x="4069" y="15355"/>
                    <a:pt x="4064" y="15244"/>
                  </a:cubicBezTo>
                  <a:cubicBezTo>
                    <a:pt x="4058" y="15134"/>
                    <a:pt x="4037" y="14581"/>
                    <a:pt x="4029" y="14480"/>
                  </a:cubicBezTo>
                  <a:cubicBezTo>
                    <a:pt x="4020" y="14480"/>
                    <a:pt x="4003" y="15244"/>
                    <a:pt x="3994" y="15244"/>
                  </a:cubicBezTo>
                  <a:cubicBezTo>
                    <a:pt x="3985" y="15244"/>
                    <a:pt x="3965" y="14369"/>
                    <a:pt x="3959" y="14480"/>
                  </a:cubicBezTo>
                  <a:cubicBezTo>
                    <a:pt x="3947" y="14480"/>
                    <a:pt x="3930" y="14913"/>
                    <a:pt x="3921" y="15134"/>
                  </a:cubicBezTo>
                  <a:cubicBezTo>
                    <a:pt x="3918" y="15244"/>
                    <a:pt x="3889" y="15898"/>
                    <a:pt x="3883" y="15898"/>
                  </a:cubicBezTo>
                  <a:cubicBezTo>
                    <a:pt x="3875" y="15788"/>
                    <a:pt x="3857" y="15244"/>
                    <a:pt x="3851" y="15023"/>
                  </a:cubicBezTo>
                  <a:cubicBezTo>
                    <a:pt x="3846" y="15023"/>
                    <a:pt x="3822" y="14259"/>
                    <a:pt x="3816" y="14259"/>
                  </a:cubicBezTo>
                  <a:cubicBezTo>
                    <a:pt x="3808" y="14259"/>
                    <a:pt x="3784" y="14913"/>
                    <a:pt x="3779" y="15023"/>
                  </a:cubicBezTo>
                  <a:cubicBezTo>
                    <a:pt x="3770" y="15134"/>
                    <a:pt x="3753" y="15576"/>
                    <a:pt x="3741" y="15686"/>
                  </a:cubicBezTo>
                  <a:cubicBezTo>
                    <a:pt x="3735" y="15788"/>
                    <a:pt x="3715" y="14913"/>
                    <a:pt x="3709" y="14913"/>
                  </a:cubicBezTo>
                  <a:cubicBezTo>
                    <a:pt x="3694" y="14913"/>
                    <a:pt x="3683" y="15576"/>
                    <a:pt x="3671" y="15686"/>
                  </a:cubicBezTo>
                  <a:cubicBezTo>
                    <a:pt x="3659" y="15686"/>
                    <a:pt x="3648" y="14913"/>
                    <a:pt x="3636" y="14802"/>
                  </a:cubicBezTo>
                  <a:cubicBezTo>
                    <a:pt x="3625" y="14802"/>
                    <a:pt x="3610" y="15576"/>
                    <a:pt x="3598" y="15576"/>
                  </a:cubicBezTo>
                  <a:cubicBezTo>
                    <a:pt x="3587" y="15576"/>
                    <a:pt x="3578" y="14802"/>
                    <a:pt x="3564" y="14802"/>
                  </a:cubicBezTo>
                  <a:cubicBezTo>
                    <a:pt x="3555" y="14802"/>
                    <a:pt x="3537" y="15576"/>
                    <a:pt x="3529" y="15465"/>
                  </a:cubicBezTo>
                  <a:cubicBezTo>
                    <a:pt x="3526" y="15465"/>
                    <a:pt x="3494" y="14802"/>
                    <a:pt x="3494" y="14692"/>
                  </a:cubicBezTo>
                  <a:cubicBezTo>
                    <a:pt x="3494" y="14480"/>
                    <a:pt x="3532" y="14259"/>
                    <a:pt x="3532" y="14038"/>
                  </a:cubicBezTo>
                  <a:cubicBezTo>
                    <a:pt x="3532" y="13927"/>
                    <a:pt x="3500" y="13273"/>
                    <a:pt x="3497" y="13273"/>
                  </a:cubicBezTo>
                  <a:cubicBezTo>
                    <a:pt x="3494" y="13273"/>
                    <a:pt x="3459" y="13927"/>
                    <a:pt x="3459" y="13927"/>
                  </a:cubicBezTo>
                  <a:cubicBezTo>
                    <a:pt x="3459" y="14148"/>
                    <a:pt x="3497" y="14581"/>
                    <a:pt x="3494" y="14692"/>
                  </a:cubicBezTo>
                  <a:cubicBezTo>
                    <a:pt x="3488" y="14913"/>
                    <a:pt x="3465" y="15244"/>
                    <a:pt x="3456" y="15465"/>
                  </a:cubicBezTo>
                  <a:cubicBezTo>
                    <a:pt x="3447" y="15576"/>
                    <a:pt x="3430" y="16119"/>
                    <a:pt x="3418" y="16119"/>
                  </a:cubicBezTo>
                  <a:cubicBezTo>
                    <a:pt x="3412" y="16230"/>
                    <a:pt x="3395" y="15355"/>
                    <a:pt x="3386" y="15355"/>
                  </a:cubicBezTo>
                  <a:cubicBezTo>
                    <a:pt x="3378" y="15355"/>
                    <a:pt x="3354" y="16119"/>
                    <a:pt x="3348" y="16119"/>
                  </a:cubicBezTo>
                  <a:cubicBezTo>
                    <a:pt x="3337" y="16009"/>
                    <a:pt x="3322" y="15465"/>
                    <a:pt x="3314" y="15244"/>
                  </a:cubicBezTo>
                  <a:cubicBezTo>
                    <a:pt x="3308" y="15134"/>
                    <a:pt x="3287" y="14480"/>
                    <a:pt x="3279" y="14480"/>
                  </a:cubicBezTo>
                  <a:cubicBezTo>
                    <a:pt x="3273" y="14480"/>
                    <a:pt x="3247" y="15134"/>
                    <a:pt x="3244" y="15244"/>
                  </a:cubicBezTo>
                  <a:cubicBezTo>
                    <a:pt x="3238" y="15355"/>
                    <a:pt x="3212" y="15898"/>
                    <a:pt x="3206" y="15898"/>
                  </a:cubicBezTo>
                  <a:cubicBezTo>
                    <a:pt x="3194" y="15898"/>
                    <a:pt x="3183" y="15134"/>
                    <a:pt x="3171" y="15134"/>
                  </a:cubicBezTo>
                  <a:cubicBezTo>
                    <a:pt x="3160" y="15134"/>
                    <a:pt x="3145" y="15898"/>
                    <a:pt x="3133" y="15898"/>
                  </a:cubicBezTo>
                  <a:cubicBezTo>
                    <a:pt x="3122" y="15788"/>
                    <a:pt x="3113" y="15134"/>
                    <a:pt x="3101" y="15023"/>
                  </a:cubicBezTo>
                  <a:cubicBezTo>
                    <a:pt x="3090" y="15023"/>
                    <a:pt x="3075" y="15788"/>
                    <a:pt x="3064" y="15788"/>
                  </a:cubicBezTo>
                  <a:cubicBezTo>
                    <a:pt x="3052" y="15788"/>
                    <a:pt x="3040" y="15023"/>
                    <a:pt x="3029" y="15023"/>
                  </a:cubicBezTo>
                  <a:cubicBezTo>
                    <a:pt x="3020" y="15023"/>
                    <a:pt x="3000" y="15788"/>
                    <a:pt x="2991" y="15686"/>
                  </a:cubicBezTo>
                  <a:cubicBezTo>
                    <a:pt x="2979" y="15686"/>
                    <a:pt x="2971" y="14913"/>
                    <a:pt x="2959" y="14913"/>
                  </a:cubicBezTo>
                  <a:cubicBezTo>
                    <a:pt x="2944" y="14913"/>
                    <a:pt x="2933" y="15686"/>
                    <a:pt x="2921" y="15686"/>
                  </a:cubicBezTo>
                  <a:cubicBezTo>
                    <a:pt x="2910" y="15686"/>
                    <a:pt x="2895" y="14802"/>
                    <a:pt x="2886" y="14913"/>
                  </a:cubicBezTo>
                  <a:cubicBezTo>
                    <a:pt x="2875" y="14913"/>
                    <a:pt x="2860" y="15576"/>
                    <a:pt x="2848" y="15576"/>
                  </a:cubicBezTo>
                  <a:cubicBezTo>
                    <a:pt x="2837" y="15576"/>
                    <a:pt x="2828" y="14802"/>
                    <a:pt x="2814" y="14802"/>
                  </a:cubicBezTo>
                  <a:cubicBezTo>
                    <a:pt x="2805" y="14802"/>
                    <a:pt x="2787" y="15576"/>
                    <a:pt x="2779" y="15465"/>
                  </a:cubicBezTo>
                  <a:cubicBezTo>
                    <a:pt x="2767" y="15465"/>
                    <a:pt x="2753" y="14692"/>
                    <a:pt x="2744" y="14692"/>
                  </a:cubicBezTo>
                  <a:cubicBezTo>
                    <a:pt x="2735" y="14692"/>
                    <a:pt x="2712" y="15355"/>
                    <a:pt x="2706" y="15465"/>
                  </a:cubicBezTo>
                  <a:cubicBezTo>
                    <a:pt x="2700" y="15576"/>
                    <a:pt x="2674" y="16119"/>
                    <a:pt x="2668" y="16119"/>
                  </a:cubicBezTo>
                  <a:cubicBezTo>
                    <a:pt x="2662" y="16119"/>
                    <a:pt x="2639" y="15465"/>
                    <a:pt x="2636" y="15355"/>
                  </a:cubicBezTo>
                  <a:cubicBezTo>
                    <a:pt x="2628" y="15134"/>
                    <a:pt x="2613" y="14692"/>
                    <a:pt x="2601" y="14581"/>
                  </a:cubicBezTo>
                  <a:cubicBezTo>
                    <a:pt x="2596" y="14480"/>
                    <a:pt x="2572" y="15355"/>
                    <a:pt x="2564" y="15244"/>
                  </a:cubicBezTo>
                  <a:cubicBezTo>
                    <a:pt x="2552" y="15244"/>
                    <a:pt x="2540" y="14480"/>
                    <a:pt x="2529" y="14480"/>
                  </a:cubicBezTo>
                  <a:cubicBezTo>
                    <a:pt x="2523" y="14480"/>
                    <a:pt x="2500" y="15134"/>
                    <a:pt x="2494" y="15244"/>
                  </a:cubicBezTo>
                  <a:cubicBezTo>
                    <a:pt x="2488" y="15355"/>
                    <a:pt x="2462" y="15898"/>
                    <a:pt x="2456" y="15898"/>
                  </a:cubicBezTo>
                  <a:cubicBezTo>
                    <a:pt x="2444" y="15898"/>
                    <a:pt x="2433" y="15134"/>
                    <a:pt x="2421" y="15134"/>
                  </a:cubicBezTo>
                  <a:cubicBezTo>
                    <a:pt x="2412" y="15134"/>
                    <a:pt x="2392" y="15898"/>
                    <a:pt x="2383" y="15898"/>
                  </a:cubicBezTo>
                  <a:cubicBezTo>
                    <a:pt x="2372" y="15788"/>
                    <a:pt x="2363" y="15134"/>
                    <a:pt x="2351" y="15134"/>
                  </a:cubicBezTo>
                  <a:cubicBezTo>
                    <a:pt x="2337" y="15023"/>
                    <a:pt x="2325" y="15788"/>
                    <a:pt x="2314" y="15788"/>
                  </a:cubicBezTo>
                  <a:cubicBezTo>
                    <a:pt x="2302" y="15788"/>
                    <a:pt x="2287" y="15023"/>
                    <a:pt x="2279" y="15023"/>
                  </a:cubicBezTo>
                  <a:cubicBezTo>
                    <a:pt x="2267" y="15023"/>
                    <a:pt x="2253" y="15788"/>
                    <a:pt x="2241" y="15686"/>
                  </a:cubicBezTo>
                  <a:cubicBezTo>
                    <a:pt x="2229" y="15686"/>
                    <a:pt x="2221" y="14913"/>
                    <a:pt x="2209" y="14913"/>
                  </a:cubicBezTo>
                  <a:cubicBezTo>
                    <a:pt x="2197" y="14913"/>
                    <a:pt x="2180" y="15686"/>
                    <a:pt x="2171" y="15686"/>
                  </a:cubicBezTo>
                  <a:cubicBezTo>
                    <a:pt x="2157" y="15576"/>
                    <a:pt x="2148" y="14913"/>
                    <a:pt x="2136" y="14913"/>
                  </a:cubicBezTo>
                  <a:cubicBezTo>
                    <a:pt x="2125" y="14802"/>
                    <a:pt x="2110" y="15576"/>
                    <a:pt x="2099" y="15576"/>
                  </a:cubicBezTo>
                  <a:cubicBezTo>
                    <a:pt x="2090" y="15576"/>
                    <a:pt x="2075" y="14802"/>
                    <a:pt x="2064" y="14802"/>
                  </a:cubicBezTo>
                  <a:cubicBezTo>
                    <a:pt x="2055" y="14802"/>
                    <a:pt x="2035" y="15355"/>
                    <a:pt x="2029" y="15465"/>
                  </a:cubicBezTo>
                  <a:cubicBezTo>
                    <a:pt x="2023" y="15576"/>
                    <a:pt x="1997" y="16230"/>
                    <a:pt x="1991" y="16230"/>
                  </a:cubicBezTo>
                  <a:cubicBezTo>
                    <a:pt x="1979" y="16230"/>
                    <a:pt x="1968" y="15465"/>
                    <a:pt x="1956" y="15465"/>
                  </a:cubicBezTo>
                  <a:cubicBezTo>
                    <a:pt x="1947" y="15465"/>
                    <a:pt x="1930" y="16230"/>
                    <a:pt x="1918" y="16119"/>
                  </a:cubicBezTo>
                  <a:cubicBezTo>
                    <a:pt x="1907" y="16119"/>
                    <a:pt x="1898" y="15465"/>
                    <a:pt x="1886" y="15355"/>
                  </a:cubicBezTo>
                  <a:cubicBezTo>
                    <a:pt x="1875" y="15355"/>
                    <a:pt x="1863" y="14581"/>
                    <a:pt x="1851" y="14581"/>
                  </a:cubicBezTo>
                  <a:cubicBezTo>
                    <a:pt x="1843" y="14581"/>
                    <a:pt x="1822" y="15355"/>
                    <a:pt x="1814" y="15355"/>
                  </a:cubicBezTo>
                  <a:cubicBezTo>
                    <a:pt x="1808" y="15244"/>
                    <a:pt x="1785" y="14480"/>
                    <a:pt x="1779" y="14480"/>
                  </a:cubicBezTo>
                  <a:cubicBezTo>
                    <a:pt x="1770" y="14581"/>
                    <a:pt x="1753" y="15023"/>
                    <a:pt x="1744" y="15244"/>
                  </a:cubicBezTo>
                  <a:cubicBezTo>
                    <a:pt x="1738" y="15355"/>
                    <a:pt x="1712" y="16009"/>
                    <a:pt x="1706" y="15898"/>
                  </a:cubicBezTo>
                  <a:cubicBezTo>
                    <a:pt x="1697" y="15898"/>
                    <a:pt x="1677" y="15244"/>
                    <a:pt x="1671" y="15134"/>
                  </a:cubicBezTo>
                  <a:cubicBezTo>
                    <a:pt x="1668" y="15023"/>
                    <a:pt x="1642" y="14369"/>
                    <a:pt x="1636" y="14369"/>
                  </a:cubicBezTo>
                  <a:cubicBezTo>
                    <a:pt x="1625" y="14369"/>
                    <a:pt x="1616" y="13596"/>
                    <a:pt x="1604" y="13596"/>
                  </a:cubicBezTo>
                  <a:cubicBezTo>
                    <a:pt x="1602" y="13596"/>
                    <a:pt x="1567" y="14259"/>
                    <a:pt x="1567" y="14369"/>
                  </a:cubicBezTo>
                  <a:cubicBezTo>
                    <a:pt x="1567" y="14369"/>
                    <a:pt x="1599" y="15134"/>
                    <a:pt x="1602" y="15134"/>
                  </a:cubicBezTo>
                  <a:cubicBezTo>
                    <a:pt x="1590" y="15134"/>
                    <a:pt x="1575" y="15788"/>
                    <a:pt x="1564" y="15788"/>
                  </a:cubicBezTo>
                  <a:cubicBezTo>
                    <a:pt x="1552" y="15788"/>
                    <a:pt x="1538" y="15023"/>
                    <a:pt x="1529" y="15023"/>
                  </a:cubicBezTo>
                  <a:cubicBezTo>
                    <a:pt x="1517" y="15023"/>
                    <a:pt x="1506" y="15686"/>
                    <a:pt x="1491" y="15686"/>
                  </a:cubicBezTo>
                  <a:cubicBezTo>
                    <a:pt x="1479" y="15788"/>
                    <a:pt x="1468" y="14913"/>
                    <a:pt x="1459" y="14913"/>
                  </a:cubicBezTo>
                  <a:cubicBezTo>
                    <a:pt x="1445" y="14913"/>
                    <a:pt x="1433" y="15686"/>
                    <a:pt x="1421" y="15686"/>
                  </a:cubicBezTo>
                  <a:cubicBezTo>
                    <a:pt x="1410" y="15686"/>
                    <a:pt x="1398" y="14913"/>
                    <a:pt x="1386" y="14913"/>
                  </a:cubicBezTo>
                  <a:cubicBezTo>
                    <a:pt x="1378" y="14913"/>
                    <a:pt x="1357" y="15686"/>
                    <a:pt x="1349" y="15576"/>
                  </a:cubicBezTo>
                  <a:cubicBezTo>
                    <a:pt x="1337" y="15576"/>
                    <a:pt x="1328" y="14802"/>
                    <a:pt x="1317" y="14802"/>
                  </a:cubicBezTo>
                  <a:cubicBezTo>
                    <a:pt x="1305" y="14802"/>
                    <a:pt x="1291" y="15576"/>
                    <a:pt x="1279" y="15576"/>
                  </a:cubicBezTo>
                  <a:cubicBezTo>
                    <a:pt x="1267" y="15465"/>
                    <a:pt x="1256" y="14802"/>
                    <a:pt x="1244" y="14692"/>
                  </a:cubicBezTo>
                  <a:cubicBezTo>
                    <a:pt x="1232" y="14692"/>
                    <a:pt x="1218" y="15465"/>
                    <a:pt x="1206" y="15465"/>
                  </a:cubicBezTo>
                  <a:cubicBezTo>
                    <a:pt x="1198" y="15465"/>
                    <a:pt x="1183" y="14692"/>
                    <a:pt x="1174" y="14692"/>
                  </a:cubicBezTo>
                  <a:cubicBezTo>
                    <a:pt x="1160" y="14692"/>
                    <a:pt x="1148" y="15355"/>
                    <a:pt x="1137" y="15355"/>
                  </a:cubicBezTo>
                  <a:cubicBezTo>
                    <a:pt x="1125" y="15355"/>
                    <a:pt x="1113" y="14581"/>
                    <a:pt x="1102" y="14581"/>
                  </a:cubicBezTo>
                  <a:cubicBezTo>
                    <a:pt x="1090" y="14581"/>
                    <a:pt x="1075" y="15355"/>
                    <a:pt x="1064" y="15355"/>
                  </a:cubicBezTo>
                  <a:cubicBezTo>
                    <a:pt x="1052" y="15355"/>
                    <a:pt x="1044" y="14581"/>
                    <a:pt x="1029" y="14581"/>
                  </a:cubicBezTo>
                  <a:cubicBezTo>
                    <a:pt x="1017" y="14480"/>
                    <a:pt x="1006" y="15244"/>
                    <a:pt x="994" y="15244"/>
                  </a:cubicBezTo>
                  <a:cubicBezTo>
                    <a:pt x="982" y="15244"/>
                    <a:pt x="971" y="14480"/>
                    <a:pt x="959" y="14480"/>
                  </a:cubicBezTo>
                  <a:cubicBezTo>
                    <a:pt x="951" y="14480"/>
                    <a:pt x="930" y="15244"/>
                    <a:pt x="921" y="15134"/>
                  </a:cubicBezTo>
                  <a:cubicBezTo>
                    <a:pt x="919" y="15134"/>
                    <a:pt x="887" y="14480"/>
                    <a:pt x="887" y="14369"/>
                  </a:cubicBezTo>
                  <a:cubicBezTo>
                    <a:pt x="889" y="14148"/>
                    <a:pt x="927" y="13927"/>
                    <a:pt x="924" y="13706"/>
                  </a:cubicBezTo>
                  <a:cubicBezTo>
                    <a:pt x="924" y="13596"/>
                    <a:pt x="895" y="12942"/>
                    <a:pt x="892" y="12942"/>
                  </a:cubicBezTo>
                  <a:cubicBezTo>
                    <a:pt x="889" y="12942"/>
                    <a:pt x="855" y="13596"/>
                    <a:pt x="855" y="13596"/>
                  </a:cubicBezTo>
                  <a:cubicBezTo>
                    <a:pt x="855" y="13817"/>
                    <a:pt x="889" y="14259"/>
                    <a:pt x="887" y="14369"/>
                  </a:cubicBezTo>
                  <a:cubicBezTo>
                    <a:pt x="884" y="14581"/>
                    <a:pt x="860" y="14913"/>
                    <a:pt x="852" y="15134"/>
                  </a:cubicBezTo>
                  <a:cubicBezTo>
                    <a:pt x="843" y="15244"/>
                    <a:pt x="823" y="15788"/>
                    <a:pt x="814" y="15788"/>
                  </a:cubicBezTo>
                  <a:cubicBezTo>
                    <a:pt x="805" y="15898"/>
                    <a:pt x="788" y="15023"/>
                    <a:pt x="779" y="15023"/>
                  </a:cubicBezTo>
                  <a:cubicBezTo>
                    <a:pt x="773" y="15023"/>
                    <a:pt x="747" y="15788"/>
                    <a:pt x="741" y="15788"/>
                  </a:cubicBezTo>
                  <a:cubicBezTo>
                    <a:pt x="730" y="15686"/>
                    <a:pt x="715" y="15134"/>
                    <a:pt x="709" y="14913"/>
                  </a:cubicBezTo>
                  <a:cubicBezTo>
                    <a:pt x="703" y="14802"/>
                    <a:pt x="680" y="14148"/>
                    <a:pt x="674" y="14148"/>
                  </a:cubicBezTo>
                  <a:cubicBezTo>
                    <a:pt x="669" y="14148"/>
                    <a:pt x="642" y="14802"/>
                    <a:pt x="637" y="14913"/>
                  </a:cubicBezTo>
                  <a:cubicBezTo>
                    <a:pt x="634" y="15023"/>
                    <a:pt x="605" y="15576"/>
                    <a:pt x="599" y="15576"/>
                  </a:cubicBezTo>
                  <a:cubicBezTo>
                    <a:pt x="590" y="15576"/>
                    <a:pt x="576" y="14802"/>
                    <a:pt x="567" y="14802"/>
                  </a:cubicBezTo>
                  <a:cubicBezTo>
                    <a:pt x="552" y="14913"/>
                    <a:pt x="541" y="15576"/>
                    <a:pt x="529" y="15576"/>
                  </a:cubicBezTo>
                  <a:cubicBezTo>
                    <a:pt x="517" y="15576"/>
                    <a:pt x="503" y="14692"/>
                    <a:pt x="494" y="14802"/>
                  </a:cubicBezTo>
                  <a:cubicBezTo>
                    <a:pt x="480" y="14802"/>
                    <a:pt x="471" y="15465"/>
                    <a:pt x="456" y="15465"/>
                  </a:cubicBezTo>
                  <a:cubicBezTo>
                    <a:pt x="448" y="15465"/>
                    <a:pt x="433" y="14692"/>
                    <a:pt x="424" y="14692"/>
                  </a:cubicBezTo>
                  <a:cubicBezTo>
                    <a:pt x="416" y="14692"/>
                    <a:pt x="392" y="15244"/>
                    <a:pt x="387" y="15355"/>
                  </a:cubicBezTo>
                  <a:cubicBezTo>
                    <a:pt x="378" y="15576"/>
                    <a:pt x="361" y="16009"/>
                    <a:pt x="349" y="16119"/>
                  </a:cubicBezTo>
                  <a:cubicBezTo>
                    <a:pt x="340" y="16119"/>
                    <a:pt x="323" y="15355"/>
                    <a:pt x="314" y="15355"/>
                  </a:cubicBezTo>
                  <a:cubicBezTo>
                    <a:pt x="302" y="15355"/>
                    <a:pt x="288" y="16009"/>
                    <a:pt x="276" y="16009"/>
                  </a:cubicBezTo>
                  <a:cubicBezTo>
                    <a:pt x="276" y="15788"/>
                    <a:pt x="241" y="15465"/>
                    <a:pt x="244" y="15244"/>
                  </a:cubicBezTo>
                  <a:cubicBezTo>
                    <a:pt x="244" y="15023"/>
                    <a:pt x="279" y="14802"/>
                    <a:pt x="279" y="14581"/>
                  </a:cubicBezTo>
                  <a:cubicBezTo>
                    <a:pt x="282" y="14259"/>
                    <a:pt x="247" y="14038"/>
                    <a:pt x="247" y="13817"/>
                  </a:cubicBezTo>
                  <a:cubicBezTo>
                    <a:pt x="247" y="13485"/>
                    <a:pt x="282" y="13273"/>
                    <a:pt x="285" y="13052"/>
                  </a:cubicBezTo>
                  <a:cubicBezTo>
                    <a:pt x="285" y="12831"/>
                    <a:pt x="250" y="12499"/>
                    <a:pt x="250" y="12278"/>
                  </a:cubicBezTo>
                  <a:cubicBezTo>
                    <a:pt x="250" y="12177"/>
                    <a:pt x="282" y="11624"/>
                    <a:pt x="288" y="11514"/>
                  </a:cubicBezTo>
                  <a:cubicBezTo>
                    <a:pt x="299" y="11293"/>
                    <a:pt x="311" y="11072"/>
                    <a:pt x="326" y="10860"/>
                  </a:cubicBezTo>
                  <a:cubicBezTo>
                    <a:pt x="314" y="10749"/>
                    <a:pt x="302" y="10086"/>
                    <a:pt x="291" y="10086"/>
                  </a:cubicBezTo>
                  <a:cubicBezTo>
                    <a:pt x="279" y="10086"/>
                    <a:pt x="265" y="10749"/>
                    <a:pt x="253" y="10749"/>
                  </a:cubicBezTo>
                  <a:cubicBezTo>
                    <a:pt x="241" y="10749"/>
                    <a:pt x="233" y="9976"/>
                    <a:pt x="218" y="9976"/>
                  </a:cubicBezTo>
                  <a:cubicBezTo>
                    <a:pt x="212" y="9976"/>
                    <a:pt x="189" y="10639"/>
                    <a:pt x="183" y="10749"/>
                  </a:cubicBezTo>
                  <a:cubicBezTo>
                    <a:pt x="169" y="10970"/>
                    <a:pt x="157" y="11182"/>
                    <a:pt x="145" y="11403"/>
                  </a:cubicBezTo>
                  <a:cubicBezTo>
                    <a:pt x="140" y="11514"/>
                    <a:pt x="108" y="12067"/>
                    <a:pt x="108" y="12177"/>
                  </a:cubicBezTo>
                  <a:cubicBezTo>
                    <a:pt x="108" y="12389"/>
                    <a:pt x="140" y="12610"/>
                    <a:pt x="143" y="12942"/>
                  </a:cubicBezTo>
                  <a:lnTo>
                    <a:pt x="67" y="14369"/>
                  </a:lnTo>
                  <a:cubicBezTo>
                    <a:pt x="55" y="14038"/>
                    <a:pt x="44" y="13817"/>
                    <a:pt x="32" y="13596"/>
                  </a:cubicBezTo>
                  <a:cubicBezTo>
                    <a:pt x="29" y="13485"/>
                    <a:pt x="-3" y="12831"/>
                    <a:pt x="0" y="12721"/>
                  </a:cubicBezTo>
                  <a:cubicBezTo>
                    <a:pt x="0" y="12499"/>
                    <a:pt x="32" y="12278"/>
                    <a:pt x="35" y="12067"/>
                  </a:cubicBezTo>
                  <a:lnTo>
                    <a:pt x="73" y="11403"/>
                  </a:lnTo>
                  <a:cubicBezTo>
                    <a:pt x="84" y="11182"/>
                    <a:pt x="102" y="10860"/>
                    <a:pt x="111" y="10639"/>
                  </a:cubicBezTo>
                  <a:cubicBezTo>
                    <a:pt x="116" y="10528"/>
                    <a:pt x="148" y="10086"/>
                    <a:pt x="148" y="9976"/>
                  </a:cubicBezTo>
                  <a:cubicBezTo>
                    <a:pt x="148" y="9874"/>
                    <a:pt x="113" y="9211"/>
                    <a:pt x="113" y="9211"/>
                  </a:cubicBezTo>
                  <a:cubicBezTo>
                    <a:pt x="119" y="9101"/>
                    <a:pt x="145" y="8447"/>
                    <a:pt x="151" y="8447"/>
                  </a:cubicBezTo>
                  <a:cubicBezTo>
                    <a:pt x="163" y="8447"/>
                    <a:pt x="174" y="9211"/>
                    <a:pt x="186" y="9211"/>
                  </a:cubicBezTo>
                  <a:cubicBezTo>
                    <a:pt x="198" y="9211"/>
                    <a:pt x="209" y="8557"/>
                    <a:pt x="224" y="8557"/>
                  </a:cubicBezTo>
                  <a:cubicBezTo>
                    <a:pt x="233" y="8557"/>
                    <a:pt x="244" y="9322"/>
                    <a:pt x="256" y="9322"/>
                  </a:cubicBezTo>
                  <a:cubicBezTo>
                    <a:pt x="265" y="9322"/>
                    <a:pt x="288" y="8557"/>
                    <a:pt x="294" y="8557"/>
                  </a:cubicBezTo>
                  <a:cubicBezTo>
                    <a:pt x="305" y="8668"/>
                    <a:pt x="320" y="9211"/>
                    <a:pt x="329" y="9322"/>
                  </a:cubicBezTo>
                  <a:lnTo>
                    <a:pt x="363" y="10197"/>
                  </a:lnTo>
                  <a:close/>
                  <a:moveTo>
                    <a:pt x="10705" y="14480"/>
                  </a:moveTo>
                  <a:lnTo>
                    <a:pt x="10775" y="16009"/>
                  </a:lnTo>
                  <a:lnTo>
                    <a:pt x="10807" y="16783"/>
                  </a:lnTo>
                  <a:lnTo>
                    <a:pt x="10845" y="16119"/>
                  </a:lnTo>
                  <a:cubicBezTo>
                    <a:pt x="10845" y="15898"/>
                    <a:pt x="10810" y="15576"/>
                    <a:pt x="10813" y="15355"/>
                  </a:cubicBezTo>
                  <a:cubicBezTo>
                    <a:pt x="10813" y="15134"/>
                    <a:pt x="10851" y="14802"/>
                    <a:pt x="10848" y="14581"/>
                  </a:cubicBezTo>
                  <a:cubicBezTo>
                    <a:pt x="10845" y="14369"/>
                    <a:pt x="10825" y="14038"/>
                    <a:pt x="10816" y="13817"/>
                  </a:cubicBezTo>
                  <a:lnTo>
                    <a:pt x="10781" y="13052"/>
                  </a:lnTo>
                  <a:close/>
                  <a:moveTo>
                    <a:pt x="9668" y="15686"/>
                  </a:moveTo>
                  <a:cubicBezTo>
                    <a:pt x="9676" y="15686"/>
                    <a:pt x="9697" y="16562"/>
                    <a:pt x="9703" y="16451"/>
                  </a:cubicBezTo>
                  <a:cubicBezTo>
                    <a:pt x="9714" y="16340"/>
                    <a:pt x="9732" y="15898"/>
                    <a:pt x="9740" y="15788"/>
                  </a:cubicBezTo>
                  <a:cubicBezTo>
                    <a:pt x="9749" y="15576"/>
                    <a:pt x="9772" y="15244"/>
                    <a:pt x="9778" y="15023"/>
                  </a:cubicBezTo>
                  <a:cubicBezTo>
                    <a:pt x="9778" y="15023"/>
                    <a:pt x="9746" y="14369"/>
                    <a:pt x="9743" y="14259"/>
                  </a:cubicBezTo>
                  <a:cubicBezTo>
                    <a:pt x="9735" y="14038"/>
                    <a:pt x="9714" y="13706"/>
                    <a:pt x="9708" y="13485"/>
                  </a:cubicBezTo>
                  <a:cubicBezTo>
                    <a:pt x="9708" y="13384"/>
                    <a:pt x="9746" y="12942"/>
                    <a:pt x="9746" y="12721"/>
                  </a:cubicBezTo>
                  <a:cubicBezTo>
                    <a:pt x="9746" y="12721"/>
                    <a:pt x="9714" y="11956"/>
                    <a:pt x="9711" y="11956"/>
                  </a:cubicBezTo>
                  <a:cubicBezTo>
                    <a:pt x="9700" y="11956"/>
                    <a:pt x="9688" y="12610"/>
                    <a:pt x="9676" y="12721"/>
                  </a:cubicBezTo>
                  <a:cubicBezTo>
                    <a:pt x="9676" y="12942"/>
                    <a:pt x="9708" y="13273"/>
                    <a:pt x="9708" y="13485"/>
                  </a:cubicBezTo>
                  <a:cubicBezTo>
                    <a:pt x="9708" y="13706"/>
                    <a:pt x="9676" y="14038"/>
                    <a:pt x="9671" y="14148"/>
                  </a:cubicBezTo>
                  <a:cubicBezTo>
                    <a:pt x="9665" y="14480"/>
                    <a:pt x="9644" y="14692"/>
                    <a:pt x="9636" y="14913"/>
                  </a:cubicBezTo>
                  <a:cubicBezTo>
                    <a:pt x="9630" y="15023"/>
                    <a:pt x="9598" y="15465"/>
                    <a:pt x="9598" y="15576"/>
                  </a:cubicBezTo>
                  <a:cubicBezTo>
                    <a:pt x="9598" y="15898"/>
                    <a:pt x="9630" y="16119"/>
                    <a:pt x="9630" y="16451"/>
                  </a:cubicBezTo>
                  <a:cubicBezTo>
                    <a:pt x="9644" y="16340"/>
                    <a:pt x="9656" y="15686"/>
                    <a:pt x="9668" y="15686"/>
                  </a:cubicBezTo>
                  <a:close/>
                  <a:moveTo>
                    <a:pt x="2107" y="12610"/>
                  </a:moveTo>
                  <a:cubicBezTo>
                    <a:pt x="2104" y="12831"/>
                    <a:pt x="2139" y="13163"/>
                    <a:pt x="2139" y="13384"/>
                  </a:cubicBezTo>
                  <a:cubicBezTo>
                    <a:pt x="2139" y="13485"/>
                    <a:pt x="2104" y="14148"/>
                    <a:pt x="2101" y="14148"/>
                  </a:cubicBezTo>
                  <a:cubicBezTo>
                    <a:pt x="2090" y="14148"/>
                    <a:pt x="2081" y="13384"/>
                    <a:pt x="2069" y="13384"/>
                  </a:cubicBezTo>
                  <a:cubicBezTo>
                    <a:pt x="2067" y="13596"/>
                    <a:pt x="2032" y="13817"/>
                    <a:pt x="2032" y="14038"/>
                  </a:cubicBezTo>
                  <a:cubicBezTo>
                    <a:pt x="2032" y="14259"/>
                    <a:pt x="2064" y="14581"/>
                    <a:pt x="2067" y="14802"/>
                  </a:cubicBezTo>
                  <a:cubicBezTo>
                    <a:pt x="2078" y="14802"/>
                    <a:pt x="2090" y="14148"/>
                    <a:pt x="2101" y="14148"/>
                  </a:cubicBezTo>
                  <a:cubicBezTo>
                    <a:pt x="2116" y="14148"/>
                    <a:pt x="2125" y="14802"/>
                    <a:pt x="2136" y="14913"/>
                  </a:cubicBezTo>
                  <a:lnTo>
                    <a:pt x="2174" y="14148"/>
                  </a:lnTo>
                  <a:cubicBezTo>
                    <a:pt x="2171" y="13927"/>
                    <a:pt x="2142" y="13706"/>
                    <a:pt x="2139" y="13384"/>
                  </a:cubicBezTo>
                  <a:cubicBezTo>
                    <a:pt x="2139" y="13163"/>
                    <a:pt x="2177" y="12942"/>
                    <a:pt x="2177" y="12721"/>
                  </a:cubicBezTo>
                  <a:cubicBezTo>
                    <a:pt x="2177" y="12499"/>
                    <a:pt x="2145" y="12177"/>
                    <a:pt x="2142" y="11956"/>
                  </a:cubicBezTo>
                  <a:cubicBezTo>
                    <a:pt x="2139" y="12177"/>
                    <a:pt x="2110" y="12389"/>
                    <a:pt x="2107" y="12610"/>
                  </a:cubicBezTo>
                  <a:close/>
                  <a:moveTo>
                    <a:pt x="494" y="14802"/>
                  </a:moveTo>
                  <a:cubicBezTo>
                    <a:pt x="509" y="14692"/>
                    <a:pt x="517" y="14148"/>
                    <a:pt x="532" y="14038"/>
                  </a:cubicBezTo>
                  <a:cubicBezTo>
                    <a:pt x="541" y="14038"/>
                    <a:pt x="555" y="14802"/>
                    <a:pt x="567" y="14802"/>
                  </a:cubicBezTo>
                  <a:cubicBezTo>
                    <a:pt x="573" y="14802"/>
                    <a:pt x="599" y="14259"/>
                    <a:pt x="605" y="14148"/>
                  </a:cubicBezTo>
                  <a:cubicBezTo>
                    <a:pt x="605" y="14148"/>
                    <a:pt x="570" y="13384"/>
                    <a:pt x="570" y="13384"/>
                  </a:cubicBezTo>
                  <a:cubicBezTo>
                    <a:pt x="570" y="13163"/>
                    <a:pt x="602" y="12831"/>
                    <a:pt x="608" y="12610"/>
                  </a:cubicBezTo>
                  <a:cubicBezTo>
                    <a:pt x="616" y="12389"/>
                    <a:pt x="634" y="12177"/>
                    <a:pt x="645" y="11956"/>
                  </a:cubicBezTo>
                  <a:cubicBezTo>
                    <a:pt x="657" y="11735"/>
                    <a:pt x="669" y="11403"/>
                    <a:pt x="680" y="11182"/>
                  </a:cubicBezTo>
                  <a:cubicBezTo>
                    <a:pt x="683" y="11182"/>
                    <a:pt x="712" y="11956"/>
                    <a:pt x="715" y="11956"/>
                  </a:cubicBezTo>
                  <a:cubicBezTo>
                    <a:pt x="718" y="11956"/>
                    <a:pt x="753" y="11293"/>
                    <a:pt x="753" y="11293"/>
                  </a:cubicBezTo>
                  <a:cubicBezTo>
                    <a:pt x="753" y="11182"/>
                    <a:pt x="715" y="10528"/>
                    <a:pt x="718" y="10528"/>
                  </a:cubicBezTo>
                  <a:cubicBezTo>
                    <a:pt x="709" y="10749"/>
                    <a:pt x="692" y="10970"/>
                    <a:pt x="680" y="11182"/>
                  </a:cubicBezTo>
                  <a:cubicBezTo>
                    <a:pt x="669" y="10970"/>
                    <a:pt x="660" y="10639"/>
                    <a:pt x="648" y="10418"/>
                  </a:cubicBezTo>
                  <a:cubicBezTo>
                    <a:pt x="642" y="10307"/>
                    <a:pt x="619" y="9653"/>
                    <a:pt x="613" y="9653"/>
                  </a:cubicBezTo>
                  <a:cubicBezTo>
                    <a:pt x="608" y="9653"/>
                    <a:pt x="581" y="10307"/>
                    <a:pt x="576" y="10307"/>
                  </a:cubicBezTo>
                  <a:cubicBezTo>
                    <a:pt x="576" y="10418"/>
                    <a:pt x="610" y="11072"/>
                    <a:pt x="610" y="11182"/>
                  </a:cubicBezTo>
                  <a:cubicBezTo>
                    <a:pt x="610" y="11403"/>
                    <a:pt x="576" y="11624"/>
                    <a:pt x="573" y="11845"/>
                  </a:cubicBezTo>
                  <a:cubicBezTo>
                    <a:pt x="570" y="12177"/>
                    <a:pt x="538" y="12278"/>
                    <a:pt x="535" y="12610"/>
                  </a:cubicBezTo>
                  <a:cubicBezTo>
                    <a:pt x="532" y="12721"/>
                    <a:pt x="570" y="13163"/>
                    <a:pt x="570" y="13384"/>
                  </a:cubicBezTo>
                  <a:cubicBezTo>
                    <a:pt x="570" y="13485"/>
                    <a:pt x="538" y="13927"/>
                    <a:pt x="532" y="14038"/>
                  </a:cubicBezTo>
                  <a:cubicBezTo>
                    <a:pt x="532" y="14038"/>
                    <a:pt x="500" y="13273"/>
                    <a:pt x="497" y="13273"/>
                  </a:cubicBezTo>
                  <a:cubicBezTo>
                    <a:pt x="486" y="13273"/>
                    <a:pt x="474" y="13927"/>
                    <a:pt x="459" y="13927"/>
                  </a:cubicBezTo>
                  <a:cubicBezTo>
                    <a:pt x="451" y="13927"/>
                    <a:pt x="439" y="13163"/>
                    <a:pt x="427" y="13163"/>
                  </a:cubicBezTo>
                  <a:cubicBezTo>
                    <a:pt x="424" y="13163"/>
                    <a:pt x="390" y="13817"/>
                    <a:pt x="390" y="13927"/>
                  </a:cubicBezTo>
                  <a:cubicBezTo>
                    <a:pt x="390" y="13927"/>
                    <a:pt x="422" y="14692"/>
                    <a:pt x="424" y="14692"/>
                  </a:cubicBezTo>
                  <a:cubicBezTo>
                    <a:pt x="436" y="14692"/>
                    <a:pt x="448" y="14038"/>
                    <a:pt x="459" y="13927"/>
                  </a:cubicBezTo>
                  <a:close/>
                  <a:moveTo>
                    <a:pt x="860" y="10639"/>
                  </a:moveTo>
                  <a:cubicBezTo>
                    <a:pt x="866" y="10639"/>
                    <a:pt x="895" y="9976"/>
                    <a:pt x="898" y="9976"/>
                  </a:cubicBezTo>
                  <a:lnTo>
                    <a:pt x="936" y="9211"/>
                  </a:lnTo>
                  <a:lnTo>
                    <a:pt x="869" y="7673"/>
                  </a:lnTo>
                  <a:cubicBezTo>
                    <a:pt x="881" y="7461"/>
                    <a:pt x="892" y="7240"/>
                    <a:pt x="904" y="6908"/>
                  </a:cubicBezTo>
                  <a:cubicBezTo>
                    <a:pt x="910" y="6798"/>
                    <a:pt x="942" y="6365"/>
                    <a:pt x="942" y="6254"/>
                  </a:cubicBezTo>
                  <a:cubicBezTo>
                    <a:pt x="942" y="6033"/>
                    <a:pt x="910" y="5702"/>
                    <a:pt x="910" y="5481"/>
                  </a:cubicBezTo>
                  <a:cubicBezTo>
                    <a:pt x="895" y="5702"/>
                    <a:pt x="884" y="5923"/>
                    <a:pt x="872" y="6144"/>
                  </a:cubicBezTo>
                  <a:cubicBezTo>
                    <a:pt x="866" y="6254"/>
                    <a:pt x="834" y="6798"/>
                    <a:pt x="834" y="6908"/>
                  </a:cubicBezTo>
                  <a:cubicBezTo>
                    <a:pt x="834" y="7129"/>
                    <a:pt x="866" y="7461"/>
                    <a:pt x="869" y="7673"/>
                  </a:cubicBezTo>
                  <a:cubicBezTo>
                    <a:pt x="863" y="7894"/>
                    <a:pt x="834" y="8115"/>
                    <a:pt x="831" y="8336"/>
                  </a:cubicBezTo>
                  <a:cubicBezTo>
                    <a:pt x="828" y="8557"/>
                    <a:pt x="866" y="8990"/>
                    <a:pt x="863" y="9101"/>
                  </a:cubicBezTo>
                  <a:cubicBezTo>
                    <a:pt x="863" y="9432"/>
                    <a:pt x="831" y="9653"/>
                    <a:pt x="828" y="9874"/>
                  </a:cubicBezTo>
                  <a:cubicBezTo>
                    <a:pt x="840" y="9976"/>
                    <a:pt x="849" y="10639"/>
                    <a:pt x="860" y="10639"/>
                  </a:cubicBezTo>
                  <a:close/>
                  <a:moveTo>
                    <a:pt x="2354" y="13596"/>
                  </a:moveTo>
                  <a:lnTo>
                    <a:pt x="2392" y="12942"/>
                  </a:lnTo>
                  <a:cubicBezTo>
                    <a:pt x="2398" y="12831"/>
                    <a:pt x="2427" y="12389"/>
                    <a:pt x="2427" y="12177"/>
                  </a:cubicBezTo>
                  <a:cubicBezTo>
                    <a:pt x="2430" y="12067"/>
                    <a:pt x="2398" y="11514"/>
                    <a:pt x="2395" y="11403"/>
                  </a:cubicBezTo>
                  <a:cubicBezTo>
                    <a:pt x="2389" y="11293"/>
                    <a:pt x="2366" y="10639"/>
                    <a:pt x="2360" y="10639"/>
                  </a:cubicBezTo>
                  <a:cubicBezTo>
                    <a:pt x="2354" y="10639"/>
                    <a:pt x="2328" y="11293"/>
                    <a:pt x="2322" y="11403"/>
                  </a:cubicBezTo>
                  <a:lnTo>
                    <a:pt x="2285" y="12067"/>
                  </a:lnTo>
                  <a:cubicBezTo>
                    <a:pt x="2282" y="12278"/>
                    <a:pt x="2250" y="12499"/>
                    <a:pt x="2250" y="12721"/>
                  </a:cubicBezTo>
                  <a:cubicBezTo>
                    <a:pt x="2247" y="12831"/>
                    <a:pt x="2279" y="13485"/>
                    <a:pt x="2282" y="13596"/>
                  </a:cubicBezTo>
                  <a:lnTo>
                    <a:pt x="2317" y="14369"/>
                  </a:lnTo>
                  <a:close/>
                  <a:moveTo>
                    <a:pt x="2404" y="6908"/>
                  </a:moveTo>
                  <a:cubicBezTo>
                    <a:pt x="2407" y="7129"/>
                    <a:pt x="2369" y="7461"/>
                    <a:pt x="2366" y="7673"/>
                  </a:cubicBezTo>
                  <a:cubicBezTo>
                    <a:pt x="2366" y="7894"/>
                    <a:pt x="2401" y="8226"/>
                    <a:pt x="2401" y="8447"/>
                  </a:cubicBezTo>
                  <a:cubicBezTo>
                    <a:pt x="2404" y="8226"/>
                    <a:pt x="2439" y="8004"/>
                    <a:pt x="2439" y="7783"/>
                  </a:cubicBezTo>
                  <a:cubicBezTo>
                    <a:pt x="2439" y="7461"/>
                    <a:pt x="2404" y="7240"/>
                    <a:pt x="2404" y="6908"/>
                  </a:cubicBezTo>
                  <a:cubicBezTo>
                    <a:pt x="2404" y="6687"/>
                    <a:pt x="2442" y="6466"/>
                    <a:pt x="2442" y="6254"/>
                  </a:cubicBezTo>
                  <a:cubicBezTo>
                    <a:pt x="2442" y="6033"/>
                    <a:pt x="2410" y="5702"/>
                    <a:pt x="2407" y="5481"/>
                  </a:cubicBezTo>
                  <a:cubicBezTo>
                    <a:pt x="2395" y="5591"/>
                    <a:pt x="2383" y="6144"/>
                    <a:pt x="2372" y="6144"/>
                  </a:cubicBezTo>
                  <a:cubicBezTo>
                    <a:pt x="2360" y="6254"/>
                    <a:pt x="2346" y="5370"/>
                    <a:pt x="2337" y="5370"/>
                  </a:cubicBezTo>
                  <a:cubicBezTo>
                    <a:pt x="2325" y="5370"/>
                    <a:pt x="2311" y="6033"/>
                    <a:pt x="2299" y="6144"/>
                  </a:cubicBezTo>
                  <a:cubicBezTo>
                    <a:pt x="2311" y="6144"/>
                    <a:pt x="2322" y="6908"/>
                    <a:pt x="2334" y="6908"/>
                  </a:cubicBezTo>
                  <a:cubicBezTo>
                    <a:pt x="2346" y="6908"/>
                    <a:pt x="2360" y="6254"/>
                    <a:pt x="2372" y="6144"/>
                  </a:cubicBezTo>
                  <a:cubicBezTo>
                    <a:pt x="2375" y="6466"/>
                    <a:pt x="2404" y="6687"/>
                    <a:pt x="2404" y="6908"/>
                  </a:cubicBezTo>
                  <a:close/>
                  <a:moveTo>
                    <a:pt x="3328" y="9322"/>
                  </a:moveTo>
                  <a:cubicBezTo>
                    <a:pt x="3331" y="9322"/>
                    <a:pt x="3366" y="8668"/>
                    <a:pt x="3366" y="8668"/>
                  </a:cubicBezTo>
                  <a:cubicBezTo>
                    <a:pt x="3366" y="8557"/>
                    <a:pt x="3337" y="8004"/>
                    <a:pt x="3331" y="7894"/>
                  </a:cubicBezTo>
                  <a:lnTo>
                    <a:pt x="3296" y="7129"/>
                  </a:lnTo>
                  <a:lnTo>
                    <a:pt x="3334" y="6365"/>
                  </a:lnTo>
                  <a:cubicBezTo>
                    <a:pt x="3346" y="6466"/>
                    <a:pt x="3354" y="7129"/>
                    <a:pt x="3369" y="7129"/>
                  </a:cubicBezTo>
                  <a:cubicBezTo>
                    <a:pt x="3369" y="7129"/>
                    <a:pt x="3407" y="6466"/>
                    <a:pt x="3407" y="6466"/>
                  </a:cubicBezTo>
                  <a:cubicBezTo>
                    <a:pt x="3407" y="6254"/>
                    <a:pt x="3375" y="5923"/>
                    <a:pt x="3372" y="5702"/>
                  </a:cubicBezTo>
                  <a:cubicBezTo>
                    <a:pt x="3357" y="5812"/>
                    <a:pt x="3348" y="6365"/>
                    <a:pt x="3334" y="6365"/>
                  </a:cubicBezTo>
                  <a:cubicBezTo>
                    <a:pt x="3325" y="6466"/>
                    <a:pt x="3311" y="5591"/>
                    <a:pt x="3299" y="5591"/>
                  </a:cubicBezTo>
                  <a:cubicBezTo>
                    <a:pt x="3287" y="5591"/>
                    <a:pt x="3276" y="6254"/>
                    <a:pt x="3264" y="6365"/>
                  </a:cubicBezTo>
                  <a:cubicBezTo>
                    <a:pt x="3264" y="6577"/>
                    <a:pt x="3296" y="6908"/>
                    <a:pt x="3296" y="7129"/>
                  </a:cubicBezTo>
                  <a:cubicBezTo>
                    <a:pt x="3296" y="7350"/>
                    <a:pt x="3261" y="7562"/>
                    <a:pt x="3258" y="7783"/>
                  </a:cubicBezTo>
                  <a:cubicBezTo>
                    <a:pt x="3258" y="8115"/>
                    <a:pt x="3223" y="8226"/>
                    <a:pt x="3223" y="8557"/>
                  </a:cubicBezTo>
                  <a:cubicBezTo>
                    <a:pt x="3221" y="8557"/>
                    <a:pt x="3255" y="9322"/>
                    <a:pt x="3255" y="9322"/>
                  </a:cubicBezTo>
                  <a:cubicBezTo>
                    <a:pt x="3267" y="9322"/>
                    <a:pt x="3282" y="8668"/>
                    <a:pt x="3293" y="8557"/>
                  </a:cubicBezTo>
                  <a:cubicBezTo>
                    <a:pt x="3305" y="8668"/>
                    <a:pt x="3316" y="9322"/>
                    <a:pt x="3328" y="9322"/>
                  </a:cubicBezTo>
                  <a:close/>
                  <a:moveTo>
                    <a:pt x="3755" y="9764"/>
                  </a:moveTo>
                  <a:cubicBezTo>
                    <a:pt x="3758" y="9543"/>
                    <a:pt x="3790" y="9322"/>
                    <a:pt x="3793" y="9101"/>
                  </a:cubicBezTo>
                  <a:cubicBezTo>
                    <a:pt x="3793" y="8879"/>
                    <a:pt x="3755" y="8557"/>
                    <a:pt x="3758" y="8336"/>
                  </a:cubicBezTo>
                  <a:cubicBezTo>
                    <a:pt x="3761" y="8004"/>
                    <a:pt x="3793" y="7894"/>
                    <a:pt x="3796" y="7562"/>
                  </a:cubicBezTo>
                  <a:cubicBezTo>
                    <a:pt x="3799" y="7350"/>
                    <a:pt x="3761" y="7019"/>
                    <a:pt x="3761" y="6798"/>
                  </a:cubicBezTo>
                  <a:cubicBezTo>
                    <a:pt x="3761" y="6687"/>
                    <a:pt x="3793" y="6254"/>
                    <a:pt x="3799" y="6144"/>
                  </a:cubicBezTo>
                  <a:cubicBezTo>
                    <a:pt x="3799" y="6144"/>
                    <a:pt x="3831" y="6908"/>
                    <a:pt x="3834" y="6908"/>
                  </a:cubicBezTo>
                  <a:cubicBezTo>
                    <a:pt x="3834" y="6908"/>
                    <a:pt x="3869" y="6254"/>
                    <a:pt x="3872" y="6144"/>
                  </a:cubicBezTo>
                  <a:cubicBezTo>
                    <a:pt x="3872" y="5923"/>
                    <a:pt x="3837" y="5702"/>
                    <a:pt x="3837" y="5370"/>
                  </a:cubicBezTo>
                  <a:cubicBezTo>
                    <a:pt x="3822" y="5481"/>
                    <a:pt x="3814" y="6033"/>
                    <a:pt x="3799" y="6144"/>
                  </a:cubicBezTo>
                  <a:cubicBezTo>
                    <a:pt x="3790" y="6144"/>
                    <a:pt x="3776" y="5370"/>
                    <a:pt x="3764" y="5370"/>
                  </a:cubicBezTo>
                  <a:cubicBezTo>
                    <a:pt x="3758" y="5370"/>
                    <a:pt x="3732" y="5923"/>
                    <a:pt x="3726" y="6033"/>
                  </a:cubicBezTo>
                  <a:cubicBezTo>
                    <a:pt x="3726" y="6033"/>
                    <a:pt x="3761" y="6687"/>
                    <a:pt x="3761" y="6798"/>
                  </a:cubicBezTo>
                  <a:cubicBezTo>
                    <a:pt x="3761" y="6908"/>
                    <a:pt x="3729" y="7461"/>
                    <a:pt x="3723" y="7562"/>
                  </a:cubicBezTo>
                  <a:cubicBezTo>
                    <a:pt x="3718" y="7673"/>
                    <a:pt x="3689" y="8115"/>
                    <a:pt x="3686" y="8226"/>
                  </a:cubicBezTo>
                  <a:cubicBezTo>
                    <a:pt x="3686" y="8447"/>
                    <a:pt x="3721" y="8769"/>
                    <a:pt x="3721" y="8990"/>
                  </a:cubicBezTo>
                  <a:cubicBezTo>
                    <a:pt x="3723" y="9211"/>
                    <a:pt x="3683" y="9543"/>
                    <a:pt x="3683" y="9764"/>
                  </a:cubicBezTo>
                  <a:cubicBezTo>
                    <a:pt x="3683" y="9976"/>
                    <a:pt x="3715" y="10307"/>
                    <a:pt x="3718" y="10528"/>
                  </a:cubicBezTo>
                  <a:close/>
                  <a:moveTo>
                    <a:pt x="6104" y="13596"/>
                  </a:moveTo>
                  <a:cubicBezTo>
                    <a:pt x="6110" y="13817"/>
                    <a:pt x="6125" y="14259"/>
                    <a:pt x="6136" y="14369"/>
                  </a:cubicBezTo>
                  <a:cubicBezTo>
                    <a:pt x="6142" y="14480"/>
                    <a:pt x="6165" y="13706"/>
                    <a:pt x="6174" y="13706"/>
                  </a:cubicBezTo>
                  <a:cubicBezTo>
                    <a:pt x="6186" y="13706"/>
                    <a:pt x="6197" y="14369"/>
                    <a:pt x="6209" y="14480"/>
                  </a:cubicBezTo>
                  <a:cubicBezTo>
                    <a:pt x="6212" y="14259"/>
                    <a:pt x="6244" y="14038"/>
                    <a:pt x="6247" y="13817"/>
                  </a:cubicBezTo>
                  <a:cubicBezTo>
                    <a:pt x="6247" y="13706"/>
                    <a:pt x="6215" y="13052"/>
                    <a:pt x="6212" y="12942"/>
                  </a:cubicBezTo>
                  <a:cubicBezTo>
                    <a:pt x="6209" y="12942"/>
                    <a:pt x="6180" y="13706"/>
                    <a:pt x="6174" y="13706"/>
                  </a:cubicBezTo>
                  <a:cubicBezTo>
                    <a:pt x="6162" y="13706"/>
                    <a:pt x="6151" y="13052"/>
                    <a:pt x="6139" y="12942"/>
                  </a:cubicBezTo>
                  <a:cubicBezTo>
                    <a:pt x="6127" y="12831"/>
                    <a:pt x="6119" y="12278"/>
                    <a:pt x="6107" y="12177"/>
                  </a:cubicBezTo>
                  <a:cubicBezTo>
                    <a:pt x="6119" y="11845"/>
                    <a:pt x="6133" y="11624"/>
                    <a:pt x="6145" y="11403"/>
                  </a:cubicBezTo>
                  <a:cubicBezTo>
                    <a:pt x="6148" y="11293"/>
                    <a:pt x="6180" y="10860"/>
                    <a:pt x="6180" y="10749"/>
                  </a:cubicBezTo>
                  <a:cubicBezTo>
                    <a:pt x="6180" y="10639"/>
                    <a:pt x="6151" y="9976"/>
                    <a:pt x="6148" y="9976"/>
                  </a:cubicBezTo>
                  <a:cubicBezTo>
                    <a:pt x="6145" y="9874"/>
                    <a:pt x="6113" y="10639"/>
                    <a:pt x="6110" y="10639"/>
                  </a:cubicBezTo>
                  <a:cubicBezTo>
                    <a:pt x="6101" y="10860"/>
                    <a:pt x="6078" y="11072"/>
                    <a:pt x="6072" y="11403"/>
                  </a:cubicBezTo>
                  <a:cubicBezTo>
                    <a:pt x="6069" y="11514"/>
                    <a:pt x="6107" y="11956"/>
                    <a:pt x="6107" y="12177"/>
                  </a:cubicBezTo>
                  <a:cubicBezTo>
                    <a:pt x="6107" y="12389"/>
                    <a:pt x="6072" y="12610"/>
                    <a:pt x="6069" y="12831"/>
                  </a:cubicBezTo>
                  <a:close/>
                  <a:moveTo>
                    <a:pt x="5875" y="3730"/>
                  </a:moveTo>
                  <a:cubicBezTo>
                    <a:pt x="5883" y="3841"/>
                    <a:pt x="5901" y="4495"/>
                    <a:pt x="5909" y="4495"/>
                  </a:cubicBezTo>
                  <a:cubicBezTo>
                    <a:pt x="5912" y="4495"/>
                    <a:pt x="5947" y="3841"/>
                    <a:pt x="5947" y="3730"/>
                  </a:cubicBezTo>
                  <a:cubicBezTo>
                    <a:pt x="5947" y="3620"/>
                    <a:pt x="5918" y="3067"/>
                    <a:pt x="5912" y="2957"/>
                  </a:cubicBezTo>
                  <a:cubicBezTo>
                    <a:pt x="5907" y="2855"/>
                    <a:pt x="5889" y="2303"/>
                    <a:pt x="5880" y="2192"/>
                  </a:cubicBezTo>
                  <a:cubicBezTo>
                    <a:pt x="5872" y="2192"/>
                    <a:pt x="5848" y="2957"/>
                    <a:pt x="5843" y="2957"/>
                  </a:cubicBezTo>
                  <a:cubicBezTo>
                    <a:pt x="5834" y="2957"/>
                    <a:pt x="5813" y="2082"/>
                    <a:pt x="5808" y="2192"/>
                  </a:cubicBezTo>
                  <a:cubicBezTo>
                    <a:pt x="5802" y="2192"/>
                    <a:pt x="5770" y="2745"/>
                    <a:pt x="5770" y="2855"/>
                  </a:cubicBezTo>
                  <a:cubicBezTo>
                    <a:pt x="5770" y="2855"/>
                    <a:pt x="5802" y="3620"/>
                    <a:pt x="5805" y="3620"/>
                  </a:cubicBezTo>
                  <a:cubicBezTo>
                    <a:pt x="5813" y="3620"/>
                    <a:pt x="5834" y="2855"/>
                    <a:pt x="5843" y="2957"/>
                  </a:cubicBezTo>
                  <a:cubicBezTo>
                    <a:pt x="5854" y="3067"/>
                    <a:pt x="5863" y="3509"/>
                    <a:pt x="5875" y="3730"/>
                  </a:cubicBezTo>
                  <a:close/>
                  <a:moveTo>
                    <a:pt x="7438" y="6798"/>
                  </a:moveTo>
                  <a:cubicBezTo>
                    <a:pt x="7441" y="6687"/>
                    <a:pt x="7409" y="5923"/>
                    <a:pt x="7406" y="5923"/>
                  </a:cubicBezTo>
                  <a:cubicBezTo>
                    <a:pt x="7395" y="5923"/>
                    <a:pt x="7380" y="6687"/>
                    <a:pt x="7369" y="6687"/>
                  </a:cubicBezTo>
                  <a:cubicBezTo>
                    <a:pt x="7371" y="6908"/>
                    <a:pt x="7403" y="7240"/>
                    <a:pt x="7403" y="7461"/>
                  </a:cubicBezTo>
                  <a:cubicBezTo>
                    <a:pt x="7400" y="7673"/>
                    <a:pt x="7369" y="7894"/>
                    <a:pt x="7366" y="8115"/>
                  </a:cubicBezTo>
                  <a:cubicBezTo>
                    <a:pt x="7363" y="8447"/>
                    <a:pt x="7328" y="8668"/>
                    <a:pt x="7328" y="8879"/>
                  </a:cubicBezTo>
                  <a:cubicBezTo>
                    <a:pt x="7328" y="9101"/>
                    <a:pt x="7360" y="9432"/>
                    <a:pt x="7363" y="9653"/>
                  </a:cubicBezTo>
                  <a:lnTo>
                    <a:pt x="7398" y="8990"/>
                  </a:lnTo>
                  <a:cubicBezTo>
                    <a:pt x="7403" y="8879"/>
                    <a:pt x="7432" y="8226"/>
                    <a:pt x="7435" y="8226"/>
                  </a:cubicBezTo>
                  <a:cubicBezTo>
                    <a:pt x="7450" y="8226"/>
                    <a:pt x="7459" y="8879"/>
                    <a:pt x="7470" y="8990"/>
                  </a:cubicBezTo>
                  <a:cubicBezTo>
                    <a:pt x="7473" y="8769"/>
                    <a:pt x="7508" y="8557"/>
                    <a:pt x="7508" y="8336"/>
                  </a:cubicBezTo>
                  <a:cubicBezTo>
                    <a:pt x="7508" y="8226"/>
                    <a:pt x="7479" y="7562"/>
                    <a:pt x="7473" y="7562"/>
                  </a:cubicBezTo>
                  <a:cubicBezTo>
                    <a:pt x="7470" y="7461"/>
                    <a:pt x="7441" y="8226"/>
                    <a:pt x="7435" y="8226"/>
                  </a:cubicBezTo>
                  <a:cubicBezTo>
                    <a:pt x="7424" y="8226"/>
                    <a:pt x="7415" y="7562"/>
                    <a:pt x="7403" y="7461"/>
                  </a:cubicBezTo>
                  <a:cubicBezTo>
                    <a:pt x="7406" y="7240"/>
                    <a:pt x="7438" y="7019"/>
                    <a:pt x="7438" y="6798"/>
                  </a:cubicBezTo>
                  <a:close/>
                  <a:moveTo>
                    <a:pt x="8790" y="9543"/>
                  </a:moveTo>
                  <a:cubicBezTo>
                    <a:pt x="8793" y="9432"/>
                    <a:pt x="8755" y="8990"/>
                    <a:pt x="8755" y="8769"/>
                  </a:cubicBezTo>
                  <a:cubicBezTo>
                    <a:pt x="8755" y="8557"/>
                    <a:pt x="8793" y="8336"/>
                    <a:pt x="8793" y="8115"/>
                  </a:cubicBezTo>
                  <a:cubicBezTo>
                    <a:pt x="8793" y="7894"/>
                    <a:pt x="8761" y="7562"/>
                    <a:pt x="8758" y="7350"/>
                  </a:cubicBezTo>
                  <a:cubicBezTo>
                    <a:pt x="8758" y="7129"/>
                    <a:pt x="8796" y="6798"/>
                    <a:pt x="8796" y="6577"/>
                  </a:cubicBezTo>
                  <a:cubicBezTo>
                    <a:pt x="8796" y="6365"/>
                    <a:pt x="8764" y="6033"/>
                    <a:pt x="8764" y="5812"/>
                  </a:cubicBezTo>
                  <a:cubicBezTo>
                    <a:pt x="8758" y="6144"/>
                    <a:pt x="8729" y="6254"/>
                    <a:pt x="8726" y="6577"/>
                  </a:cubicBezTo>
                  <a:cubicBezTo>
                    <a:pt x="8723" y="6687"/>
                    <a:pt x="8761" y="7129"/>
                    <a:pt x="8758" y="7350"/>
                  </a:cubicBezTo>
                  <a:cubicBezTo>
                    <a:pt x="8758" y="7562"/>
                    <a:pt x="8723" y="7783"/>
                    <a:pt x="8723" y="8004"/>
                  </a:cubicBezTo>
                  <a:cubicBezTo>
                    <a:pt x="8720" y="8226"/>
                    <a:pt x="8755" y="8557"/>
                    <a:pt x="8755" y="8769"/>
                  </a:cubicBezTo>
                  <a:cubicBezTo>
                    <a:pt x="8758" y="8990"/>
                    <a:pt x="8720" y="9322"/>
                    <a:pt x="8717" y="9543"/>
                  </a:cubicBezTo>
                  <a:cubicBezTo>
                    <a:pt x="8717" y="9764"/>
                    <a:pt x="8749" y="10086"/>
                    <a:pt x="8752" y="10307"/>
                  </a:cubicBezTo>
                  <a:cubicBezTo>
                    <a:pt x="8758" y="9976"/>
                    <a:pt x="8787" y="9874"/>
                    <a:pt x="8790" y="9543"/>
                  </a:cubicBezTo>
                  <a:close/>
                  <a:moveTo>
                    <a:pt x="9191" y="6254"/>
                  </a:moveTo>
                  <a:cubicBezTo>
                    <a:pt x="9191" y="6144"/>
                    <a:pt x="9223" y="5702"/>
                    <a:pt x="9229" y="5591"/>
                  </a:cubicBezTo>
                  <a:cubicBezTo>
                    <a:pt x="9240" y="5260"/>
                    <a:pt x="9252" y="5048"/>
                    <a:pt x="9264" y="4827"/>
                  </a:cubicBezTo>
                  <a:cubicBezTo>
                    <a:pt x="9255" y="4827"/>
                    <a:pt x="9240" y="4053"/>
                    <a:pt x="9232" y="4053"/>
                  </a:cubicBezTo>
                  <a:cubicBezTo>
                    <a:pt x="9223" y="4053"/>
                    <a:pt x="9200" y="4606"/>
                    <a:pt x="9194" y="4716"/>
                  </a:cubicBezTo>
                  <a:cubicBezTo>
                    <a:pt x="9188" y="4827"/>
                    <a:pt x="9162" y="5481"/>
                    <a:pt x="9156" y="5481"/>
                  </a:cubicBezTo>
                  <a:cubicBezTo>
                    <a:pt x="9144" y="5481"/>
                    <a:pt x="9136" y="4827"/>
                    <a:pt x="9121" y="4716"/>
                  </a:cubicBezTo>
                  <a:cubicBezTo>
                    <a:pt x="9118" y="4937"/>
                    <a:pt x="9086" y="5158"/>
                    <a:pt x="9086" y="5370"/>
                  </a:cubicBezTo>
                  <a:cubicBezTo>
                    <a:pt x="9083" y="5591"/>
                    <a:pt x="9115" y="6033"/>
                    <a:pt x="9118" y="6144"/>
                  </a:cubicBezTo>
                  <a:cubicBezTo>
                    <a:pt x="9118" y="6144"/>
                    <a:pt x="9127" y="6033"/>
                    <a:pt x="9136" y="5812"/>
                  </a:cubicBezTo>
                  <a:cubicBezTo>
                    <a:pt x="9144" y="5702"/>
                    <a:pt x="9156" y="5481"/>
                    <a:pt x="9156" y="5481"/>
                  </a:cubicBezTo>
                  <a:cubicBezTo>
                    <a:pt x="9162" y="5481"/>
                    <a:pt x="9185" y="6144"/>
                    <a:pt x="9191" y="6254"/>
                  </a:cubicBezTo>
                  <a:cubicBezTo>
                    <a:pt x="9191" y="6254"/>
                    <a:pt x="9153" y="6908"/>
                    <a:pt x="9153" y="7019"/>
                  </a:cubicBezTo>
                  <a:cubicBezTo>
                    <a:pt x="9153" y="7019"/>
                    <a:pt x="9185" y="7783"/>
                    <a:pt x="9188" y="7783"/>
                  </a:cubicBezTo>
                  <a:cubicBezTo>
                    <a:pt x="9200" y="7783"/>
                    <a:pt x="9211" y="7129"/>
                    <a:pt x="9223" y="7019"/>
                  </a:cubicBezTo>
                  <a:cubicBezTo>
                    <a:pt x="9223" y="6798"/>
                    <a:pt x="9191" y="6466"/>
                    <a:pt x="9191" y="6254"/>
                  </a:cubicBezTo>
                  <a:close/>
                  <a:moveTo>
                    <a:pt x="9932" y="9211"/>
                  </a:moveTo>
                  <a:cubicBezTo>
                    <a:pt x="9926" y="9211"/>
                    <a:pt x="9903" y="9874"/>
                    <a:pt x="9894" y="9976"/>
                  </a:cubicBezTo>
                  <a:cubicBezTo>
                    <a:pt x="9892" y="9976"/>
                    <a:pt x="9860" y="10528"/>
                    <a:pt x="9860" y="10639"/>
                  </a:cubicBezTo>
                  <a:cubicBezTo>
                    <a:pt x="9860" y="10639"/>
                    <a:pt x="9892" y="11403"/>
                    <a:pt x="9892" y="11403"/>
                  </a:cubicBezTo>
                  <a:cubicBezTo>
                    <a:pt x="9903" y="11403"/>
                    <a:pt x="9918" y="10749"/>
                    <a:pt x="9929" y="10749"/>
                  </a:cubicBezTo>
                  <a:cubicBezTo>
                    <a:pt x="9944" y="10639"/>
                    <a:pt x="9953" y="10086"/>
                    <a:pt x="9967" y="9976"/>
                  </a:cubicBezTo>
                  <a:lnTo>
                    <a:pt x="10002" y="10749"/>
                  </a:lnTo>
                  <a:cubicBezTo>
                    <a:pt x="10005" y="10528"/>
                    <a:pt x="10037" y="10307"/>
                    <a:pt x="10040" y="10086"/>
                  </a:cubicBezTo>
                  <a:cubicBezTo>
                    <a:pt x="10040" y="9874"/>
                    <a:pt x="10005" y="9543"/>
                    <a:pt x="10005" y="9322"/>
                  </a:cubicBezTo>
                  <a:cubicBezTo>
                    <a:pt x="10005" y="9211"/>
                    <a:pt x="10037" y="8668"/>
                    <a:pt x="10043" y="8557"/>
                  </a:cubicBezTo>
                  <a:cubicBezTo>
                    <a:pt x="10051" y="8447"/>
                    <a:pt x="10066" y="8004"/>
                    <a:pt x="10078" y="7894"/>
                  </a:cubicBezTo>
                  <a:cubicBezTo>
                    <a:pt x="10083" y="7783"/>
                    <a:pt x="10107" y="8668"/>
                    <a:pt x="10112" y="8668"/>
                  </a:cubicBezTo>
                  <a:cubicBezTo>
                    <a:pt x="10124" y="8668"/>
                    <a:pt x="10141" y="7894"/>
                    <a:pt x="10150" y="8004"/>
                  </a:cubicBezTo>
                  <a:cubicBezTo>
                    <a:pt x="10156" y="8004"/>
                    <a:pt x="10182" y="8668"/>
                    <a:pt x="10185" y="8769"/>
                  </a:cubicBezTo>
                  <a:cubicBezTo>
                    <a:pt x="10185" y="8769"/>
                    <a:pt x="10147" y="9322"/>
                    <a:pt x="10147" y="9432"/>
                  </a:cubicBezTo>
                  <a:cubicBezTo>
                    <a:pt x="10147" y="9653"/>
                    <a:pt x="10179" y="9976"/>
                    <a:pt x="10182" y="10197"/>
                  </a:cubicBezTo>
                  <a:lnTo>
                    <a:pt x="10255" y="8769"/>
                  </a:lnTo>
                  <a:cubicBezTo>
                    <a:pt x="10258" y="8557"/>
                    <a:pt x="10293" y="8336"/>
                    <a:pt x="10293" y="8115"/>
                  </a:cubicBezTo>
                  <a:cubicBezTo>
                    <a:pt x="10293" y="8004"/>
                    <a:pt x="10264" y="7350"/>
                    <a:pt x="10258" y="7350"/>
                  </a:cubicBezTo>
                  <a:cubicBezTo>
                    <a:pt x="10252" y="7240"/>
                    <a:pt x="10229" y="8004"/>
                    <a:pt x="10223" y="8004"/>
                  </a:cubicBezTo>
                  <a:cubicBezTo>
                    <a:pt x="10208" y="8004"/>
                    <a:pt x="10200" y="7240"/>
                    <a:pt x="10188" y="7240"/>
                  </a:cubicBezTo>
                  <a:cubicBezTo>
                    <a:pt x="10176" y="7240"/>
                    <a:pt x="10162" y="8004"/>
                    <a:pt x="10150" y="8004"/>
                  </a:cubicBezTo>
                  <a:cubicBezTo>
                    <a:pt x="10139" y="7894"/>
                    <a:pt x="10127" y="7240"/>
                    <a:pt x="10115" y="7129"/>
                  </a:cubicBezTo>
                  <a:cubicBezTo>
                    <a:pt x="10104" y="7129"/>
                    <a:pt x="10092" y="7894"/>
                    <a:pt x="10080" y="7894"/>
                  </a:cubicBezTo>
                  <a:cubicBezTo>
                    <a:pt x="10069" y="7894"/>
                    <a:pt x="10057" y="7129"/>
                    <a:pt x="10046" y="7129"/>
                  </a:cubicBezTo>
                  <a:cubicBezTo>
                    <a:pt x="10031" y="7129"/>
                    <a:pt x="10019" y="7783"/>
                    <a:pt x="10008" y="7783"/>
                  </a:cubicBezTo>
                  <a:cubicBezTo>
                    <a:pt x="9999" y="7894"/>
                    <a:pt x="9985" y="7019"/>
                    <a:pt x="9973" y="7019"/>
                  </a:cubicBezTo>
                  <a:cubicBezTo>
                    <a:pt x="9970" y="7019"/>
                    <a:pt x="9938" y="7673"/>
                    <a:pt x="9935" y="7783"/>
                  </a:cubicBezTo>
                  <a:cubicBezTo>
                    <a:pt x="9935" y="7783"/>
                    <a:pt x="9967" y="8447"/>
                    <a:pt x="9970" y="8557"/>
                  </a:cubicBezTo>
                  <a:cubicBezTo>
                    <a:pt x="9976" y="8668"/>
                    <a:pt x="10005" y="9211"/>
                    <a:pt x="10005" y="9322"/>
                  </a:cubicBezTo>
                  <a:cubicBezTo>
                    <a:pt x="10005" y="9543"/>
                    <a:pt x="9970" y="9764"/>
                    <a:pt x="9967" y="9976"/>
                  </a:cubicBezTo>
                  <a:cubicBezTo>
                    <a:pt x="9955" y="9976"/>
                    <a:pt x="9944" y="9211"/>
                    <a:pt x="9932" y="9211"/>
                  </a:cubicBezTo>
                  <a:close/>
                  <a:moveTo>
                    <a:pt x="10394" y="10418"/>
                  </a:moveTo>
                  <a:cubicBezTo>
                    <a:pt x="10394" y="10307"/>
                    <a:pt x="10365" y="9764"/>
                    <a:pt x="10360" y="9653"/>
                  </a:cubicBezTo>
                  <a:cubicBezTo>
                    <a:pt x="10357" y="9653"/>
                    <a:pt x="10328" y="10418"/>
                    <a:pt x="10325" y="10418"/>
                  </a:cubicBezTo>
                  <a:cubicBezTo>
                    <a:pt x="10310" y="10307"/>
                    <a:pt x="10301" y="9653"/>
                    <a:pt x="10290" y="9543"/>
                  </a:cubicBezTo>
                  <a:cubicBezTo>
                    <a:pt x="10287" y="9874"/>
                    <a:pt x="10252" y="10086"/>
                    <a:pt x="10252" y="10307"/>
                  </a:cubicBezTo>
                  <a:cubicBezTo>
                    <a:pt x="10252" y="10418"/>
                    <a:pt x="10281" y="10970"/>
                    <a:pt x="10287" y="11072"/>
                  </a:cubicBezTo>
                  <a:cubicBezTo>
                    <a:pt x="10290" y="11182"/>
                    <a:pt x="10313" y="11845"/>
                    <a:pt x="10319" y="11845"/>
                  </a:cubicBezTo>
                  <a:cubicBezTo>
                    <a:pt x="10330" y="11845"/>
                    <a:pt x="10345" y="11182"/>
                    <a:pt x="10357" y="11182"/>
                  </a:cubicBezTo>
                  <a:cubicBezTo>
                    <a:pt x="10360" y="10860"/>
                    <a:pt x="10394" y="10639"/>
                    <a:pt x="10394" y="10418"/>
                  </a:cubicBezTo>
                  <a:close/>
                  <a:moveTo>
                    <a:pt x="11636" y="13927"/>
                  </a:moveTo>
                  <a:cubicBezTo>
                    <a:pt x="11636" y="13817"/>
                    <a:pt x="11607" y="13273"/>
                    <a:pt x="11604" y="13163"/>
                  </a:cubicBezTo>
                  <a:cubicBezTo>
                    <a:pt x="11598" y="13052"/>
                    <a:pt x="11575" y="12389"/>
                    <a:pt x="11569" y="12389"/>
                  </a:cubicBezTo>
                  <a:cubicBezTo>
                    <a:pt x="11557" y="12389"/>
                    <a:pt x="11543" y="13052"/>
                    <a:pt x="11531" y="13052"/>
                  </a:cubicBezTo>
                  <a:cubicBezTo>
                    <a:pt x="11534" y="13273"/>
                    <a:pt x="11566" y="13596"/>
                    <a:pt x="11566" y="13817"/>
                  </a:cubicBezTo>
                  <a:cubicBezTo>
                    <a:pt x="11566" y="13927"/>
                    <a:pt x="11525" y="14480"/>
                    <a:pt x="11528" y="14581"/>
                  </a:cubicBezTo>
                  <a:cubicBezTo>
                    <a:pt x="11531" y="14692"/>
                    <a:pt x="11557" y="15355"/>
                    <a:pt x="11563" y="15355"/>
                  </a:cubicBezTo>
                  <a:cubicBezTo>
                    <a:pt x="11575" y="15355"/>
                    <a:pt x="11586" y="14692"/>
                    <a:pt x="11598" y="14581"/>
                  </a:cubicBezTo>
                  <a:cubicBezTo>
                    <a:pt x="11601" y="14369"/>
                    <a:pt x="11636" y="14148"/>
                    <a:pt x="11636" y="13927"/>
                  </a:cubicBezTo>
                  <a:close/>
                  <a:moveTo>
                    <a:pt x="12711" y="11956"/>
                  </a:moveTo>
                  <a:cubicBezTo>
                    <a:pt x="12717" y="11956"/>
                    <a:pt x="12749" y="11403"/>
                    <a:pt x="12749" y="11293"/>
                  </a:cubicBezTo>
                  <a:cubicBezTo>
                    <a:pt x="12749" y="11182"/>
                    <a:pt x="12720" y="10639"/>
                    <a:pt x="12714" y="10528"/>
                  </a:cubicBezTo>
                  <a:cubicBezTo>
                    <a:pt x="12708" y="10307"/>
                    <a:pt x="12685" y="9976"/>
                    <a:pt x="12682" y="9764"/>
                  </a:cubicBezTo>
                  <a:cubicBezTo>
                    <a:pt x="12679" y="9543"/>
                    <a:pt x="12717" y="9211"/>
                    <a:pt x="12720" y="8990"/>
                  </a:cubicBezTo>
                  <a:cubicBezTo>
                    <a:pt x="12720" y="8769"/>
                    <a:pt x="12688" y="8447"/>
                    <a:pt x="12685" y="8226"/>
                  </a:cubicBezTo>
                  <a:cubicBezTo>
                    <a:pt x="12676" y="8557"/>
                    <a:pt x="12656" y="8668"/>
                    <a:pt x="12647" y="8990"/>
                  </a:cubicBezTo>
                  <a:cubicBezTo>
                    <a:pt x="12644" y="8990"/>
                    <a:pt x="12682" y="9653"/>
                    <a:pt x="12682" y="9764"/>
                  </a:cubicBezTo>
                  <a:cubicBezTo>
                    <a:pt x="12682" y="9976"/>
                    <a:pt x="12647" y="10197"/>
                    <a:pt x="12644" y="10418"/>
                  </a:cubicBezTo>
                  <a:cubicBezTo>
                    <a:pt x="12641" y="10749"/>
                    <a:pt x="12609" y="10860"/>
                    <a:pt x="12607" y="11182"/>
                  </a:cubicBezTo>
                  <a:cubicBezTo>
                    <a:pt x="12607" y="11293"/>
                    <a:pt x="12636" y="11845"/>
                    <a:pt x="12641" y="11956"/>
                  </a:cubicBezTo>
                  <a:lnTo>
                    <a:pt x="12673" y="12721"/>
                  </a:lnTo>
                  <a:close/>
                  <a:moveTo>
                    <a:pt x="13185" y="8769"/>
                  </a:moveTo>
                  <a:cubicBezTo>
                    <a:pt x="13182" y="8769"/>
                    <a:pt x="13214" y="9432"/>
                    <a:pt x="13217" y="9543"/>
                  </a:cubicBezTo>
                  <a:cubicBezTo>
                    <a:pt x="13223" y="9543"/>
                    <a:pt x="13249" y="8879"/>
                    <a:pt x="13255" y="8769"/>
                  </a:cubicBezTo>
                  <a:cubicBezTo>
                    <a:pt x="13263" y="8769"/>
                    <a:pt x="13278" y="9543"/>
                    <a:pt x="13290" y="9543"/>
                  </a:cubicBezTo>
                  <a:cubicBezTo>
                    <a:pt x="13301" y="9653"/>
                    <a:pt x="13313" y="8879"/>
                    <a:pt x="13327" y="8879"/>
                  </a:cubicBezTo>
                  <a:cubicBezTo>
                    <a:pt x="13336" y="8879"/>
                    <a:pt x="13348" y="9653"/>
                    <a:pt x="13359" y="9653"/>
                  </a:cubicBezTo>
                  <a:cubicBezTo>
                    <a:pt x="13371" y="9653"/>
                    <a:pt x="13385" y="8990"/>
                    <a:pt x="13397" y="8990"/>
                  </a:cubicBezTo>
                  <a:cubicBezTo>
                    <a:pt x="13409" y="8990"/>
                    <a:pt x="13420" y="9764"/>
                    <a:pt x="13432" y="9764"/>
                  </a:cubicBezTo>
                  <a:cubicBezTo>
                    <a:pt x="13444" y="9764"/>
                    <a:pt x="13455" y="9101"/>
                    <a:pt x="13470" y="8990"/>
                  </a:cubicBezTo>
                  <a:cubicBezTo>
                    <a:pt x="13455" y="8879"/>
                    <a:pt x="13446" y="8336"/>
                    <a:pt x="13435" y="8226"/>
                  </a:cubicBezTo>
                  <a:cubicBezTo>
                    <a:pt x="13423" y="8226"/>
                    <a:pt x="13409" y="8990"/>
                    <a:pt x="13397" y="8990"/>
                  </a:cubicBezTo>
                  <a:cubicBezTo>
                    <a:pt x="13385" y="8879"/>
                    <a:pt x="13374" y="8226"/>
                    <a:pt x="13362" y="8226"/>
                  </a:cubicBezTo>
                  <a:cubicBezTo>
                    <a:pt x="13351" y="8115"/>
                    <a:pt x="13339" y="8879"/>
                    <a:pt x="13327" y="8879"/>
                  </a:cubicBezTo>
                  <a:cubicBezTo>
                    <a:pt x="13313" y="8879"/>
                    <a:pt x="13304" y="8115"/>
                    <a:pt x="13292" y="8115"/>
                  </a:cubicBezTo>
                  <a:cubicBezTo>
                    <a:pt x="13281" y="8004"/>
                    <a:pt x="13269" y="7350"/>
                    <a:pt x="13258" y="7350"/>
                  </a:cubicBezTo>
                  <a:cubicBezTo>
                    <a:pt x="13246" y="7350"/>
                    <a:pt x="13231" y="8004"/>
                    <a:pt x="13220" y="8004"/>
                  </a:cubicBezTo>
                  <a:cubicBezTo>
                    <a:pt x="13217" y="8226"/>
                    <a:pt x="13185" y="8447"/>
                    <a:pt x="13185" y="8769"/>
                  </a:cubicBezTo>
                  <a:close/>
                  <a:moveTo>
                    <a:pt x="13461" y="11956"/>
                  </a:moveTo>
                  <a:cubicBezTo>
                    <a:pt x="13470" y="11956"/>
                    <a:pt x="13493" y="11403"/>
                    <a:pt x="13499" y="11293"/>
                  </a:cubicBezTo>
                  <a:cubicBezTo>
                    <a:pt x="13510" y="11072"/>
                    <a:pt x="13525" y="10860"/>
                    <a:pt x="13537" y="10528"/>
                  </a:cubicBezTo>
                  <a:lnTo>
                    <a:pt x="13612" y="9211"/>
                  </a:lnTo>
                  <a:cubicBezTo>
                    <a:pt x="13612" y="9322"/>
                    <a:pt x="13647" y="9764"/>
                    <a:pt x="13644" y="9976"/>
                  </a:cubicBezTo>
                  <a:cubicBezTo>
                    <a:pt x="13641" y="10086"/>
                    <a:pt x="13615" y="10528"/>
                    <a:pt x="13606" y="10639"/>
                  </a:cubicBezTo>
                  <a:cubicBezTo>
                    <a:pt x="13603" y="10749"/>
                    <a:pt x="13571" y="11182"/>
                    <a:pt x="13571" y="11403"/>
                  </a:cubicBezTo>
                  <a:cubicBezTo>
                    <a:pt x="13569" y="11624"/>
                    <a:pt x="13603" y="11845"/>
                    <a:pt x="13603" y="12177"/>
                  </a:cubicBezTo>
                  <a:lnTo>
                    <a:pt x="13641" y="11403"/>
                  </a:lnTo>
                  <a:cubicBezTo>
                    <a:pt x="13650" y="11293"/>
                    <a:pt x="13673" y="10970"/>
                    <a:pt x="13679" y="10749"/>
                  </a:cubicBezTo>
                  <a:cubicBezTo>
                    <a:pt x="13682" y="10639"/>
                    <a:pt x="13647" y="10086"/>
                    <a:pt x="13644" y="9976"/>
                  </a:cubicBezTo>
                  <a:cubicBezTo>
                    <a:pt x="13644" y="9764"/>
                    <a:pt x="13682" y="9432"/>
                    <a:pt x="13682" y="9211"/>
                  </a:cubicBezTo>
                  <a:cubicBezTo>
                    <a:pt x="13682" y="9101"/>
                    <a:pt x="13653" y="8557"/>
                    <a:pt x="13647" y="8447"/>
                  </a:cubicBezTo>
                  <a:cubicBezTo>
                    <a:pt x="13644" y="8447"/>
                    <a:pt x="13618" y="9211"/>
                    <a:pt x="13612" y="9211"/>
                  </a:cubicBezTo>
                  <a:cubicBezTo>
                    <a:pt x="13603" y="9211"/>
                    <a:pt x="13583" y="8336"/>
                    <a:pt x="13577" y="8336"/>
                  </a:cubicBezTo>
                  <a:cubicBezTo>
                    <a:pt x="13566" y="8447"/>
                    <a:pt x="13548" y="8879"/>
                    <a:pt x="13539" y="9101"/>
                  </a:cubicBezTo>
                  <a:lnTo>
                    <a:pt x="13502" y="9764"/>
                  </a:lnTo>
                  <a:cubicBezTo>
                    <a:pt x="13490" y="10086"/>
                    <a:pt x="13476" y="10307"/>
                    <a:pt x="13464" y="10528"/>
                  </a:cubicBezTo>
                  <a:cubicBezTo>
                    <a:pt x="13452" y="10749"/>
                    <a:pt x="13441" y="10970"/>
                    <a:pt x="13429" y="11182"/>
                  </a:cubicBezTo>
                  <a:cubicBezTo>
                    <a:pt x="13438" y="11293"/>
                    <a:pt x="13452" y="12067"/>
                    <a:pt x="13461" y="11956"/>
                  </a:cubicBezTo>
                  <a:close/>
                  <a:moveTo>
                    <a:pt x="13926" y="11735"/>
                  </a:moveTo>
                  <a:cubicBezTo>
                    <a:pt x="13929" y="11735"/>
                    <a:pt x="13964" y="11072"/>
                    <a:pt x="13964" y="10970"/>
                  </a:cubicBezTo>
                  <a:cubicBezTo>
                    <a:pt x="13964" y="10970"/>
                    <a:pt x="13932" y="10197"/>
                    <a:pt x="13929" y="10197"/>
                  </a:cubicBezTo>
                  <a:cubicBezTo>
                    <a:pt x="13920" y="10197"/>
                    <a:pt x="13903" y="10970"/>
                    <a:pt x="13891" y="10970"/>
                  </a:cubicBezTo>
                  <a:cubicBezTo>
                    <a:pt x="13880" y="10970"/>
                    <a:pt x="13871" y="10197"/>
                    <a:pt x="13859" y="10197"/>
                  </a:cubicBezTo>
                  <a:cubicBezTo>
                    <a:pt x="13848" y="10086"/>
                    <a:pt x="13836" y="9432"/>
                    <a:pt x="13824" y="9432"/>
                  </a:cubicBezTo>
                  <a:cubicBezTo>
                    <a:pt x="13821" y="9432"/>
                    <a:pt x="13787" y="10086"/>
                    <a:pt x="13787" y="10086"/>
                  </a:cubicBezTo>
                  <a:cubicBezTo>
                    <a:pt x="13787" y="10197"/>
                    <a:pt x="13816" y="10749"/>
                    <a:pt x="13821" y="10860"/>
                  </a:cubicBezTo>
                  <a:cubicBezTo>
                    <a:pt x="13830" y="11072"/>
                    <a:pt x="13845" y="11514"/>
                    <a:pt x="13856" y="11624"/>
                  </a:cubicBezTo>
                  <a:cubicBezTo>
                    <a:pt x="13862" y="11735"/>
                    <a:pt x="13885" y="10860"/>
                    <a:pt x="13891" y="10970"/>
                  </a:cubicBezTo>
                  <a:cubicBezTo>
                    <a:pt x="13903" y="10970"/>
                    <a:pt x="13914" y="11735"/>
                    <a:pt x="13926" y="11735"/>
                  </a:cubicBezTo>
                  <a:close/>
                  <a:moveTo>
                    <a:pt x="14217" y="8990"/>
                  </a:moveTo>
                  <a:cubicBezTo>
                    <a:pt x="14222" y="8990"/>
                    <a:pt x="14249" y="9653"/>
                    <a:pt x="14252" y="9764"/>
                  </a:cubicBezTo>
                  <a:cubicBezTo>
                    <a:pt x="14254" y="9874"/>
                    <a:pt x="14217" y="10418"/>
                    <a:pt x="14214" y="10528"/>
                  </a:cubicBezTo>
                  <a:cubicBezTo>
                    <a:pt x="14214" y="10749"/>
                    <a:pt x="14249" y="11072"/>
                    <a:pt x="14249" y="11293"/>
                  </a:cubicBezTo>
                  <a:cubicBezTo>
                    <a:pt x="14249" y="11514"/>
                    <a:pt x="14214" y="11735"/>
                    <a:pt x="14211" y="11956"/>
                  </a:cubicBezTo>
                  <a:cubicBezTo>
                    <a:pt x="14225" y="12067"/>
                    <a:pt x="14231" y="12721"/>
                    <a:pt x="14246" y="12831"/>
                  </a:cubicBezTo>
                  <a:cubicBezTo>
                    <a:pt x="14249" y="12831"/>
                    <a:pt x="14283" y="12177"/>
                    <a:pt x="14283" y="12067"/>
                  </a:cubicBezTo>
                  <a:cubicBezTo>
                    <a:pt x="14283" y="11845"/>
                    <a:pt x="14246" y="11514"/>
                    <a:pt x="14249" y="11293"/>
                  </a:cubicBezTo>
                  <a:cubicBezTo>
                    <a:pt x="14254" y="10970"/>
                    <a:pt x="14283" y="10860"/>
                    <a:pt x="14286" y="10639"/>
                  </a:cubicBezTo>
                  <a:cubicBezTo>
                    <a:pt x="14289" y="10418"/>
                    <a:pt x="14252" y="9976"/>
                    <a:pt x="14252" y="9764"/>
                  </a:cubicBezTo>
                  <a:cubicBezTo>
                    <a:pt x="14252" y="9543"/>
                    <a:pt x="14286" y="9322"/>
                    <a:pt x="14289" y="9101"/>
                  </a:cubicBezTo>
                  <a:cubicBezTo>
                    <a:pt x="14292" y="8879"/>
                    <a:pt x="14327" y="8668"/>
                    <a:pt x="14327" y="8336"/>
                  </a:cubicBezTo>
                  <a:cubicBezTo>
                    <a:pt x="14327" y="8115"/>
                    <a:pt x="14295" y="7894"/>
                    <a:pt x="14292" y="7562"/>
                  </a:cubicBezTo>
                  <a:lnTo>
                    <a:pt x="14254" y="8336"/>
                  </a:lnTo>
                  <a:cubicBezTo>
                    <a:pt x="14246" y="8557"/>
                    <a:pt x="14231" y="8879"/>
                    <a:pt x="14217" y="8990"/>
                  </a:cubicBezTo>
                  <a:cubicBezTo>
                    <a:pt x="14214" y="9101"/>
                    <a:pt x="14190" y="8226"/>
                    <a:pt x="14185" y="8226"/>
                  </a:cubicBezTo>
                  <a:cubicBezTo>
                    <a:pt x="14182" y="8226"/>
                    <a:pt x="14147" y="8879"/>
                    <a:pt x="14147" y="8990"/>
                  </a:cubicBezTo>
                  <a:cubicBezTo>
                    <a:pt x="14147" y="9211"/>
                    <a:pt x="14179" y="9432"/>
                    <a:pt x="14182" y="9764"/>
                  </a:cubicBezTo>
                  <a:cubicBezTo>
                    <a:pt x="14193" y="9653"/>
                    <a:pt x="14205" y="8990"/>
                    <a:pt x="14217" y="8990"/>
                  </a:cubicBezTo>
                  <a:close/>
                  <a:moveTo>
                    <a:pt x="14775" y="15576"/>
                  </a:moveTo>
                  <a:cubicBezTo>
                    <a:pt x="14786" y="15576"/>
                    <a:pt x="14798" y="16340"/>
                    <a:pt x="14810" y="16340"/>
                  </a:cubicBezTo>
                  <a:cubicBezTo>
                    <a:pt x="14821" y="16340"/>
                    <a:pt x="14833" y="15576"/>
                    <a:pt x="14844" y="15576"/>
                  </a:cubicBezTo>
                  <a:cubicBezTo>
                    <a:pt x="14853" y="15576"/>
                    <a:pt x="14874" y="16451"/>
                    <a:pt x="14879" y="16451"/>
                  </a:cubicBezTo>
                  <a:cubicBezTo>
                    <a:pt x="14891" y="16340"/>
                    <a:pt x="14908" y="15898"/>
                    <a:pt x="14917" y="15686"/>
                  </a:cubicBezTo>
                  <a:lnTo>
                    <a:pt x="14955" y="15023"/>
                  </a:lnTo>
                  <a:lnTo>
                    <a:pt x="14885" y="13384"/>
                  </a:lnTo>
                  <a:lnTo>
                    <a:pt x="14850" y="14148"/>
                  </a:lnTo>
                  <a:lnTo>
                    <a:pt x="14813" y="14802"/>
                  </a:lnTo>
                  <a:cubicBezTo>
                    <a:pt x="14801" y="15023"/>
                    <a:pt x="14786" y="15355"/>
                    <a:pt x="14775" y="15576"/>
                  </a:cubicBezTo>
                  <a:cubicBezTo>
                    <a:pt x="14772" y="15576"/>
                    <a:pt x="14746" y="14802"/>
                    <a:pt x="14740" y="14802"/>
                  </a:cubicBezTo>
                  <a:cubicBezTo>
                    <a:pt x="14740" y="14802"/>
                    <a:pt x="14702" y="15465"/>
                    <a:pt x="14702" y="15465"/>
                  </a:cubicBezTo>
                  <a:cubicBezTo>
                    <a:pt x="14702" y="15686"/>
                    <a:pt x="14734" y="16009"/>
                    <a:pt x="14737" y="16230"/>
                  </a:cubicBezTo>
                  <a:cubicBezTo>
                    <a:pt x="14749" y="16230"/>
                    <a:pt x="14763" y="15576"/>
                    <a:pt x="14775" y="15576"/>
                  </a:cubicBezTo>
                  <a:close/>
                  <a:moveTo>
                    <a:pt x="14821" y="10418"/>
                  </a:moveTo>
                  <a:cubicBezTo>
                    <a:pt x="14824" y="10418"/>
                    <a:pt x="14859" y="9764"/>
                    <a:pt x="14859" y="9653"/>
                  </a:cubicBezTo>
                  <a:cubicBezTo>
                    <a:pt x="14859" y="9653"/>
                    <a:pt x="14827" y="8879"/>
                    <a:pt x="14824" y="8879"/>
                  </a:cubicBezTo>
                  <a:cubicBezTo>
                    <a:pt x="14813" y="8879"/>
                    <a:pt x="14801" y="9543"/>
                    <a:pt x="14789" y="9543"/>
                  </a:cubicBezTo>
                  <a:cubicBezTo>
                    <a:pt x="14781" y="9653"/>
                    <a:pt x="14760" y="8769"/>
                    <a:pt x="14754" y="8769"/>
                  </a:cubicBezTo>
                  <a:cubicBezTo>
                    <a:pt x="14743" y="8879"/>
                    <a:pt x="14725" y="9322"/>
                    <a:pt x="14717" y="9543"/>
                  </a:cubicBezTo>
                  <a:cubicBezTo>
                    <a:pt x="14705" y="9764"/>
                    <a:pt x="14688" y="9976"/>
                    <a:pt x="14679" y="10197"/>
                  </a:cubicBezTo>
                  <a:cubicBezTo>
                    <a:pt x="14673" y="10418"/>
                    <a:pt x="14644" y="10749"/>
                    <a:pt x="14641" y="10970"/>
                  </a:cubicBezTo>
                  <a:cubicBezTo>
                    <a:pt x="14641" y="10970"/>
                    <a:pt x="14673" y="11735"/>
                    <a:pt x="14676" y="11735"/>
                  </a:cubicBezTo>
                  <a:cubicBezTo>
                    <a:pt x="14688" y="11735"/>
                    <a:pt x="14702" y="11072"/>
                    <a:pt x="14714" y="10970"/>
                  </a:cubicBezTo>
                  <a:cubicBezTo>
                    <a:pt x="14722" y="10970"/>
                    <a:pt x="14746" y="10418"/>
                    <a:pt x="14751" y="10307"/>
                  </a:cubicBezTo>
                  <a:cubicBezTo>
                    <a:pt x="14763" y="10086"/>
                    <a:pt x="14775" y="9764"/>
                    <a:pt x="14789" y="9543"/>
                  </a:cubicBezTo>
                  <a:cubicBezTo>
                    <a:pt x="14792" y="9543"/>
                    <a:pt x="14818" y="10418"/>
                    <a:pt x="14821" y="10418"/>
                  </a:cubicBezTo>
                  <a:close/>
                  <a:moveTo>
                    <a:pt x="16138" y="12389"/>
                  </a:moveTo>
                  <a:cubicBezTo>
                    <a:pt x="16141" y="12278"/>
                    <a:pt x="16103" y="11845"/>
                    <a:pt x="16103" y="11624"/>
                  </a:cubicBezTo>
                  <a:cubicBezTo>
                    <a:pt x="16106" y="11403"/>
                    <a:pt x="16141" y="11182"/>
                    <a:pt x="16141" y="10970"/>
                  </a:cubicBezTo>
                  <a:cubicBezTo>
                    <a:pt x="16144" y="10639"/>
                    <a:pt x="16109" y="10418"/>
                    <a:pt x="16109" y="10197"/>
                  </a:cubicBezTo>
                  <a:cubicBezTo>
                    <a:pt x="16106" y="9976"/>
                    <a:pt x="16144" y="9653"/>
                    <a:pt x="16144" y="9432"/>
                  </a:cubicBezTo>
                  <a:cubicBezTo>
                    <a:pt x="16147" y="9211"/>
                    <a:pt x="16112" y="8879"/>
                    <a:pt x="16112" y="8668"/>
                  </a:cubicBezTo>
                  <a:cubicBezTo>
                    <a:pt x="16106" y="8990"/>
                    <a:pt x="16077" y="9101"/>
                    <a:pt x="16074" y="9432"/>
                  </a:cubicBezTo>
                  <a:cubicBezTo>
                    <a:pt x="16071" y="9543"/>
                    <a:pt x="16109" y="9976"/>
                    <a:pt x="16109" y="10197"/>
                  </a:cubicBezTo>
                  <a:cubicBezTo>
                    <a:pt x="16106" y="10418"/>
                    <a:pt x="16071" y="10639"/>
                    <a:pt x="16071" y="10860"/>
                  </a:cubicBezTo>
                  <a:cubicBezTo>
                    <a:pt x="16071" y="11072"/>
                    <a:pt x="16103" y="11403"/>
                    <a:pt x="16103" y="11624"/>
                  </a:cubicBezTo>
                  <a:cubicBezTo>
                    <a:pt x="16106" y="11845"/>
                    <a:pt x="16068" y="12177"/>
                    <a:pt x="16068" y="12389"/>
                  </a:cubicBezTo>
                  <a:cubicBezTo>
                    <a:pt x="16065" y="12610"/>
                    <a:pt x="16100" y="12942"/>
                    <a:pt x="16100" y="13163"/>
                  </a:cubicBezTo>
                  <a:cubicBezTo>
                    <a:pt x="16106" y="12831"/>
                    <a:pt x="16135" y="12721"/>
                    <a:pt x="16138" y="12389"/>
                  </a:cubicBezTo>
                  <a:close/>
                  <a:moveTo>
                    <a:pt x="16853" y="11624"/>
                  </a:moveTo>
                  <a:cubicBezTo>
                    <a:pt x="16856" y="11403"/>
                    <a:pt x="16821" y="11072"/>
                    <a:pt x="16821" y="10860"/>
                  </a:cubicBezTo>
                  <a:cubicBezTo>
                    <a:pt x="16833" y="10639"/>
                    <a:pt x="16844" y="10418"/>
                    <a:pt x="16859" y="10197"/>
                  </a:cubicBezTo>
                  <a:cubicBezTo>
                    <a:pt x="16871" y="10197"/>
                    <a:pt x="16879" y="10970"/>
                    <a:pt x="16891" y="10970"/>
                  </a:cubicBezTo>
                  <a:cubicBezTo>
                    <a:pt x="16903" y="10970"/>
                    <a:pt x="16917" y="10307"/>
                    <a:pt x="16929" y="10197"/>
                  </a:cubicBezTo>
                  <a:cubicBezTo>
                    <a:pt x="16917" y="10086"/>
                    <a:pt x="16908" y="9543"/>
                    <a:pt x="16894" y="9432"/>
                  </a:cubicBezTo>
                  <a:cubicBezTo>
                    <a:pt x="16885" y="9432"/>
                    <a:pt x="16868" y="10197"/>
                    <a:pt x="16859" y="10197"/>
                  </a:cubicBezTo>
                  <a:cubicBezTo>
                    <a:pt x="16847" y="10197"/>
                    <a:pt x="16836" y="9322"/>
                    <a:pt x="16824" y="9432"/>
                  </a:cubicBezTo>
                  <a:cubicBezTo>
                    <a:pt x="16810" y="9432"/>
                    <a:pt x="16801" y="10086"/>
                    <a:pt x="16786" y="10086"/>
                  </a:cubicBezTo>
                  <a:cubicBezTo>
                    <a:pt x="16778" y="10086"/>
                    <a:pt x="16763" y="9322"/>
                    <a:pt x="16751" y="9322"/>
                  </a:cubicBezTo>
                  <a:cubicBezTo>
                    <a:pt x="16740" y="9322"/>
                    <a:pt x="16728" y="9976"/>
                    <a:pt x="16717" y="9976"/>
                  </a:cubicBezTo>
                  <a:cubicBezTo>
                    <a:pt x="16728" y="10086"/>
                    <a:pt x="16737" y="10749"/>
                    <a:pt x="16748" y="10749"/>
                  </a:cubicBezTo>
                  <a:cubicBezTo>
                    <a:pt x="16757" y="10860"/>
                    <a:pt x="16778" y="10086"/>
                    <a:pt x="16786" y="10086"/>
                  </a:cubicBezTo>
                  <a:cubicBezTo>
                    <a:pt x="16798" y="10086"/>
                    <a:pt x="16810" y="10860"/>
                    <a:pt x="16821" y="10860"/>
                  </a:cubicBezTo>
                  <a:cubicBezTo>
                    <a:pt x="16818" y="11072"/>
                    <a:pt x="16783" y="11293"/>
                    <a:pt x="16783" y="11624"/>
                  </a:cubicBezTo>
                  <a:cubicBezTo>
                    <a:pt x="16783" y="11845"/>
                    <a:pt x="16815" y="12067"/>
                    <a:pt x="16818" y="12389"/>
                  </a:cubicBezTo>
                  <a:cubicBezTo>
                    <a:pt x="16821" y="12067"/>
                    <a:pt x="16853" y="11845"/>
                    <a:pt x="16853" y="11624"/>
                  </a:cubicBezTo>
                  <a:close/>
                  <a:moveTo>
                    <a:pt x="17411" y="18201"/>
                  </a:moveTo>
                  <a:cubicBezTo>
                    <a:pt x="17423" y="17989"/>
                    <a:pt x="17435" y="17658"/>
                    <a:pt x="17449" y="17437"/>
                  </a:cubicBezTo>
                  <a:cubicBezTo>
                    <a:pt x="17472" y="16994"/>
                    <a:pt x="17498" y="16562"/>
                    <a:pt x="17522" y="16009"/>
                  </a:cubicBezTo>
                  <a:cubicBezTo>
                    <a:pt x="17533" y="15788"/>
                    <a:pt x="17554" y="15576"/>
                    <a:pt x="17560" y="15355"/>
                  </a:cubicBezTo>
                  <a:cubicBezTo>
                    <a:pt x="17562" y="15244"/>
                    <a:pt x="17525" y="14692"/>
                    <a:pt x="17528" y="14581"/>
                  </a:cubicBezTo>
                  <a:cubicBezTo>
                    <a:pt x="17528" y="14369"/>
                    <a:pt x="17560" y="13927"/>
                    <a:pt x="17562" y="13817"/>
                  </a:cubicBezTo>
                  <a:cubicBezTo>
                    <a:pt x="17571" y="13706"/>
                    <a:pt x="17597" y="13384"/>
                    <a:pt x="17600" y="13163"/>
                  </a:cubicBezTo>
                  <a:cubicBezTo>
                    <a:pt x="17603" y="12942"/>
                    <a:pt x="17565" y="12499"/>
                    <a:pt x="17565" y="12389"/>
                  </a:cubicBezTo>
                  <a:cubicBezTo>
                    <a:pt x="17568" y="12067"/>
                    <a:pt x="17600" y="11845"/>
                    <a:pt x="17603" y="11624"/>
                  </a:cubicBezTo>
                  <a:cubicBezTo>
                    <a:pt x="17591" y="11514"/>
                    <a:pt x="17583" y="10860"/>
                    <a:pt x="17571" y="10860"/>
                  </a:cubicBezTo>
                  <a:cubicBezTo>
                    <a:pt x="17568" y="10860"/>
                    <a:pt x="17533" y="11514"/>
                    <a:pt x="17533" y="11624"/>
                  </a:cubicBezTo>
                  <a:cubicBezTo>
                    <a:pt x="17533" y="11735"/>
                    <a:pt x="17568" y="12278"/>
                    <a:pt x="17565" y="12389"/>
                  </a:cubicBezTo>
                  <a:cubicBezTo>
                    <a:pt x="17562" y="12610"/>
                    <a:pt x="17539" y="12831"/>
                    <a:pt x="17530" y="13052"/>
                  </a:cubicBezTo>
                  <a:cubicBezTo>
                    <a:pt x="17522" y="13273"/>
                    <a:pt x="17498" y="13596"/>
                    <a:pt x="17493" y="13817"/>
                  </a:cubicBezTo>
                  <a:cubicBezTo>
                    <a:pt x="17490" y="13927"/>
                    <a:pt x="17528" y="14369"/>
                    <a:pt x="17528" y="14581"/>
                  </a:cubicBezTo>
                  <a:cubicBezTo>
                    <a:pt x="17525" y="14692"/>
                    <a:pt x="17493" y="15134"/>
                    <a:pt x="17490" y="15244"/>
                  </a:cubicBezTo>
                  <a:cubicBezTo>
                    <a:pt x="17484" y="15355"/>
                    <a:pt x="17458" y="16009"/>
                    <a:pt x="17452" y="16009"/>
                  </a:cubicBezTo>
                  <a:cubicBezTo>
                    <a:pt x="17443" y="16009"/>
                    <a:pt x="17423" y="15134"/>
                    <a:pt x="17417" y="15244"/>
                  </a:cubicBezTo>
                  <a:cubicBezTo>
                    <a:pt x="17405" y="15244"/>
                    <a:pt x="17388" y="15686"/>
                    <a:pt x="17379" y="15898"/>
                  </a:cubicBezTo>
                  <a:lnTo>
                    <a:pt x="17341" y="16672"/>
                  </a:lnTo>
                  <a:close/>
                  <a:moveTo>
                    <a:pt x="17315" y="12831"/>
                  </a:moveTo>
                  <a:cubicBezTo>
                    <a:pt x="17324" y="12942"/>
                    <a:pt x="17341" y="13596"/>
                    <a:pt x="17350" y="13596"/>
                  </a:cubicBezTo>
                  <a:cubicBezTo>
                    <a:pt x="17353" y="13596"/>
                    <a:pt x="17388" y="12942"/>
                    <a:pt x="17388" y="12942"/>
                  </a:cubicBezTo>
                  <a:cubicBezTo>
                    <a:pt x="17388" y="12831"/>
                    <a:pt x="17359" y="12278"/>
                    <a:pt x="17353" y="12177"/>
                  </a:cubicBezTo>
                  <a:cubicBezTo>
                    <a:pt x="17344" y="11956"/>
                    <a:pt x="17330" y="11403"/>
                    <a:pt x="17318" y="11403"/>
                  </a:cubicBezTo>
                  <a:cubicBezTo>
                    <a:pt x="17312" y="11293"/>
                    <a:pt x="17289" y="12067"/>
                    <a:pt x="17280" y="12067"/>
                  </a:cubicBezTo>
                  <a:cubicBezTo>
                    <a:pt x="17275" y="12067"/>
                    <a:pt x="17254" y="11293"/>
                    <a:pt x="17248" y="11293"/>
                  </a:cubicBezTo>
                  <a:cubicBezTo>
                    <a:pt x="17243" y="11293"/>
                    <a:pt x="17211" y="11956"/>
                    <a:pt x="17211" y="11956"/>
                  </a:cubicBezTo>
                  <a:cubicBezTo>
                    <a:pt x="17211" y="12067"/>
                    <a:pt x="17243" y="12831"/>
                    <a:pt x="17246" y="12831"/>
                  </a:cubicBezTo>
                  <a:cubicBezTo>
                    <a:pt x="17251" y="12831"/>
                    <a:pt x="17275" y="12067"/>
                    <a:pt x="17280" y="12067"/>
                  </a:cubicBezTo>
                  <a:cubicBezTo>
                    <a:pt x="17295" y="12177"/>
                    <a:pt x="17304" y="12721"/>
                    <a:pt x="17315" y="12831"/>
                  </a:cubicBezTo>
                  <a:close/>
                  <a:moveTo>
                    <a:pt x="18876" y="17437"/>
                  </a:moveTo>
                  <a:cubicBezTo>
                    <a:pt x="18865" y="17437"/>
                    <a:pt x="18853" y="16672"/>
                    <a:pt x="18841" y="16562"/>
                  </a:cubicBezTo>
                  <a:cubicBezTo>
                    <a:pt x="18841" y="16562"/>
                    <a:pt x="18807" y="17326"/>
                    <a:pt x="18807" y="17326"/>
                  </a:cubicBezTo>
                  <a:cubicBezTo>
                    <a:pt x="18804" y="17437"/>
                    <a:pt x="18836" y="18091"/>
                    <a:pt x="18839" y="18091"/>
                  </a:cubicBezTo>
                  <a:cubicBezTo>
                    <a:pt x="18847" y="18201"/>
                    <a:pt x="18868" y="17437"/>
                    <a:pt x="18876" y="17437"/>
                  </a:cubicBezTo>
                  <a:cubicBezTo>
                    <a:pt x="18882" y="17437"/>
                    <a:pt x="18905" y="18201"/>
                    <a:pt x="18911" y="18201"/>
                  </a:cubicBezTo>
                  <a:cubicBezTo>
                    <a:pt x="18923" y="18091"/>
                    <a:pt x="18940" y="17658"/>
                    <a:pt x="18949" y="17437"/>
                  </a:cubicBezTo>
                  <a:cubicBezTo>
                    <a:pt x="18952" y="17326"/>
                    <a:pt x="18984" y="16893"/>
                    <a:pt x="18984" y="16783"/>
                  </a:cubicBezTo>
                  <a:cubicBezTo>
                    <a:pt x="18987" y="16562"/>
                    <a:pt x="18952" y="16230"/>
                    <a:pt x="18952" y="16009"/>
                  </a:cubicBezTo>
                  <a:cubicBezTo>
                    <a:pt x="18940" y="15898"/>
                    <a:pt x="18929" y="15244"/>
                    <a:pt x="18917" y="15244"/>
                  </a:cubicBezTo>
                  <a:cubicBezTo>
                    <a:pt x="18914" y="15244"/>
                    <a:pt x="18879" y="15898"/>
                    <a:pt x="18879" y="15898"/>
                  </a:cubicBezTo>
                  <a:cubicBezTo>
                    <a:pt x="18882" y="16230"/>
                    <a:pt x="18911" y="16451"/>
                    <a:pt x="18914" y="16672"/>
                  </a:cubicBezTo>
                  <a:cubicBezTo>
                    <a:pt x="18900" y="16783"/>
                    <a:pt x="18891" y="17326"/>
                    <a:pt x="18876" y="17437"/>
                  </a:cubicBezTo>
                  <a:close/>
                  <a:moveTo>
                    <a:pt x="18711" y="11956"/>
                  </a:moveTo>
                  <a:cubicBezTo>
                    <a:pt x="18711" y="12278"/>
                    <a:pt x="18676" y="12499"/>
                    <a:pt x="18673" y="12721"/>
                  </a:cubicBezTo>
                  <a:cubicBezTo>
                    <a:pt x="18673" y="12721"/>
                    <a:pt x="18705" y="13485"/>
                    <a:pt x="18708" y="13485"/>
                  </a:cubicBezTo>
                  <a:cubicBezTo>
                    <a:pt x="18719" y="13485"/>
                    <a:pt x="18731" y="12831"/>
                    <a:pt x="18746" y="12831"/>
                  </a:cubicBezTo>
                  <a:cubicBezTo>
                    <a:pt x="18743" y="12831"/>
                    <a:pt x="18711" y="12067"/>
                    <a:pt x="18711" y="11956"/>
                  </a:cubicBezTo>
                  <a:cubicBezTo>
                    <a:pt x="18711" y="11956"/>
                    <a:pt x="18743" y="11293"/>
                    <a:pt x="18748" y="11293"/>
                  </a:cubicBezTo>
                  <a:cubicBezTo>
                    <a:pt x="18754" y="11293"/>
                    <a:pt x="18775" y="12067"/>
                    <a:pt x="18780" y="12067"/>
                  </a:cubicBezTo>
                  <a:cubicBezTo>
                    <a:pt x="18792" y="12067"/>
                    <a:pt x="18807" y="11403"/>
                    <a:pt x="18818" y="11403"/>
                  </a:cubicBezTo>
                  <a:cubicBezTo>
                    <a:pt x="18830" y="11403"/>
                    <a:pt x="18841" y="12067"/>
                    <a:pt x="18853" y="12177"/>
                  </a:cubicBezTo>
                  <a:cubicBezTo>
                    <a:pt x="18856" y="12177"/>
                    <a:pt x="18891" y="11514"/>
                    <a:pt x="18891" y="11403"/>
                  </a:cubicBezTo>
                  <a:cubicBezTo>
                    <a:pt x="18891" y="11403"/>
                    <a:pt x="18856" y="10639"/>
                    <a:pt x="18856" y="10639"/>
                  </a:cubicBezTo>
                  <a:cubicBezTo>
                    <a:pt x="18841" y="10749"/>
                    <a:pt x="18833" y="11182"/>
                    <a:pt x="18818" y="11403"/>
                  </a:cubicBezTo>
                  <a:cubicBezTo>
                    <a:pt x="18807" y="11182"/>
                    <a:pt x="18798" y="10749"/>
                    <a:pt x="18786" y="10639"/>
                  </a:cubicBezTo>
                  <a:cubicBezTo>
                    <a:pt x="18775" y="10418"/>
                    <a:pt x="18763" y="9874"/>
                    <a:pt x="18751" y="9764"/>
                  </a:cubicBezTo>
                  <a:cubicBezTo>
                    <a:pt x="18743" y="9764"/>
                    <a:pt x="18722" y="10528"/>
                    <a:pt x="18714" y="10528"/>
                  </a:cubicBezTo>
                  <a:cubicBezTo>
                    <a:pt x="18708" y="10528"/>
                    <a:pt x="18684" y="9653"/>
                    <a:pt x="18679" y="9764"/>
                  </a:cubicBezTo>
                  <a:cubicBezTo>
                    <a:pt x="18667" y="9874"/>
                    <a:pt x="18650" y="10307"/>
                    <a:pt x="18644" y="10418"/>
                  </a:cubicBezTo>
                  <a:cubicBezTo>
                    <a:pt x="18638" y="10528"/>
                    <a:pt x="18606" y="10970"/>
                    <a:pt x="18606" y="11182"/>
                  </a:cubicBezTo>
                  <a:cubicBezTo>
                    <a:pt x="18603" y="11403"/>
                    <a:pt x="18638" y="11735"/>
                    <a:pt x="18638" y="11956"/>
                  </a:cubicBezTo>
                  <a:cubicBezTo>
                    <a:pt x="18638" y="11735"/>
                    <a:pt x="18676" y="11403"/>
                    <a:pt x="18676" y="11182"/>
                  </a:cubicBezTo>
                  <a:cubicBezTo>
                    <a:pt x="18679" y="11514"/>
                    <a:pt x="18711" y="11735"/>
                    <a:pt x="18711" y="11956"/>
                  </a:cubicBezTo>
                  <a:close/>
                  <a:moveTo>
                    <a:pt x="19266" y="18533"/>
                  </a:moveTo>
                  <a:cubicBezTo>
                    <a:pt x="19277" y="18422"/>
                    <a:pt x="19295" y="17989"/>
                    <a:pt x="19304" y="17768"/>
                  </a:cubicBezTo>
                  <a:cubicBezTo>
                    <a:pt x="19309" y="17658"/>
                    <a:pt x="19341" y="17216"/>
                    <a:pt x="19341" y="17105"/>
                  </a:cubicBezTo>
                  <a:cubicBezTo>
                    <a:pt x="19341" y="17105"/>
                    <a:pt x="19309" y="16340"/>
                    <a:pt x="19306" y="16340"/>
                  </a:cubicBezTo>
                  <a:cubicBezTo>
                    <a:pt x="19304" y="16340"/>
                    <a:pt x="19275" y="16994"/>
                    <a:pt x="19269" y="16994"/>
                  </a:cubicBezTo>
                  <a:cubicBezTo>
                    <a:pt x="19263" y="17216"/>
                    <a:pt x="19243" y="17658"/>
                    <a:pt x="19234" y="17768"/>
                  </a:cubicBezTo>
                  <a:cubicBezTo>
                    <a:pt x="19225" y="17768"/>
                    <a:pt x="19208" y="16994"/>
                    <a:pt x="19199" y="16994"/>
                  </a:cubicBezTo>
                  <a:cubicBezTo>
                    <a:pt x="19196" y="16994"/>
                    <a:pt x="19161" y="17658"/>
                    <a:pt x="19161" y="17658"/>
                  </a:cubicBezTo>
                  <a:cubicBezTo>
                    <a:pt x="19161" y="17768"/>
                    <a:pt x="19193" y="18422"/>
                    <a:pt x="19196" y="18422"/>
                  </a:cubicBezTo>
                  <a:cubicBezTo>
                    <a:pt x="19208" y="18422"/>
                    <a:pt x="19222" y="17768"/>
                    <a:pt x="19234" y="17768"/>
                  </a:cubicBezTo>
                  <a:cubicBezTo>
                    <a:pt x="19240" y="17768"/>
                    <a:pt x="19260" y="18533"/>
                    <a:pt x="19266" y="18533"/>
                  </a:cubicBezTo>
                  <a:close/>
                  <a:moveTo>
                    <a:pt x="19135" y="13927"/>
                  </a:moveTo>
                  <a:cubicBezTo>
                    <a:pt x="19138" y="13927"/>
                    <a:pt x="19170" y="13273"/>
                    <a:pt x="19173" y="13163"/>
                  </a:cubicBezTo>
                  <a:cubicBezTo>
                    <a:pt x="19173" y="13163"/>
                    <a:pt x="19141" y="12389"/>
                    <a:pt x="19138" y="12389"/>
                  </a:cubicBezTo>
                  <a:cubicBezTo>
                    <a:pt x="19129" y="12389"/>
                    <a:pt x="19112" y="13163"/>
                    <a:pt x="19100" y="13163"/>
                  </a:cubicBezTo>
                  <a:cubicBezTo>
                    <a:pt x="19089" y="13163"/>
                    <a:pt x="19080" y="12389"/>
                    <a:pt x="19065" y="12389"/>
                  </a:cubicBezTo>
                  <a:cubicBezTo>
                    <a:pt x="19054" y="12278"/>
                    <a:pt x="19045" y="11624"/>
                    <a:pt x="19033" y="11624"/>
                  </a:cubicBezTo>
                  <a:cubicBezTo>
                    <a:pt x="19030" y="11624"/>
                    <a:pt x="18996" y="12278"/>
                    <a:pt x="18996" y="12278"/>
                  </a:cubicBezTo>
                  <a:cubicBezTo>
                    <a:pt x="18996" y="12389"/>
                    <a:pt x="19025" y="12942"/>
                    <a:pt x="19030" y="13052"/>
                  </a:cubicBezTo>
                  <a:cubicBezTo>
                    <a:pt x="19036" y="13273"/>
                    <a:pt x="19054" y="13817"/>
                    <a:pt x="19062" y="13817"/>
                  </a:cubicBezTo>
                  <a:cubicBezTo>
                    <a:pt x="19071" y="13927"/>
                    <a:pt x="19091" y="13052"/>
                    <a:pt x="19100" y="13163"/>
                  </a:cubicBezTo>
                  <a:cubicBezTo>
                    <a:pt x="19112" y="13273"/>
                    <a:pt x="19123" y="13927"/>
                    <a:pt x="19135" y="13927"/>
                  </a:cubicBezTo>
                  <a:close/>
                  <a:moveTo>
                    <a:pt x="19629" y="15898"/>
                  </a:moveTo>
                  <a:lnTo>
                    <a:pt x="19562" y="14369"/>
                  </a:lnTo>
                  <a:cubicBezTo>
                    <a:pt x="19559" y="14581"/>
                    <a:pt x="19524" y="14802"/>
                    <a:pt x="19524" y="15023"/>
                  </a:cubicBezTo>
                  <a:cubicBezTo>
                    <a:pt x="19524" y="15244"/>
                    <a:pt x="19554" y="15686"/>
                    <a:pt x="19559" y="15788"/>
                  </a:cubicBezTo>
                  <a:cubicBezTo>
                    <a:pt x="19565" y="16119"/>
                    <a:pt x="19583" y="16451"/>
                    <a:pt x="19591" y="16672"/>
                  </a:cubicBezTo>
                  <a:cubicBezTo>
                    <a:pt x="19597" y="16672"/>
                    <a:pt x="19620" y="17437"/>
                    <a:pt x="19626" y="17437"/>
                  </a:cubicBezTo>
                  <a:cubicBezTo>
                    <a:pt x="19638" y="17437"/>
                    <a:pt x="19652" y="16783"/>
                    <a:pt x="19664" y="16672"/>
                  </a:cubicBezTo>
                  <a:close/>
                  <a:moveTo>
                    <a:pt x="19461" y="11956"/>
                  </a:moveTo>
                  <a:cubicBezTo>
                    <a:pt x="19466" y="12067"/>
                    <a:pt x="19490" y="12831"/>
                    <a:pt x="19492" y="12831"/>
                  </a:cubicBezTo>
                  <a:cubicBezTo>
                    <a:pt x="19498" y="12721"/>
                    <a:pt x="19530" y="12177"/>
                    <a:pt x="19530" y="12067"/>
                  </a:cubicBezTo>
                  <a:cubicBezTo>
                    <a:pt x="19530" y="11956"/>
                    <a:pt x="19501" y="11293"/>
                    <a:pt x="19498" y="11293"/>
                  </a:cubicBezTo>
                  <a:cubicBezTo>
                    <a:pt x="19490" y="11182"/>
                    <a:pt x="19472" y="10528"/>
                    <a:pt x="19463" y="10528"/>
                  </a:cubicBezTo>
                  <a:cubicBezTo>
                    <a:pt x="19458" y="10528"/>
                    <a:pt x="19431" y="11072"/>
                    <a:pt x="19426" y="11182"/>
                  </a:cubicBezTo>
                  <a:cubicBezTo>
                    <a:pt x="19420" y="11293"/>
                    <a:pt x="19388" y="11845"/>
                    <a:pt x="19388" y="11956"/>
                  </a:cubicBezTo>
                  <a:cubicBezTo>
                    <a:pt x="19388" y="12177"/>
                    <a:pt x="19420" y="12499"/>
                    <a:pt x="19423" y="12721"/>
                  </a:cubicBezTo>
                  <a:cubicBezTo>
                    <a:pt x="19434" y="12721"/>
                    <a:pt x="19449" y="11956"/>
                    <a:pt x="19461" y="11956"/>
                  </a:cubicBezTo>
                  <a:close/>
                  <a:moveTo>
                    <a:pt x="19801" y="19850"/>
                  </a:moveTo>
                  <a:cubicBezTo>
                    <a:pt x="19803" y="19850"/>
                    <a:pt x="19833" y="19196"/>
                    <a:pt x="19835" y="19085"/>
                  </a:cubicBezTo>
                  <a:lnTo>
                    <a:pt x="19873" y="18422"/>
                  </a:lnTo>
                  <a:cubicBezTo>
                    <a:pt x="19885" y="18201"/>
                    <a:pt x="19899" y="17879"/>
                    <a:pt x="19911" y="17658"/>
                  </a:cubicBezTo>
                  <a:cubicBezTo>
                    <a:pt x="19917" y="17547"/>
                    <a:pt x="19949" y="17105"/>
                    <a:pt x="19949" y="16994"/>
                  </a:cubicBezTo>
                  <a:cubicBezTo>
                    <a:pt x="19949" y="16672"/>
                    <a:pt x="19917" y="16451"/>
                    <a:pt x="19914" y="16230"/>
                  </a:cubicBezTo>
                  <a:cubicBezTo>
                    <a:pt x="19891" y="16672"/>
                    <a:pt x="19864" y="17105"/>
                    <a:pt x="19838" y="17658"/>
                  </a:cubicBezTo>
                  <a:cubicBezTo>
                    <a:pt x="19815" y="18091"/>
                    <a:pt x="19789" y="18533"/>
                    <a:pt x="19766" y="18975"/>
                  </a:cubicBezTo>
                  <a:cubicBezTo>
                    <a:pt x="19777" y="19085"/>
                    <a:pt x="19786" y="19739"/>
                    <a:pt x="19801" y="19850"/>
                  </a:cubicBezTo>
                  <a:close/>
                  <a:moveTo>
                    <a:pt x="19923" y="13163"/>
                  </a:moveTo>
                  <a:cubicBezTo>
                    <a:pt x="19920" y="13163"/>
                    <a:pt x="19885" y="13817"/>
                    <a:pt x="19885" y="13927"/>
                  </a:cubicBezTo>
                  <a:cubicBezTo>
                    <a:pt x="19882" y="14038"/>
                    <a:pt x="19914" y="14581"/>
                    <a:pt x="19917" y="14692"/>
                  </a:cubicBezTo>
                  <a:cubicBezTo>
                    <a:pt x="19923" y="14802"/>
                    <a:pt x="19946" y="15465"/>
                    <a:pt x="19952" y="15465"/>
                  </a:cubicBezTo>
                  <a:cubicBezTo>
                    <a:pt x="19957" y="15465"/>
                    <a:pt x="19984" y="14913"/>
                    <a:pt x="19989" y="14802"/>
                  </a:cubicBezTo>
                  <a:cubicBezTo>
                    <a:pt x="20001" y="14581"/>
                    <a:pt x="20019" y="14369"/>
                    <a:pt x="20027" y="14038"/>
                  </a:cubicBezTo>
                  <a:cubicBezTo>
                    <a:pt x="20033" y="13927"/>
                    <a:pt x="20062" y="13485"/>
                    <a:pt x="20065" y="13384"/>
                  </a:cubicBezTo>
                  <a:cubicBezTo>
                    <a:pt x="20065" y="13273"/>
                    <a:pt x="20033" y="12610"/>
                    <a:pt x="20030" y="12610"/>
                  </a:cubicBezTo>
                  <a:cubicBezTo>
                    <a:pt x="20030" y="12499"/>
                    <a:pt x="19995" y="13273"/>
                    <a:pt x="19992" y="13273"/>
                  </a:cubicBezTo>
                  <a:lnTo>
                    <a:pt x="19955" y="14038"/>
                  </a:lnTo>
                  <a:cubicBezTo>
                    <a:pt x="19943" y="13927"/>
                    <a:pt x="19934" y="13273"/>
                    <a:pt x="19923" y="13163"/>
                  </a:cubicBezTo>
                  <a:close/>
                  <a:moveTo>
                    <a:pt x="20068" y="11845"/>
                  </a:moveTo>
                  <a:cubicBezTo>
                    <a:pt x="20068" y="11956"/>
                    <a:pt x="20100" y="12610"/>
                    <a:pt x="20100" y="12610"/>
                  </a:cubicBezTo>
                  <a:cubicBezTo>
                    <a:pt x="20114" y="12610"/>
                    <a:pt x="20126" y="11956"/>
                    <a:pt x="20138" y="11956"/>
                  </a:cubicBezTo>
                  <a:lnTo>
                    <a:pt x="20173" y="12721"/>
                  </a:lnTo>
                  <a:lnTo>
                    <a:pt x="20210" y="11956"/>
                  </a:lnTo>
                  <a:cubicBezTo>
                    <a:pt x="20216" y="11845"/>
                    <a:pt x="20239" y="11293"/>
                    <a:pt x="20248" y="11293"/>
                  </a:cubicBezTo>
                  <a:cubicBezTo>
                    <a:pt x="20254" y="11293"/>
                    <a:pt x="20277" y="11956"/>
                    <a:pt x="20280" y="12067"/>
                  </a:cubicBezTo>
                  <a:cubicBezTo>
                    <a:pt x="20292" y="12278"/>
                    <a:pt x="20303" y="12610"/>
                    <a:pt x="20315" y="12831"/>
                  </a:cubicBezTo>
                  <a:cubicBezTo>
                    <a:pt x="20321" y="12942"/>
                    <a:pt x="20341" y="13596"/>
                    <a:pt x="20350" y="13596"/>
                  </a:cubicBezTo>
                  <a:cubicBezTo>
                    <a:pt x="20353" y="13596"/>
                    <a:pt x="20382" y="13052"/>
                    <a:pt x="20385" y="12942"/>
                  </a:cubicBezTo>
                  <a:cubicBezTo>
                    <a:pt x="20399" y="12721"/>
                    <a:pt x="20411" y="12499"/>
                    <a:pt x="20422" y="12177"/>
                  </a:cubicBezTo>
                  <a:lnTo>
                    <a:pt x="20498" y="10749"/>
                  </a:lnTo>
                  <a:cubicBezTo>
                    <a:pt x="20501" y="10528"/>
                    <a:pt x="20536" y="10307"/>
                    <a:pt x="20536" y="10086"/>
                  </a:cubicBezTo>
                  <a:cubicBezTo>
                    <a:pt x="20536" y="9976"/>
                    <a:pt x="20504" y="9322"/>
                    <a:pt x="20501" y="9322"/>
                  </a:cubicBezTo>
                  <a:cubicBezTo>
                    <a:pt x="20495" y="9322"/>
                    <a:pt x="20469" y="9976"/>
                    <a:pt x="20463" y="9976"/>
                  </a:cubicBezTo>
                  <a:lnTo>
                    <a:pt x="20391" y="11403"/>
                  </a:lnTo>
                  <a:cubicBezTo>
                    <a:pt x="20379" y="11403"/>
                    <a:pt x="20367" y="10639"/>
                    <a:pt x="20356" y="10639"/>
                  </a:cubicBezTo>
                  <a:cubicBezTo>
                    <a:pt x="20347" y="10639"/>
                    <a:pt x="20327" y="11403"/>
                    <a:pt x="20318" y="11403"/>
                  </a:cubicBezTo>
                  <a:cubicBezTo>
                    <a:pt x="20306" y="11293"/>
                    <a:pt x="20295" y="10749"/>
                    <a:pt x="20283" y="10639"/>
                  </a:cubicBezTo>
                  <a:cubicBezTo>
                    <a:pt x="20271" y="10418"/>
                    <a:pt x="20260" y="10086"/>
                    <a:pt x="20251" y="9764"/>
                  </a:cubicBezTo>
                  <a:lnTo>
                    <a:pt x="20216" y="8990"/>
                  </a:lnTo>
                  <a:lnTo>
                    <a:pt x="20178" y="9764"/>
                  </a:lnTo>
                  <a:lnTo>
                    <a:pt x="20106" y="11182"/>
                  </a:lnTo>
                  <a:cubicBezTo>
                    <a:pt x="20103" y="11403"/>
                    <a:pt x="20068" y="11624"/>
                    <a:pt x="20068" y="118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0" name="Google Shape;1423;p26"/>
            <p:cNvSpPr/>
            <p:nvPr/>
          </p:nvSpPr>
          <p:spPr>
            <a:xfrm>
              <a:off x="8118" y="5350"/>
              <a:ext cx="50918" cy="1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5" y="11147"/>
                  </a:moveTo>
                  <a:lnTo>
                    <a:pt x="4062" y="9003"/>
                  </a:lnTo>
                  <a:cubicBezTo>
                    <a:pt x="4220" y="8640"/>
                    <a:pt x="5785" y="6495"/>
                    <a:pt x="6100" y="6495"/>
                  </a:cubicBezTo>
                  <a:cubicBezTo>
                    <a:pt x="6731" y="6827"/>
                    <a:pt x="7191" y="9003"/>
                    <a:pt x="7822" y="9003"/>
                  </a:cubicBezTo>
                  <a:cubicBezTo>
                    <a:pt x="8598" y="9003"/>
                    <a:pt x="9229" y="6827"/>
                    <a:pt x="9860" y="6827"/>
                  </a:cubicBezTo>
                  <a:cubicBezTo>
                    <a:pt x="10320" y="6827"/>
                    <a:pt x="11424" y="9365"/>
                    <a:pt x="11740" y="9365"/>
                  </a:cubicBezTo>
                  <a:cubicBezTo>
                    <a:pt x="11885" y="9365"/>
                    <a:pt x="13765" y="7190"/>
                    <a:pt x="13765" y="7190"/>
                  </a:cubicBezTo>
                  <a:cubicBezTo>
                    <a:pt x="13765" y="6827"/>
                    <a:pt x="11740" y="4683"/>
                    <a:pt x="11885" y="4320"/>
                  </a:cubicBezTo>
                  <a:cubicBezTo>
                    <a:pt x="12042" y="4320"/>
                    <a:pt x="13607" y="2175"/>
                    <a:pt x="13922" y="2175"/>
                  </a:cubicBezTo>
                  <a:cubicBezTo>
                    <a:pt x="14396" y="2175"/>
                    <a:pt x="15329" y="5045"/>
                    <a:pt x="15802" y="4683"/>
                  </a:cubicBezTo>
                  <a:cubicBezTo>
                    <a:pt x="16433" y="4320"/>
                    <a:pt x="17209" y="2900"/>
                    <a:pt x="17682" y="2538"/>
                  </a:cubicBezTo>
                  <a:cubicBezTo>
                    <a:pt x="17998" y="2175"/>
                    <a:pt x="19405" y="0"/>
                    <a:pt x="19720" y="0"/>
                  </a:cubicBezTo>
                  <a:cubicBezTo>
                    <a:pt x="19878" y="0"/>
                    <a:pt x="21600" y="2538"/>
                    <a:pt x="21600" y="2538"/>
                  </a:cubicBezTo>
                  <a:cubicBezTo>
                    <a:pt x="21600" y="3232"/>
                    <a:pt x="19562" y="4320"/>
                    <a:pt x="19562" y="5045"/>
                  </a:cubicBezTo>
                  <a:cubicBezTo>
                    <a:pt x="19720" y="5770"/>
                    <a:pt x="21127" y="6495"/>
                    <a:pt x="21442" y="7552"/>
                  </a:cubicBezTo>
                  <a:lnTo>
                    <a:pt x="19405" y="9728"/>
                  </a:lnTo>
                  <a:lnTo>
                    <a:pt x="15329" y="14410"/>
                  </a:lnTo>
                  <a:cubicBezTo>
                    <a:pt x="15027" y="15105"/>
                    <a:pt x="13922" y="16555"/>
                    <a:pt x="13304" y="16917"/>
                  </a:cubicBezTo>
                  <a:cubicBezTo>
                    <a:pt x="13304" y="16917"/>
                    <a:pt x="11582" y="14410"/>
                    <a:pt x="11582" y="14410"/>
                  </a:cubicBezTo>
                  <a:cubicBezTo>
                    <a:pt x="11582" y="14048"/>
                    <a:pt x="13607" y="12235"/>
                    <a:pt x="13607" y="11872"/>
                  </a:cubicBezTo>
                  <a:cubicBezTo>
                    <a:pt x="13462" y="11510"/>
                    <a:pt x="12042" y="9365"/>
                    <a:pt x="11740" y="9365"/>
                  </a:cubicBezTo>
                  <a:cubicBezTo>
                    <a:pt x="11267" y="9365"/>
                    <a:pt x="10320" y="11872"/>
                    <a:pt x="9702" y="11872"/>
                  </a:cubicBezTo>
                  <a:cubicBezTo>
                    <a:pt x="9229" y="11510"/>
                    <a:pt x="8296" y="9003"/>
                    <a:pt x="7822" y="9003"/>
                  </a:cubicBezTo>
                  <a:cubicBezTo>
                    <a:pt x="7191" y="9365"/>
                    <a:pt x="6573" y="11147"/>
                    <a:pt x="5942" y="11510"/>
                  </a:cubicBezTo>
                  <a:lnTo>
                    <a:pt x="9544" y="16555"/>
                  </a:lnTo>
                  <a:cubicBezTo>
                    <a:pt x="9702" y="16917"/>
                    <a:pt x="11424" y="18700"/>
                    <a:pt x="11424" y="19062"/>
                  </a:cubicBezTo>
                  <a:cubicBezTo>
                    <a:pt x="11267" y="19425"/>
                    <a:pt x="9544" y="21600"/>
                    <a:pt x="9387" y="21600"/>
                  </a:cubicBezTo>
                  <a:cubicBezTo>
                    <a:pt x="8756" y="21600"/>
                    <a:pt x="8138" y="19062"/>
                    <a:pt x="7507" y="19062"/>
                  </a:cubicBezTo>
                  <a:lnTo>
                    <a:pt x="5469" y="21237"/>
                  </a:lnTo>
                  <a:cubicBezTo>
                    <a:pt x="5469" y="20512"/>
                    <a:pt x="3589" y="19425"/>
                    <a:pt x="3747" y="18700"/>
                  </a:cubicBezTo>
                  <a:cubicBezTo>
                    <a:pt x="3747" y="18337"/>
                    <a:pt x="5785" y="16555"/>
                    <a:pt x="5627" y="16192"/>
                  </a:cubicBezTo>
                  <a:cubicBezTo>
                    <a:pt x="5627" y="16192"/>
                    <a:pt x="4062" y="13685"/>
                    <a:pt x="3905" y="13685"/>
                  </a:cubicBezTo>
                  <a:cubicBezTo>
                    <a:pt x="3747" y="13685"/>
                    <a:pt x="1867" y="16192"/>
                    <a:pt x="1867" y="16192"/>
                  </a:cubicBezTo>
                  <a:cubicBezTo>
                    <a:pt x="1564" y="15830"/>
                    <a:pt x="0" y="14048"/>
                    <a:pt x="0" y="13685"/>
                  </a:cubicBezTo>
                  <a:cubicBezTo>
                    <a:pt x="0" y="12597"/>
                    <a:pt x="1867" y="11872"/>
                    <a:pt x="2025" y="1114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1" name="Google Shape;1424;p26"/>
            <p:cNvSpPr/>
            <p:nvPr/>
          </p:nvSpPr>
          <p:spPr>
            <a:xfrm>
              <a:off x="1220200" y="32214"/>
              <a:ext cx="2287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7" fill="norm" stroke="1" extrusionOk="0">
                  <a:moveTo>
                    <a:pt x="3834" y="21082"/>
                  </a:moveTo>
                  <a:cubicBezTo>
                    <a:pt x="3834" y="19526"/>
                    <a:pt x="0" y="18490"/>
                    <a:pt x="0" y="16978"/>
                  </a:cubicBezTo>
                  <a:cubicBezTo>
                    <a:pt x="0" y="16459"/>
                    <a:pt x="3834" y="14386"/>
                    <a:pt x="4507" y="13867"/>
                  </a:cubicBezTo>
                  <a:cubicBezTo>
                    <a:pt x="5561" y="12830"/>
                    <a:pt x="7990" y="11837"/>
                    <a:pt x="8693" y="10282"/>
                  </a:cubicBezTo>
                  <a:cubicBezTo>
                    <a:pt x="9395" y="9763"/>
                    <a:pt x="13229" y="8208"/>
                    <a:pt x="13229" y="7171"/>
                  </a:cubicBezTo>
                  <a:cubicBezTo>
                    <a:pt x="13229" y="6178"/>
                    <a:pt x="9395" y="4622"/>
                    <a:pt x="9395" y="3586"/>
                  </a:cubicBezTo>
                  <a:cubicBezTo>
                    <a:pt x="10800" y="3586"/>
                    <a:pt x="12176" y="0"/>
                    <a:pt x="13580" y="0"/>
                  </a:cubicBezTo>
                  <a:cubicBezTo>
                    <a:pt x="13932" y="0"/>
                    <a:pt x="17766" y="3586"/>
                    <a:pt x="17766" y="3586"/>
                  </a:cubicBezTo>
                  <a:cubicBezTo>
                    <a:pt x="17766" y="4622"/>
                    <a:pt x="13229" y="6696"/>
                    <a:pt x="13229" y="7171"/>
                  </a:cubicBezTo>
                  <a:cubicBezTo>
                    <a:pt x="13932" y="8208"/>
                    <a:pt x="16361" y="9763"/>
                    <a:pt x="17415" y="10800"/>
                  </a:cubicBezTo>
                  <a:cubicBezTo>
                    <a:pt x="17766" y="11318"/>
                    <a:pt x="21600" y="14386"/>
                    <a:pt x="21600" y="14386"/>
                  </a:cubicBezTo>
                  <a:cubicBezTo>
                    <a:pt x="20898" y="15422"/>
                    <a:pt x="18117" y="16978"/>
                    <a:pt x="17063" y="17971"/>
                  </a:cubicBezTo>
                  <a:cubicBezTo>
                    <a:pt x="16010" y="18490"/>
                    <a:pt x="13932" y="20563"/>
                    <a:pt x="12527" y="21082"/>
                  </a:cubicBezTo>
                  <a:cubicBezTo>
                    <a:pt x="11824" y="21600"/>
                    <a:pt x="9395" y="17496"/>
                    <a:pt x="8341" y="17496"/>
                  </a:cubicBezTo>
                  <a:cubicBezTo>
                    <a:pt x="6966" y="17496"/>
                    <a:pt x="5561" y="20563"/>
                    <a:pt x="3834" y="21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2" name="Google Shape;1425;p26"/>
            <p:cNvSpPr/>
            <p:nvPr/>
          </p:nvSpPr>
          <p:spPr>
            <a:xfrm>
              <a:off x="469312" y="14574"/>
              <a:ext cx="23988" cy="1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91" y="21600"/>
                  </a:moveTo>
                  <a:cubicBezTo>
                    <a:pt x="3656" y="20674"/>
                    <a:pt x="0" y="19286"/>
                    <a:pt x="0" y="18399"/>
                  </a:cubicBezTo>
                  <a:cubicBezTo>
                    <a:pt x="0" y="17473"/>
                    <a:pt x="4660" y="16084"/>
                    <a:pt x="4326" y="15159"/>
                  </a:cubicBezTo>
                  <a:cubicBezTo>
                    <a:pt x="4326" y="14233"/>
                    <a:pt x="335" y="12883"/>
                    <a:pt x="335" y="11957"/>
                  </a:cubicBezTo>
                  <a:cubicBezTo>
                    <a:pt x="670" y="11494"/>
                    <a:pt x="3991" y="9643"/>
                    <a:pt x="4660" y="9180"/>
                  </a:cubicBezTo>
                  <a:cubicBezTo>
                    <a:pt x="5330" y="8756"/>
                    <a:pt x="8986" y="6441"/>
                    <a:pt x="8986" y="5979"/>
                  </a:cubicBezTo>
                  <a:cubicBezTo>
                    <a:pt x="8986" y="5516"/>
                    <a:pt x="4995" y="2777"/>
                    <a:pt x="5330" y="2777"/>
                  </a:cubicBezTo>
                  <a:cubicBezTo>
                    <a:pt x="5665" y="2314"/>
                    <a:pt x="8651" y="0"/>
                    <a:pt x="9321" y="0"/>
                  </a:cubicBezTo>
                  <a:cubicBezTo>
                    <a:pt x="10633" y="0"/>
                    <a:pt x="12307" y="3240"/>
                    <a:pt x="13312" y="3240"/>
                  </a:cubicBezTo>
                  <a:cubicBezTo>
                    <a:pt x="14958" y="2777"/>
                    <a:pt x="15963" y="463"/>
                    <a:pt x="17609" y="0"/>
                  </a:cubicBezTo>
                  <a:cubicBezTo>
                    <a:pt x="17944" y="1389"/>
                    <a:pt x="21600" y="2314"/>
                    <a:pt x="21600" y="3240"/>
                  </a:cubicBezTo>
                  <a:cubicBezTo>
                    <a:pt x="21600" y="3703"/>
                    <a:pt x="17302" y="6441"/>
                    <a:pt x="17302" y="6441"/>
                  </a:cubicBezTo>
                  <a:cubicBezTo>
                    <a:pt x="16967" y="6441"/>
                    <a:pt x="13312" y="3240"/>
                    <a:pt x="13312" y="3240"/>
                  </a:cubicBezTo>
                  <a:cubicBezTo>
                    <a:pt x="12642" y="3703"/>
                    <a:pt x="8986" y="5516"/>
                    <a:pt x="8986" y="5979"/>
                  </a:cubicBezTo>
                  <a:cubicBezTo>
                    <a:pt x="8986" y="6904"/>
                    <a:pt x="13312" y="8293"/>
                    <a:pt x="12977" y="9180"/>
                  </a:cubicBezTo>
                  <a:cubicBezTo>
                    <a:pt x="12642" y="10569"/>
                    <a:pt x="8986" y="11031"/>
                    <a:pt x="8651" y="12420"/>
                  </a:cubicBezTo>
                  <a:cubicBezTo>
                    <a:pt x="8651" y="13346"/>
                    <a:pt x="12642" y="14696"/>
                    <a:pt x="12642" y="15621"/>
                  </a:cubicBezTo>
                  <a:cubicBezTo>
                    <a:pt x="12307" y="16547"/>
                    <a:pt x="8651" y="17473"/>
                    <a:pt x="8316" y="183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3" name="Google Shape;1426;p26"/>
            <p:cNvSpPr/>
            <p:nvPr/>
          </p:nvSpPr>
          <p:spPr>
            <a:xfrm>
              <a:off x="772239" y="26824"/>
              <a:ext cx="225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5" fill="norm" stroke="1" extrusionOk="0">
                  <a:moveTo>
                    <a:pt x="0" y="13442"/>
                  </a:moveTo>
                  <a:cubicBezTo>
                    <a:pt x="357" y="12405"/>
                    <a:pt x="4605" y="11369"/>
                    <a:pt x="4605" y="10375"/>
                  </a:cubicBezTo>
                  <a:cubicBezTo>
                    <a:pt x="4605" y="9338"/>
                    <a:pt x="0" y="7265"/>
                    <a:pt x="357" y="6746"/>
                  </a:cubicBezTo>
                  <a:cubicBezTo>
                    <a:pt x="1070" y="5191"/>
                    <a:pt x="3892" y="4197"/>
                    <a:pt x="4962" y="3161"/>
                  </a:cubicBezTo>
                  <a:cubicBezTo>
                    <a:pt x="5318" y="2642"/>
                    <a:pt x="9210" y="-425"/>
                    <a:pt x="9567" y="50"/>
                  </a:cubicBezTo>
                  <a:cubicBezTo>
                    <a:pt x="9924" y="50"/>
                    <a:pt x="13459" y="3161"/>
                    <a:pt x="13459" y="3679"/>
                  </a:cubicBezTo>
                  <a:cubicBezTo>
                    <a:pt x="13459" y="4197"/>
                    <a:pt x="9567" y="6228"/>
                    <a:pt x="9210" y="6746"/>
                  </a:cubicBezTo>
                  <a:cubicBezTo>
                    <a:pt x="7428" y="7783"/>
                    <a:pt x="6031" y="8820"/>
                    <a:pt x="4605" y="10375"/>
                  </a:cubicBezTo>
                  <a:cubicBezTo>
                    <a:pt x="6031" y="10850"/>
                    <a:pt x="7101" y="13442"/>
                    <a:pt x="8497" y="13961"/>
                  </a:cubicBezTo>
                  <a:cubicBezTo>
                    <a:pt x="9924" y="14479"/>
                    <a:pt x="11320" y="17546"/>
                    <a:pt x="12746" y="17546"/>
                  </a:cubicBezTo>
                  <a:cubicBezTo>
                    <a:pt x="13459" y="17546"/>
                    <a:pt x="16995" y="13961"/>
                    <a:pt x="17351" y="13961"/>
                  </a:cubicBezTo>
                  <a:cubicBezTo>
                    <a:pt x="17708" y="14479"/>
                    <a:pt x="21600" y="17546"/>
                    <a:pt x="21600" y="18065"/>
                  </a:cubicBezTo>
                  <a:cubicBezTo>
                    <a:pt x="21243" y="19101"/>
                    <a:pt x="17351" y="20138"/>
                    <a:pt x="16995" y="21175"/>
                  </a:cubicBezTo>
                  <a:cubicBezTo>
                    <a:pt x="15569" y="20657"/>
                    <a:pt x="14172" y="17546"/>
                    <a:pt x="12746" y="17546"/>
                  </a:cubicBezTo>
                  <a:cubicBezTo>
                    <a:pt x="11676" y="17546"/>
                    <a:pt x="8854" y="21175"/>
                    <a:pt x="8141" y="20657"/>
                  </a:cubicBezTo>
                  <a:cubicBezTo>
                    <a:pt x="6744" y="20138"/>
                    <a:pt x="4962" y="18065"/>
                    <a:pt x="4249" y="170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4" name="Google Shape;1427;p26"/>
            <p:cNvSpPr/>
            <p:nvPr/>
          </p:nvSpPr>
          <p:spPr>
            <a:xfrm>
              <a:off x="734246" y="2710"/>
              <a:ext cx="22500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7" fill="norm" stroke="1" extrusionOk="0">
                  <a:moveTo>
                    <a:pt x="8866" y="6929"/>
                  </a:moveTo>
                  <a:cubicBezTo>
                    <a:pt x="7795" y="6022"/>
                    <a:pt x="5326" y="12865"/>
                    <a:pt x="4255" y="12865"/>
                  </a:cubicBezTo>
                  <a:cubicBezTo>
                    <a:pt x="3898" y="12865"/>
                    <a:pt x="0" y="6022"/>
                    <a:pt x="0" y="6022"/>
                  </a:cubicBezTo>
                  <a:cubicBezTo>
                    <a:pt x="0" y="5033"/>
                    <a:pt x="3898" y="86"/>
                    <a:pt x="4612" y="86"/>
                  </a:cubicBezTo>
                  <a:cubicBezTo>
                    <a:pt x="5326" y="-903"/>
                    <a:pt x="7795" y="6929"/>
                    <a:pt x="8866" y="6929"/>
                  </a:cubicBezTo>
                  <a:cubicBezTo>
                    <a:pt x="9907" y="6929"/>
                    <a:pt x="12407" y="86"/>
                    <a:pt x="13478" y="86"/>
                  </a:cubicBezTo>
                  <a:cubicBezTo>
                    <a:pt x="14519" y="1076"/>
                    <a:pt x="16661" y="6022"/>
                    <a:pt x="17345" y="6929"/>
                  </a:cubicBezTo>
                  <a:cubicBezTo>
                    <a:pt x="18060" y="7918"/>
                    <a:pt x="21600" y="12865"/>
                    <a:pt x="21600" y="13854"/>
                  </a:cubicBezTo>
                  <a:cubicBezTo>
                    <a:pt x="21600" y="14844"/>
                    <a:pt x="17345" y="20697"/>
                    <a:pt x="17018" y="20697"/>
                  </a:cubicBezTo>
                  <a:cubicBezTo>
                    <a:pt x="15947" y="20697"/>
                    <a:pt x="13805" y="14844"/>
                    <a:pt x="12764" y="13854"/>
                  </a:cubicBezTo>
                  <a:cubicBezTo>
                    <a:pt x="11336" y="11876"/>
                    <a:pt x="10264" y="7918"/>
                    <a:pt x="8866" y="69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5" name="Google Shape;1428;p26"/>
            <p:cNvSpPr/>
            <p:nvPr/>
          </p:nvSpPr>
          <p:spPr>
            <a:xfrm>
              <a:off x="932024" y="14787"/>
              <a:ext cx="2287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4" y="8907"/>
                  </a:moveTo>
                  <a:cubicBezTo>
                    <a:pt x="10449" y="9493"/>
                    <a:pt x="11502" y="13333"/>
                    <a:pt x="12878" y="13333"/>
                  </a:cubicBezTo>
                  <a:cubicBezTo>
                    <a:pt x="13580" y="13333"/>
                    <a:pt x="17063" y="8907"/>
                    <a:pt x="17415" y="9493"/>
                  </a:cubicBezTo>
                  <a:cubicBezTo>
                    <a:pt x="18117" y="9493"/>
                    <a:pt x="21600" y="13333"/>
                    <a:pt x="21600" y="13973"/>
                  </a:cubicBezTo>
                  <a:cubicBezTo>
                    <a:pt x="21600" y="15253"/>
                    <a:pt x="17415" y="16480"/>
                    <a:pt x="17063" y="17760"/>
                  </a:cubicBezTo>
                  <a:cubicBezTo>
                    <a:pt x="15688" y="17120"/>
                    <a:pt x="14634" y="13973"/>
                    <a:pt x="12878" y="13333"/>
                  </a:cubicBezTo>
                  <a:cubicBezTo>
                    <a:pt x="12205" y="13333"/>
                    <a:pt x="9044" y="17120"/>
                    <a:pt x="8371" y="17760"/>
                  </a:cubicBezTo>
                  <a:lnTo>
                    <a:pt x="4185" y="21600"/>
                  </a:lnTo>
                  <a:cubicBezTo>
                    <a:pt x="3834" y="20320"/>
                    <a:pt x="0" y="18400"/>
                    <a:pt x="0" y="17120"/>
                  </a:cubicBezTo>
                  <a:cubicBezTo>
                    <a:pt x="0" y="15893"/>
                    <a:pt x="4185" y="14613"/>
                    <a:pt x="4537" y="13333"/>
                  </a:cubicBezTo>
                  <a:cubicBezTo>
                    <a:pt x="4888" y="11413"/>
                    <a:pt x="8693" y="10133"/>
                    <a:pt x="9044" y="8907"/>
                  </a:cubicBezTo>
                  <a:cubicBezTo>
                    <a:pt x="9044" y="7627"/>
                    <a:pt x="5210" y="5707"/>
                    <a:pt x="4888" y="4427"/>
                  </a:cubicBezTo>
                  <a:cubicBezTo>
                    <a:pt x="6263" y="4427"/>
                    <a:pt x="8020" y="0"/>
                    <a:pt x="9395" y="0"/>
                  </a:cubicBezTo>
                  <a:cubicBezTo>
                    <a:pt x="9746" y="0"/>
                    <a:pt x="13580" y="4427"/>
                    <a:pt x="13229" y="5067"/>
                  </a:cubicBezTo>
                  <a:cubicBezTo>
                    <a:pt x="13229" y="6347"/>
                    <a:pt x="9395" y="7627"/>
                    <a:pt x="9044" y="89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6" name="Google Shape;1429;p26"/>
            <p:cNvSpPr/>
            <p:nvPr/>
          </p:nvSpPr>
          <p:spPr>
            <a:xfrm>
              <a:off x="1107023" y="155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9276" y="21600"/>
                  </a:moveTo>
                  <a:cubicBezTo>
                    <a:pt x="8497" y="20538"/>
                    <a:pt x="0" y="18989"/>
                    <a:pt x="0" y="17926"/>
                  </a:cubicBezTo>
                  <a:cubicBezTo>
                    <a:pt x="778" y="16864"/>
                    <a:pt x="10832" y="15270"/>
                    <a:pt x="10054" y="14208"/>
                  </a:cubicBezTo>
                  <a:cubicBezTo>
                    <a:pt x="10054" y="13190"/>
                    <a:pt x="778" y="11597"/>
                    <a:pt x="1557" y="10534"/>
                  </a:cubicBezTo>
                  <a:cubicBezTo>
                    <a:pt x="1557" y="9472"/>
                    <a:pt x="10832" y="8410"/>
                    <a:pt x="10832" y="7392"/>
                  </a:cubicBezTo>
                  <a:cubicBezTo>
                    <a:pt x="11611" y="6330"/>
                    <a:pt x="1557" y="4205"/>
                    <a:pt x="2335" y="3674"/>
                  </a:cubicBezTo>
                  <a:cubicBezTo>
                    <a:pt x="3114" y="2125"/>
                    <a:pt x="10832" y="1593"/>
                    <a:pt x="12389" y="0"/>
                  </a:cubicBezTo>
                  <a:cubicBezTo>
                    <a:pt x="12389" y="1062"/>
                    <a:pt x="21600" y="2656"/>
                    <a:pt x="20822" y="3674"/>
                  </a:cubicBezTo>
                  <a:cubicBezTo>
                    <a:pt x="20822" y="4736"/>
                    <a:pt x="10832" y="6330"/>
                    <a:pt x="10832" y="7392"/>
                  </a:cubicBezTo>
                  <a:cubicBezTo>
                    <a:pt x="11611" y="8410"/>
                    <a:pt x="20108" y="10003"/>
                    <a:pt x="20108" y="11066"/>
                  </a:cubicBezTo>
                  <a:cubicBezTo>
                    <a:pt x="20108" y="12128"/>
                    <a:pt x="10832" y="13190"/>
                    <a:pt x="10054" y="14208"/>
                  </a:cubicBezTo>
                  <a:cubicBezTo>
                    <a:pt x="10054" y="15270"/>
                    <a:pt x="20108" y="17395"/>
                    <a:pt x="19330" y="17926"/>
                  </a:cubicBezTo>
                  <a:cubicBezTo>
                    <a:pt x="18551" y="19520"/>
                    <a:pt x="10832" y="20007"/>
                    <a:pt x="9276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7" name="Google Shape;1430;p26"/>
            <p:cNvSpPr/>
            <p:nvPr/>
          </p:nvSpPr>
          <p:spPr>
            <a:xfrm>
              <a:off x="1155220" y="9712"/>
              <a:ext cx="2252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16413" y="17173"/>
                  </a:moveTo>
                  <a:cubicBezTo>
                    <a:pt x="15009" y="17173"/>
                    <a:pt x="13604" y="21600"/>
                    <a:pt x="12228" y="21600"/>
                  </a:cubicBezTo>
                  <a:cubicBezTo>
                    <a:pt x="11877" y="21600"/>
                    <a:pt x="8043" y="17173"/>
                    <a:pt x="8043" y="17173"/>
                  </a:cubicBezTo>
                  <a:cubicBezTo>
                    <a:pt x="8043" y="16533"/>
                    <a:pt x="12579" y="12747"/>
                    <a:pt x="12579" y="12747"/>
                  </a:cubicBezTo>
                  <a:cubicBezTo>
                    <a:pt x="11877" y="12107"/>
                    <a:pt x="9096" y="8267"/>
                    <a:pt x="8394" y="8267"/>
                  </a:cubicBezTo>
                  <a:cubicBezTo>
                    <a:pt x="8394" y="8267"/>
                    <a:pt x="6989" y="9547"/>
                    <a:pt x="5965" y="10187"/>
                  </a:cubicBezTo>
                  <a:cubicBezTo>
                    <a:pt x="4911" y="11467"/>
                    <a:pt x="3857" y="12107"/>
                    <a:pt x="3857" y="12107"/>
                  </a:cubicBezTo>
                  <a:cubicBezTo>
                    <a:pt x="3506" y="11467"/>
                    <a:pt x="-328" y="8907"/>
                    <a:pt x="23" y="7627"/>
                  </a:cubicBezTo>
                  <a:cubicBezTo>
                    <a:pt x="23" y="6400"/>
                    <a:pt x="3857" y="5120"/>
                    <a:pt x="4209" y="3840"/>
                  </a:cubicBezTo>
                  <a:cubicBezTo>
                    <a:pt x="5965" y="4480"/>
                    <a:pt x="6989" y="8267"/>
                    <a:pt x="8394" y="8267"/>
                  </a:cubicBezTo>
                  <a:cubicBezTo>
                    <a:pt x="9096" y="8267"/>
                    <a:pt x="12228" y="4480"/>
                    <a:pt x="12931" y="3840"/>
                  </a:cubicBezTo>
                  <a:cubicBezTo>
                    <a:pt x="13604" y="3200"/>
                    <a:pt x="16413" y="0"/>
                    <a:pt x="17438" y="0"/>
                  </a:cubicBezTo>
                  <a:cubicBezTo>
                    <a:pt x="18492" y="0"/>
                    <a:pt x="20248" y="4480"/>
                    <a:pt x="21272" y="4480"/>
                  </a:cubicBezTo>
                  <a:cubicBezTo>
                    <a:pt x="19896" y="5760"/>
                    <a:pt x="18492" y="6987"/>
                    <a:pt x="17116" y="8907"/>
                  </a:cubicBezTo>
                  <a:cubicBezTo>
                    <a:pt x="16413" y="9547"/>
                    <a:pt x="12579" y="12107"/>
                    <a:pt x="12579" y="12747"/>
                  </a:cubicBezTo>
                  <a:cubicBezTo>
                    <a:pt x="12579" y="13973"/>
                    <a:pt x="16413" y="15893"/>
                    <a:pt x="16413" y="1717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8" name="Google Shape;1431;p26"/>
            <p:cNvSpPr/>
            <p:nvPr/>
          </p:nvSpPr>
          <p:spPr>
            <a:xfrm>
              <a:off x="1253390" y="18649"/>
              <a:ext cx="5497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70" y="14566"/>
                  </a:moveTo>
                  <a:cubicBezTo>
                    <a:pt x="5516" y="13523"/>
                    <a:pt x="7245" y="12434"/>
                    <a:pt x="7245" y="11345"/>
                  </a:cubicBezTo>
                  <a:cubicBezTo>
                    <a:pt x="7245" y="10800"/>
                    <a:pt x="5796" y="8123"/>
                    <a:pt x="5516" y="7578"/>
                  </a:cubicBezTo>
                  <a:cubicBezTo>
                    <a:pt x="5370" y="7034"/>
                    <a:pt x="3775" y="3766"/>
                    <a:pt x="3775" y="3766"/>
                  </a:cubicBezTo>
                  <a:cubicBezTo>
                    <a:pt x="3921" y="3222"/>
                    <a:pt x="5516" y="0"/>
                    <a:pt x="5662" y="0"/>
                  </a:cubicBezTo>
                  <a:cubicBezTo>
                    <a:pt x="6234" y="0"/>
                    <a:pt x="6965" y="4311"/>
                    <a:pt x="7391" y="3766"/>
                  </a:cubicBezTo>
                  <a:cubicBezTo>
                    <a:pt x="7975" y="3766"/>
                    <a:pt x="8560" y="545"/>
                    <a:pt x="9278" y="545"/>
                  </a:cubicBezTo>
                  <a:cubicBezTo>
                    <a:pt x="9862" y="545"/>
                    <a:pt x="10435" y="4311"/>
                    <a:pt x="11019" y="4311"/>
                  </a:cubicBezTo>
                  <a:cubicBezTo>
                    <a:pt x="11604" y="4311"/>
                    <a:pt x="12176" y="545"/>
                    <a:pt x="12760" y="545"/>
                  </a:cubicBezTo>
                  <a:cubicBezTo>
                    <a:pt x="13345" y="545"/>
                    <a:pt x="13917" y="4311"/>
                    <a:pt x="14501" y="4855"/>
                  </a:cubicBezTo>
                  <a:cubicBezTo>
                    <a:pt x="15074" y="4855"/>
                    <a:pt x="15804" y="1089"/>
                    <a:pt x="16389" y="1089"/>
                  </a:cubicBezTo>
                  <a:cubicBezTo>
                    <a:pt x="16961" y="1089"/>
                    <a:pt x="17399" y="4855"/>
                    <a:pt x="18118" y="4855"/>
                  </a:cubicBezTo>
                  <a:cubicBezTo>
                    <a:pt x="18410" y="4855"/>
                    <a:pt x="19579" y="1089"/>
                    <a:pt x="19859" y="1634"/>
                  </a:cubicBezTo>
                  <a:cubicBezTo>
                    <a:pt x="20151" y="1634"/>
                    <a:pt x="21600" y="4855"/>
                    <a:pt x="21600" y="5400"/>
                  </a:cubicBezTo>
                  <a:cubicBezTo>
                    <a:pt x="21600" y="6489"/>
                    <a:pt x="19859" y="7578"/>
                    <a:pt x="19713" y="8622"/>
                  </a:cubicBezTo>
                  <a:lnTo>
                    <a:pt x="16097" y="15655"/>
                  </a:lnTo>
                  <a:cubicBezTo>
                    <a:pt x="15950" y="14566"/>
                    <a:pt x="14355" y="12978"/>
                    <a:pt x="14355" y="11889"/>
                  </a:cubicBezTo>
                  <a:cubicBezTo>
                    <a:pt x="14355" y="11345"/>
                    <a:pt x="16243" y="8622"/>
                    <a:pt x="16243" y="8622"/>
                  </a:cubicBezTo>
                  <a:cubicBezTo>
                    <a:pt x="16097" y="8123"/>
                    <a:pt x="14794" y="4855"/>
                    <a:pt x="14501" y="4855"/>
                  </a:cubicBezTo>
                  <a:cubicBezTo>
                    <a:pt x="14063" y="4311"/>
                    <a:pt x="13199" y="8123"/>
                    <a:pt x="12614" y="8123"/>
                  </a:cubicBezTo>
                  <a:cubicBezTo>
                    <a:pt x="12322" y="8123"/>
                    <a:pt x="11165" y="3766"/>
                    <a:pt x="10873" y="4311"/>
                  </a:cubicBezTo>
                  <a:cubicBezTo>
                    <a:pt x="10301" y="4855"/>
                    <a:pt x="9570" y="7034"/>
                    <a:pt x="9132" y="7578"/>
                  </a:cubicBezTo>
                  <a:cubicBezTo>
                    <a:pt x="8840" y="8123"/>
                    <a:pt x="7245" y="10800"/>
                    <a:pt x="7245" y="11345"/>
                  </a:cubicBezTo>
                  <a:cubicBezTo>
                    <a:pt x="7245" y="12434"/>
                    <a:pt x="8986" y="14067"/>
                    <a:pt x="8840" y="15111"/>
                  </a:cubicBezTo>
                  <a:cubicBezTo>
                    <a:pt x="8840" y="16200"/>
                    <a:pt x="7245" y="17289"/>
                    <a:pt x="7111" y="18378"/>
                  </a:cubicBezTo>
                  <a:lnTo>
                    <a:pt x="5370" y="14566"/>
                  </a:lnTo>
                  <a:cubicBezTo>
                    <a:pt x="4639" y="15111"/>
                    <a:pt x="4201" y="17834"/>
                    <a:pt x="3482" y="18378"/>
                  </a:cubicBezTo>
                  <a:cubicBezTo>
                    <a:pt x="2898" y="18378"/>
                    <a:pt x="2179" y="21600"/>
                    <a:pt x="1595" y="21600"/>
                  </a:cubicBezTo>
                  <a:cubicBezTo>
                    <a:pt x="1595" y="21600"/>
                    <a:pt x="0" y="17834"/>
                    <a:pt x="0" y="17834"/>
                  </a:cubicBezTo>
                  <a:cubicBezTo>
                    <a:pt x="0" y="17289"/>
                    <a:pt x="1595" y="14566"/>
                    <a:pt x="1741" y="14566"/>
                  </a:cubicBezTo>
                  <a:cubicBezTo>
                    <a:pt x="2179" y="14067"/>
                    <a:pt x="3336" y="10800"/>
                    <a:pt x="3628" y="10800"/>
                  </a:cubicBezTo>
                  <a:cubicBezTo>
                    <a:pt x="4201" y="10800"/>
                    <a:pt x="4785" y="14566"/>
                    <a:pt x="5370" y="1456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79" name="Google Shape;1432;p26"/>
            <p:cNvSpPr/>
            <p:nvPr/>
          </p:nvSpPr>
          <p:spPr>
            <a:xfrm>
              <a:off x="1602090" y="22074"/>
              <a:ext cx="1806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15" y="21600"/>
                  </a:moveTo>
                  <a:lnTo>
                    <a:pt x="5261" y="17926"/>
                  </a:lnTo>
                  <a:cubicBezTo>
                    <a:pt x="4409" y="17395"/>
                    <a:pt x="0" y="14739"/>
                    <a:pt x="0" y="14208"/>
                  </a:cubicBezTo>
                  <a:cubicBezTo>
                    <a:pt x="408" y="12659"/>
                    <a:pt x="5261" y="12128"/>
                    <a:pt x="5706" y="10534"/>
                  </a:cubicBezTo>
                  <a:cubicBezTo>
                    <a:pt x="6150" y="9472"/>
                    <a:pt x="11448" y="8410"/>
                    <a:pt x="11448" y="7392"/>
                  </a:cubicBezTo>
                  <a:cubicBezTo>
                    <a:pt x="11448" y="6861"/>
                    <a:pt x="5706" y="3674"/>
                    <a:pt x="6150" y="3674"/>
                  </a:cubicBezTo>
                  <a:cubicBezTo>
                    <a:pt x="7484" y="2125"/>
                    <a:pt x="10559" y="1593"/>
                    <a:pt x="11893" y="0"/>
                  </a:cubicBezTo>
                  <a:cubicBezTo>
                    <a:pt x="12338" y="1062"/>
                    <a:pt x="17191" y="2611"/>
                    <a:pt x="17191" y="3674"/>
                  </a:cubicBezTo>
                  <a:cubicBezTo>
                    <a:pt x="16746" y="4736"/>
                    <a:pt x="11004" y="6330"/>
                    <a:pt x="11448" y="7392"/>
                  </a:cubicBezTo>
                  <a:cubicBezTo>
                    <a:pt x="11893" y="8410"/>
                    <a:pt x="15413" y="10003"/>
                    <a:pt x="16302" y="11066"/>
                  </a:cubicBezTo>
                  <a:cubicBezTo>
                    <a:pt x="17191" y="11597"/>
                    <a:pt x="21600" y="14208"/>
                    <a:pt x="21600" y="14739"/>
                  </a:cubicBezTo>
                  <a:cubicBezTo>
                    <a:pt x="21600" y="15270"/>
                    <a:pt x="16746" y="17926"/>
                    <a:pt x="15857" y="1792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0" name="Google Shape;1433;p26"/>
            <p:cNvSpPr/>
            <p:nvPr/>
          </p:nvSpPr>
          <p:spPr>
            <a:xfrm>
              <a:off x="1675481" y="16874"/>
              <a:ext cx="3619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634" y="5853"/>
                  </a:moveTo>
                  <a:cubicBezTo>
                    <a:pt x="3495" y="5853"/>
                    <a:pt x="4594" y="0"/>
                    <a:pt x="5473" y="0"/>
                  </a:cubicBezTo>
                  <a:cubicBezTo>
                    <a:pt x="6334" y="0"/>
                    <a:pt x="7214" y="5853"/>
                    <a:pt x="8075" y="6843"/>
                  </a:cubicBezTo>
                  <a:cubicBezTo>
                    <a:pt x="8954" y="7832"/>
                    <a:pt x="9614" y="13685"/>
                    <a:pt x="10695" y="13685"/>
                  </a:cubicBezTo>
                  <a:cubicBezTo>
                    <a:pt x="11574" y="13685"/>
                    <a:pt x="12454" y="6843"/>
                    <a:pt x="13315" y="7832"/>
                  </a:cubicBezTo>
                  <a:cubicBezTo>
                    <a:pt x="14194" y="7832"/>
                    <a:pt x="15055" y="14675"/>
                    <a:pt x="15934" y="14675"/>
                  </a:cubicBezTo>
                  <a:cubicBezTo>
                    <a:pt x="16814" y="14675"/>
                    <a:pt x="17895" y="7832"/>
                    <a:pt x="18774" y="7832"/>
                  </a:cubicBezTo>
                  <a:cubicBezTo>
                    <a:pt x="19635" y="8821"/>
                    <a:pt x="20295" y="13685"/>
                    <a:pt x="21394" y="14675"/>
                  </a:cubicBezTo>
                  <a:cubicBezTo>
                    <a:pt x="20295" y="15664"/>
                    <a:pt x="19434" y="21600"/>
                    <a:pt x="18554" y="21600"/>
                  </a:cubicBezTo>
                  <a:cubicBezTo>
                    <a:pt x="17675" y="21600"/>
                    <a:pt x="16814" y="14675"/>
                    <a:pt x="15934" y="14675"/>
                  </a:cubicBezTo>
                  <a:cubicBezTo>
                    <a:pt x="15055" y="14675"/>
                    <a:pt x="13974" y="20611"/>
                    <a:pt x="13095" y="20611"/>
                  </a:cubicBezTo>
                  <a:cubicBezTo>
                    <a:pt x="12234" y="20611"/>
                    <a:pt x="11574" y="13685"/>
                    <a:pt x="10695" y="13685"/>
                  </a:cubicBezTo>
                  <a:cubicBezTo>
                    <a:pt x="9614" y="13685"/>
                    <a:pt x="8734" y="20611"/>
                    <a:pt x="7873" y="19621"/>
                  </a:cubicBezTo>
                  <a:cubicBezTo>
                    <a:pt x="6994" y="19621"/>
                    <a:pt x="5895" y="12696"/>
                    <a:pt x="5254" y="12696"/>
                  </a:cubicBezTo>
                  <a:cubicBezTo>
                    <a:pt x="4814" y="13685"/>
                    <a:pt x="2854" y="19621"/>
                    <a:pt x="2414" y="19621"/>
                  </a:cubicBezTo>
                  <a:cubicBezTo>
                    <a:pt x="2194" y="18632"/>
                    <a:pt x="-206" y="12696"/>
                    <a:pt x="14" y="12696"/>
                  </a:cubicBezTo>
                  <a:cubicBezTo>
                    <a:pt x="14" y="9811"/>
                    <a:pt x="2414" y="7832"/>
                    <a:pt x="2634" y="585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1" name="Google Shape;1434;p26"/>
            <p:cNvSpPr/>
            <p:nvPr/>
          </p:nvSpPr>
          <p:spPr>
            <a:xfrm>
              <a:off x="1706495" y="21487"/>
              <a:ext cx="3210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006"/>
                  </a:moveTo>
                  <a:cubicBezTo>
                    <a:pt x="1001" y="14814"/>
                    <a:pt x="1981" y="13571"/>
                    <a:pt x="2981" y="12328"/>
                  </a:cubicBezTo>
                  <a:cubicBezTo>
                    <a:pt x="3982" y="11085"/>
                    <a:pt x="5212" y="9842"/>
                    <a:pt x="6213" y="8029"/>
                  </a:cubicBezTo>
                  <a:lnTo>
                    <a:pt x="9424" y="4299"/>
                  </a:lnTo>
                  <a:cubicBezTo>
                    <a:pt x="10175" y="3056"/>
                    <a:pt x="11676" y="622"/>
                    <a:pt x="12656" y="0"/>
                  </a:cubicBezTo>
                  <a:cubicBezTo>
                    <a:pt x="13156" y="0"/>
                    <a:pt x="14886" y="4299"/>
                    <a:pt x="15637" y="4921"/>
                  </a:cubicBezTo>
                  <a:cubicBezTo>
                    <a:pt x="16137" y="4921"/>
                    <a:pt x="18368" y="622"/>
                    <a:pt x="18619" y="622"/>
                  </a:cubicBezTo>
                  <a:cubicBezTo>
                    <a:pt x="19119" y="1243"/>
                    <a:pt x="21600" y="4299"/>
                    <a:pt x="21600" y="4921"/>
                  </a:cubicBezTo>
                  <a:cubicBezTo>
                    <a:pt x="21600" y="6164"/>
                    <a:pt x="18368" y="8029"/>
                    <a:pt x="18368" y="9220"/>
                  </a:cubicBezTo>
                  <a:cubicBezTo>
                    <a:pt x="18619" y="9842"/>
                    <a:pt x="21600" y="12950"/>
                    <a:pt x="21350" y="13571"/>
                  </a:cubicBezTo>
                  <a:cubicBezTo>
                    <a:pt x="20849" y="14814"/>
                    <a:pt x="18869" y="16627"/>
                    <a:pt x="18118" y="17249"/>
                  </a:cubicBezTo>
                  <a:lnTo>
                    <a:pt x="14886" y="21600"/>
                  </a:lnTo>
                  <a:cubicBezTo>
                    <a:pt x="14886" y="19735"/>
                    <a:pt x="11926" y="18492"/>
                    <a:pt x="12155" y="17249"/>
                  </a:cubicBezTo>
                  <a:cubicBezTo>
                    <a:pt x="12155" y="16006"/>
                    <a:pt x="14886" y="13571"/>
                    <a:pt x="15137" y="12950"/>
                  </a:cubicBezTo>
                  <a:cubicBezTo>
                    <a:pt x="15887" y="12328"/>
                    <a:pt x="18118" y="9842"/>
                    <a:pt x="18368" y="9220"/>
                  </a:cubicBezTo>
                  <a:cubicBezTo>
                    <a:pt x="18619" y="8029"/>
                    <a:pt x="15637" y="5542"/>
                    <a:pt x="15637" y="4921"/>
                  </a:cubicBezTo>
                  <a:lnTo>
                    <a:pt x="9195" y="12328"/>
                  </a:lnTo>
                  <a:cubicBezTo>
                    <a:pt x="8194" y="14193"/>
                    <a:pt x="6943" y="15384"/>
                    <a:pt x="5963" y="16627"/>
                  </a:cubicBezTo>
                  <a:cubicBezTo>
                    <a:pt x="5463" y="17249"/>
                    <a:pt x="3482" y="20357"/>
                    <a:pt x="2731" y="20357"/>
                  </a:cubicBezTo>
                  <a:cubicBezTo>
                    <a:pt x="1981" y="20978"/>
                    <a:pt x="751" y="16627"/>
                    <a:pt x="0" y="1600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2" name="Google Shape;1435;p26"/>
            <p:cNvSpPr/>
            <p:nvPr/>
          </p:nvSpPr>
          <p:spPr>
            <a:xfrm>
              <a:off x="1751895" y="22374"/>
              <a:ext cx="225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34" y="14429"/>
                  </a:moveTo>
                  <a:cubicBezTo>
                    <a:pt x="12020" y="13392"/>
                    <a:pt x="9193" y="21600"/>
                    <a:pt x="8479" y="20563"/>
                  </a:cubicBezTo>
                  <a:cubicBezTo>
                    <a:pt x="7081" y="19526"/>
                    <a:pt x="5296" y="15379"/>
                    <a:pt x="4225" y="13392"/>
                  </a:cubicBezTo>
                  <a:cubicBezTo>
                    <a:pt x="3540" y="12355"/>
                    <a:pt x="0" y="7171"/>
                    <a:pt x="0" y="6134"/>
                  </a:cubicBezTo>
                  <a:cubicBezTo>
                    <a:pt x="0" y="6134"/>
                    <a:pt x="4225" y="0"/>
                    <a:pt x="4582" y="0"/>
                  </a:cubicBezTo>
                  <a:cubicBezTo>
                    <a:pt x="6010" y="0"/>
                    <a:pt x="7438" y="6134"/>
                    <a:pt x="8836" y="7171"/>
                  </a:cubicBezTo>
                  <a:cubicBezTo>
                    <a:pt x="10264" y="7171"/>
                    <a:pt x="11336" y="14429"/>
                    <a:pt x="12734" y="14429"/>
                  </a:cubicBezTo>
                  <a:cubicBezTo>
                    <a:pt x="14162" y="14429"/>
                    <a:pt x="16274" y="7171"/>
                    <a:pt x="17345" y="7171"/>
                  </a:cubicBezTo>
                  <a:cubicBezTo>
                    <a:pt x="17702" y="7171"/>
                    <a:pt x="21600" y="14429"/>
                    <a:pt x="21600" y="14429"/>
                  </a:cubicBezTo>
                  <a:cubicBezTo>
                    <a:pt x="21600" y="15379"/>
                    <a:pt x="17345" y="21600"/>
                    <a:pt x="16988" y="21600"/>
                  </a:cubicBezTo>
                  <a:cubicBezTo>
                    <a:pt x="15560" y="21600"/>
                    <a:pt x="14162" y="14429"/>
                    <a:pt x="1273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3" name="Google Shape;1436;p26"/>
            <p:cNvSpPr/>
            <p:nvPr/>
          </p:nvSpPr>
          <p:spPr>
            <a:xfrm>
              <a:off x="1797637" y="20524"/>
              <a:ext cx="22872" cy="1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85" y="9025"/>
                  </a:moveTo>
                  <a:cubicBezTo>
                    <a:pt x="3834" y="7666"/>
                    <a:pt x="0" y="6759"/>
                    <a:pt x="0" y="5853"/>
                  </a:cubicBezTo>
                  <a:cubicBezTo>
                    <a:pt x="0" y="5400"/>
                    <a:pt x="4185" y="2719"/>
                    <a:pt x="4537" y="2719"/>
                  </a:cubicBezTo>
                  <a:cubicBezTo>
                    <a:pt x="5210" y="2719"/>
                    <a:pt x="8020" y="6306"/>
                    <a:pt x="8371" y="5853"/>
                  </a:cubicBezTo>
                  <a:cubicBezTo>
                    <a:pt x="10098" y="5400"/>
                    <a:pt x="11854" y="4078"/>
                    <a:pt x="12878" y="3172"/>
                  </a:cubicBezTo>
                  <a:lnTo>
                    <a:pt x="17415" y="0"/>
                  </a:lnTo>
                  <a:cubicBezTo>
                    <a:pt x="17766" y="1359"/>
                    <a:pt x="21600" y="2266"/>
                    <a:pt x="21600" y="3172"/>
                  </a:cubicBezTo>
                  <a:cubicBezTo>
                    <a:pt x="21600" y="4531"/>
                    <a:pt x="17415" y="5400"/>
                    <a:pt x="17063" y="6306"/>
                  </a:cubicBezTo>
                  <a:cubicBezTo>
                    <a:pt x="16712" y="7213"/>
                    <a:pt x="12556" y="8119"/>
                    <a:pt x="12556" y="9025"/>
                  </a:cubicBezTo>
                  <a:cubicBezTo>
                    <a:pt x="12556" y="9894"/>
                    <a:pt x="17063" y="11706"/>
                    <a:pt x="16712" y="12613"/>
                  </a:cubicBezTo>
                  <a:cubicBezTo>
                    <a:pt x="16361" y="13519"/>
                    <a:pt x="12878" y="13972"/>
                    <a:pt x="12205" y="15294"/>
                  </a:cubicBezTo>
                  <a:cubicBezTo>
                    <a:pt x="11854" y="16200"/>
                    <a:pt x="16361" y="17559"/>
                    <a:pt x="16361" y="18466"/>
                  </a:cubicBezTo>
                  <a:cubicBezTo>
                    <a:pt x="16361" y="18919"/>
                    <a:pt x="11854" y="21600"/>
                    <a:pt x="11854" y="21600"/>
                  </a:cubicBezTo>
                  <a:cubicBezTo>
                    <a:pt x="10098" y="21147"/>
                    <a:pt x="9395" y="18466"/>
                    <a:pt x="7668" y="18013"/>
                  </a:cubicBezTo>
                  <a:cubicBezTo>
                    <a:pt x="8020" y="17106"/>
                    <a:pt x="12205" y="16200"/>
                    <a:pt x="12205" y="15294"/>
                  </a:cubicBezTo>
                  <a:cubicBezTo>
                    <a:pt x="12205" y="14387"/>
                    <a:pt x="8020" y="13066"/>
                    <a:pt x="8020" y="12159"/>
                  </a:cubicBezTo>
                  <a:cubicBezTo>
                    <a:pt x="8371" y="11706"/>
                    <a:pt x="12878" y="9478"/>
                    <a:pt x="12556" y="9025"/>
                  </a:cubicBezTo>
                  <a:cubicBezTo>
                    <a:pt x="12205" y="8572"/>
                    <a:pt x="9044" y="5853"/>
                    <a:pt x="8371" y="5853"/>
                  </a:cubicBezTo>
                  <a:cubicBezTo>
                    <a:pt x="6966" y="5853"/>
                    <a:pt x="5561" y="8572"/>
                    <a:pt x="4185" y="90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4" name="Google Shape;1437;p26"/>
            <p:cNvSpPr/>
            <p:nvPr/>
          </p:nvSpPr>
          <p:spPr>
            <a:xfrm>
              <a:off x="1868108" y="34138"/>
              <a:ext cx="321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1" y="20043"/>
                  </a:moveTo>
                  <a:cubicBezTo>
                    <a:pt x="2731" y="18486"/>
                    <a:pt x="0" y="16216"/>
                    <a:pt x="0" y="14659"/>
                  </a:cubicBezTo>
                  <a:cubicBezTo>
                    <a:pt x="0" y="14659"/>
                    <a:pt x="3232" y="9989"/>
                    <a:pt x="3232" y="9989"/>
                  </a:cubicBezTo>
                  <a:cubicBezTo>
                    <a:pt x="3732" y="9989"/>
                    <a:pt x="5963" y="15438"/>
                    <a:pt x="6213" y="15438"/>
                  </a:cubicBezTo>
                  <a:cubicBezTo>
                    <a:pt x="7193" y="13881"/>
                    <a:pt x="8444" y="11546"/>
                    <a:pt x="9424" y="9989"/>
                  </a:cubicBezTo>
                  <a:lnTo>
                    <a:pt x="12656" y="5384"/>
                  </a:lnTo>
                  <a:lnTo>
                    <a:pt x="15637" y="0"/>
                  </a:lnTo>
                  <a:lnTo>
                    <a:pt x="21600" y="11546"/>
                  </a:lnTo>
                  <a:lnTo>
                    <a:pt x="18368" y="16216"/>
                  </a:lnTo>
                  <a:cubicBezTo>
                    <a:pt x="17618" y="17708"/>
                    <a:pt x="16137" y="20822"/>
                    <a:pt x="15137" y="21600"/>
                  </a:cubicBezTo>
                  <a:cubicBezTo>
                    <a:pt x="14636" y="21600"/>
                    <a:pt x="12906" y="15438"/>
                    <a:pt x="12155" y="15438"/>
                  </a:cubicBezTo>
                  <a:cubicBezTo>
                    <a:pt x="11175" y="15438"/>
                    <a:pt x="10175" y="20822"/>
                    <a:pt x="9195" y="20822"/>
                  </a:cubicBezTo>
                  <a:cubicBezTo>
                    <a:pt x="8194" y="20822"/>
                    <a:pt x="7193" y="15438"/>
                    <a:pt x="6213" y="15438"/>
                  </a:cubicBezTo>
                  <a:cubicBezTo>
                    <a:pt x="5212" y="15438"/>
                    <a:pt x="3961" y="20043"/>
                    <a:pt x="2981" y="2004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5" name="Google Shape;1438;p26"/>
            <p:cNvSpPr/>
            <p:nvPr/>
          </p:nvSpPr>
          <p:spPr>
            <a:xfrm>
              <a:off x="1860360" y="21474"/>
              <a:ext cx="2767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2" y="5635"/>
                  </a:moveTo>
                  <a:cubicBezTo>
                    <a:pt x="13255" y="7245"/>
                    <a:pt x="12094" y="9593"/>
                    <a:pt x="10933" y="11202"/>
                  </a:cubicBezTo>
                  <a:cubicBezTo>
                    <a:pt x="10377" y="12007"/>
                    <a:pt x="8055" y="16032"/>
                    <a:pt x="7208" y="16032"/>
                  </a:cubicBezTo>
                  <a:cubicBezTo>
                    <a:pt x="6047" y="16770"/>
                    <a:pt x="4596" y="21600"/>
                    <a:pt x="3459" y="21600"/>
                  </a:cubicBezTo>
                  <a:cubicBezTo>
                    <a:pt x="3169" y="21600"/>
                    <a:pt x="0" y="16032"/>
                    <a:pt x="0" y="16032"/>
                  </a:cubicBezTo>
                  <a:cubicBezTo>
                    <a:pt x="290" y="14422"/>
                    <a:pt x="3169" y="12007"/>
                    <a:pt x="3749" y="10398"/>
                  </a:cubicBezTo>
                  <a:cubicBezTo>
                    <a:pt x="4596" y="8788"/>
                    <a:pt x="6337" y="7245"/>
                    <a:pt x="7498" y="5635"/>
                  </a:cubicBezTo>
                  <a:cubicBezTo>
                    <a:pt x="8345" y="4025"/>
                    <a:pt x="10086" y="805"/>
                    <a:pt x="11223" y="0"/>
                  </a:cubicBezTo>
                  <a:cubicBezTo>
                    <a:pt x="11804" y="0"/>
                    <a:pt x="13811" y="6440"/>
                    <a:pt x="14682" y="5635"/>
                  </a:cubicBezTo>
                  <a:cubicBezTo>
                    <a:pt x="15843" y="5635"/>
                    <a:pt x="16980" y="805"/>
                    <a:pt x="18141" y="805"/>
                  </a:cubicBezTo>
                  <a:cubicBezTo>
                    <a:pt x="18431" y="805"/>
                    <a:pt x="21600" y="6440"/>
                    <a:pt x="21600" y="6440"/>
                  </a:cubicBezTo>
                  <a:cubicBezTo>
                    <a:pt x="21600" y="7245"/>
                    <a:pt x="18141" y="12007"/>
                    <a:pt x="17851" y="12007"/>
                  </a:cubicBezTo>
                  <a:cubicBezTo>
                    <a:pt x="17561" y="12007"/>
                    <a:pt x="14972" y="5635"/>
                    <a:pt x="14682" y="563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6" name="Google Shape;1439;p26"/>
            <p:cNvSpPr/>
            <p:nvPr/>
          </p:nvSpPr>
          <p:spPr>
            <a:xfrm>
              <a:off x="2039966" y="2327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7" h="21600" fill="norm" stroke="1" extrusionOk="0">
                  <a:moveTo>
                    <a:pt x="8544" y="21600"/>
                  </a:moveTo>
                  <a:cubicBezTo>
                    <a:pt x="8544" y="20538"/>
                    <a:pt x="-732" y="18944"/>
                    <a:pt x="46" y="17882"/>
                  </a:cubicBezTo>
                  <a:cubicBezTo>
                    <a:pt x="46" y="16864"/>
                    <a:pt x="10100" y="15270"/>
                    <a:pt x="9322" y="14208"/>
                  </a:cubicBezTo>
                  <a:cubicBezTo>
                    <a:pt x="9322" y="13146"/>
                    <a:pt x="825" y="11552"/>
                    <a:pt x="825" y="10534"/>
                  </a:cubicBezTo>
                  <a:cubicBezTo>
                    <a:pt x="825" y="9472"/>
                    <a:pt x="10100" y="8410"/>
                    <a:pt x="10879" y="7348"/>
                  </a:cubicBezTo>
                  <a:cubicBezTo>
                    <a:pt x="10879" y="6285"/>
                    <a:pt x="825" y="4205"/>
                    <a:pt x="1603" y="3674"/>
                  </a:cubicBezTo>
                  <a:cubicBezTo>
                    <a:pt x="2382" y="2080"/>
                    <a:pt x="10100" y="1549"/>
                    <a:pt x="11657" y="0"/>
                  </a:cubicBezTo>
                  <a:cubicBezTo>
                    <a:pt x="11657" y="1018"/>
                    <a:pt x="20868" y="2611"/>
                    <a:pt x="20090" y="3674"/>
                  </a:cubicBezTo>
                  <a:cubicBezTo>
                    <a:pt x="20090" y="4736"/>
                    <a:pt x="10100" y="6285"/>
                    <a:pt x="10879" y="7348"/>
                  </a:cubicBezTo>
                  <a:cubicBezTo>
                    <a:pt x="10879" y="8410"/>
                    <a:pt x="19376" y="10003"/>
                    <a:pt x="19376" y="11066"/>
                  </a:cubicBezTo>
                  <a:cubicBezTo>
                    <a:pt x="19376" y="12084"/>
                    <a:pt x="10100" y="13146"/>
                    <a:pt x="9322" y="14208"/>
                  </a:cubicBezTo>
                  <a:cubicBezTo>
                    <a:pt x="9322" y="15270"/>
                    <a:pt x="19376" y="17351"/>
                    <a:pt x="18598" y="17882"/>
                  </a:cubicBezTo>
                  <a:cubicBezTo>
                    <a:pt x="17819" y="19475"/>
                    <a:pt x="10100" y="20007"/>
                    <a:pt x="8544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7" name="Google Shape;1440;p26"/>
            <p:cNvSpPr/>
            <p:nvPr/>
          </p:nvSpPr>
          <p:spPr>
            <a:xfrm>
              <a:off x="2123806" y="23112"/>
              <a:ext cx="2693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65" y="21600"/>
                  </a:moveTo>
                  <a:cubicBezTo>
                    <a:pt x="10067" y="19330"/>
                    <a:pt x="6811" y="17773"/>
                    <a:pt x="6811" y="16216"/>
                  </a:cubicBezTo>
                  <a:cubicBezTo>
                    <a:pt x="6811" y="13881"/>
                    <a:pt x="10365" y="12324"/>
                    <a:pt x="10663" y="10832"/>
                  </a:cubicBezTo>
                  <a:cubicBezTo>
                    <a:pt x="9470" y="10832"/>
                    <a:pt x="8277" y="5384"/>
                    <a:pt x="7109" y="5384"/>
                  </a:cubicBezTo>
                  <a:cubicBezTo>
                    <a:pt x="6214" y="5384"/>
                    <a:pt x="4151" y="10832"/>
                    <a:pt x="3256" y="10054"/>
                  </a:cubicBezTo>
                  <a:cubicBezTo>
                    <a:pt x="2063" y="10054"/>
                    <a:pt x="1193" y="5384"/>
                    <a:pt x="0" y="4605"/>
                  </a:cubicBezTo>
                  <a:cubicBezTo>
                    <a:pt x="1193" y="4605"/>
                    <a:pt x="2361" y="0"/>
                    <a:pt x="3554" y="0"/>
                  </a:cubicBezTo>
                  <a:cubicBezTo>
                    <a:pt x="4748" y="0"/>
                    <a:pt x="6214" y="5384"/>
                    <a:pt x="7109" y="5384"/>
                  </a:cubicBezTo>
                  <a:cubicBezTo>
                    <a:pt x="8277" y="5384"/>
                    <a:pt x="9470" y="778"/>
                    <a:pt x="10962" y="778"/>
                  </a:cubicBezTo>
                  <a:cubicBezTo>
                    <a:pt x="12130" y="0"/>
                    <a:pt x="13323" y="6162"/>
                    <a:pt x="14491" y="6162"/>
                  </a:cubicBezTo>
                  <a:cubicBezTo>
                    <a:pt x="15386" y="6162"/>
                    <a:pt x="17176" y="778"/>
                    <a:pt x="18046" y="778"/>
                  </a:cubicBezTo>
                  <a:cubicBezTo>
                    <a:pt x="19537" y="1557"/>
                    <a:pt x="20432" y="5384"/>
                    <a:pt x="21600" y="6162"/>
                  </a:cubicBezTo>
                  <a:cubicBezTo>
                    <a:pt x="20432" y="6941"/>
                    <a:pt x="18940" y="11611"/>
                    <a:pt x="17747" y="11611"/>
                  </a:cubicBezTo>
                  <a:cubicBezTo>
                    <a:pt x="16579" y="11611"/>
                    <a:pt x="15684" y="6162"/>
                    <a:pt x="14491" y="6162"/>
                  </a:cubicBezTo>
                  <a:cubicBezTo>
                    <a:pt x="13025" y="7719"/>
                    <a:pt x="11832" y="9276"/>
                    <a:pt x="10663" y="10832"/>
                  </a:cubicBezTo>
                  <a:cubicBezTo>
                    <a:pt x="10663" y="12324"/>
                    <a:pt x="14218" y="14659"/>
                    <a:pt x="13919" y="16216"/>
                  </a:cubicBezTo>
                  <a:cubicBezTo>
                    <a:pt x="13919" y="17773"/>
                    <a:pt x="10663" y="19330"/>
                    <a:pt x="10365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8" name="Google Shape;1441;p26"/>
            <p:cNvSpPr/>
            <p:nvPr/>
          </p:nvSpPr>
          <p:spPr>
            <a:xfrm>
              <a:off x="2203141" y="29475"/>
              <a:ext cx="33192" cy="1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776"/>
                  </a:moveTo>
                  <a:lnTo>
                    <a:pt x="3126" y="14825"/>
                  </a:lnTo>
                  <a:cubicBezTo>
                    <a:pt x="3832" y="14201"/>
                    <a:pt x="5284" y="12900"/>
                    <a:pt x="6232" y="12900"/>
                  </a:cubicBezTo>
                  <a:cubicBezTo>
                    <a:pt x="6716" y="12575"/>
                    <a:pt x="8410" y="15150"/>
                    <a:pt x="9116" y="15150"/>
                  </a:cubicBezTo>
                  <a:cubicBezTo>
                    <a:pt x="9600" y="15150"/>
                    <a:pt x="11758" y="13226"/>
                    <a:pt x="12242" y="12900"/>
                  </a:cubicBezTo>
                  <a:cubicBezTo>
                    <a:pt x="12484" y="12575"/>
                    <a:pt x="15126" y="11274"/>
                    <a:pt x="15368" y="10949"/>
                  </a:cubicBezTo>
                  <a:cubicBezTo>
                    <a:pt x="15368" y="10326"/>
                    <a:pt x="12242" y="9025"/>
                    <a:pt x="12484" y="8700"/>
                  </a:cubicBezTo>
                  <a:cubicBezTo>
                    <a:pt x="12968" y="7724"/>
                    <a:pt x="14884" y="7101"/>
                    <a:pt x="15610" y="6450"/>
                  </a:cubicBezTo>
                  <a:cubicBezTo>
                    <a:pt x="16316" y="5800"/>
                    <a:pt x="18252" y="5149"/>
                    <a:pt x="18494" y="4499"/>
                  </a:cubicBezTo>
                  <a:cubicBezTo>
                    <a:pt x="18736" y="4174"/>
                    <a:pt x="15852" y="2575"/>
                    <a:pt x="15852" y="2249"/>
                  </a:cubicBezTo>
                  <a:cubicBezTo>
                    <a:pt x="15852" y="1924"/>
                    <a:pt x="18736" y="0"/>
                    <a:pt x="18958" y="0"/>
                  </a:cubicBezTo>
                  <a:cubicBezTo>
                    <a:pt x="19926" y="0"/>
                    <a:pt x="20652" y="1924"/>
                    <a:pt x="21600" y="2249"/>
                  </a:cubicBezTo>
                  <a:cubicBezTo>
                    <a:pt x="21378" y="2900"/>
                    <a:pt x="18736" y="3550"/>
                    <a:pt x="18494" y="4499"/>
                  </a:cubicBezTo>
                  <a:cubicBezTo>
                    <a:pt x="18494" y="4824"/>
                    <a:pt x="21600" y="6125"/>
                    <a:pt x="21378" y="6775"/>
                  </a:cubicBezTo>
                  <a:cubicBezTo>
                    <a:pt x="21136" y="7426"/>
                    <a:pt x="18958" y="8374"/>
                    <a:pt x="18252" y="8700"/>
                  </a:cubicBezTo>
                  <a:cubicBezTo>
                    <a:pt x="18010" y="9025"/>
                    <a:pt x="15368" y="10326"/>
                    <a:pt x="15368" y="10949"/>
                  </a:cubicBezTo>
                  <a:cubicBezTo>
                    <a:pt x="15126" y="11274"/>
                    <a:pt x="18252" y="12900"/>
                    <a:pt x="18010" y="13226"/>
                  </a:cubicBezTo>
                  <a:cubicBezTo>
                    <a:pt x="17526" y="13876"/>
                    <a:pt x="15852" y="14499"/>
                    <a:pt x="14884" y="15150"/>
                  </a:cubicBezTo>
                  <a:cubicBezTo>
                    <a:pt x="12968" y="16776"/>
                    <a:pt x="10810" y="18050"/>
                    <a:pt x="8874" y="19351"/>
                  </a:cubicBezTo>
                  <a:cubicBezTo>
                    <a:pt x="7684" y="20001"/>
                    <a:pt x="6716" y="20977"/>
                    <a:pt x="576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89" name="Google Shape;1442;p26"/>
            <p:cNvSpPr/>
            <p:nvPr/>
          </p:nvSpPr>
          <p:spPr>
            <a:xfrm>
              <a:off x="2186530" y="27424"/>
              <a:ext cx="225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09" y="7258"/>
                  </a:moveTo>
                  <a:cubicBezTo>
                    <a:pt x="7795" y="7258"/>
                    <a:pt x="4969" y="14429"/>
                    <a:pt x="4255" y="14429"/>
                  </a:cubicBezTo>
                  <a:cubicBezTo>
                    <a:pt x="3898" y="14429"/>
                    <a:pt x="0" y="7258"/>
                    <a:pt x="0" y="6221"/>
                  </a:cubicBezTo>
                  <a:cubicBezTo>
                    <a:pt x="0" y="6221"/>
                    <a:pt x="3898" y="0"/>
                    <a:pt x="4612" y="0"/>
                  </a:cubicBezTo>
                  <a:cubicBezTo>
                    <a:pt x="5326" y="0"/>
                    <a:pt x="7795" y="7258"/>
                    <a:pt x="8509" y="7258"/>
                  </a:cubicBezTo>
                  <a:cubicBezTo>
                    <a:pt x="9580" y="7258"/>
                    <a:pt x="12407" y="0"/>
                    <a:pt x="13121" y="1037"/>
                  </a:cubicBezTo>
                  <a:cubicBezTo>
                    <a:pt x="14519" y="1037"/>
                    <a:pt x="16304" y="6221"/>
                    <a:pt x="17345" y="8294"/>
                  </a:cubicBezTo>
                  <a:cubicBezTo>
                    <a:pt x="18060" y="9245"/>
                    <a:pt x="21600" y="14429"/>
                    <a:pt x="21600" y="15466"/>
                  </a:cubicBezTo>
                  <a:cubicBezTo>
                    <a:pt x="21600" y="15466"/>
                    <a:pt x="17345" y="21600"/>
                    <a:pt x="17018" y="21600"/>
                  </a:cubicBezTo>
                  <a:cubicBezTo>
                    <a:pt x="15947" y="21600"/>
                    <a:pt x="13805" y="15466"/>
                    <a:pt x="12764" y="14429"/>
                  </a:cubicBezTo>
                  <a:cubicBezTo>
                    <a:pt x="11336" y="13392"/>
                    <a:pt x="10264" y="8294"/>
                    <a:pt x="8509" y="725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0" name="Google Shape;1443;p26"/>
            <p:cNvSpPr/>
            <p:nvPr/>
          </p:nvSpPr>
          <p:spPr>
            <a:xfrm>
              <a:off x="2389089" y="39038"/>
              <a:ext cx="225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12694" y="10430"/>
                  </a:moveTo>
                  <a:cubicBezTo>
                    <a:pt x="12348" y="8815"/>
                    <a:pt x="8921" y="7200"/>
                    <a:pt x="8575" y="4778"/>
                  </a:cubicBezTo>
                  <a:cubicBezTo>
                    <a:pt x="8575" y="4778"/>
                    <a:pt x="12694" y="0"/>
                    <a:pt x="13039" y="0"/>
                  </a:cubicBezTo>
                  <a:cubicBezTo>
                    <a:pt x="14422" y="0"/>
                    <a:pt x="15775" y="4778"/>
                    <a:pt x="17158" y="5585"/>
                  </a:cubicBezTo>
                  <a:cubicBezTo>
                    <a:pt x="17158" y="7200"/>
                    <a:pt x="21276" y="9622"/>
                    <a:pt x="20930" y="11237"/>
                  </a:cubicBezTo>
                  <a:cubicBezTo>
                    <a:pt x="20930" y="12045"/>
                    <a:pt x="17158" y="15207"/>
                    <a:pt x="16812" y="16015"/>
                  </a:cubicBezTo>
                  <a:cubicBezTo>
                    <a:pt x="15775" y="17630"/>
                    <a:pt x="13730" y="20793"/>
                    <a:pt x="12348" y="21600"/>
                  </a:cubicBezTo>
                  <a:cubicBezTo>
                    <a:pt x="11657" y="21600"/>
                    <a:pt x="8921" y="16015"/>
                    <a:pt x="8230" y="16015"/>
                  </a:cubicBezTo>
                  <a:cubicBezTo>
                    <a:pt x="7222" y="16015"/>
                    <a:pt x="4802" y="21600"/>
                    <a:pt x="3794" y="20793"/>
                  </a:cubicBezTo>
                  <a:cubicBezTo>
                    <a:pt x="3449" y="20793"/>
                    <a:pt x="-324" y="16015"/>
                    <a:pt x="22" y="15207"/>
                  </a:cubicBezTo>
                  <a:cubicBezTo>
                    <a:pt x="22" y="15207"/>
                    <a:pt x="4111" y="9622"/>
                    <a:pt x="4111" y="9622"/>
                  </a:cubicBezTo>
                  <a:cubicBezTo>
                    <a:pt x="5494" y="10430"/>
                    <a:pt x="6876" y="16015"/>
                    <a:pt x="8230" y="16015"/>
                  </a:cubicBezTo>
                  <a:cubicBezTo>
                    <a:pt x="9958" y="15207"/>
                    <a:pt x="10994" y="11237"/>
                    <a:pt x="12694" y="104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1" name="Google Shape;1444;p26"/>
            <p:cNvSpPr/>
            <p:nvPr/>
          </p:nvSpPr>
          <p:spPr>
            <a:xfrm>
              <a:off x="2363616" y="25186"/>
              <a:ext cx="36189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1" fill="norm" stroke="1" extrusionOk="0">
                  <a:moveTo>
                    <a:pt x="5253" y="8050"/>
                  </a:moveTo>
                  <a:cubicBezTo>
                    <a:pt x="5253" y="9296"/>
                    <a:pt x="2413" y="11166"/>
                    <a:pt x="2413" y="12412"/>
                  </a:cubicBezTo>
                  <a:cubicBezTo>
                    <a:pt x="2413" y="11166"/>
                    <a:pt x="-207" y="9296"/>
                    <a:pt x="13" y="8050"/>
                  </a:cubicBezTo>
                  <a:cubicBezTo>
                    <a:pt x="13" y="6856"/>
                    <a:pt x="2413" y="4364"/>
                    <a:pt x="2853" y="3741"/>
                  </a:cubicBezTo>
                  <a:cubicBezTo>
                    <a:pt x="3292" y="3118"/>
                    <a:pt x="4593" y="677"/>
                    <a:pt x="5472" y="54"/>
                  </a:cubicBezTo>
                  <a:cubicBezTo>
                    <a:pt x="5912" y="-569"/>
                    <a:pt x="7653" y="4364"/>
                    <a:pt x="8092" y="4364"/>
                  </a:cubicBezTo>
                  <a:cubicBezTo>
                    <a:pt x="8733" y="4364"/>
                    <a:pt x="10272" y="54"/>
                    <a:pt x="10914" y="54"/>
                  </a:cubicBezTo>
                  <a:cubicBezTo>
                    <a:pt x="11793" y="677"/>
                    <a:pt x="12672" y="3741"/>
                    <a:pt x="13533" y="4987"/>
                  </a:cubicBezTo>
                  <a:cubicBezTo>
                    <a:pt x="14413" y="5610"/>
                    <a:pt x="15072" y="8050"/>
                    <a:pt x="15933" y="9296"/>
                  </a:cubicBezTo>
                  <a:cubicBezTo>
                    <a:pt x="17033" y="8050"/>
                    <a:pt x="17674" y="5610"/>
                    <a:pt x="18773" y="4987"/>
                  </a:cubicBezTo>
                  <a:cubicBezTo>
                    <a:pt x="18773" y="4987"/>
                    <a:pt x="21393" y="9296"/>
                    <a:pt x="21393" y="9296"/>
                  </a:cubicBezTo>
                  <a:cubicBezTo>
                    <a:pt x="21393" y="9919"/>
                    <a:pt x="18773" y="13658"/>
                    <a:pt x="18553" y="13658"/>
                  </a:cubicBezTo>
                  <a:cubicBezTo>
                    <a:pt x="17674" y="13035"/>
                    <a:pt x="16813" y="9296"/>
                    <a:pt x="15933" y="9296"/>
                  </a:cubicBezTo>
                  <a:cubicBezTo>
                    <a:pt x="15072" y="9296"/>
                    <a:pt x="14193" y="13035"/>
                    <a:pt x="13094" y="13035"/>
                  </a:cubicBezTo>
                  <a:cubicBezTo>
                    <a:pt x="12672" y="13035"/>
                    <a:pt x="11133" y="8673"/>
                    <a:pt x="10694" y="8673"/>
                  </a:cubicBezTo>
                  <a:cubicBezTo>
                    <a:pt x="10272" y="8673"/>
                    <a:pt x="7872" y="12412"/>
                    <a:pt x="7872" y="12412"/>
                  </a:cubicBezTo>
                  <a:cubicBezTo>
                    <a:pt x="7872" y="13035"/>
                    <a:pt x="10272" y="17344"/>
                    <a:pt x="10492" y="17344"/>
                  </a:cubicBezTo>
                  <a:cubicBezTo>
                    <a:pt x="9393" y="17344"/>
                    <a:pt x="8514" y="21031"/>
                    <a:pt x="7653" y="21031"/>
                  </a:cubicBezTo>
                  <a:cubicBezTo>
                    <a:pt x="7433" y="21031"/>
                    <a:pt x="5033" y="16721"/>
                    <a:pt x="5033" y="16721"/>
                  </a:cubicBezTo>
                  <a:cubicBezTo>
                    <a:pt x="5253" y="15475"/>
                    <a:pt x="7872" y="14229"/>
                    <a:pt x="7872" y="12412"/>
                  </a:cubicBezTo>
                  <a:cubicBezTo>
                    <a:pt x="7872" y="11166"/>
                    <a:pt x="5472" y="9919"/>
                    <a:pt x="5253" y="80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2" name="Google Shape;1445;p26"/>
            <p:cNvSpPr/>
            <p:nvPr/>
          </p:nvSpPr>
          <p:spPr>
            <a:xfrm>
              <a:off x="2434109" y="40975"/>
              <a:ext cx="2287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22" y="14067"/>
                  </a:moveTo>
                  <a:cubicBezTo>
                    <a:pt x="7317" y="14067"/>
                    <a:pt x="5590" y="20511"/>
                    <a:pt x="4185" y="20511"/>
                  </a:cubicBezTo>
                  <a:cubicBezTo>
                    <a:pt x="3834" y="20511"/>
                    <a:pt x="0" y="14067"/>
                    <a:pt x="0" y="12978"/>
                  </a:cubicBezTo>
                  <a:cubicBezTo>
                    <a:pt x="0" y="12978"/>
                    <a:pt x="4185" y="6444"/>
                    <a:pt x="4537" y="6444"/>
                  </a:cubicBezTo>
                  <a:cubicBezTo>
                    <a:pt x="5590" y="6444"/>
                    <a:pt x="7668" y="14067"/>
                    <a:pt x="8722" y="14067"/>
                  </a:cubicBezTo>
                  <a:cubicBezTo>
                    <a:pt x="9776" y="12978"/>
                    <a:pt x="12205" y="8622"/>
                    <a:pt x="12907" y="6444"/>
                  </a:cubicBezTo>
                  <a:cubicBezTo>
                    <a:pt x="13610" y="6444"/>
                    <a:pt x="17093" y="0"/>
                    <a:pt x="17415" y="0"/>
                  </a:cubicBezTo>
                  <a:cubicBezTo>
                    <a:pt x="17766" y="0"/>
                    <a:pt x="21600" y="7533"/>
                    <a:pt x="21600" y="7533"/>
                  </a:cubicBezTo>
                  <a:cubicBezTo>
                    <a:pt x="21600" y="8622"/>
                    <a:pt x="17766" y="12978"/>
                    <a:pt x="17093" y="14067"/>
                  </a:cubicBezTo>
                  <a:cubicBezTo>
                    <a:pt x="16039" y="16245"/>
                    <a:pt x="13932" y="20511"/>
                    <a:pt x="12556" y="21600"/>
                  </a:cubicBezTo>
                  <a:cubicBezTo>
                    <a:pt x="11854" y="21600"/>
                    <a:pt x="9424" y="14067"/>
                    <a:pt x="8722" y="140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3" name="Google Shape;1446;p26"/>
            <p:cNvSpPr/>
            <p:nvPr/>
          </p:nvSpPr>
          <p:spPr>
            <a:xfrm>
              <a:off x="2413098" y="28324"/>
              <a:ext cx="225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34" y="14429"/>
                  </a:moveTo>
                  <a:cubicBezTo>
                    <a:pt x="11663" y="13392"/>
                    <a:pt x="9193" y="21600"/>
                    <a:pt x="8122" y="20563"/>
                  </a:cubicBezTo>
                  <a:cubicBezTo>
                    <a:pt x="7081" y="20563"/>
                    <a:pt x="4939" y="15466"/>
                    <a:pt x="4225" y="13392"/>
                  </a:cubicBezTo>
                  <a:cubicBezTo>
                    <a:pt x="3540" y="12355"/>
                    <a:pt x="0" y="7171"/>
                    <a:pt x="0" y="6134"/>
                  </a:cubicBezTo>
                  <a:cubicBezTo>
                    <a:pt x="0" y="6134"/>
                    <a:pt x="4225" y="0"/>
                    <a:pt x="4582" y="0"/>
                  </a:cubicBezTo>
                  <a:cubicBezTo>
                    <a:pt x="6010" y="0"/>
                    <a:pt x="7081" y="6134"/>
                    <a:pt x="8479" y="7171"/>
                  </a:cubicBezTo>
                  <a:cubicBezTo>
                    <a:pt x="10264" y="7171"/>
                    <a:pt x="11336" y="14429"/>
                    <a:pt x="12734" y="14429"/>
                  </a:cubicBezTo>
                  <a:cubicBezTo>
                    <a:pt x="14162" y="14429"/>
                    <a:pt x="16274" y="7171"/>
                    <a:pt x="17345" y="7171"/>
                  </a:cubicBezTo>
                  <a:cubicBezTo>
                    <a:pt x="17702" y="7171"/>
                    <a:pt x="21600" y="14429"/>
                    <a:pt x="21600" y="14429"/>
                  </a:cubicBezTo>
                  <a:cubicBezTo>
                    <a:pt x="21243" y="15466"/>
                    <a:pt x="17345" y="21600"/>
                    <a:pt x="16988" y="21600"/>
                  </a:cubicBezTo>
                  <a:cubicBezTo>
                    <a:pt x="15560" y="21600"/>
                    <a:pt x="14162" y="15466"/>
                    <a:pt x="12734" y="144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4" name="Google Shape;1447;p26"/>
            <p:cNvSpPr/>
            <p:nvPr/>
          </p:nvSpPr>
          <p:spPr>
            <a:xfrm>
              <a:off x="2764339" y="42763"/>
              <a:ext cx="2804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13" y="21600"/>
                  </a:moveTo>
                  <a:cubicBezTo>
                    <a:pt x="3127" y="20513"/>
                    <a:pt x="0" y="18883"/>
                    <a:pt x="0" y="17796"/>
                  </a:cubicBezTo>
                  <a:cubicBezTo>
                    <a:pt x="286" y="16709"/>
                    <a:pt x="3413" y="15668"/>
                    <a:pt x="3699" y="14581"/>
                  </a:cubicBezTo>
                  <a:cubicBezTo>
                    <a:pt x="3986" y="12951"/>
                    <a:pt x="7399" y="11864"/>
                    <a:pt x="7399" y="10777"/>
                  </a:cubicBezTo>
                  <a:cubicBezTo>
                    <a:pt x="7399" y="9736"/>
                    <a:pt x="4272" y="8106"/>
                    <a:pt x="3986" y="7019"/>
                  </a:cubicBezTo>
                  <a:lnTo>
                    <a:pt x="7685" y="3260"/>
                  </a:lnTo>
                  <a:cubicBezTo>
                    <a:pt x="8521" y="2717"/>
                    <a:pt x="10239" y="543"/>
                    <a:pt x="11385" y="0"/>
                  </a:cubicBezTo>
                  <a:cubicBezTo>
                    <a:pt x="11934" y="0"/>
                    <a:pt x="13939" y="3804"/>
                    <a:pt x="14774" y="3804"/>
                  </a:cubicBezTo>
                  <a:cubicBezTo>
                    <a:pt x="15633" y="3804"/>
                    <a:pt x="17614" y="0"/>
                    <a:pt x="18473" y="543"/>
                  </a:cubicBezTo>
                  <a:cubicBezTo>
                    <a:pt x="19619" y="1087"/>
                    <a:pt x="20478" y="3260"/>
                    <a:pt x="21600" y="4347"/>
                  </a:cubicBezTo>
                  <a:cubicBezTo>
                    <a:pt x="20478" y="5389"/>
                    <a:pt x="19333" y="6475"/>
                    <a:pt x="17901" y="7562"/>
                  </a:cubicBezTo>
                  <a:cubicBezTo>
                    <a:pt x="17614" y="8106"/>
                    <a:pt x="14774" y="11321"/>
                    <a:pt x="14488" y="11321"/>
                  </a:cubicBezTo>
                  <a:cubicBezTo>
                    <a:pt x="13366" y="10777"/>
                    <a:pt x="11934" y="7019"/>
                    <a:pt x="11098" y="7562"/>
                  </a:cubicBezTo>
                  <a:cubicBezTo>
                    <a:pt x="9666" y="7562"/>
                    <a:pt x="8521" y="10777"/>
                    <a:pt x="7399" y="10777"/>
                  </a:cubicBezTo>
                  <a:cubicBezTo>
                    <a:pt x="7685" y="11864"/>
                    <a:pt x="10812" y="13494"/>
                    <a:pt x="10812" y="14581"/>
                  </a:cubicBezTo>
                  <a:cubicBezTo>
                    <a:pt x="10812" y="15125"/>
                    <a:pt x="7685" y="17796"/>
                    <a:pt x="7112" y="18340"/>
                  </a:cubicBezTo>
                  <a:cubicBezTo>
                    <a:pt x="5967" y="19426"/>
                    <a:pt x="4559" y="20513"/>
                    <a:pt x="3413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95" name="Google Shape;1448;p26"/>
            <p:cNvSpPr/>
            <p:nvPr/>
          </p:nvSpPr>
          <p:spPr>
            <a:xfrm>
              <a:off x="2767634" y="21621"/>
              <a:ext cx="221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49" fill="norm" stroke="1" extrusionOk="0">
                  <a:moveTo>
                    <a:pt x="16681" y="13020"/>
                  </a:moveTo>
                  <a:cubicBezTo>
                    <a:pt x="17395" y="13642"/>
                    <a:pt x="20936" y="16698"/>
                    <a:pt x="20936" y="17320"/>
                  </a:cubicBezTo>
                  <a:cubicBezTo>
                    <a:pt x="20936" y="17941"/>
                    <a:pt x="16681" y="21049"/>
                    <a:pt x="16324" y="21049"/>
                  </a:cubicBezTo>
                  <a:cubicBezTo>
                    <a:pt x="15967" y="21049"/>
                    <a:pt x="12784" y="17320"/>
                    <a:pt x="12427" y="16698"/>
                  </a:cubicBezTo>
                  <a:cubicBezTo>
                    <a:pt x="12070" y="16698"/>
                    <a:pt x="16681" y="13642"/>
                    <a:pt x="16681" y="13020"/>
                  </a:cubicBezTo>
                  <a:cubicBezTo>
                    <a:pt x="16681" y="12399"/>
                    <a:pt x="13141" y="9291"/>
                    <a:pt x="12784" y="8669"/>
                  </a:cubicBezTo>
                  <a:cubicBezTo>
                    <a:pt x="12070" y="8099"/>
                    <a:pt x="9243" y="4370"/>
                    <a:pt x="8529" y="4370"/>
                  </a:cubicBezTo>
                  <a:cubicBezTo>
                    <a:pt x="7458" y="4370"/>
                    <a:pt x="4989" y="8669"/>
                    <a:pt x="3918" y="8099"/>
                  </a:cubicBezTo>
                  <a:cubicBezTo>
                    <a:pt x="3561" y="8099"/>
                    <a:pt x="-307" y="3748"/>
                    <a:pt x="20" y="3748"/>
                  </a:cubicBezTo>
                  <a:cubicBezTo>
                    <a:pt x="20" y="3127"/>
                    <a:pt x="3918" y="-551"/>
                    <a:pt x="4275" y="71"/>
                  </a:cubicBezTo>
                  <a:cubicBezTo>
                    <a:pt x="5703" y="71"/>
                    <a:pt x="7131" y="3748"/>
                    <a:pt x="8529" y="4370"/>
                  </a:cubicBezTo>
                  <a:cubicBezTo>
                    <a:pt x="9243" y="4370"/>
                    <a:pt x="12070" y="71"/>
                    <a:pt x="13141" y="71"/>
                  </a:cubicBezTo>
                  <a:cubicBezTo>
                    <a:pt x="13855" y="71"/>
                    <a:pt x="16681" y="3748"/>
                    <a:pt x="17395" y="4370"/>
                  </a:cubicBezTo>
                  <a:cubicBezTo>
                    <a:pt x="17753" y="4991"/>
                    <a:pt x="21293" y="8099"/>
                    <a:pt x="21293" y="8669"/>
                  </a:cubicBezTo>
                  <a:cubicBezTo>
                    <a:pt x="21293" y="9291"/>
                    <a:pt x="16681" y="12399"/>
                    <a:pt x="16681" y="130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297" name="Google Shape;1471;p28" descr="Google Shape;1471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4572" y="1336488"/>
            <a:ext cx="1814774" cy="23575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"/>
          <p:cNvGrpSpPr/>
          <p:nvPr/>
        </p:nvGrpSpPr>
        <p:grpSpPr>
          <a:xfrm>
            <a:off x="4147878" y="4287273"/>
            <a:ext cx="741089" cy="716253"/>
            <a:chOff x="0" y="0"/>
            <a:chExt cx="741087" cy="716252"/>
          </a:xfrm>
        </p:grpSpPr>
        <p:pic>
          <p:nvPicPr>
            <p:cNvPr id="298" name="Google Shape;8660;p43" descr="Google Shape;8660;p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9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E2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Google Shape;106;gacc7af49e0_0_2358" descr="Google Shape;106;gacc7af49e0_0_2358"/>
          <p:cNvPicPr>
            <a:picLocks noChangeAspect="1"/>
          </p:cNvPicPr>
          <p:nvPr/>
        </p:nvPicPr>
        <p:blipFill>
          <a:blip r:embed="rId2">
            <a:extLst/>
          </a:blip>
          <a:srcRect l="44786" t="0" r="0" b="5526"/>
          <a:stretch>
            <a:fillRect/>
          </a:stretch>
        </p:blipFill>
        <p:spPr>
          <a:xfrm>
            <a:off x="4978826" y="530154"/>
            <a:ext cx="2562726" cy="4359109"/>
          </a:xfrm>
          <a:prstGeom prst="rect">
            <a:avLst/>
          </a:prstGeom>
          <a:ln w="12700">
            <a:miter lim="400000"/>
          </a:ln>
        </p:spPr>
      </p:pic>
      <p:sp>
        <p:nvSpPr>
          <p:cNvPr id="1400" name="Shape"/>
          <p:cNvSpPr/>
          <p:nvPr/>
        </p:nvSpPr>
        <p:spPr>
          <a:xfrm>
            <a:off x="2179903" y="219658"/>
            <a:ext cx="1466739" cy="1140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19200"/>
                </a:ln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0" y="19200"/>
                </a:lnTo>
                <a:lnTo>
                  <a:pt x="0" y="1120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502485">
              <a:defRPr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401" name="but"/>
          <p:cNvSpPr txBox="1"/>
          <p:nvPr/>
        </p:nvSpPr>
        <p:spPr>
          <a:xfrm>
            <a:off x="2179903" y="428458"/>
            <a:ext cx="1466738" cy="5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 anchor="ctr">
            <a:spAutoFit/>
          </a:bodyPr>
          <a:lstStyle>
            <a:lvl1pPr algn="ctr" defTabSz="502485">
              <a:defRPr b="1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but </a:t>
            </a:r>
          </a:p>
        </p:txBody>
      </p:sp>
      <p:sp>
        <p:nvSpPr>
          <p:cNvPr id="1402" name="Rectangle"/>
          <p:cNvSpPr/>
          <p:nvPr/>
        </p:nvSpPr>
        <p:spPr>
          <a:xfrm>
            <a:off x="231291" y="1816464"/>
            <a:ext cx="4747536" cy="1786656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02485">
              <a:defRPr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403" name="I’m shorter than my brother Faisal."/>
          <p:cNvSpPr txBox="1"/>
          <p:nvPr/>
        </p:nvSpPr>
        <p:spPr>
          <a:xfrm>
            <a:off x="447683" y="1746135"/>
            <a:ext cx="4194556" cy="192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 anchor="ctr"/>
          <a:lstStyle/>
          <a:p>
            <a:pPr algn="ctr" defTabSz="502485">
              <a:defRPr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I’m </a:t>
            </a:r>
            <a:r>
              <a:rPr u="sng"/>
              <a:t>short</a:t>
            </a:r>
            <a:r>
              <a:rPr u="sng">
                <a:solidFill>
                  <a:srgbClr val="FF0000"/>
                </a:solidFill>
              </a:rPr>
              <a:t>er</a:t>
            </a:r>
            <a:r>
              <a:rPr u="sng"/>
              <a:t> </a:t>
            </a:r>
            <a:r>
              <a:t>than my brother Faisal.</a:t>
            </a:r>
          </a:p>
        </p:txBody>
      </p:sp>
      <p:sp>
        <p:nvSpPr>
          <p:cNvPr id="1404" name="Faisal"/>
          <p:cNvSpPr/>
          <p:nvPr/>
        </p:nvSpPr>
        <p:spPr>
          <a:xfrm>
            <a:off x="6266487" y="56265"/>
            <a:ext cx="1446591" cy="467540"/>
          </a:xfrm>
          <a:prstGeom prst="rect">
            <a:avLst/>
          </a:prstGeom>
          <a:solidFill>
            <a:srgbClr val="FFF2D5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8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Faisal</a:t>
            </a:r>
          </a:p>
        </p:txBody>
      </p:sp>
      <p:sp>
        <p:nvSpPr>
          <p:cNvPr id="1405" name="Ali"/>
          <p:cNvSpPr/>
          <p:nvPr/>
        </p:nvSpPr>
        <p:spPr>
          <a:xfrm>
            <a:off x="4832271" y="941779"/>
            <a:ext cx="1234256" cy="497237"/>
          </a:xfrm>
          <a:prstGeom prst="rect">
            <a:avLst/>
          </a:prstGeom>
          <a:solidFill>
            <a:srgbClr val="FFD9A8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8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DB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Google Shape;113;gacc7af49e0_0_2363" descr="Google Shape;113;gacc7af49e0_0_2363"/>
          <p:cNvPicPr>
            <a:picLocks noChangeAspect="1"/>
          </p:cNvPicPr>
          <p:nvPr/>
        </p:nvPicPr>
        <p:blipFill>
          <a:blip r:embed="rId2">
            <a:extLst/>
          </a:blip>
          <a:srcRect l="18849" t="0" r="0" b="5775"/>
          <a:stretch>
            <a:fillRect/>
          </a:stretch>
        </p:blipFill>
        <p:spPr>
          <a:xfrm>
            <a:off x="2307448" y="1693526"/>
            <a:ext cx="4641262" cy="3189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5" name="Google Shape;114;gacc7af49e0_0_2363"/>
          <p:cNvGrpSpPr/>
          <p:nvPr/>
        </p:nvGrpSpPr>
        <p:grpSpPr>
          <a:xfrm>
            <a:off x="1715810" y="338485"/>
            <a:ext cx="4402385" cy="1763278"/>
            <a:chOff x="0" y="0"/>
            <a:chExt cx="4402383" cy="1763276"/>
          </a:xfrm>
        </p:grpSpPr>
        <p:grpSp>
          <p:nvGrpSpPr>
            <p:cNvPr id="1413" name="Group"/>
            <p:cNvGrpSpPr/>
            <p:nvPr/>
          </p:nvGrpSpPr>
          <p:grpSpPr>
            <a:xfrm>
              <a:off x="0" y="-1"/>
              <a:ext cx="4402384" cy="1763278"/>
              <a:chOff x="0" y="0"/>
              <a:chExt cx="4402383" cy="1763276"/>
            </a:xfrm>
          </p:grpSpPr>
          <p:sp>
            <p:nvSpPr>
              <p:cNvPr id="1408" name="Shape"/>
              <p:cNvSpPr/>
              <p:nvPr/>
            </p:nvSpPr>
            <p:spPr>
              <a:xfrm>
                <a:off x="-1" y="-1"/>
                <a:ext cx="4143578" cy="1689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FFD966"/>
              </a:solidFill>
              <a:ln w="3175" cap="flat">
                <a:solidFill>
                  <a:srgbClr val="5E696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409" name="Circle"/>
              <p:cNvSpPr/>
              <p:nvPr/>
            </p:nvSpPr>
            <p:spPr>
              <a:xfrm>
                <a:off x="3666737" y="1364885"/>
                <a:ext cx="281083" cy="281083"/>
              </a:xfrm>
              <a:prstGeom prst="ellipse">
                <a:avLst/>
              </a:prstGeom>
              <a:solidFill>
                <a:srgbClr val="FFD966"/>
              </a:solidFill>
              <a:ln w="3175" cap="flat">
                <a:solidFill>
                  <a:srgbClr val="5E696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410" name="Circle"/>
              <p:cNvSpPr/>
              <p:nvPr/>
            </p:nvSpPr>
            <p:spPr>
              <a:xfrm>
                <a:off x="4031434" y="1534060"/>
                <a:ext cx="187389" cy="187389"/>
              </a:xfrm>
              <a:prstGeom prst="ellipse">
                <a:avLst/>
              </a:prstGeom>
              <a:solidFill>
                <a:srgbClr val="FFD966"/>
              </a:solidFill>
              <a:ln w="3175" cap="flat">
                <a:solidFill>
                  <a:srgbClr val="5E696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411" name="Circle"/>
              <p:cNvSpPr/>
              <p:nvPr/>
            </p:nvSpPr>
            <p:spPr>
              <a:xfrm>
                <a:off x="4308689" y="1669582"/>
                <a:ext cx="93695" cy="93695"/>
              </a:xfrm>
              <a:prstGeom prst="ellipse">
                <a:avLst/>
              </a:prstGeom>
              <a:solidFill>
                <a:srgbClr val="FFD966"/>
              </a:solidFill>
              <a:ln w="3175" cap="flat">
                <a:solidFill>
                  <a:srgbClr val="5E696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1412" name="Shape"/>
              <p:cNvSpPr/>
              <p:nvPr/>
            </p:nvSpPr>
            <p:spPr>
              <a:xfrm>
                <a:off x="210402" y="85923"/>
                <a:ext cx="3796899" cy="1434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lnTo>
                      <a:pt x="1380" y="14010"/>
                    </a:ln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lnTo>
                      <a:pt x="2598" y="19137"/>
                    </a:ln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lnTo>
                      <a:pt x="17421" y="12116"/>
                    </a:ln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lnTo>
                      <a:pt x="10888" y="1399"/>
                    </a:ln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3175" cap="flat">
                <a:solidFill>
                  <a:srgbClr val="5E696C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02485">
                  <a:defRPr sz="2000">
                    <a:solidFill>
                      <a:srgbClr val="000000"/>
                    </a:solidFill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</p:grpSp>
        <p:sp>
          <p:nvSpPr>
            <p:cNvPr id="1414" name="Yes, I’m the tallest boy in my family."/>
            <p:cNvSpPr txBox="1"/>
            <p:nvPr/>
          </p:nvSpPr>
          <p:spPr>
            <a:xfrm>
              <a:off x="576453" y="392881"/>
              <a:ext cx="2697935" cy="811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sz="20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Yes, I’m </a:t>
              </a:r>
              <a:r>
                <a:rPr u="sng"/>
                <a:t>the tallest</a:t>
              </a:r>
              <a:r>
                <a:t> boy in my family.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E2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7" name="Google Shape;119;gacc7af49e0_0_2371" descr="Google Shape;119;gacc7af49e0_0_2371"/>
          <p:cNvPicPr>
            <a:picLocks noChangeAspect="1"/>
          </p:cNvPicPr>
          <p:nvPr/>
        </p:nvPicPr>
        <p:blipFill>
          <a:blip r:embed="rId2">
            <a:extLst/>
          </a:blip>
          <a:srcRect l="19787" t="0" r="0" b="6032"/>
          <a:stretch>
            <a:fillRect/>
          </a:stretch>
        </p:blipFill>
        <p:spPr>
          <a:xfrm>
            <a:off x="1655532" y="2012402"/>
            <a:ext cx="5824624" cy="3039850"/>
          </a:xfrm>
          <a:prstGeom prst="rect">
            <a:avLst/>
          </a:prstGeom>
          <a:ln w="12700">
            <a:miter lim="400000"/>
          </a:ln>
        </p:spPr>
      </p:pic>
      <p:sp>
        <p:nvSpPr>
          <p:cNvPr id="1418" name="Google Shape;120;gacc7af49e0_0_2371"/>
          <p:cNvSpPr txBox="1"/>
          <p:nvPr/>
        </p:nvSpPr>
        <p:spPr>
          <a:xfrm>
            <a:off x="1960244" y="2250250"/>
            <a:ext cx="1268415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tall </a:t>
            </a:r>
          </a:p>
        </p:txBody>
      </p:sp>
      <p:sp>
        <p:nvSpPr>
          <p:cNvPr id="1419" name="Google Shape;121;gacc7af49e0_0_2371"/>
          <p:cNvSpPr txBox="1"/>
          <p:nvPr/>
        </p:nvSpPr>
        <p:spPr>
          <a:xfrm>
            <a:off x="3716265" y="1852160"/>
            <a:ext cx="1268415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tall</a:t>
            </a:r>
            <a:r>
              <a:rPr>
                <a:solidFill>
                  <a:srgbClr val="FF0000"/>
                </a:solidFill>
              </a:rPr>
              <a:t>er</a:t>
            </a:r>
            <a:r>
              <a:t> </a:t>
            </a:r>
          </a:p>
        </p:txBody>
      </p:sp>
      <p:sp>
        <p:nvSpPr>
          <p:cNvPr id="1420" name="Google Shape;122;gacc7af49e0_0_2371"/>
          <p:cNvSpPr txBox="1"/>
          <p:nvPr/>
        </p:nvSpPr>
        <p:spPr>
          <a:xfrm>
            <a:off x="5255183" y="1207402"/>
            <a:ext cx="1960321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sz="2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</a:t>
            </a:r>
            <a:r>
              <a:rPr>
                <a:solidFill>
                  <a:srgbClr val="000000"/>
                </a:solidFill>
              </a:rPr>
              <a:t> tall</a:t>
            </a:r>
            <a:r>
              <a:t>est</a:t>
            </a:r>
          </a:p>
        </p:txBody>
      </p:sp>
      <p:sp>
        <p:nvSpPr>
          <p:cNvPr id="1421" name="Google Shape;123;gacc7af49e0_0_2371"/>
          <p:cNvSpPr txBox="1"/>
          <p:nvPr/>
        </p:nvSpPr>
        <p:spPr>
          <a:xfrm>
            <a:off x="3228658" y="602293"/>
            <a:ext cx="1615605" cy="45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comparative</a:t>
            </a:r>
          </a:p>
        </p:txBody>
      </p:sp>
      <p:sp>
        <p:nvSpPr>
          <p:cNvPr id="1422" name="Google Shape;124;gacc7af49e0_0_2371"/>
          <p:cNvSpPr/>
          <p:nvPr/>
        </p:nvSpPr>
        <p:spPr>
          <a:xfrm flipH="1" flipV="1">
            <a:off x="4156861" y="1176313"/>
            <a:ext cx="7090" cy="644759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23" name="Google Shape;125;gacc7af49e0_0_2371"/>
          <p:cNvSpPr txBox="1"/>
          <p:nvPr/>
        </p:nvSpPr>
        <p:spPr>
          <a:xfrm>
            <a:off x="5331883" y="204203"/>
            <a:ext cx="1615605" cy="45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superlative</a:t>
            </a:r>
          </a:p>
        </p:txBody>
      </p:sp>
      <p:sp>
        <p:nvSpPr>
          <p:cNvPr id="1424" name="Google Shape;126;gacc7af49e0_0_2371"/>
          <p:cNvSpPr/>
          <p:nvPr/>
        </p:nvSpPr>
        <p:spPr>
          <a:xfrm flipH="1" flipV="1">
            <a:off x="6090022" y="657754"/>
            <a:ext cx="7090" cy="644758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25" name="Ali"/>
          <p:cNvSpPr/>
          <p:nvPr/>
        </p:nvSpPr>
        <p:spPr>
          <a:xfrm>
            <a:off x="4502674" y="4621011"/>
            <a:ext cx="1360008" cy="415526"/>
          </a:xfrm>
          <a:prstGeom prst="rect">
            <a:avLst/>
          </a:prstGeom>
          <a:solidFill>
            <a:srgbClr val="FFE2D6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6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Ali</a:t>
            </a:r>
          </a:p>
        </p:txBody>
      </p:sp>
      <p:sp>
        <p:nvSpPr>
          <p:cNvPr id="1426" name="Faisal"/>
          <p:cNvSpPr/>
          <p:nvPr/>
        </p:nvSpPr>
        <p:spPr>
          <a:xfrm>
            <a:off x="6655439" y="4570288"/>
            <a:ext cx="1396805" cy="466249"/>
          </a:xfrm>
          <a:prstGeom prst="rect">
            <a:avLst/>
          </a:prstGeom>
          <a:solidFill>
            <a:srgbClr val="FFC5AB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30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Faisal</a:t>
            </a:r>
          </a:p>
        </p:txBody>
      </p:sp>
      <p:sp>
        <p:nvSpPr>
          <p:cNvPr id="1427" name="Ahmad"/>
          <p:cNvSpPr/>
          <p:nvPr/>
        </p:nvSpPr>
        <p:spPr>
          <a:xfrm>
            <a:off x="2180128" y="4621011"/>
            <a:ext cx="1529788" cy="424707"/>
          </a:xfrm>
          <a:prstGeom prst="rect">
            <a:avLst/>
          </a:prstGeom>
          <a:solidFill>
            <a:srgbClr val="FFE2D6"/>
          </a:solidFill>
          <a:ln w="12700">
            <a:solidFill>
              <a:srgbClr val="1E2D3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502485">
              <a:defRPr b="1" sz="26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Ahmad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9" grpId="2"/>
      <p:bldP build="whole" bldLvl="1" animBg="1" rev="0" advAuto="0" spid="1418" grpId="1"/>
      <p:bldP build="whole" bldLvl="1" animBg="1" rev="0" advAuto="0" spid="1423" grpId="7"/>
      <p:bldP build="whole" bldLvl="1" animBg="1" rev="0" advAuto="0" spid="1424" grpId="6"/>
      <p:bldP build="whole" bldLvl="1" animBg="1" rev="0" advAuto="0" spid="1420" grpId="5"/>
      <p:bldP build="whole" bldLvl="1" animBg="1" rev="0" advAuto="0" spid="1421" grpId="4"/>
      <p:bldP build="whole" bldLvl="1" animBg="1" rev="0" advAuto="0" spid="142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9D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31;gacc7af49e0_0_2386"/>
          <p:cNvSpPr txBox="1"/>
          <p:nvPr/>
        </p:nvSpPr>
        <p:spPr>
          <a:xfrm>
            <a:off x="1953169" y="304684"/>
            <a:ext cx="1615605" cy="45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comparative</a:t>
            </a:r>
          </a:p>
        </p:txBody>
      </p:sp>
      <p:grpSp>
        <p:nvGrpSpPr>
          <p:cNvPr id="1432" name="Google Shape;132;gacc7af49e0_0_2386"/>
          <p:cNvGrpSpPr/>
          <p:nvPr/>
        </p:nvGrpSpPr>
        <p:grpSpPr>
          <a:xfrm>
            <a:off x="4433217" y="240925"/>
            <a:ext cx="1778649" cy="1300232"/>
            <a:chOff x="45766" y="0"/>
            <a:chExt cx="1778647" cy="1300231"/>
          </a:xfrm>
        </p:grpSpPr>
        <p:sp>
          <p:nvSpPr>
            <p:cNvPr id="1430" name="Star"/>
            <p:cNvSpPr/>
            <p:nvPr/>
          </p:nvSpPr>
          <p:spPr>
            <a:xfrm>
              <a:off x="45766" y="0"/>
              <a:ext cx="1778649" cy="13002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3175" cap="flat">
              <a:solidFill>
                <a:srgbClr val="5E696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02485">
                <a:defRPr b="1" sz="7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31" name="When"/>
            <p:cNvSpPr txBox="1"/>
            <p:nvPr/>
          </p:nvSpPr>
          <p:spPr>
            <a:xfrm>
              <a:off x="598022" y="574073"/>
              <a:ext cx="674138" cy="341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When </a:t>
              </a:r>
              <a:r>
                <a:rPr sz="700">
                  <a:latin typeface="+mj-lt"/>
                  <a:ea typeface="+mj-ea"/>
                  <a:cs typeface="+mj-cs"/>
                  <a:sym typeface="Arial"/>
                </a:rPr>
                <a:t> </a:t>
              </a:r>
            </a:p>
          </p:txBody>
        </p:sp>
      </p:grpSp>
      <p:grpSp>
        <p:nvGrpSpPr>
          <p:cNvPr id="1435" name="Google Shape;133;gacc7af49e0_0_2386"/>
          <p:cNvGrpSpPr/>
          <p:nvPr/>
        </p:nvGrpSpPr>
        <p:grpSpPr>
          <a:xfrm>
            <a:off x="2045269" y="1828173"/>
            <a:ext cx="4974248" cy="880670"/>
            <a:chOff x="0" y="0"/>
            <a:chExt cx="4974246" cy="880668"/>
          </a:xfrm>
        </p:grpSpPr>
        <p:sp>
          <p:nvSpPr>
            <p:cNvPr id="1433" name="Rectangle"/>
            <p:cNvSpPr/>
            <p:nvPr/>
          </p:nvSpPr>
          <p:spPr>
            <a:xfrm>
              <a:off x="-1" y="-1"/>
              <a:ext cx="4974248" cy="88067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8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1434" name="is used to compare differences between the two objects, two people or  two cities ect ..."/>
            <p:cNvSpPr txBox="1"/>
            <p:nvPr/>
          </p:nvSpPr>
          <p:spPr>
            <a:xfrm>
              <a:off x="-1" y="-1"/>
              <a:ext cx="4974248" cy="551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20212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is used to compare differences between the two objects, two people or  two cities ect ...</a:t>
              </a:r>
            </a:p>
          </p:txBody>
        </p:sp>
      </p:grpSp>
      <p:pic>
        <p:nvPicPr>
          <p:cNvPr id="1436" name="Google Shape;134;gacc7af49e0_0_2386" descr="Google Shape;134;gacc7af49e0_0_238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027" y="3154109"/>
            <a:ext cx="2266285" cy="1864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7" name="Google Shape;135;gacc7af49e0_0_2386" descr="Google Shape;135;gacc7af49e0_0_238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1012" y="3189100"/>
            <a:ext cx="2076120" cy="179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mph" nodeType="clickEffect" presetSubtype="0" presetID="8" grpId="4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2" grpId="2"/>
      <p:bldP build="whole" bldLvl="1" animBg="1" rev="0" advAuto="0" spid="1429" grpId="1"/>
      <p:bldP build="whole" bldLvl="1" animBg="1" rev="0" advAuto="0" spid="1432" grpId="4"/>
      <p:bldP build="whole" bldLvl="1" animBg="1" rev="0" advAuto="0" spid="1435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FC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0;gacc7af49e0_0_2400"/>
          <p:cNvSpPr txBox="1"/>
          <p:nvPr/>
        </p:nvSpPr>
        <p:spPr>
          <a:xfrm>
            <a:off x="2427931" y="3167448"/>
            <a:ext cx="1268415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tall </a:t>
            </a:r>
          </a:p>
        </p:txBody>
      </p:sp>
      <p:sp>
        <p:nvSpPr>
          <p:cNvPr id="1440" name="Google Shape;141;gacc7af49e0_0_2400"/>
          <p:cNvSpPr txBox="1"/>
          <p:nvPr/>
        </p:nvSpPr>
        <p:spPr>
          <a:xfrm>
            <a:off x="4447395" y="3167448"/>
            <a:ext cx="1268414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tall</a:t>
            </a:r>
            <a:r>
              <a:rPr>
                <a:solidFill>
                  <a:srgbClr val="FF0000"/>
                </a:solidFill>
              </a:rPr>
              <a:t>er</a:t>
            </a:r>
            <a:r>
              <a:t> </a:t>
            </a:r>
          </a:p>
        </p:txBody>
      </p:sp>
      <p:sp>
        <p:nvSpPr>
          <p:cNvPr id="1441" name="Google Shape;142;gacc7af49e0_0_2400"/>
          <p:cNvSpPr txBox="1"/>
          <p:nvPr/>
        </p:nvSpPr>
        <p:spPr>
          <a:xfrm>
            <a:off x="619149" y="265446"/>
            <a:ext cx="1615604" cy="45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comparative</a:t>
            </a:r>
          </a:p>
        </p:txBody>
      </p:sp>
      <p:sp>
        <p:nvSpPr>
          <p:cNvPr id="1442" name="Google Shape;143;gacc7af49e0_0_2400"/>
          <p:cNvSpPr/>
          <p:nvPr/>
        </p:nvSpPr>
        <p:spPr>
          <a:xfrm flipH="1" flipV="1">
            <a:off x="2293298" y="1484899"/>
            <a:ext cx="7089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445" name="Google Shape;144;gacc7af49e0_0_2400"/>
          <p:cNvGrpSpPr/>
          <p:nvPr/>
        </p:nvGrpSpPr>
        <p:grpSpPr>
          <a:xfrm>
            <a:off x="4376534" y="67289"/>
            <a:ext cx="1778649" cy="977936"/>
            <a:chOff x="45766" y="0"/>
            <a:chExt cx="1778648" cy="977934"/>
          </a:xfrm>
        </p:grpSpPr>
        <p:sp>
          <p:nvSpPr>
            <p:cNvPr id="1443" name="Star"/>
            <p:cNvSpPr/>
            <p:nvPr/>
          </p:nvSpPr>
          <p:spPr>
            <a:xfrm>
              <a:off x="45766" y="0"/>
              <a:ext cx="1778649" cy="9779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3175" cap="flat">
              <a:solidFill>
                <a:srgbClr val="5E696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02485">
                <a:defRPr sz="7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44" name="How"/>
            <p:cNvSpPr txBox="1"/>
            <p:nvPr/>
          </p:nvSpPr>
          <p:spPr>
            <a:xfrm>
              <a:off x="598022" y="389414"/>
              <a:ext cx="674138" cy="341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</a:t>
              </a:r>
              <a:r>
                <a:rPr b="0" sz="700">
                  <a:latin typeface="+mj-lt"/>
                  <a:ea typeface="+mj-ea"/>
                  <a:cs typeface="+mj-cs"/>
                  <a:sym typeface="Arial"/>
                </a:rPr>
                <a:t> </a:t>
              </a:r>
            </a:p>
          </p:txBody>
        </p:sp>
      </p:grpSp>
      <p:grpSp>
        <p:nvGrpSpPr>
          <p:cNvPr id="1448" name="Google Shape;145;gacc7af49e0_0_2400"/>
          <p:cNvGrpSpPr/>
          <p:nvPr/>
        </p:nvGrpSpPr>
        <p:grpSpPr>
          <a:xfrm>
            <a:off x="2016928" y="2044748"/>
            <a:ext cx="4974247" cy="1055749"/>
            <a:chOff x="0" y="0"/>
            <a:chExt cx="4974246" cy="1055747"/>
          </a:xfrm>
        </p:grpSpPr>
        <p:sp>
          <p:nvSpPr>
            <p:cNvPr id="1446" name="Rectangle"/>
            <p:cNvSpPr/>
            <p:nvPr/>
          </p:nvSpPr>
          <p:spPr>
            <a:xfrm>
              <a:off x="-1" y="0"/>
              <a:ext cx="4974248" cy="105574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2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47" name="Ali is taller than Ahamad ."/>
            <p:cNvSpPr txBox="1"/>
            <p:nvPr/>
          </p:nvSpPr>
          <p:spPr>
            <a:xfrm>
              <a:off x="-1" y="0"/>
              <a:ext cx="4974248" cy="570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2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Ali is taller than Ahamad .</a:t>
              </a:r>
            </a:p>
          </p:txBody>
        </p:sp>
      </p:grpSp>
      <p:grpSp>
        <p:nvGrpSpPr>
          <p:cNvPr id="1451" name="Google Shape;146;gacc7af49e0_0_2400"/>
          <p:cNvGrpSpPr/>
          <p:nvPr/>
        </p:nvGrpSpPr>
        <p:grpSpPr>
          <a:xfrm>
            <a:off x="1797255" y="1158975"/>
            <a:ext cx="928314" cy="325925"/>
            <a:chOff x="0" y="0"/>
            <a:chExt cx="928312" cy="325923"/>
          </a:xfrm>
        </p:grpSpPr>
        <p:sp>
          <p:nvSpPr>
            <p:cNvPr id="1449" name="Rectangle"/>
            <p:cNvSpPr/>
            <p:nvPr/>
          </p:nvSpPr>
          <p:spPr>
            <a:xfrm>
              <a:off x="0" y="0"/>
              <a:ext cx="928313" cy="32592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1450" name="1st noun"/>
            <p:cNvSpPr txBox="1"/>
            <p:nvPr/>
          </p:nvSpPr>
          <p:spPr>
            <a:xfrm>
              <a:off x="0" y="0"/>
              <a:ext cx="928313" cy="316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1st noun</a:t>
              </a:r>
              <a:r>
                <a:rPr b="0"/>
                <a:t> </a:t>
              </a:r>
            </a:p>
          </p:txBody>
        </p:sp>
      </p:grpSp>
      <p:grpSp>
        <p:nvGrpSpPr>
          <p:cNvPr id="1454" name="Google Shape;147;gacc7af49e0_0_2400"/>
          <p:cNvGrpSpPr/>
          <p:nvPr/>
        </p:nvGrpSpPr>
        <p:grpSpPr>
          <a:xfrm>
            <a:off x="4978841" y="1172755"/>
            <a:ext cx="1149222" cy="325924"/>
            <a:chOff x="0" y="0"/>
            <a:chExt cx="1149221" cy="325923"/>
          </a:xfrm>
        </p:grpSpPr>
        <p:sp>
          <p:nvSpPr>
            <p:cNvPr id="1452" name="Rectangle"/>
            <p:cNvSpPr/>
            <p:nvPr/>
          </p:nvSpPr>
          <p:spPr>
            <a:xfrm>
              <a:off x="-1" y="0"/>
              <a:ext cx="1149223" cy="32592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1453" name="2nd noun"/>
            <p:cNvSpPr txBox="1"/>
            <p:nvPr/>
          </p:nvSpPr>
          <p:spPr>
            <a:xfrm>
              <a:off x="-1" y="0"/>
              <a:ext cx="1149223" cy="316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2nd noun</a:t>
              </a:r>
              <a:r>
                <a:rPr b="0"/>
                <a:t> </a:t>
              </a:r>
            </a:p>
          </p:txBody>
        </p:sp>
      </p:grpSp>
      <p:grpSp>
        <p:nvGrpSpPr>
          <p:cNvPr id="1457" name="Google Shape;148;gacc7af49e0_0_2400"/>
          <p:cNvGrpSpPr/>
          <p:nvPr/>
        </p:nvGrpSpPr>
        <p:grpSpPr>
          <a:xfrm>
            <a:off x="2725568" y="1172755"/>
            <a:ext cx="602225" cy="392581"/>
            <a:chOff x="0" y="0"/>
            <a:chExt cx="602224" cy="392580"/>
          </a:xfrm>
        </p:grpSpPr>
        <p:sp>
          <p:nvSpPr>
            <p:cNvPr id="1455" name="Rectangle"/>
            <p:cNvSpPr/>
            <p:nvPr/>
          </p:nvSpPr>
          <p:spPr>
            <a:xfrm>
              <a:off x="0" y="0"/>
              <a:ext cx="602225" cy="325924"/>
            </a:xfrm>
            <a:prstGeom prst="rect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56" name="Be"/>
            <p:cNvSpPr txBox="1"/>
            <p:nvPr/>
          </p:nvSpPr>
          <p:spPr>
            <a:xfrm>
              <a:off x="0" y="0"/>
              <a:ext cx="602225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Be </a:t>
              </a:r>
            </a:p>
          </p:txBody>
        </p:sp>
      </p:grpSp>
      <p:sp>
        <p:nvSpPr>
          <p:cNvPr id="1458" name="Google Shape;149;gacc7af49e0_0_2400"/>
          <p:cNvSpPr/>
          <p:nvPr/>
        </p:nvSpPr>
        <p:spPr>
          <a:xfrm flipH="1" flipV="1">
            <a:off x="2816377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461" name="Google Shape;150;gacc7af49e0_0_2400"/>
          <p:cNvGrpSpPr/>
          <p:nvPr/>
        </p:nvGrpSpPr>
        <p:grpSpPr>
          <a:xfrm>
            <a:off x="3327792" y="1172755"/>
            <a:ext cx="1048660" cy="392581"/>
            <a:chOff x="0" y="0"/>
            <a:chExt cx="1048658" cy="392580"/>
          </a:xfrm>
        </p:grpSpPr>
        <p:sp>
          <p:nvSpPr>
            <p:cNvPr id="1459" name="Rectangle"/>
            <p:cNvSpPr/>
            <p:nvPr/>
          </p:nvSpPr>
          <p:spPr>
            <a:xfrm>
              <a:off x="0" y="0"/>
              <a:ext cx="1048659" cy="325924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60" name="adj + er"/>
            <p:cNvSpPr txBox="1"/>
            <p:nvPr/>
          </p:nvSpPr>
          <p:spPr>
            <a:xfrm>
              <a:off x="0" y="0"/>
              <a:ext cx="1048659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adj + er </a:t>
              </a:r>
            </a:p>
          </p:txBody>
        </p:sp>
      </p:grpSp>
      <p:grpSp>
        <p:nvGrpSpPr>
          <p:cNvPr id="1464" name="Google Shape;151;gacc7af49e0_0_2400"/>
          <p:cNvGrpSpPr/>
          <p:nvPr/>
        </p:nvGrpSpPr>
        <p:grpSpPr>
          <a:xfrm>
            <a:off x="4376534" y="1172755"/>
            <a:ext cx="602225" cy="392581"/>
            <a:chOff x="0" y="0"/>
            <a:chExt cx="602224" cy="392580"/>
          </a:xfrm>
        </p:grpSpPr>
        <p:sp>
          <p:nvSpPr>
            <p:cNvPr id="1462" name="Rectangle"/>
            <p:cNvSpPr/>
            <p:nvPr/>
          </p:nvSpPr>
          <p:spPr>
            <a:xfrm>
              <a:off x="0" y="0"/>
              <a:ext cx="602225" cy="325924"/>
            </a:xfrm>
            <a:prstGeom prst="rect">
              <a:avLst/>
            </a:prstGeom>
            <a:solidFill>
              <a:srgbClr val="FF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63" name="than"/>
            <p:cNvSpPr txBox="1"/>
            <p:nvPr/>
          </p:nvSpPr>
          <p:spPr>
            <a:xfrm>
              <a:off x="0" y="0"/>
              <a:ext cx="602225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than</a:t>
              </a:r>
            </a:p>
          </p:txBody>
        </p:sp>
      </p:grpSp>
      <p:sp>
        <p:nvSpPr>
          <p:cNvPr id="1465" name="Google Shape;152;gacc7af49e0_0_2400"/>
          <p:cNvSpPr/>
          <p:nvPr/>
        </p:nvSpPr>
        <p:spPr>
          <a:xfrm flipH="1" flipV="1">
            <a:off x="3547506" y="1454881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66" name="Google Shape;153;gacc7af49e0_0_2400"/>
          <p:cNvSpPr/>
          <p:nvPr/>
        </p:nvSpPr>
        <p:spPr>
          <a:xfrm flipH="1" flipV="1">
            <a:off x="4500506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67" name="Google Shape;154;gacc7af49e0_0_2400"/>
          <p:cNvSpPr/>
          <p:nvPr/>
        </p:nvSpPr>
        <p:spPr>
          <a:xfrm flipH="1" flipV="1">
            <a:off x="5078057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68" name="Google Shape;155;gacc7af49e0_0_2400"/>
          <p:cNvSpPr/>
          <p:nvPr/>
        </p:nvSpPr>
        <p:spPr>
          <a:xfrm>
            <a:off x="3547506" y="3484717"/>
            <a:ext cx="758181" cy="10222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1" grpId="4"/>
      <p:bldP build="whole" bldLvl="1" animBg="1" rev="0" advAuto="0" spid="1445" grpId="1"/>
      <p:bldP build="whole" bldLvl="1" animBg="1" rev="0" advAuto="0" spid="1466" grpId="9"/>
      <p:bldP build="whole" bldLvl="1" animBg="1" rev="0" advAuto="0" spid="1454" grpId="12"/>
      <p:bldP build="whole" bldLvl="1" animBg="1" rev="0" advAuto="0" spid="1442" grpId="3"/>
      <p:bldP build="whole" bldLvl="1" animBg="1" rev="0" advAuto="0" spid="1464" grpId="10"/>
      <p:bldP build="whole" bldLvl="1" animBg="1" rev="0" advAuto="0" spid="1467" grpId="11"/>
      <p:bldP build="whole" bldLvl="1" animBg="1" rev="0" advAuto="0" spid="1468" grpId="14"/>
      <p:bldP build="whole" bldLvl="1" animBg="1" rev="0" advAuto="0" spid="1439" grpId="13"/>
      <p:bldP build="whole" bldLvl="1" animBg="1" rev="0" advAuto="0" spid="1457" grpId="6"/>
      <p:bldP build="whole" bldLvl="1" animBg="1" rev="0" advAuto="0" spid="1440" grpId="15"/>
      <p:bldP build="whole" bldLvl="1" animBg="1" rev="0" advAuto="0" spid="1458" grpId="5"/>
      <p:bldP build="whole" bldLvl="1" animBg="1" rev="0" advAuto="0" spid="1465" grpId="7"/>
      <p:bldP build="whole" bldLvl="1" animBg="1" rev="0" advAuto="0" spid="1461" grpId="8"/>
      <p:bldP build="whole" bldLvl="1" animBg="1" rev="0" advAuto="0" spid="1448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60;gacc7af49e0_0_2383" descr="Google Shape;160;gacc7af49e0_0_2383"/>
          <p:cNvPicPr>
            <a:picLocks noChangeAspect="1"/>
          </p:cNvPicPr>
          <p:nvPr/>
        </p:nvPicPr>
        <p:blipFill>
          <a:blip r:embed="rId2">
            <a:extLst/>
          </a:blip>
          <a:srcRect l="3588" t="4413" r="29332" b="10816"/>
          <a:stretch>
            <a:fillRect/>
          </a:stretch>
        </p:blipFill>
        <p:spPr>
          <a:xfrm>
            <a:off x="1424951" y="-756"/>
            <a:ext cx="6297586" cy="514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EC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65;gacc7af49e0_0_2428"/>
          <p:cNvSpPr txBox="1"/>
          <p:nvPr/>
        </p:nvSpPr>
        <p:spPr>
          <a:xfrm>
            <a:off x="932984" y="334112"/>
            <a:ext cx="1615604" cy="456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superlative</a:t>
            </a:r>
          </a:p>
        </p:txBody>
      </p:sp>
      <p:grpSp>
        <p:nvGrpSpPr>
          <p:cNvPr id="1475" name="Google Shape;166;gacc7af49e0_0_2428"/>
          <p:cNvGrpSpPr/>
          <p:nvPr/>
        </p:nvGrpSpPr>
        <p:grpSpPr>
          <a:xfrm>
            <a:off x="4433217" y="240925"/>
            <a:ext cx="1778649" cy="1300232"/>
            <a:chOff x="45766" y="0"/>
            <a:chExt cx="1778647" cy="1300231"/>
          </a:xfrm>
        </p:grpSpPr>
        <p:sp>
          <p:nvSpPr>
            <p:cNvPr id="1473" name="Star"/>
            <p:cNvSpPr/>
            <p:nvPr/>
          </p:nvSpPr>
          <p:spPr>
            <a:xfrm>
              <a:off x="45766" y="0"/>
              <a:ext cx="1778649" cy="1300232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3175" cap="flat">
              <a:solidFill>
                <a:srgbClr val="5E696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02485">
                <a:defRPr b="1" sz="7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74" name="When"/>
            <p:cNvSpPr txBox="1"/>
            <p:nvPr/>
          </p:nvSpPr>
          <p:spPr>
            <a:xfrm>
              <a:off x="598022" y="574073"/>
              <a:ext cx="674138" cy="341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When </a:t>
              </a:r>
              <a:r>
                <a:rPr sz="700">
                  <a:latin typeface="+mj-lt"/>
                  <a:ea typeface="+mj-ea"/>
                  <a:cs typeface="+mj-cs"/>
                  <a:sym typeface="Arial"/>
                </a:rPr>
                <a:t> </a:t>
              </a:r>
            </a:p>
          </p:txBody>
        </p:sp>
      </p:grpSp>
      <p:grpSp>
        <p:nvGrpSpPr>
          <p:cNvPr id="1478" name="Google Shape;167;gacc7af49e0_0_2428"/>
          <p:cNvGrpSpPr/>
          <p:nvPr/>
        </p:nvGrpSpPr>
        <p:grpSpPr>
          <a:xfrm>
            <a:off x="2045269" y="1828173"/>
            <a:ext cx="4974248" cy="880670"/>
            <a:chOff x="0" y="0"/>
            <a:chExt cx="4974246" cy="880668"/>
          </a:xfrm>
        </p:grpSpPr>
        <p:sp>
          <p:nvSpPr>
            <p:cNvPr id="1476" name="Rectangle"/>
            <p:cNvSpPr/>
            <p:nvPr/>
          </p:nvSpPr>
          <p:spPr>
            <a:xfrm>
              <a:off x="-1" y="-1"/>
              <a:ext cx="4974248" cy="880670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800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1477" name="is used to compare differences between one object with a group of objects , one person with a group of people  ect ..."/>
            <p:cNvSpPr txBox="1"/>
            <p:nvPr/>
          </p:nvSpPr>
          <p:spPr>
            <a:xfrm>
              <a:off x="-1" y="-1"/>
              <a:ext cx="4974248" cy="779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20212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is used to compare differences between one object with a group of objects , one person with a group of people  ect ...</a:t>
              </a:r>
            </a:p>
          </p:txBody>
        </p:sp>
      </p:grpSp>
      <p:pic>
        <p:nvPicPr>
          <p:cNvPr id="1479" name="Google Shape;168;gacc7af49e0_0_2428" descr="Google Shape;168;gacc7af49e0_0_24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29" y="2998832"/>
            <a:ext cx="3017770" cy="1914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mph" nodeType="clickEffect" presetSubtype="0" presetID="8" grpId="4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5" grpId="2"/>
      <p:bldP build="whole" bldLvl="1" animBg="1" rev="0" advAuto="0" spid="1472" grpId="1"/>
      <p:bldP build="whole" bldLvl="1" animBg="1" rev="0" advAuto="0" spid="1475" grpId="4"/>
      <p:bldP build="whole" bldLvl="1" animBg="1" rev="0" advAuto="0" spid="1478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DB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73;gacc7af49e0_0_2436"/>
          <p:cNvSpPr txBox="1"/>
          <p:nvPr/>
        </p:nvSpPr>
        <p:spPr>
          <a:xfrm>
            <a:off x="1917738" y="3167448"/>
            <a:ext cx="1268415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tall </a:t>
            </a:r>
          </a:p>
        </p:txBody>
      </p:sp>
      <p:sp>
        <p:nvSpPr>
          <p:cNvPr id="1482" name="Google Shape;174;gacc7af49e0_0_2436"/>
          <p:cNvSpPr txBox="1"/>
          <p:nvPr/>
        </p:nvSpPr>
        <p:spPr>
          <a:xfrm>
            <a:off x="3694394" y="3167448"/>
            <a:ext cx="1268415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tall</a:t>
            </a:r>
            <a:r>
              <a:rPr>
                <a:solidFill>
                  <a:srgbClr val="FF0000"/>
                </a:solidFill>
              </a:rPr>
              <a:t>er</a:t>
            </a:r>
            <a:r>
              <a:t> </a:t>
            </a:r>
          </a:p>
        </p:txBody>
      </p:sp>
      <p:sp>
        <p:nvSpPr>
          <p:cNvPr id="1483" name="Google Shape;175;gacc7af49e0_0_2436"/>
          <p:cNvSpPr txBox="1"/>
          <p:nvPr/>
        </p:nvSpPr>
        <p:spPr>
          <a:xfrm>
            <a:off x="1953169" y="304684"/>
            <a:ext cx="1615605" cy="81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>
            <a:lvl1pPr defTabSz="502485">
              <a:defRPr sz="20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superlative</a:t>
            </a:r>
          </a:p>
        </p:txBody>
      </p:sp>
      <p:sp>
        <p:nvSpPr>
          <p:cNvPr id="1484" name="Google Shape;176;gacc7af49e0_0_2436"/>
          <p:cNvSpPr/>
          <p:nvPr/>
        </p:nvSpPr>
        <p:spPr>
          <a:xfrm flipH="1" flipV="1">
            <a:off x="2293298" y="1484899"/>
            <a:ext cx="7089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487" name="Google Shape;177;gacc7af49e0_0_2436"/>
          <p:cNvGrpSpPr/>
          <p:nvPr/>
        </p:nvGrpSpPr>
        <p:grpSpPr>
          <a:xfrm>
            <a:off x="4376534" y="67289"/>
            <a:ext cx="1778649" cy="977936"/>
            <a:chOff x="45766" y="0"/>
            <a:chExt cx="1778648" cy="977934"/>
          </a:xfrm>
        </p:grpSpPr>
        <p:sp>
          <p:nvSpPr>
            <p:cNvPr id="1485" name="Star"/>
            <p:cNvSpPr/>
            <p:nvPr/>
          </p:nvSpPr>
          <p:spPr>
            <a:xfrm>
              <a:off x="45766" y="0"/>
              <a:ext cx="1778649" cy="9779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FF00"/>
            </a:solidFill>
            <a:ln w="3175" cap="flat">
              <a:solidFill>
                <a:srgbClr val="5E696C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02485">
                <a:defRPr sz="7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486" name="How"/>
            <p:cNvSpPr txBox="1"/>
            <p:nvPr/>
          </p:nvSpPr>
          <p:spPr>
            <a:xfrm>
              <a:off x="598022" y="389414"/>
              <a:ext cx="674138" cy="3417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ctr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How </a:t>
              </a:r>
              <a:r>
                <a:rPr b="0" sz="700">
                  <a:latin typeface="+mj-lt"/>
                  <a:ea typeface="+mj-ea"/>
                  <a:cs typeface="+mj-cs"/>
                  <a:sym typeface="Arial"/>
                </a:rPr>
                <a:t> </a:t>
              </a:r>
            </a:p>
          </p:txBody>
        </p:sp>
      </p:grpSp>
      <p:grpSp>
        <p:nvGrpSpPr>
          <p:cNvPr id="1490" name="Google Shape;178;gacc7af49e0_0_2436"/>
          <p:cNvGrpSpPr/>
          <p:nvPr/>
        </p:nvGrpSpPr>
        <p:grpSpPr>
          <a:xfrm>
            <a:off x="2016928" y="2044755"/>
            <a:ext cx="5073491" cy="1055748"/>
            <a:chOff x="0" y="0"/>
            <a:chExt cx="5073490" cy="1055747"/>
          </a:xfrm>
        </p:grpSpPr>
        <p:sp>
          <p:nvSpPr>
            <p:cNvPr id="1488" name="Rectangle"/>
            <p:cNvSpPr/>
            <p:nvPr/>
          </p:nvSpPr>
          <p:spPr>
            <a:xfrm>
              <a:off x="0" y="0"/>
              <a:ext cx="5073491" cy="1055748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2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89" name="Ali is the tallest boy in his family ."/>
            <p:cNvSpPr/>
            <p:nvPr/>
          </p:nvSpPr>
          <p:spPr>
            <a:xfrm>
              <a:off x="0" y="0"/>
              <a:ext cx="507349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2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Ali is the tallest boy in his family .</a:t>
              </a:r>
            </a:p>
          </p:txBody>
        </p:sp>
      </p:grpSp>
      <p:grpSp>
        <p:nvGrpSpPr>
          <p:cNvPr id="1493" name="Google Shape;179;gacc7af49e0_0_2436"/>
          <p:cNvGrpSpPr/>
          <p:nvPr/>
        </p:nvGrpSpPr>
        <p:grpSpPr>
          <a:xfrm>
            <a:off x="1797255" y="1158975"/>
            <a:ext cx="928314" cy="325925"/>
            <a:chOff x="0" y="0"/>
            <a:chExt cx="928312" cy="325923"/>
          </a:xfrm>
        </p:grpSpPr>
        <p:sp>
          <p:nvSpPr>
            <p:cNvPr id="1491" name="Rectangle"/>
            <p:cNvSpPr/>
            <p:nvPr/>
          </p:nvSpPr>
          <p:spPr>
            <a:xfrm>
              <a:off x="0" y="0"/>
              <a:ext cx="928313" cy="325924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</a:p>
          </p:txBody>
        </p:sp>
        <p:sp>
          <p:nvSpPr>
            <p:cNvPr id="1492" name="1st noun"/>
            <p:cNvSpPr txBox="1"/>
            <p:nvPr/>
          </p:nvSpPr>
          <p:spPr>
            <a:xfrm>
              <a:off x="0" y="0"/>
              <a:ext cx="928313" cy="316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1st noun</a:t>
              </a:r>
              <a:r>
                <a:rPr b="0"/>
                <a:t> </a:t>
              </a:r>
            </a:p>
          </p:txBody>
        </p:sp>
      </p:grpSp>
      <p:grpSp>
        <p:nvGrpSpPr>
          <p:cNvPr id="1496" name="Google Shape;180;gacc7af49e0_0_2436"/>
          <p:cNvGrpSpPr/>
          <p:nvPr/>
        </p:nvGrpSpPr>
        <p:grpSpPr>
          <a:xfrm>
            <a:off x="4962808" y="1172755"/>
            <a:ext cx="1872453" cy="325924"/>
            <a:chOff x="0" y="0"/>
            <a:chExt cx="1872451" cy="325923"/>
          </a:xfrm>
        </p:grpSpPr>
        <p:sp>
          <p:nvSpPr>
            <p:cNvPr id="1494" name="Rectangle"/>
            <p:cNvSpPr/>
            <p:nvPr/>
          </p:nvSpPr>
          <p:spPr>
            <a:xfrm>
              <a:off x="0" y="0"/>
              <a:ext cx="1872452" cy="325924"/>
            </a:xfrm>
            <a:prstGeom prst="rect">
              <a:avLst/>
            </a:prstGeom>
            <a:solidFill>
              <a:srgbClr val="99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95" name="noun ( in - of )"/>
            <p:cNvSpPr/>
            <p:nvPr/>
          </p:nvSpPr>
          <p:spPr>
            <a:xfrm>
              <a:off x="0" y="0"/>
              <a:ext cx="187245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/>
            <a:p>
              <a:pPr defTabSz="502485">
                <a:defRPr b="1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defRPr>
              </a:pPr>
              <a:r>
                <a:t> </a:t>
              </a:r>
              <a:r>
                <a:rPr sz="1600">
                  <a:latin typeface="Comic Sans MS"/>
                  <a:ea typeface="Comic Sans MS"/>
                  <a:cs typeface="Comic Sans MS"/>
                  <a:sym typeface="Comic Sans MS"/>
                </a:rPr>
                <a:t>noun</a:t>
              </a:r>
              <a:r>
                <a:rPr b="0" sz="1600">
                  <a:latin typeface="Comic Sans MS"/>
                  <a:ea typeface="Comic Sans MS"/>
                  <a:cs typeface="Comic Sans MS"/>
                  <a:sym typeface="Comic Sans MS"/>
                </a:rPr>
                <a:t> ( in - of )</a:t>
              </a:r>
            </a:p>
          </p:txBody>
        </p:sp>
      </p:grpSp>
      <p:grpSp>
        <p:nvGrpSpPr>
          <p:cNvPr id="1499" name="Google Shape;181;gacc7af49e0_0_2436"/>
          <p:cNvGrpSpPr/>
          <p:nvPr/>
        </p:nvGrpSpPr>
        <p:grpSpPr>
          <a:xfrm>
            <a:off x="2725568" y="1172755"/>
            <a:ext cx="602225" cy="392581"/>
            <a:chOff x="0" y="0"/>
            <a:chExt cx="602224" cy="392580"/>
          </a:xfrm>
        </p:grpSpPr>
        <p:sp>
          <p:nvSpPr>
            <p:cNvPr id="1497" name="Rectangle"/>
            <p:cNvSpPr/>
            <p:nvPr/>
          </p:nvSpPr>
          <p:spPr>
            <a:xfrm>
              <a:off x="0" y="0"/>
              <a:ext cx="602225" cy="325924"/>
            </a:xfrm>
            <a:prstGeom prst="rect">
              <a:avLst/>
            </a:pr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498" name="Be"/>
            <p:cNvSpPr txBox="1"/>
            <p:nvPr/>
          </p:nvSpPr>
          <p:spPr>
            <a:xfrm>
              <a:off x="0" y="0"/>
              <a:ext cx="602225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Be </a:t>
              </a:r>
            </a:p>
          </p:txBody>
        </p:sp>
      </p:grpSp>
      <p:sp>
        <p:nvSpPr>
          <p:cNvPr id="1500" name="Google Shape;182;gacc7af49e0_0_2436"/>
          <p:cNvSpPr/>
          <p:nvPr/>
        </p:nvSpPr>
        <p:spPr>
          <a:xfrm flipH="1" flipV="1">
            <a:off x="2816377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503" name="Google Shape;183;gacc7af49e0_0_2436"/>
          <p:cNvGrpSpPr/>
          <p:nvPr/>
        </p:nvGrpSpPr>
        <p:grpSpPr>
          <a:xfrm>
            <a:off x="3914149" y="1172755"/>
            <a:ext cx="1048660" cy="392581"/>
            <a:chOff x="0" y="0"/>
            <a:chExt cx="1048658" cy="392580"/>
          </a:xfrm>
        </p:grpSpPr>
        <p:sp>
          <p:nvSpPr>
            <p:cNvPr id="1501" name="Rectangle"/>
            <p:cNvSpPr/>
            <p:nvPr/>
          </p:nvSpPr>
          <p:spPr>
            <a:xfrm>
              <a:off x="0" y="0"/>
              <a:ext cx="1048659" cy="325924"/>
            </a:xfrm>
            <a:prstGeom prst="rect">
              <a:avLst/>
            </a:prstGeom>
            <a:solidFill>
              <a:srgbClr val="FF00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502" name="adj + est"/>
            <p:cNvSpPr txBox="1"/>
            <p:nvPr/>
          </p:nvSpPr>
          <p:spPr>
            <a:xfrm>
              <a:off x="0" y="0"/>
              <a:ext cx="1048659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adj + est </a:t>
              </a:r>
            </a:p>
          </p:txBody>
        </p:sp>
      </p:grpSp>
      <p:grpSp>
        <p:nvGrpSpPr>
          <p:cNvPr id="1506" name="Google Shape;184;gacc7af49e0_0_2436"/>
          <p:cNvGrpSpPr/>
          <p:nvPr/>
        </p:nvGrpSpPr>
        <p:grpSpPr>
          <a:xfrm>
            <a:off x="3311925" y="1172755"/>
            <a:ext cx="602225" cy="392581"/>
            <a:chOff x="0" y="0"/>
            <a:chExt cx="602224" cy="392580"/>
          </a:xfrm>
        </p:grpSpPr>
        <p:sp>
          <p:nvSpPr>
            <p:cNvPr id="1504" name="Rectangle"/>
            <p:cNvSpPr/>
            <p:nvPr/>
          </p:nvSpPr>
          <p:spPr>
            <a:xfrm>
              <a:off x="0" y="0"/>
              <a:ext cx="602225" cy="325924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</a:p>
          </p:txBody>
        </p:sp>
        <p:sp>
          <p:nvSpPr>
            <p:cNvPr id="1505" name="the"/>
            <p:cNvSpPr txBox="1"/>
            <p:nvPr/>
          </p:nvSpPr>
          <p:spPr>
            <a:xfrm>
              <a:off x="0" y="0"/>
              <a:ext cx="602225" cy="392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240" tIns="50240" rIns="50240" bIns="50240" numCol="1" anchor="t">
              <a:spAutoFit/>
            </a:bodyPr>
            <a:lstStyle>
              <a:lvl1pPr defTabSz="502485">
                <a:defRPr sz="160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pPr/>
              <a:r>
                <a:t>the</a:t>
              </a:r>
            </a:p>
          </p:txBody>
        </p:sp>
      </p:grpSp>
      <p:sp>
        <p:nvSpPr>
          <p:cNvPr id="1507" name="Google Shape;185;gacc7af49e0_0_2436"/>
          <p:cNvSpPr/>
          <p:nvPr/>
        </p:nvSpPr>
        <p:spPr>
          <a:xfrm flipH="1" flipV="1">
            <a:off x="3547506" y="1454881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08" name="Google Shape;186;gacc7af49e0_0_2436"/>
          <p:cNvSpPr/>
          <p:nvPr/>
        </p:nvSpPr>
        <p:spPr>
          <a:xfrm flipH="1" flipV="1">
            <a:off x="4500506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09" name="Google Shape;187;gacc7af49e0_0_2436"/>
          <p:cNvSpPr/>
          <p:nvPr/>
        </p:nvSpPr>
        <p:spPr>
          <a:xfrm flipH="1" flipV="1">
            <a:off x="5078057" y="1498678"/>
            <a:ext cx="7090" cy="559857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10" name="Google Shape;188;gacc7af49e0_0_2436"/>
          <p:cNvSpPr/>
          <p:nvPr/>
        </p:nvSpPr>
        <p:spPr>
          <a:xfrm>
            <a:off x="2823466" y="3435122"/>
            <a:ext cx="758180" cy="10222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511" name="Google Shape;189;gacc7af49e0_0_2436"/>
          <p:cNvSpPr txBox="1"/>
          <p:nvPr/>
        </p:nvSpPr>
        <p:spPr>
          <a:xfrm>
            <a:off x="5566846" y="3167448"/>
            <a:ext cx="2020430" cy="570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240" tIns="50240" rIns="50240" bIns="50240">
            <a:spAutoFit/>
          </a:bodyPr>
          <a:lstStyle/>
          <a:p>
            <a:pPr defTabSz="502485">
              <a:defRPr sz="2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tall</a:t>
            </a:r>
            <a:r>
              <a:rPr>
                <a:solidFill>
                  <a:srgbClr val="FF0000"/>
                </a:solidFill>
              </a:rPr>
              <a:t>est</a:t>
            </a:r>
            <a:r>
              <a:t> </a:t>
            </a:r>
          </a:p>
        </p:txBody>
      </p:sp>
      <p:sp>
        <p:nvSpPr>
          <p:cNvPr id="1512" name="Google Shape;190;gacc7af49e0_0_2436"/>
          <p:cNvSpPr/>
          <p:nvPr/>
        </p:nvSpPr>
        <p:spPr>
          <a:xfrm>
            <a:off x="4756626" y="3435122"/>
            <a:ext cx="758181" cy="10222"/>
          </a:xfrm>
          <a:prstGeom prst="line">
            <a:avLst/>
          </a:prstGeom>
          <a:ln w="38100">
            <a:solidFill>
              <a:srgbClr val="5E696C"/>
            </a:solidFill>
            <a:tailEnd type="triangle"/>
          </a:ln>
        </p:spPr>
        <p:txBody>
          <a:bodyPr lIns="0" tIns="0" rIns="0" bIns="0"/>
          <a:lstStyle/>
          <a:p>
            <a:pPr defTabSz="502485">
              <a:defRPr sz="700">
                <a:solidFill>
                  <a:srgbClr val="F55E61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8" grpId="8"/>
      <p:bldP build="whole" bldLvl="1" animBg="1" rev="0" advAuto="0" spid="1509" grpId="10"/>
      <p:bldP build="whole" bldLvl="1" animBg="1" rev="0" advAuto="0" spid="1493" grpId="4"/>
      <p:bldP build="whole" bldLvl="1" animBg="1" rev="0" advAuto="0" spid="1512" grpId="15"/>
      <p:bldP build="whole" bldLvl="1" animBg="1" rev="0" advAuto="0" spid="1510" grpId="13"/>
      <p:bldP build="whole" bldLvl="1" animBg="1" rev="0" advAuto="0" spid="1511" grpId="16"/>
      <p:bldP build="whole" bldLvl="1" animBg="1" rev="0" advAuto="0" spid="1490" grpId="2"/>
      <p:bldP build="whole" bldLvl="1" animBg="1" rev="0" advAuto="0" spid="1496" grpId="11"/>
      <p:bldP build="whole" bldLvl="1" animBg="1" rev="0" advAuto="0" spid="1484" grpId="3"/>
      <p:bldP build="whole" bldLvl="1" animBg="1" rev="0" advAuto="0" spid="1507" grpId="7"/>
      <p:bldP build="whole" bldLvl="1" animBg="1" rev="0" advAuto="0" spid="1482" grpId="14"/>
      <p:bldP build="whole" bldLvl="1" animBg="1" rev="0" advAuto="0" spid="1481" grpId="12"/>
      <p:bldP build="whole" bldLvl="1" animBg="1" rev="0" advAuto="0" spid="1487" grpId="1"/>
      <p:bldP build="whole" bldLvl="1" animBg="1" rev="0" advAuto="0" spid="1499" grpId="6"/>
      <p:bldP build="whole" bldLvl="1" animBg="1" rev="0" advAuto="0" spid="1503" grpId="9"/>
      <p:bldP build="whole" bldLvl="1" animBg="1" rev="0" advAuto="0" spid="1500" grpId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7FA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" name="Google Shape;195;gacc7af49e0_0_2461" descr="Google Shape;195;gacc7af49e0_0_2461"/>
          <p:cNvPicPr>
            <a:picLocks noChangeAspect="1"/>
          </p:cNvPicPr>
          <p:nvPr/>
        </p:nvPicPr>
        <p:blipFill>
          <a:blip r:embed="rId2">
            <a:extLst/>
          </a:blip>
          <a:srcRect l="0" t="4652" r="3417" b="10779"/>
          <a:stretch>
            <a:fillRect/>
          </a:stretch>
        </p:blipFill>
        <p:spPr>
          <a:xfrm>
            <a:off x="1086127" y="-311"/>
            <a:ext cx="6778059" cy="5143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E2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13" y="0"/>
            <a:ext cx="7139543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7" name="مستطيل 1"/>
          <p:cNvSpPr txBox="1"/>
          <p:nvPr/>
        </p:nvSpPr>
        <p:spPr>
          <a:xfrm>
            <a:off x="2129559" y="643095"/>
            <a:ext cx="3378548" cy="2387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24" tIns="25124" rIns="25124" bIns="25124">
            <a:spAutoFit/>
          </a:bodyPr>
          <a:lstStyle/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the best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  better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more popular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hottest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      the worst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quietest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           bigger</a:t>
            </a:r>
          </a:p>
          <a:p>
            <a:pPr defTabSz="678355">
              <a:defRPr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more beautiful</a:t>
            </a:r>
          </a:p>
        </p:txBody>
      </p:sp>
      <p:sp>
        <p:nvSpPr>
          <p:cNvPr id="1518" name="مستطيل 3"/>
          <p:cNvSpPr txBox="1"/>
          <p:nvPr/>
        </p:nvSpPr>
        <p:spPr>
          <a:xfrm>
            <a:off x="4242737" y="1545070"/>
            <a:ext cx="1532560" cy="29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24" tIns="25124" rIns="25124" bIns="25124">
            <a:spAutoFit/>
          </a:bodyPr>
          <a:lstStyle>
            <a:lvl1pPr defTabSz="678355">
              <a:defRPr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the driest</a:t>
            </a:r>
          </a:p>
        </p:txBody>
      </p:sp>
      <p:sp>
        <p:nvSpPr>
          <p:cNvPr id="1519" name="مستطيل 2"/>
          <p:cNvSpPr txBox="1"/>
          <p:nvPr/>
        </p:nvSpPr>
        <p:spPr>
          <a:xfrm>
            <a:off x="1673812" y="4293151"/>
            <a:ext cx="3681659" cy="85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24" tIns="25124" rIns="25124" bIns="25124">
            <a:spAutoFit/>
          </a:bodyPr>
          <a:lstStyle/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it isn’t. It’s shorter.</a:t>
            </a:r>
          </a:p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they aren’t. They’re slower.</a:t>
            </a:r>
          </a:p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it isn’t. It’s noisier.</a:t>
            </a:r>
          </a:p>
        </p:txBody>
      </p:sp>
      <p:sp>
        <p:nvSpPr>
          <p:cNvPr id="1520" name="مستطيل 5"/>
          <p:cNvSpPr txBox="1"/>
          <p:nvPr/>
        </p:nvSpPr>
        <p:spPr>
          <a:xfrm>
            <a:off x="5508106" y="4293151"/>
            <a:ext cx="2838377" cy="111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124" tIns="25124" rIns="25124" bIns="25124">
            <a:spAutoFit/>
          </a:bodyPr>
          <a:lstStyle/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it isn’t. It’s smaller.</a:t>
            </a:r>
          </a:p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it isn’t. It’s worse.</a:t>
            </a:r>
          </a:p>
          <a:p>
            <a:pPr defTabSz="678355">
              <a:defRPr b="1" sz="1500">
                <a:solidFill>
                  <a:srgbClr val="0033CC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No, they aren’t. They’re dirtier.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5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1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1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1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8" dur="500"/>
                                        <p:tgtEl>
                                          <p:spTgt spid="15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500"/>
                                        <p:tgtEl>
                                          <p:spTgt spid="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500"/>
                                        <p:tgtEl>
                                          <p:spTgt spid="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5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500"/>
                                        <p:tgtEl>
                                          <p:spTgt spid="15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500"/>
                                        <p:tgtEl>
                                          <p:spTgt spid="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4" dur="500"/>
                                        <p:tgtEl>
                                          <p:spTgt spid="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9" dur="500"/>
                                        <p:tgtEl>
                                          <p:spTgt spid="1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8" grpId="2"/>
      <p:bldP build="p" bldLvl="5" animBg="1" rev="0" advAuto="0" spid="1520" grpId="4"/>
      <p:bldP build="p" bldLvl="5" animBg="1" rev="0" advAuto="0" spid="1517" grpId="1"/>
      <p:bldP build="p" bldLvl="5" animBg="1" rev="0" advAuto="0" spid="151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"/>
          <p:cNvGrpSpPr/>
          <p:nvPr/>
        </p:nvGrpSpPr>
        <p:grpSpPr>
          <a:xfrm>
            <a:off x="350578" y="4223773"/>
            <a:ext cx="741089" cy="716253"/>
            <a:chOff x="0" y="0"/>
            <a:chExt cx="741087" cy="716252"/>
          </a:xfrm>
        </p:grpSpPr>
        <p:pic>
          <p:nvPicPr>
            <p:cNvPr id="302" name="Google Shape;8660;p43" descr="Google Shape;8660;p4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  <p:pic>
        <p:nvPicPr>
          <p:cNvPr id="305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207" y="285283"/>
            <a:ext cx="3557586" cy="4572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Homework"/>
          <p:cNvSpPr txBox="1"/>
          <p:nvPr>
            <p:ph type="title"/>
          </p:nvPr>
        </p:nvSpPr>
        <p:spPr>
          <a:xfrm>
            <a:off x="1813468" y="833867"/>
            <a:ext cx="5032824" cy="1013748"/>
          </a:xfrm>
          <a:prstGeom prst="rect">
            <a:avLst/>
          </a:prstGeom>
        </p:spPr>
        <p:txBody>
          <a:bodyPr/>
          <a:lstStyle>
            <a:lvl1pPr defTabSz="493776">
              <a:defRPr sz="5400">
                <a:solidFill>
                  <a:srgbClr val="FF8648"/>
                </a:solidFill>
              </a:defRPr>
            </a:lvl1pPr>
          </a:lstStyle>
          <a:p>
            <a:pPr/>
            <a:r>
              <a:t>Homework </a:t>
            </a:r>
          </a:p>
        </p:txBody>
      </p:sp>
      <p:sp>
        <p:nvSpPr>
          <p:cNvPr id="1523" name="I…"/>
          <p:cNvSpPr txBox="1"/>
          <p:nvPr>
            <p:ph type="body" sz="quarter" idx="1"/>
          </p:nvPr>
        </p:nvSpPr>
        <p:spPr>
          <a:xfrm>
            <a:off x="1934528" y="2310877"/>
            <a:ext cx="4790703" cy="1804906"/>
          </a:xfrm>
          <a:prstGeom prst="rect">
            <a:avLst/>
          </a:prstGeom>
        </p:spPr>
        <p:txBody>
          <a:bodyPr/>
          <a:lstStyle/>
          <a:p>
            <a:pPr>
              <a:defRPr b="1" sz="2700"/>
            </a:pPr>
            <a:r>
              <a:t>I</a:t>
            </a:r>
          </a:p>
          <a:p>
            <a:pPr>
              <a:defRPr b="1" sz="2700"/>
            </a:pPr>
          </a:p>
          <a:p>
            <a:pPr>
              <a:defRPr b="1" sz="2700"/>
            </a:pPr>
            <a:r>
              <a:t>Page 118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Objectives:"/>
          <p:cNvSpPr txBox="1"/>
          <p:nvPr>
            <p:ph type="body" sz="quarter" idx="4294967295"/>
          </p:nvPr>
        </p:nvSpPr>
        <p:spPr>
          <a:xfrm>
            <a:off x="306234" y="637261"/>
            <a:ext cx="4147673" cy="99264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0000"/>
              </a:buClr>
              <a:buFont typeface="Helvetica"/>
              <a:defRPr sz="5000">
                <a:solidFill>
                  <a:srgbClr val="149DE4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Objectives:</a:t>
            </a:r>
          </a:p>
        </p:txBody>
      </p:sp>
      <p:sp>
        <p:nvSpPr>
          <p:cNvPr id="308" name="Write a post card to a pen pal.…"/>
          <p:cNvSpPr txBox="1"/>
          <p:nvPr/>
        </p:nvSpPr>
        <p:spPr>
          <a:xfrm>
            <a:off x="209434" y="1300739"/>
            <a:ext cx="6013214" cy="2909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 defTabSz="155538">
              <a:lnSpc>
                <a:spcPts val="2900"/>
              </a:lnSpc>
              <a:spcBef>
                <a:spcPts val="700"/>
              </a:spcBef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</a:p>
          <a:p>
            <a:pPr marL="145535" indent="-145535" defTabSz="155538">
              <a:lnSpc>
                <a:spcPts val="2900"/>
              </a:lnSpc>
              <a:spcBef>
                <a:spcPts val="700"/>
              </a:spcBef>
              <a:buSzPct val="100000"/>
              <a:buChar char="•"/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Write a post card to a pen pal.</a:t>
            </a:r>
          </a:p>
          <a:p>
            <a:pPr marL="145535" indent="-145535" defTabSz="155538">
              <a:lnSpc>
                <a:spcPts val="2900"/>
              </a:lnSpc>
              <a:spcBef>
                <a:spcPts val="700"/>
              </a:spcBef>
              <a:buSzPct val="100000"/>
              <a:buChar char="•"/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Organize your ideas.</a:t>
            </a:r>
          </a:p>
          <a:p>
            <a:pPr marL="145535" indent="-145535" defTabSz="155538">
              <a:lnSpc>
                <a:spcPts val="2900"/>
              </a:lnSpc>
              <a:spcBef>
                <a:spcPts val="700"/>
              </a:spcBef>
              <a:buSzPct val="100000"/>
              <a:buChar char="•"/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Answer questions based upon the text. </a:t>
            </a:r>
          </a:p>
          <a:p>
            <a:pPr marL="145535" indent="-145535" defTabSz="155538">
              <a:lnSpc>
                <a:spcPts val="2900"/>
              </a:lnSpc>
              <a:spcBef>
                <a:spcPts val="700"/>
              </a:spcBef>
              <a:buSzPct val="100000"/>
              <a:buChar char="•"/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Use personal pronouns correctly.</a:t>
            </a:r>
          </a:p>
          <a:p>
            <a:pPr marL="145535" indent="-145535" defTabSz="155538">
              <a:lnSpc>
                <a:spcPts val="2900"/>
              </a:lnSpc>
              <a:spcBef>
                <a:spcPts val="700"/>
              </a:spcBef>
              <a:buSzPct val="100000"/>
              <a:buChar char="•"/>
              <a:defRPr sz="1377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Make a brochure about your neighborhood.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274378" y="4325373"/>
            <a:ext cx="741089" cy="716253"/>
            <a:chOff x="0" y="0"/>
            <a:chExt cx="741087" cy="716252"/>
          </a:xfrm>
        </p:grpSpPr>
        <p:pic>
          <p:nvPicPr>
            <p:cNvPr id="309" name="Google Shape;8660;p43" descr="Google Shape;8660;p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54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roup"/>
          <p:cNvGrpSpPr/>
          <p:nvPr/>
        </p:nvGrpSpPr>
        <p:grpSpPr>
          <a:xfrm>
            <a:off x="8110279" y="4414273"/>
            <a:ext cx="741088" cy="716253"/>
            <a:chOff x="0" y="0"/>
            <a:chExt cx="741087" cy="716252"/>
          </a:xfrm>
        </p:grpSpPr>
        <p:pic>
          <p:nvPicPr>
            <p:cNvPr id="313" name="Google Shape;8660;p43" descr="Google Shape;8660;p4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4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  <p:pic>
        <p:nvPicPr>
          <p:cNvPr id="316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3">
            <a:extLst/>
          </a:blip>
          <a:srcRect l="2653" t="0" r="8275" b="44530"/>
          <a:stretch>
            <a:fillRect/>
          </a:stretch>
        </p:blipFill>
        <p:spPr>
          <a:xfrm>
            <a:off x="1549637" y="252809"/>
            <a:ext cx="5793731" cy="46379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9987038">
              <a:srgbClr val="000000">
                <a:alpha val="70000"/>
              </a:srgbClr>
            </a:outerShdw>
          </a:effectLst>
        </p:spPr>
      </p:pic>
      <p:grpSp>
        <p:nvGrpSpPr>
          <p:cNvPr id="319" name="Group"/>
          <p:cNvGrpSpPr/>
          <p:nvPr/>
        </p:nvGrpSpPr>
        <p:grpSpPr>
          <a:xfrm>
            <a:off x="8110279" y="4414273"/>
            <a:ext cx="741088" cy="716253"/>
            <a:chOff x="0" y="0"/>
            <a:chExt cx="741087" cy="716252"/>
          </a:xfrm>
        </p:grpSpPr>
        <p:pic>
          <p:nvPicPr>
            <p:cNvPr id="317" name="Google Shape;8660;p43" descr="Google Shape;8660;p4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  <p:sp>
        <p:nvSpPr>
          <p:cNvPr id="320" name="Rounded Rectangle"/>
          <p:cNvSpPr/>
          <p:nvPr/>
        </p:nvSpPr>
        <p:spPr>
          <a:xfrm>
            <a:off x="3480418" y="753961"/>
            <a:ext cx="613083" cy="275121"/>
          </a:xfrm>
          <a:prstGeom prst="roundRect">
            <a:avLst>
              <a:gd name="adj" fmla="val 50000"/>
            </a:avLst>
          </a:prstGeom>
          <a:ln w="381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21" name="Is a friend who lives in another city or country and someone who you exchange letters or emails with."/>
          <p:cNvSpPr txBox="1"/>
          <p:nvPr/>
        </p:nvSpPr>
        <p:spPr>
          <a:xfrm>
            <a:off x="3980939" y="1063244"/>
            <a:ext cx="2955741" cy="97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marL="98297" indent="-49148" algn="ctr" defTabSz="393191">
              <a:defRPr sz="1100">
                <a:solidFill>
                  <a:schemeClr val="accent2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        Is a friend who lives in another city or country and someone who you exchange letters or emails with.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" grpId="2"/>
      <p:bldP build="whole" bldLvl="1" animBg="1" rev="0" advAuto="0" spid="3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Screen Shot 1442-04-03 at 8.40.42 PM.png" descr="Screen Shot 1442-04-03 at 8.40.42 PM.png"/>
          <p:cNvPicPr>
            <a:picLocks noChangeAspect="1"/>
          </p:cNvPicPr>
          <p:nvPr/>
        </p:nvPicPr>
        <p:blipFill>
          <a:blip r:embed="rId2">
            <a:extLst/>
          </a:blip>
          <a:srcRect l="1881" t="0" r="2367" b="4001"/>
          <a:stretch>
            <a:fillRect/>
          </a:stretch>
        </p:blipFill>
        <p:spPr>
          <a:xfrm>
            <a:off x="1245217" y="378758"/>
            <a:ext cx="6247563" cy="40763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324" name="Line"/>
          <p:cNvSpPr/>
          <p:nvPr/>
        </p:nvSpPr>
        <p:spPr>
          <a:xfrm>
            <a:off x="1554397" y="1738795"/>
            <a:ext cx="506876" cy="53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25" name="Line"/>
          <p:cNvSpPr/>
          <p:nvPr/>
        </p:nvSpPr>
        <p:spPr>
          <a:xfrm>
            <a:off x="2460543" y="1738796"/>
            <a:ext cx="1073067" cy="2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26" name="Line"/>
          <p:cNvSpPr/>
          <p:nvPr/>
        </p:nvSpPr>
        <p:spPr>
          <a:xfrm>
            <a:off x="1548682" y="1956130"/>
            <a:ext cx="1073068" cy="3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27" name="Line"/>
          <p:cNvSpPr/>
          <p:nvPr/>
        </p:nvSpPr>
        <p:spPr>
          <a:xfrm>
            <a:off x="2847257" y="1978715"/>
            <a:ext cx="570645" cy="2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28" name="Line"/>
          <p:cNvSpPr/>
          <p:nvPr/>
        </p:nvSpPr>
        <p:spPr>
          <a:xfrm>
            <a:off x="3581234" y="2012591"/>
            <a:ext cx="895211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29" name="Line"/>
          <p:cNvSpPr/>
          <p:nvPr/>
        </p:nvSpPr>
        <p:spPr>
          <a:xfrm>
            <a:off x="4721721" y="2023883"/>
            <a:ext cx="506916" cy="2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30" name="Line"/>
          <p:cNvSpPr/>
          <p:nvPr/>
        </p:nvSpPr>
        <p:spPr>
          <a:xfrm>
            <a:off x="1506303" y="2150883"/>
            <a:ext cx="506916" cy="2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  <p:sp>
        <p:nvSpPr>
          <p:cNvPr id="331" name="Line"/>
          <p:cNvSpPr/>
          <p:nvPr/>
        </p:nvSpPr>
        <p:spPr>
          <a:xfrm>
            <a:off x="2590331" y="2184759"/>
            <a:ext cx="506916" cy="2"/>
          </a:xfrm>
          <a:prstGeom prst="line">
            <a:avLst/>
          </a:prstGeom>
          <a:ln w="38100">
            <a:solidFill>
              <a:schemeClr val="accent2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chemeClr val="accent2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7"/>
      <p:bldP build="whole" bldLvl="1" animBg="1" rev="0" advAuto="0" spid="324" grpId="1"/>
      <p:bldP build="whole" bldLvl="1" animBg="1" rev="0" advAuto="0" spid="331" grpId="8"/>
      <p:bldP build="whole" bldLvl="1" animBg="1" rev="0" advAuto="0" spid="329" grpId="6"/>
      <p:bldP build="whole" bldLvl="1" animBg="1" rev="0" advAuto="0" spid="325" grpId="2"/>
      <p:bldP build="whole" bldLvl="1" animBg="1" rev="0" advAuto="0" spid="328" grpId="5"/>
      <p:bldP build="whole" bldLvl="1" animBg="1" rev="0" advAuto="0" spid="326" grpId="3"/>
      <p:bldP build="whole" bldLvl="1" animBg="1" rev="0" advAuto="0" spid="327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21926;p57"/>
          <p:cNvGrpSpPr/>
          <p:nvPr/>
        </p:nvGrpSpPr>
        <p:grpSpPr>
          <a:xfrm>
            <a:off x="1830356" y="4301287"/>
            <a:ext cx="343801" cy="581607"/>
            <a:chOff x="-1" y="0"/>
            <a:chExt cx="343800" cy="581605"/>
          </a:xfrm>
        </p:grpSpPr>
        <p:sp>
          <p:nvSpPr>
            <p:cNvPr id="333" name="Google Shape;21927;p57"/>
            <p:cNvSpPr/>
            <p:nvPr/>
          </p:nvSpPr>
          <p:spPr>
            <a:xfrm>
              <a:off x="85370" y="277061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8100" y="0"/>
                  </a:moveTo>
                  <a:cubicBezTo>
                    <a:pt x="-2700" y="8100"/>
                    <a:pt x="-2700" y="13500"/>
                    <a:pt x="8100" y="21600"/>
                  </a:cubicBezTo>
                  <a:cubicBezTo>
                    <a:pt x="18900" y="13500"/>
                    <a:pt x="18900" y="5400"/>
                    <a:pt x="81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4" name="Google Shape;21928;p57"/>
            <p:cNvSpPr/>
            <p:nvPr/>
          </p:nvSpPr>
          <p:spPr>
            <a:xfrm>
              <a:off x="-2" y="0"/>
              <a:ext cx="128443" cy="55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463" y="19302"/>
                  </a:moveTo>
                  <a:cubicBezTo>
                    <a:pt x="478" y="19302"/>
                    <a:pt x="463" y="19308"/>
                    <a:pt x="424" y="19308"/>
                  </a:cubicBezTo>
                  <a:cubicBezTo>
                    <a:pt x="444" y="19303"/>
                    <a:pt x="459" y="19302"/>
                    <a:pt x="463" y="19302"/>
                  </a:cubicBezTo>
                  <a:close/>
                  <a:moveTo>
                    <a:pt x="2179" y="6175"/>
                  </a:moveTo>
                  <a:cubicBezTo>
                    <a:pt x="3994" y="6204"/>
                    <a:pt x="5808" y="6232"/>
                    <a:pt x="7622" y="6232"/>
                  </a:cubicBezTo>
                  <a:cubicBezTo>
                    <a:pt x="11197" y="6232"/>
                    <a:pt x="14767" y="6232"/>
                    <a:pt x="18277" y="6189"/>
                  </a:cubicBezTo>
                  <a:cubicBezTo>
                    <a:pt x="18105" y="6600"/>
                    <a:pt x="18277" y="6984"/>
                    <a:pt x="18395" y="7395"/>
                  </a:cubicBezTo>
                  <a:cubicBezTo>
                    <a:pt x="18572" y="7721"/>
                    <a:pt x="18105" y="7991"/>
                    <a:pt x="18105" y="8331"/>
                  </a:cubicBezTo>
                  <a:cubicBezTo>
                    <a:pt x="18105" y="8714"/>
                    <a:pt x="17928" y="9111"/>
                    <a:pt x="17987" y="9508"/>
                  </a:cubicBezTo>
                  <a:cubicBezTo>
                    <a:pt x="17928" y="9707"/>
                    <a:pt x="18336" y="9849"/>
                    <a:pt x="18218" y="10048"/>
                  </a:cubicBezTo>
                  <a:cubicBezTo>
                    <a:pt x="17987" y="10303"/>
                    <a:pt x="18218" y="10643"/>
                    <a:pt x="18395" y="10927"/>
                  </a:cubicBezTo>
                  <a:cubicBezTo>
                    <a:pt x="18631" y="11395"/>
                    <a:pt x="18164" y="11891"/>
                    <a:pt x="18218" y="12317"/>
                  </a:cubicBezTo>
                  <a:cubicBezTo>
                    <a:pt x="18164" y="12629"/>
                    <a:pt x="18690" y="12813"/>
                    <a:pt x="18631" y="13153"/>
                  </a:cubicBezTo>
                  <a:cubicBezTo>
                    <a:pt x="18631" y="13309"/>
                    <a:pt x="18395" y="13593"/>
                    <a:pt x="18863" y="13749"/>
                  </a:cubicBezTo>
                  <a:cubicBezTo>
                    <a:pt x="18808" y="13905"/>
                    <a:pt x="18808" y="14047"/>
                    <a:pt x="18808" y="14160"/>
                  </a:cubicBezTo>
                  <a:cubicBezTo>
                    <a:pt x="18690" y="14274"/>
                    <a:pt x="19276" y="14373"/>
                    <a:pt x="18863" y="14558"/>
                  </a:cubicBezTo>
                  <a:cubicBezTo>
                    <a:pt x="18863" y="14884"/>
                    <a:pt x="18981" y="15324"/>
                    <a:pt x="18981" y="15692"/>
                  </a:cubicBezTo>
                  <a:cubicBezTo>
                    <a:pt x="18981" y="16118"/>
                    <a:pt x="18808" y="20798"/>
                    <a:pt x="19217" y="20811"/>
                  </a:cubicBezTo>
                  <a:cubicBezTo>
                    <a:pt x="19453" y="20883"/>
                    <a:pt x="19217" y="20967"/>
                    <a:pt x="19217" y="21039"/>
                  </a:cubicBezTo>
                  <a:cubicBezTo>
                    <a:pt x="19217" y="21189"/>
                    <a:pt x="18931" y="21228"/>
                    <a:pt x="18553" y="21228"/>
                  </a:cubicBezTo>
                  <a:cubicBezTo>
                    <a:pt x="18125" y="21228"/>
                    <a:pt x="17579" y="21178"/>
                    <a:pt x="17186" y="21178"/>
                  </a:cubicBezTo>
                  <a:cubicBezTo>
                    <a:pt x="17142" y="21178"/>
                    <a:pt x="17092" y="21180"/>
                    <a:pt x="17048" y="21181"/>
                  </a:cubicBezTo>
                  <a:cubicBezTo>
                    <a:pt x="16065" y="21230"/>
                    <a:pt x="15027" y="21246"/>
                    <a:pt x="13975" y="21246"/>
                  </a:cubicBezTo>
                  <a:cubicBezTo>
                    <a:pt x="11974" y="21246"/>
                    <a:pt x="9914" y="21185"/>
                    <a:pt x="8035" y="21166"/>
                  </a:cubicBezTo>
                  <a:cubicBezTo>
                    <a:pt x="7972" y="21165"/>
                    <a:pt x="7908" y="21165"/>
                    <a:pt x="7839" y="21165"/>
                  </a:cubicBezTo>
                  <a:cubicBezTo>
                    <a:pt x="7087" y="21165"/>
                    <a:pt x="6118" y="21220"/>
                    <a:pt x="5430" y="21220"/>
                  </a:cubicBezTo>
                  <a:cubicBezTo>
                    <a:pt x="5262" y="21220"/>
                    <a:pt x="5115" y="21216"/>
                    <a:pt x="4992" y="21209"/>
                  </a:cubicBezTo>
                  <a:cubicBezTo>
                    <a:pt x="4687" y="21193"/>
                    <a:pt x="4358" y="21187"/>
                    <a:pt x="4013" y="21187"/>
                  </a:cubicBezTo>
                  <a:cubicBezTo>
                    <a:pt x="3153" y="21187"/>
                    <a:pt x="2199" y="21224"/>
                    <a:pt x="1358" y="21224"/>
                  </a:cubicBezTo>
                  <a:cubicBezTo>
                    <a:pt x="1358" y="20713"/>
                    <a:pt x="1771" y="20146"/>
                    <a:pt x="1771" y="19663"/>
                  </a:cubicBezTo>
                  <a:cubicBezTo>
                    <a:pt x="2061" y="18628"/>
                    <a:pt x="1476" y="17579"/>
                    <a:pt x="1594" y="16543"/>
                  </a:cubicBezTo>
                  <a:cubicBezTo>
                    <a:pt x="1771" y="15252"/>
                    <a:pt x="1417" y="13948"/>
                    <a:pt x="1476" y="12642"/>
                  </a:cubicBezTo>
                  <a:cubicBezTo>
                    <a:pt x="1771" y="12500"/>
                    <a:pt x="1535" y="11933"/>
                    <a:pt x="1535" y="11749"/>
                  </a:cubicBezTo>
                  <a:cubicBezTo>
                    <a:pt x="1535" y="11139"/>
                    <a:pt x="1653" y="10516"/>
                    <a:pt x="1653" y="9906"/>
                  </a:cubicBezTo>
                  <a:cubicBezTo>
                    <a:pt x="1653" y="9608"/>
                    <a:pt x="1594" y="9310"/>
                    <a:pt x="1594" y="9011"/>
                  </a:cubicBezTo>
                  <a:cubicBezTo>
                    <a:pt x="1948" y="8360"/>
                    <a:pt x="2002" y="7466"/>
                    <a:pt x="1476" y="6799"/>
                  </a:cubicBezTo>
                  <a:cubicBezTo>
                    <a:pt x="1476" y="6658"/>
                    <a:pt x="1535" y="6516"/>
                    <a:pt x="1594" y="6360"/>
                  </a:cubicBezTo>
                  <a:cubicBezTo>
                    <a:pt x="1653" y="6133"/>
                    <a:pt x="1653" y="6247"/>
                    <a:pt x="2179" y="6175"/>
                  </a:cubicBezTo>
                  <a:close/>
                  <a:moveTo>
                    <a:pt x="16925" y="21411"/>
                  </a:moveTo>
                  <a:cubicBezTo>
                    <a:pt x="16955" y="21411"/>
                    <a:pt x="16955" y="21436"/>
                    <a:pt x="16876" y="21436"/>
                  </a:cubicBezTo>
                  <a:cubicBezTo>
                    <a:pt x="16896" y="21417"/>
                    <a:pt x="16915" y="21411"/>
                    <a:pt x="16925" y="21411"/>
                  </a:cubicBezTo>
                  <a:close/>
                  <a:moveTo>
                    <a:pt x="10160" y="0"/>
                  </a:moveTo>
                  <a:cubicBezTo>
                    <a:pt x="9515" y="0"/>
                    <a:pt x="8375" y="176"/>
                    <a:pt x="8326" y="275"/>
                  </a:cubicBezTo>
                  <a:cubicBezTo>
                    <a:pt x="7917" y="289"/>
                    <a:pt x="8035" y="474"/>
                    <a:pt x="8035" y="544"/>
                  </a:cubicBezTo>
                  <a:cubicBezTo>
                    <a:pt x="8035" y="559"/>
                    <a:pt x="8311" y="829"/>
                    <a:pt x="8380" y="829"/>
                  </a:cubicBezTo>
                  <a:cubicBezTo>
                    <a:pt x="8385" y="829"/>
                    <a:pt x="8385" y="829"/>
                    <a:pt x="8385" y="829"/>
                  </a:cubicBezTo>
                  <a:cubicBezTo>
                    <a:pt x="8035" y="942"/>
                    <a:pt x="8153" y="1141"/>
                    <a:pt x="8153" y="1254"/>
                  </a:cubicBezTo>
                  <a:cubicBezTo>
                    <a:pt x="8267" y="1622"/>
                    <a:pt x="6339" y="2035"/>
                    <a:pt x="6162" y="2403"/>
                  </a:cubicBezTo>
                  <a:cubicBezTo>
                    <a:pt x="5985" y="2801"/>
                    <a:pt x="4992" y="3197"/>
                    <a:pt x="4348" y="3566"/>
                  </a:cubicBezTo>
                  <a:cubicBezTo>
                    <a:pt x="3291" y="4162"/>
                    <a:pt x="1771" y="4729"/>
                    <a:pt x="891" y="5339"/>
                  </a:cubicBezTo>
                  <a:cubicBezTo>
                    <a:pt x="719" y="5495"/>
                    <a:pt x="-43" y="5721"/>
                    <a:pt x="75" y="5849"/>
                  </a:cubicBezTo>
                  <a:cubicBezTo>
                    <a:pt x="95" y="5874"/>
                    <a:pt x="173" y="5885"/>
                    <a:pt x="286" y="5885"/>
                  </a:cubicBezTo>
                  <a:cubicBezTo>
                    <a:pt x="842" y="5885"/>
                    <a:pt x="2258" y="5638"/>
                    <a:pt x="2061" y="5509"/>
                  </a:cubicBezTo>
                  <a:cubicBezTo>
                    <a:pt x="2061" y="5140"/>
                    <a:pt x="3763" y="4758"/>
                    <a:pt x="4230" y="4403"/>
                  </a:cubicBezTo>
                  <a:cubicBezTo>
                    <a:pt x="4874" y="3906"/>
                    <a:pt x="5867" y="3466"/>
                    <a:pt x="6570" y="2984"/>
                  </a:cubicBezTo>
                  <a:cubicBezTo>
                    <a:pt x="6688" y="2885"/>
                    <a:pt x="8035" y="2148"/>
                    <a:pt x="8326" y="2148"/>
                  </a:cubicBezTo>
                  <a:cubicBezTo>
                    <a:pt x="8153" y="2347"/>
                    <a:pt x="9850" y="2318"/>
                    <a:pt x="10258" y="2347"/>
                  </a:cubicBezTo>
                  <a:cubicBezTo>
                    <a:pt x="10499" y="2354"/>
                    <a:pt x="10656" y="2359"/>
                    <a:pt x="10779" y="2359"/>
                  </a:cubicBezTo>
                  <a:cubicBezTo>
                    <a:pt x="11069" y="2359"/>
                    <a:pt x="11133" y="2331"/>
                    <a:pt x="11546" y="2261"/>
                  </a:cubicBezTo>
                  <a:cubicBezTo>
                    <a:pt x="12598" y="2715"/>
                    <a:pt x="12716" y="3509"/>
                    <a:pt x="14590" y="3877"/>
                  </a:cubicBezTo>
                  <a:cubicBezTo>
                    <a:pt x="14590" y="3949"/>
                    <a:pt x="15529" y="4474"/>
                    <a:pt x="15706" y="4544"/>
                  </a:cubicBezTo>
                  <a:cubicBezTo>
                    <a:pt x="16291" y="4857"/>
                    <a:pt x="16699" y="5140"/>
                    <a:pt x="17166" y="5452"/>
                  </a:cubicBezTo>
                  <a:cubicBezTo>
                    <a:pt x="17471" y="5625"/>
                    <a:pt x="17869" y="5744"/>
                    <a:pt x="17038" y="5744"/>
                  </a:cubicBezTo>
                  <a:cubicBezTo>
                    <a:pt x="16915" y="5744"/>
                    <a:pt x="16763" y="5742"/>
                    <a:pt x="16581" y="5736"/>
                  </a:cubicBezTo>
                  <a:cubicBezTo>
                    <a:pt x="15760" y="5779"/>
                    <a:pt x="13715" y="5721"/>
                    <a:pt x="13011" y="5807"/>
                  </a:cubicBezTo>
                  <a:cubicBezTo>
                    <a:pt x="12982" y="5793"/>
                    <a:pt x="12579" y="5787"/>
                    <a:pt x="11984" y="5787"/>
                  </a:cubicBezTo>
                  <a:cubicBezTo>
                    <a:pt x="10425" y="5787"/>
                    <a:pt x="7519" y="5823"/>
                    <a:pt x="6329" y="5823"/>
                  </a:cubicBezTo>
                  <a:cubicBezTo>
                    <a:pt x="6192" y="5823"/>
                    <a:pt x="6074" y="5823"/>
                    <a:pt x="5985" y="5821"/>
                  </a:cubicBezTo>
                  <a:cubicBezTo>
                    <a:pt x="5705" y="5814"/>
                    <a:pt x="5410" y="5812"/>
                    <a:pt x="5105" y="5812"/>
                  </a:cubicBezTo>
                  <a:cubicBezTo>
                    <a:pt x="4151" y="5812"/>
                    <a:pt x="3128" y="5838"/>
                    <a:pt x="2238" y="5849"/>
                  </a:cubicBezTo>
                  <a:cubicBezTo>
                    <a:pt x="660" y="5863"/>
                    <a:pt x="424" y="5991"/>
                    <a:pt x="424" y="6360"/>
                  </a:cubicBezTo>
                  <a:cubicBezTo>
                    <a:pt x="365" y="6913"/>
                    <a:pt x="365" y="7424"/>
                    <a:pt x="306" y="7949"/>
                  </a:cubicBezTo>
                  <a:cubicBezTo>
                    <a:pt x="306" y="8317"/>
                    <a:pt x="601" y="8586"/>
                    <a:pt x="365" y="8941"/>
                  </a:cubicBezTo>
                  <a:cubicBezTo>
                    <a:pt x="-102" y="9083"/>
                    <a:pt x="188" y="9707"/>
                    <a:pt x="247" y="9892"/>
                  </a:cubicBezTo>
                  <a:cubicBezTo>
                    <a:pt x="306" y="10204"/>
                    <a:pt x="75" y="10529"/>
                    <a:pt x="188" y="10841"/>
                  </a:cubicBezTo>
                  <a:cubicBezTo>
                    <a:pt x="832" y="12543"/>
                    <a:pt x="129" y="14416"/>
                    <a:pt x="16" y="16090"/>
                  </a:cubicBezTo>
                  <a:cubicBezTo>
                    <a:pt x="-43" y="16558"/>
                    <a:pt x="75" y="17168"/>
                    <a:pt x="129" y="17677"/>
                  </a:cubicBezTo>
                  <a:cubicBezTo>
                    <a:pt x="129" y="17876"/>
                    <a:pt x="75" y="19337"/>
                    <a:pt x="129" y="19337"/>
                  </a:cubicBezTo>
                  <a:cubicBezTo>
                    <a:pt x="-102" y="19450"/>
                    <a:pt x="247" y="19762"/>
                    <a:pt x="129" y="19918"/>
                  </a:cubicBezTo>
                  <a:cubicBezTo>
                    <a:pt x="-43" y="20244"/>
                    <a:pt x="75" y="20657"/>
                    <a:pt x="365" y="20982"/>
                  </a:cubicBezTo>
                  <a:cubicBezTo>
                    <a:pt x="483" y="21152"/>
                    <a:pt x="306" y="21521"/>
                    <a:pt x="1068" y="21536"/>
                  </a:cubicBezTo>
                  <a:cubicBezTo>
                    <a:pt x="1427" y="21546"/>
                    <a:pt x="1742" y="21551"/>
                    <a:pt x="2047" y="21551"/>
                  </a:cubicBezTo>
                  <a:cubicBezTo>
                    <a:pt x="2548" y="21551"/>
                    <a:pt x="3030" y="21538"/>
                    <a:pt x="3645" y="21521"/>
                  </a:cubicBezTo>
                  <a:cubicBezTo>
                    <a:pt x="4087" y="21512"/>
                    <a:pt x="4535" y="21508"/>
                    <a:pt x="4982" y="21508"/>
                  </a:cubicBezTo>
                  <a:cubicBezTo>
                    <a:pt x="6197" y="21508"/>
                    <a:pt x="7411" y="21533"/>
                    <a:pt x="8630" y="21533"/>
                  </a:cubicBezTo>
                  <a:cubicBezTo>
                    <a:pt x="9078" y="21533"/>
                    <a:pt x="9520" y="21530"/>
                    <a:pt x="9968" y="21521"/>
                  </a:cubicBezTo>
                  <a:cubicBezTo>
                    <a:pt x="10922" y="21521"/>
                    <a:pt x="12761" y="21600"/>
                    <a:pt x="14147" y="21600"/>
                  </a:cubicBezTo>
                  <a:cubicBezTo>
                    <a:pt x="14713" y="21600"/>
                    <a:pt x="15204" y="21587"/>
                    <a:pt x="15529" y="21550"/>
                  </a:cubicBezTo>
                  <a:cubicBezTo>
                    <a:pt x="16153" y="21550"/>
                    <a:pt x="17029" y="21565"/>
                    <a:pt x="17859" y="21565"/>
                  </a:cubicBezTo>
                  <a:cubicBezTo>
                    <a:pt x="18582" y="21565"/>
                    <a:pt x="19280" y="21554"/>
                    <a:pt x="19743" y="21507"/>
                  </a:cubicBezTo>
                  <a:cubicBezTo>
                    <a:pt x="21498" y="21351"/>
                    <a:pt x="20210" y="20415"/>
                    <a:pt x="20092" y="20203"/>
                  </a:cubicBezTo>
                  <a:cubicBezTo>
                    <a:pt x="20131" y="20209"/>
                    <a:pt x="20170" y="20212"/>
                    <a:pt x="20205" y="20212"/>
                  </a:cubicBezTo>
                  <a:cubicBezTo>
                    <a:pt x="20726" y="20212"/>
                    <a:pt x="20608" y="19428"/>
                    <a:pt x="20446" y="19308"/>
                  </a:cubicBezTo>
                  <a:cubicBezTo>
                    <a:pt x="20913" y="19220"/>
                    <a:pt x="20598" y="18341"/>
                    <a:pt x="20195" y="18341"/>
                  </a:cubicBezTo>
                  <a:cubicBezTo>
                    <a:pt x="20141" y="18341"/>
                    <a:pt x="20087" y="18355"/>
                    <a:pt x="20038" y="18387"/>
                  </a:cubicBezTo>
                  <a:cubicBezTo>
                    <a:pt x="19979" y="18302"/>
                    <a:pt x="19979" y="18188"/>
                    <a:pt x="19979" y="18088"/>
                  </a:cubicBezTo>
                  <a:cubicBezTo>
                    <a:pt x="20023" y="18099"/>
                    <a:pt x="20067" y="18104"/>
                    <a:pt x="20107" y="18104"/>
                  </a:cubicBezTo>
                  <a:cubicBezTo>
                    <a:pt x="20510" y="18104"/>
                    <a:pt x="20534" y="17617"/>
                    <a:pt x="20269" y="17579"/>
                  </a:cubicBezTo>
                  <a:cubicBezTo>
                    <a:pt x="20387" y="17266"/>
                    <a:pt x="20092" y="16983"/>
                    <a:pt x="20210" y="16671"/>
                  </a:cubicBezTo>
                  <a:cubicBezTo>
                    <a:pt x="20269" y="16302"/>
                    <a:pt x="20269" y="15962"/>
                    <a:pt x="20269" y="15593"/>
                  </a:cubicBezTo>
                  <a:cubicBezTo>
                    <a:pt x="20770" y="15538"/>
                    <a:pt x="20284" y="15295"/>
                    <a:pt x="20013" y="15295"/>
                  </a:cubicBezTo>
                  <a:cubicBezTo>
                    <a:pt x="19934" y="15295"/>
                    <a:pt x="19875" y="15315"/>
                    <a:pt x="19861" y="15365"/>
                  </a:cubicBezTo>
                  <a:cubicBezTo>
                    <a:pt x="19861" y="15309"/>
                    <a:pt x="19566" y="15011"/>
                    <a:pt x="20092" y="15011"/>
                  </a:cubicBezTo>
                  <a:cubicBezTo>
                    <a:pt x="20505" y="15011"/>
                    <a:pt x="20092" y="14387"/>
                    <a:pt x="20038" y="14359"/>
                  </a:cubicBezTo>
                  <a:cubicBezTo>
                    <a:pt x="19920" y="13905"/>
                    <a:pt x="20038" y="13522"/>
                    <a:pt x="20092" y="13110"/>
                  </a:cubicBezTo>
                  <a:cubicBezTo>
                    <a:pt x="20151" y="12927"/>
                    <a:pt x="19861" y="12785"/>
                    <a:pt x="19861" y="12600"/>
                  </a:cubicBezTo>
                  <a:cubicBezTo>
                    <a:pt x="19861" y="12473"/>
                    <a:pt x="20387" y="12373"/>
                    <a:pt x="20092" y="12231"/>
                  </a:cubicBezTo>
                  <a:cubicBezTo>
                    <a:pt x="20092" y="12104"/>
                    <a:pt x="20269" y="11962"/>
                    <a:pt x="20092" y="11849"/>
                  </a:cubicBezTo>
                  <a:cubicBezTo>
                    <a:pt x="20008" y="11795"/>
                    <a:pt x="19920" y="11785"/>
                    <a:pt x="19841" y="11785"/>
                  </a:cubicBezTo>
                  <a:cubicBezTo>
                    <a:pt x="19787" y="11785"/>
                    <a:pt x="19738" y="11789"/>
                    <a:pt x="19703" y="11789"/>
                  </a:cubicBezTo>
                  <a:cubicBezTo>
                    <a:pt x="19654" y="11789"/>
                    <a:pt x="19625" y="11780"/>
                    <a:pt x="19625" y="11734"/>
                  </a:cubicBezTo>
                  <a:cubicBezTo>
                    <a:pt x="19703" y="11758"/>
                    <a:pt x="19772" y="11768"/>
                    <a:pt x="19831" y="11768"/>
                  </a:cubicBezTo>
                  <a:cubicBezTo>
                    <a:pt x="20141" y="11768"/>
                    <a:pt x="20180" y="11511"/>
                    <a:pt x="19895" y="11511"/>
                  </a:cubicBezTo>
                  <a:cubicBezTo>
                    <a:pt x="19826" y="11511"/>
                    <a:pt x="19738" y="11526"/>
                    <a:pt x="19625" y="11565"/>
                  </a:cubicBezTo>
                  <a:cubicBezTo>
                    <a:pt x="19625" y="11366"/>
                    <a:pt x="19861" y="11153"/>
                    <a:pt x="19625" y="10955"/>
                  </a:cubicBezTo>
                  <a:cubicBezTo>
                    <a:pt x="19644" y="10955"/>
                    <a:pt x="19664" y="10957"/>
                    <a:pt x="19684" y="10957"/>
                  </a:cubicBezTo>
                  <a:cubicBezTo>
                    <a:pt x="20284" y="10957"/>
                    <a:pt x="19566" y="10500"/>
                    <a:pt x="19453" y="10459"/>
                  </a:cubicBezTo>
                  <a:cubicBezTo>
                    <a:pt x="19453" y="10303"/>
                    <a:pt x="20328" y="9948"/>
                    <a:pt x="20038" y="9777"/>
                  </a:cubicBezTo>
                  <a:cubicBezTo>
                    <a:pt x="20038" y="9721"/>
                    <a:pt x="19217" y="9268"/>
                    <a:pt x="19566" y="9253"/>
                  </a:cubicBezTo>
                  <a:cubicBezTo>
                    <a:pt x="19979" y="9253"/>
                    <a:pt x="19566" y="8303"/>
                    <a:pt x="19507" y="8175"/>
                  </a:cubicBezTo>
                  <a:cubicBezTo>
                    <a:pt x="19556" y="8203"/>
                    <a:pt x="19600" y="8215"/>
                    <a:pt x="19639" y="8215"/>
                  </a:cubicBezTo>
                  <a:cubicBezTo>
                    <a:pt x="19875" y="8215"/>
                    <a:pt x="19920" y="7748"/>
                    <a:pt x="19920" y="7736"/>
                  </a:cubicBezTo>
                  <a:cubicBezTo>
                    <a:pt x="19861" y="7495"/>
                    <a:pt x="19276" y="7438"/>
                    <a:pt x="19335" y="7225"/>
                  </a:cubicBezTo>
                  <a:cubicBezTo>
                    <a:pt x="19497" y="7287"/>
                    <a:pt x="19615" y="7310"/>
                    <a:pt x="19693" y="7310"/>
                  </a:cubicBezTo>
                  <a:cubicBezTo>
                    <a:pt x="19954" y="7310"/>
                    <a:pt x="19797" y="7059"/>
                    <a:pt x="19497" y="7059"/>
                  </a:cubicBezTo>
                  <a:cubicBezTo>
                    <a:pt x="19462" y="7059"/>
                    <a:pt x="19428" y="7063"/>
                    <a:pt x="19394" y="7069"/>
                  </a:cubicBezTo>
                  <a:cubicBezTo>
                    <a:pt x="19394" y="6756"/>
                    <a:pt x="19217" y="6444"/>
                    <a:pt x="19802" y="6218"/>
                  </a:cubicBezTo>
                  <a:cubicBezTo>
                    <a:pt x="19802" y="6161"/>
                    <a:pt x="19861" y="6105"/>
                    <a:pt x="19861" y="6062"/>
                  </a:cubicBezTo>
                  <a:cubicBezTo>
                    <a:pt x="19861" y="5779"/>
                    <a:pt x="18808" y="5395"/>
                    <a:pt x="18218" y="5140"/>
                  </a:cubicBezTo>
                  <a:cubicBezTo>
                    <a:pt x="17343" y="4772"/>
                    <a:pt x="16581" y="4403"/>
                    <a:pt x="16232" y="3992"/>
                  </a:cubicBezTo>
                  <a:cubicBezTo>
                    <a:pt x="16404" y="3906"/>
                    <a:pt x="14241" y="3070"/>
                    <a:pt x="13946" y="2899"/>
                  </a:cubicBezTo>
                  <a:cubicBezTo>
                    <a:pt x="13715" y="2715"/>
                    <a:pt x="14005" y="2672"/>
                    <a:pt x="13656" y="2460"/>
                  </a:cubicBezTo>
                  <a:cubicBezTo>
                    <a:pt x="13070" y="2162"/>
                    <a:pt x="12485" y="1906"/>
                    <a:pt x="12249" y="1581"/>
                  </a:cubicBezTo>
                  <a:cubicBezTo>
                    <a:pt x="12190" y="1466"/>
                    <a:pt x="12367" y="1382"/>
                    <a:pt x="12249" y="1269"/>
                  </a:cubicBezTo>
                  <a:cubicBezTo>
                    <a:pt x="12131" y="1141"/>
                    <a:pt x="12952" y="786"/>
                    <a:pt x="11959" y="758"/>
                  </a:cubicBezTo>
                  <a:cubicBezTo>
                    <a:pt x="12308" y="644"/>
                    <a:pt x="11605" y="630"/>
                    <a:pt x="11546" y="616"/>
                  </a:cubicBezTo>
                  <a:cubicBezTo>
                    <a:pt x="11531" y="574"/>
                    <a:pt x="11581" y="561"/>
                    <a:pt x="11654" y="561"/>
                  </a:cubicBezTo>
                  <a:cubicBezTo>
                    <a:pt x="11758" y="561"/>
                    <a:pt x="11915" y="584"/>
                    <a:pt x="12033" y="584"/>
                  </a:cubicBezTo>
                  <a:cubicBezTo>
                    <a:pt x="12151" y="584"/>
                    <a:pt x="12235" y="562"/>
                    <a:pt x="12190" y="474"/>
                  </a:cubicBezTo>
                  <a:cubicBezTo>
                    <a:pt x="12190" y="347"/>
                    <a:pt x="11138" y="49"/>
                    <a:pt x="10553" y="49"/>
                  </a:cubicBezTo>
                  <a:cubicBezTo>
                    <a:pt x="10489" y="14"/>
                    <a:pt x="10346" y="0"/>
                    <a:pt x="10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5" name="Google Shape;21929;p57"/>
            <p:cNvSpPr/>
            <p:nvPr/>
          </p:nvSpPr>
          <p:spPr>
            <a:xfrm>
              <a:off x="120852" y="4890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0" y="0"/>
                  </a:moveTo>
                  <a:cubicBezTo>
                    <a:pt x="10800" y="16000"/>
                    <a:pt x="16200" y="21600"/>
                    <a:pt x="17550" y="21600"/>
                  </a:cubicBezTo>
                  <a:cubicBezTo>
                    <a:pt x="21600" y="21600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6" name="Google Shape;21930;p57"/>
            <p:cNvSpPr/>
            <p:nvPr/>
          </p:nvSpPr>
          <p:spPr>
            <a:xfrm>
              <a:off x="39650" y="5334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8" h="21600" fill="norm" stroke="1" extrusionOk="0">
                  <a:moveTo>
                    <a:pt x="4320" y="0"/>
                  </a:moveTo>
                  <a:cubicBezTo>
                    <a:pt x="1868" y="0"/>
                    <a:pt x="0" y="2817"/>
                    <a:pt x="0" y="10518"/>
                  </a:cubicBezTo>
                  <a:cubicBezTo>
                    <a:pt x="0" y="17280"/>
                    <a:pt x="4203" y="21600"/>
                    <a:pt x="8406" y="21600"/>
                  </a:cubicBezTo>
                  <a:cubicBezTo>
                    <a:pt x="21600" y="21600"/>
                    <a:pt x="10975" y="0"/>
                    <a:pt x="43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7" name="Google Shape;21931;p57"/>
            <p:cNvSpPr/>
            <p:nvPr/>
          </p:nvSpPr>
          <p:spPr>
            <a:xfrm>
              <a:off x="38070" y="5195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85" h="21600" fill="norm" stroke="1" extrusionOk="0">
                  <a:moveTo>
                    <a:pt x="3321" y="0"/>
                  </a:moveTo>
                  <a:cubicBezTo>
                    <a:pt x="-3778" y="680"/>
                    <a:pt x="2002" y="21600"/>
                    <a:pt x="6768" y="21600"/>
                  </a:cubicBezTo>
                  <a:cubicBezTo>
                    <a:pt x="6870" y="21600"/>
                    <a:pt x="6870" y="21600"/>
                    <a:pt x="6971" y="21600"/>
                  </a:cubicBezTo>
                  <a:cubicBezTo>
                    <a:pt x="15490" y="21600"/>
                    <a:pt x="17822" y="0"/>
                    <a:pt x="33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8" name="Google Shape;21932;p57"/>
            <p:cNvSpPr/>
            <p:nvPr/>
          </p:nvSpPr>
          <p:spPr>
            <a:xfrm>
              <a:off x="39727" y="509563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6" h="21600" fill="norm" stroke="1" extrusionOk="0">
                  <a:moveTo>
                    <a:pt x="3518" y="0"/>
                  </a:moveTo>
                  <a:cubicBezTo>
                    <a:pt x="-56" y="0"/>
                    <a:pt x="-1765" y="4223"/>
                    <a:pt x="2586" y="18108"/>
                  </a:cubicBezTo>
                  <a:cubicBezTo>
                    <a:pt x="3829" y="20626"/>
                    <a:pt x="5383" y="21600"/>
                    <a:pt x="6937" y="21600"/>
                  </a:cubicBezTo>
                  <a:cubicBezTo>
                    <a:pt x="12842" y="21600"/>
                    <a:pt x="19835" y="9420"/>
                    <a:pt x="17659" y="9420"/>
                  </a:cubicBezTo>
                  <a:cubicBezTo>
                    <a:pt x="17504" y="9420"/>
                    <a:pt x="17504" y="9420"/>
                    <a:pt x="17504" y="9420"/>
                  </a:cubicBezTo>
                  <a:cubicBezTo>
                    <a:pt x="18126" y="9014"/>
                    <a:pt x="8802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39" name="Google Shape;21933;p57"/>
            <p:cNvSpPr/>
            <p:nvPr/>
          </p:nvSpPr>
          <p:spPr>
            <a:xfrm>
              <a:off x="35022" y="160426"/>
              <a:ext cx="12702" cy="349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95" h="21600" fill="norm" stroke="1" extrusionOk="0">
                  <a:moveTo>
                    <a:pt x="12463" y="0"/>
                  </a:moveTo>
                  <a:cubicBezTo>
                    <a:pt x="-379" y="0"/>
                    <a:pt x="3206" y="2908"/>
                    <a:pt x="3750" y="3259"/>
                  </a:cubicBezTo>
                  <a:cubicBezTo>
                    <a:pt x="5384" y="4561"/>
                    <a:pt x="-561" y="5839"/>
                    <a:pt x="2661" y="7074"/>
                  </a:cubicBezTo>
                  <a:cubicBezTo>
                    <a:pt x="-2739" y="7253"/>
                    <a:pt x="1572" y="8399"/>
                    <a:pt x="2661" y="8689"/>
                  </a:cubicBezTo>
                  <a:cubicBezTo>
                    <a:pt x="-2194" y="8689"/>
                    <a:pt x="2116" y="9475"/>
                    <a:pt x="2661" y="9588"/>
                  </a:cubicBezTo>
                  <a:cubicBezTo>
                    <a:pt x="2661" y="9677"/>
                    <a:pt x="-16" y="10642"/>
                    <a:pt x="1027" y="10687"/>
                  </a:cubicBezTo>
                  <a:cubicBezTo>
                    <a:pt x="1027" y="11226"/>
                    <a:pt x="8061" y="11899"/>
                    <a:pt x="4295" y="12415"/>
                  </a:cubicBezTo>
                  <a:cubicBezTo>
                    <a:pt x="2116" y="12730"/>
                    <a:pt x="5384" y="16813"/>
                    <a:pt x="5928" y="16813"/>
                  </a:cubicBezTo>
                  <a:cubicBezTo>
                    <a:pt x="3750" y="16880"/>
                    <a:pt x="4295" y="18002"/>
                    <a:pt x="5384" y="18070"/>
                  </a:cubicBezTo>
                  <a:cubicBezTo>
                    <a:pt x="9695" y="18385"/>
                    <a:pt x="2661" y="18294"/>
                    <a:pt x="10239" y="18407"/>
                  </a:cubicBezTo>
                  <a:cubicBezTo>
                    <a:pt x="10239" y="18475"/>
                    <a:pt x="3206" y="18586"/>
                    <a:pt x="7516" y="18699"/>
                  </a:cubicBezTo>
                  <a:cubicBezTo>
                    <a:pt x="7516" y="18901"/>
                    <a:pt x="8061" y="19193"/>
                    <a:pt x="8606" y="19417"/>
                  </a:cubicBezTo>
                  <a:cubicBezTo>
                    <a:pt x="9150" y="19483"/>
                    <a:pt x="6972" y="19843"/>
                    <a:pt x="10239" y="19866"/>
                  </a:cubicBezTo>
                  <a:cubicBezTo>
                    <a:pt x="4295" y="19911"/>
                    <a:pt x="12916" y="21010"/>
                    <a:pt x="13461" y="21010"/>
                  </a:cubicBezTo>
                  <a:cubicBezTo>
                    <a:pt x="12417" y="21099"/>
                    <a:pt x="6609" y="21428"/>
                    <a:pt x="10103" y="21459"/>
                  </a:cubicBezTo>
                  <a:cubicBezTo>
                    <a:pt x="9740" y="21462"/>
                    <a:pt x="14595" y="21600"/>
                    <a:pt x="16456" y="21600"/>
                  </a:cubicBezTo>
                  <a:cubicBezTo>
                    <a:pt x="17318" y="21600"/>
                    <a:pt x="17500" y="21570"/>
                    <a:pt x="16184" y="21481"/>
                  </a:cubicBezTo>
                  <a:cubicBezTo>
                    <a:pt x="18861" y="21436"/>
                    <a:pt x="17273" y="21033"/>
                    <a:pt x="17772" y="20965"/>
                  </a:cubicBezTo>
                  <a:cubicBezTo>
                    <a:pt x="14550" y="20854"/>
                    <a:pt x="17772" y="19642"/>
                    <a:pt x="17273" y="19417"/>
                  </a:cubicBezTo>
                  <a:cubicBezTo>
                    <a:pt x="15639" y="18496"/>
                    <a:pt x="17273" y="17531"/>
                    <a:pt x="16184" y="16611"/>
                  </a:cubicBezTo>
                  <a:cubicBezTo>
                    <a:pt x="14550" y="14996"/>
                    <a:pt x="16728" y="13358"/>
                    <a:pt x="14550" y="11720"/>
                  </a:cubicBezTo>
                  <a:cubicBezTo>
                    <a:pt x="12916" y="10329"/>
                    <a:pt x="18861" y="8913"/>
                    <a:pt x="16184" y="7456"/>
                  </a:cubicBezTo>
                  <a:cubicBezTo>
                    <a:pt x="15639" y="6985"/>
                    <a:pt x="12916" y="6716"/>
                    <a:pt x="14006" y="6222"/>
                  </a:cubicBezTo>
                  <a:cubicBezTo>
                    <a:pt x="14550" y="5952"/>
                    <a:pt x="15639" y="5660"/>
                    <a:pt x="14550" y="5391"/>
                  </a:cubicBezTo>
                  <a:cubicBezTo>
                    <a:pt x="16728" y="5302"/>
                    <a:pt x="14006" y="3843"/>
                    <a:pt x="12916" y="3775"/>
                  </a:cubicBezTo>
                  <a:cubicBezTo>
                    <a:pt x="12916" y="3461"/>
                    <a:pt x="15095" y="6"/>
                    <a:pt x="13461" y="6"/>
                  </a:cubicBezTo>
                  <a:cubicBezTo>
                    <a:pt x="13098" y="2"/>
                    <a:pt x="12780" y="0"/>
                    <a:pt x="124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0" name="Google Shape;21934;p57"/>
            <p:cNvSpPr/>
            <p:nvPr/>
          </p:nvSpPr>
          <p:spPr>
            <a:xfrm>
              <a:off x="75817" y="1608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29" h="21600" fill="norm" stroke="1" extrusionOk="0">
                  <a:moveTo>
                    <a:pt x="2023" y="0"/>
                  </a:moveTo>
                  <a:cubicBezTo>
                    <a:pt x="-1114" y="0"/>
                    <a:pt x="334" y="7439"/>
                    <a:pt x="334" y="18337"/>
                  </a:cubicBezTo>
                  <a:cubicBezTo>
                    <a:pt x="334" y="20621"/>
                    <a:pt x="2023" y="21600"/>
                    <a:pt x="4316" y="21600"/>
                  </a:cubicBezTo>
                  <a:cubicBezTo>
                    <a:pt x="10470" y="21600"/>
                    <a:pt x="20486" y="14030"/>
                    <a:pt x="8902" y="4372"/>
                  </a:cubicBezTo>
                  <a:cubicBezTo>
                    <a:pt x="5523" y="1370"/>
                    <a:pt x="3351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1" name="Google Shape;21935;p57"/>
            <p:cNvSpPr/>
            <p:nvPr/>
          </p:nvSpPr>
          <p:spPr>
            <a:xfrm>
              <a:off x="74418" y="1710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92" h="21600" fill="norm" stroke="1" extrusionOk="0">
                  <a:moveTo>
                    <a:pt x="5363" y="0"/>
                  </a:moveTo>
                  <a:cubicBezTo>
                    <a:pt x="4618" y="0"/>
                    <a:pt x="3956" y="222"/>
                    <a:pt x="3211" y="666"/>
                  </a:cubicBezTo>
                  <a:cubicBezTo>
                    <a:pt x="-1671" y="4216"/>
                    <a:pt x="5198" y="7767"/>
                    <a:pt x="1225" y="10356"/>
                  </a:cubicBezTo>
                  <a:cubicBezTo>
                    <a:pt x="-3492" y="15164"/>
                    <a:pt x="6522" y="21600"/>
                    <a:pt x="12398" y="21600"/>
                  </a:cubicBezTo>
                  <a:cubicBezTo>
                    <a:pt x="16122" y="21600"/>
                    <a:pt x="18108" y="18863"/>
                    <a:pt x="13060" y="11244"/>
                  </a:cubicBezTo>
                  <a:cubicBezTo>
                    <a:pt x="14798" y="8211"/>
                    <a:pt x="9915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2" name="Google Shape;21936;p57"/>
            <p:cNvSpPr/>
            <p:nvPr/>
          </p:nvSpPr>
          <p:spPr>
            <a:xfrm>
              <a:off x="78002" y="182781"/>
              <a:ext cx="12702" cy="35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22" h="21600" fill="norm" stroke="1" extrusionOk="0">
                  <a:moveTo>
                    <a:pt x="5519" y="0"/>
                  </a:moveTo>
                  <a:cubicBezTo>
                    <a:pt x="3208" y="0"/>
                    <a:pt x="-1793" y="246"/>
                    <a:pt x="1275" y="324"/>
                  </a:cubicBezTo>
                  <a:cubicBezTo>
                    <a:pt x="1275" y="324"/>
                    <a:pt x="-700" y="543"/>
                    <a:pt x="266" y="585"/>
                  </a:cubicBezTo>
                  <a:cubicBezTo>
                    <a:pt x="2788" y="1944"/>
                    <a:pt x="2788" y="3651"/>
                    <a:pt x="2788" y="5185"/>
                  </a:cubicBezTo>
                  <a:cubicBezTo>
                    <a:pt x="2788" y="6784"/>
                    <a:pt x="2788" y="8382"/>
                    <a:pt x="4805" y="10003"/>
                  </a:cubicBezTo>
                  <a:cubicBezTo>
                    <a:pt x="5771" y="10551"/>
                    <a:pt x="2283" y="10900"/>
                    <a:pt x="3292" y="11448"/>
                  </a:cubicBezTo>
                  <a:cubicBezTo>
                    <a:pt x="4300" y="12171"/>
                    <a:pt x="5771" y="12959"/>
                    <a:pt x="5309" y="13681"/>
                  </a:cubicBezTo>
                  <a:cubicBezTo>
                    <a:pt x="4300" y="16157"/>
                    <a:pt x="770" y="18742"/>
                    <a:pt x="4805" y="21260"/>
                  </a:cubicBezTo>
                  <a:cubicBezTo>
                    <a:pt x="1779" y="21304"/>
                    <a:pt x="3796" y="21567"/>
                    <a:pt x="5771" y="21589"/>
                  </a:cubicBezTo>
                  <a:cubicBezTo>
                    <a:pt x="6191" y="21596"/>
                    <a:pt x="6528" y="21600"/>
                    <a:pt x="6864" y="21600"/>
                  </a:cubicBezTo>
                  <a:cubicBezTo>
                    <a:pt x="11444" y="21600"/>
                    <a:pt x="12453" y="20969"/>
                    <a:pt x="14302" y="20888"/>
                  </a:cubicBezTo>
                  <a:cubicBezTo>
                    <a:pt x="17286" y="20756"/>
                    <a:pt x="14806" y="19748"/>
                    <a:pt x="15311" y="19464"/>
                  </a:cubicBezTo>
                  <a:cubicBezTo>
                    <a:pt x="16781" y="18764"/>
                    <a:pt x="10814" y="17997"/>
                    <a:pt x="13798" y="17296"/>
                  </a:cubicBezTo>
                  <a:cubicBezTo>
                    <a:pt x="14806" y="17055"/>
                    <a:pt x="19807" y="15149"/>
                    <a:pt x="14806" y="15061"/>
                  </a:cubicBezTo>
                  <a:cubicBezTo>
                    <a:pt x="11781" y="14734"/>
                    <a:pt x="16277" y="14119"/>
                    <a:pt x="16277" y="13748"/>
                  </a:cubicBezTo>
                  <a:cubicBezTo>
                    <a:pt x="16781" y="13398"/>
                    <a:pt x="13293" y="12981"/>
                    <a:pt x="17286" y="12718"/>
                  </a:cubicBezTo>
                  <a:cubicBezTo>
                    <a:pt x="17790" y="12543"/>
                    <a:pt x="12789" y="12105"/>
                    <a:pt x="15815" y="11974"/>
                  </a:cubicBezTo>
                  <a:cubicBezTo>
                    <a:pt x="15773" y="11974"/>
                    <a:pt x="15773" y="11974"/>
                    <a:pt x="15773" y="11974"/>
                  </a:cubicBezTo>
                  <a:cubicBezTo>
                    <a:pt x="14848" y="11974"/>
                    <a:pt x="16781" y="10966"/>
                    <a:pt x="16781" y="10900"/>
                  </a:cubicBezTo>
                  <a:cubicBezTo>
                    <a:pt x="18294" y="10637"/>
                    <a:pt x="13798" y="10244"/>
                    <a:pt x="12789" y="9981"/>
                  </a:cubicBezTo>
                  <a:cubicBezTo>
                    <a:pt x="12285" y="9718"/>
                    <a:pt x="14806" y="9631"/>
                    <a:pt x="13293" y="9368"/>
                  </a:cubicBezTo>
                  <a:cubicBezTo>
                    <a:pt x="12285" y="9193"/>
                    <a:pt x="14806" y="8645"/>
                    <a:pt x="14302" y="8579"/>
                  </a:cubicBezTo>
                  <a:cubicBezTo>
                    <a:pt x="13798" y="7878"/>
                    <a:pt x="11276" y="7025"/>
                    <a:pt x="13798" y="6390"/>
                  </a:cubicBezTo>
                  <a:cubicBezTo>
                    <a:pt x="14302" y="6237"/>
                    <a:pt x="13798" y="4790"/>
                    <a:pt x="11865" y="4790"/>
                  </a:cubicBezTo>
                  <a:cubicBezTo>
                    <a:pt x="11865" y="4790"/>
                    <a:pt x="11823" y="4790"/>
                    <a:pt x="11823" y="4790"/>
                  </a:cubicBezTo>
                  <a:cubicBezTo>
                    <a:pt x="15268" y="4722"/>
                    <a:pt x="11276" y="3870"/>
                    <a:pt x="11781" y="3717"/>
                  </a:cubicBezTo>
                  <a:cubicBezTo>
                    <a:pt x="13293" y="3346"/>
                    <a:pt x="13798" y="3258"/>
                    <a:pt x="8293" y="3191"/>
                  </a:cubicBezTo>
                  <a:cubicBezTo>
                    <a:pt x="7788" y="3105"/>
                    <a:pt x="14806" y="2995"/>
                    <a:pt x="10814" y="2906"/>
                  </a:cubicBezTo>
                  <a:cubicBezTo>
                    <a:pt x="10814" y="2667"/>
                    <a:pt x="10310" y="2382"/>
                    <a:pt x="9301" y="2163"/>
                  </a:cubicBezTo>
                  <a:cubicBezTo>
                    <a:pt x="9301" y="2097"/>
                    <a:pt x="11781" y="1746"/>
                    <a:pt x="8293" y="1725"/>
                  </a:cubicBezTo>
                  <a:cubicBezTo>
                    <a:pt x="11739" y="1725"/>
                    <a:pt x="6948" y="449"/>
                    <a:pt x="6780" y="432"/>
                  </a:cubicBezTo>
                  <a:cubicBezTo>
                    <a:pt x="9805" y="322"/>
                    <a:pt x="10310" y="61"/>
                    <a:pt x="6275" y="17"/>
                  </a:cubicBezTo>
                  <a:cubicBezTo>
                    <a:pt x="6107" y="6"/>
                    <a:pt x="5855" y="0"/>
                    <a:pt x="55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3" name="Google Shape;21937;p57"/>
            <p:cNvSpPr/>
            <p:nvPr/>
          </p:nvSpPr>
          <p:spPr>
            <a:xfrm>
              <a:off x="329222" y="2344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6" h="21600" fill="norm" stroke="1" extrusionOk="0">
                  <a:moveTo>
                    <a:pt x="7302" y="0"/>
                  </a:moveTo>
                  <a:cubicBezTo>
                    <a:pt x="1787" y="0"/>
                    <a:pt x="-3613" y="13292"/>
                    <a:pt x="3166" y="19938"/>
                  </a:cubicBezTo>
                  <a:cubicBezTo>
                    <a:pt x="4315" y="21046"/>
                    <a:pt x="5349" y="21600"/>
                    <a:pt x="6498" y="21600"/>
                  </a:cubicBezTo>
                  <a:cubicBezTo>
                    <a:pt x="13276" y="21600"/>
                    <a:pt x="17987" y="0"/>
                    <a:pt x="730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4" name="Google Shape;21938;p57"/>
            <p:cNvSpPr/>
            <p:nvPr/>
          </p:nvSpPr>
          <p:spPr>
            <a:xfrm>
              <a:off x="324082" y="2275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17" h="21600" fill="norm" stroke="1" extrusionOk="0">
                  <a:moveTo>
                    <a:pt x="5458" y="0"/>
                  </a:moveTo>
                  <a:cubicBezTo>
                    <a:pt x="3974" y="0"/>
                    <a:pt x="2489" y="800"/>
                    <a:pt x="1376" y="2500"/>
                  </a:cubicBezTo>
                  <a:cubicBezTo>
                    <a:pt x="-4191" y="11800"/>
                    <a:pt x="8576" y="21600"/>
                    <a:pt x="13920" y="21600"/>
                  </a:cubicBezTo>
                  <a:cubicBezTo>
                    <a:pt x="16073" y="21600"/>
                    <a:pt x="16964" y="19900"/>
                    <a:pt x="14663" y="15600"/>
                  </a:cubicBezTo>
                  <a:cubicBezTo>
                    <a:pt x="17409" y="10000"/>
                    <a:pt x="10951" y="0"/>
                    <a:pt x="54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5" name="Google Shape;21939;p57"/>
            <p:cNvSpPr/>
            <p:nvPr/>
          </p:nvSpPr>
          <p:spPr>
            <a:xfrm>
              <a:off x="205543" y="28493"/>
              <a:ext cx="138256" cy="553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2186" y="9898"/>
                  </a:moveTo>
                  <a:cubicBezTo>
                    <a:pt x="2131" y="9926"/>
                    <a:pt x="2021" y="9998"/>
                    <a:pt x="2021" y="10012"/>
                  </a:cubicBezTo>
                  <a:cubicBezTo>
                    <a:pt x="2021" y="9984"/>
                    <a:pt x="2021" y="9941"/>
                    <a:pt x="2021" y="9912"/>
                  </a:cubicBezTo>
                  <a:cubicBezTo>
                    <a:pt x="2076" y="9912"/>
                    <a:pt x="2131" y="9912"/>
                    <a:pt x="2186" y="9898"/>
                  </a:cubicBezTo>
                  <a:close/>
                  <a:moveTo>
                    <a:pt x="2457" y="13533"/>
                  </a:moveTo>
                  <a:cubicBezTo>
                    <a:pt x="2512" y="13548"/>
                    <a:pt x="2558" y="13559"/>
                    <a:pt x="2604" y="13566"/>
                  </a:cubicBezTo>
                  <a:cubicBezTo>
                    <a:pt x="2521" y="13562"/>
                    <a:pt x="2434" y="13559"/>
                    <a:pt x="2457" y="13533"/>
                  </a:cubicBezTo>
                  <a:close/>
                  <a:moveTo>
                    <a:pt x="10977" y="9708"/>
                  </a:moveTo>
                  <a:cubicBezTo>
                    <a:pt x="11643" y="9708"/>
                    <a:pt x="12309" y="9714"/>
                    <a:pt x="12956" y="9727"/>
                  </a:cubicBezTo>
                  <a:cubicBezTo>
                    <a:pt x="11863" y="10040"/>
                    <a:pt x="12520" y="10523"/>
                    <a:pt x="12410" y="10921"/>
                  </a:cubicBezTo>
                  <a:cubicBezTo>
                    <a:pt x="12304" y="11318"/>
                    <a:pt x="11973" y="11730"/>
                    <a:pt x="12084" y="12099"/>
                  </a:cubicBezTo>
                  <a:cubicBezTo>
                    <a:pt x="12304" y="12710"/>
                    <a:pt x="12194" y="13405"/>
                    <a:pt x="12249" y="13960"/>
                  </a:cubicBezTo>
                  <a:cubicBezTo>
                    <a:pt x="12304" y="14400"/>
                    <a:pt x="11918" y="14854"/>
                    <a:pt x="12194" y="15294"/>
                  </a:cubicBezTo>
                  <a:cubicBezTo>
                    <a:pt x="11702" y="15351"/>
                    <a:pt x="12084" y="16175"/>
                    <a:pt x="12194" y="16302"/>
                  </a:cubicBezTo>
                  <a:cubicBezTo>
                    <a:pt x="12465" y="16543"/>
                    <a:pt x="11918" y="16927"/>
                    <a:pt x="11918" y="17168"/>
                  </a:cubicBezTo>
                  <a:cubicBezTo>
                    <a:pt x="11973" y="17353"/>
                    <a:pt x="11863" y="17623"/>
                    <a:pt x="11863" y="17764"/>
                  </a:cubicBezTo>
                  <a:cubicBezTo>
                    <a:pt x="11863" y="17921"/>
                    <a:pt x="12355" y="18106"/>
                    <a:pt x="12029" y="18319"/>
                  </a:cubicBezTo>
                  <a:cubicBezTo>
                    <a:pt x="11206" y="18546"/>
                    <a:pt x="12355" y="18603"/>
                    <a:pt x="10660" y="18617"/>
                  </a:cubicBezTo>
                  <a:cubicBezTo>
                    <a:pt x="10619" y="18605"/>
                    <a:pt x="10265" y="18602"/>
                    <a:pt x="9783" y="18602"/>
                  </a:cubicBezTo>
                  <a:cubicBezTo>
                    <a:pt x="8488" y="18602"/>
                    <a:pt x="6232" y="18632"/>
                    <a:pt x="6232" y="18632"/>
                  </a:cubicBezTo>
                  <a:cubicBezTo>
                    <a:pt x="6232" y="18628"/>
                    <a:pt x="6141" y="18627"/>
                    <a:pt x="5994" y="18627"/>
                  </a:cubicBezTo>
                  <a:cubicBezTo>
                    <a:pt x="5401" y="18627"/>
                    <a:pt x="3904" y="18646"/>
                    <a:pt x="3771" y="18646"/>
                  </a:cubicBezTo>
                  <a:cubicBezTo>
                    <a:pt x="2241" y="18589"/>
                    <a:pt x="3936" y="18106"/>
                    <a:pt x="2953" y="17992"/>
                  </a:cubicBezTo>
                  <a:cubicBezTo>
                    <a:pt x="3279" y="17680"/>
                    <a:pt x="3279" y="16998"/>
                    <a:pt x="3059" y="16658"/>
                  </a:cubicBezTo>
                  <a:cubicBezTo>
                    <a:pt x="3059" y="16388"/>
                    <a:pt x="3224" y="16146"/>
                    <a:pt x="3114" y="15905"/>
                  </a:cubicBezTo>
                  <a:cubicBezTo>
                    <a:pt x="3224" y="15720"/>
                    <a:pt x="3169" y="15209"/>
                    <a:pt x="2953" y="15052"/>
                  </a:cubicBezTo>
                  <a:cubicBezTo>
                    <a:pt x="2972" y="15054"/>
                    <a:pt x="2990" y="15054"/>
                    <a:pt x="3008" y="15054"/>
                  </a:cubicBezTo>
                  <a:cubicBezTo>
                    <a:pt x="3780" y="15054"/>
                    <a:pt x="2788" y="14754"/>
                    <a:pt x="2733" y="14712"/>
                  </a:cubicBezTo>
                  <a:cubicBezTo>
                    <a:pt x="2802" y="14739"/>
                    <a:pt x="2861" y="14751"/>
                    <a:pt x="2907" y="14751"/>
                  </a:cubicBezTo>
                  <a:cubicBezTo>
                    <a:pt x="3243" y="14751"/>
                    <a:pt x="3114" y="14191"/>
                    <a:pt x="3114" y="14129"/>
                  </a:cubicBezTo>
                  <a:cubicBezTo>
                    <a:pt x="3445" y="14045"/>
                    <a:pt x="2898" y="13817"/>
                    <a:pt x="3169" y="13718"/>
                  </a:cubicBezTo>
                  <a:cubicBezTo>
                    <a:pt x="3339" y="13663"/>
                    <a:pt x="3256" y="13646"/>
                    <a:pt x="3086" y="13646"/>
                  </a:cubicBezTo>
                  <a:cubicBezTo>
                    <a:pt x="2820" y="13646"/>
                    <a:pt x="2329" y="13689"/>
                    <a:pt x="2296" y="13689"/>
                  </a:cubicBezTo>
                  <a:cubicBezTo>
                    <a:pt x="2296" y="13675"/>
                    <a:pt x="2296" y="13675"/>
                    <a:pt x="2352" y="13662"/>
                  </a:cubicBezTo>
                  <a:cubicBezTo>
                    <a:pt x="2338" y="13667"/>
                    <a:pt x="2347" y="13669"/>
                    <a:pt x="2365" y="13669"/>
                  </a:cubicBezTo>
                  <a:cubicBezTo>
                    <a:pt x="2425" y="13669"/>
                    <a:pt x="2613" y="13645"/>
                    <a:pt x="2664" y="13645"/>
                  </a:cubicBezTo>
                  <a:cubicBezTo>
                    <a:pt x="2673" y="13645"/>
                    <a:pt x="2678" y="13645"/>
                    <a:pt x="2678" y="13647"/>
                  </a:cubicBezTo>
                  <a:cubicBezTo>
                    <a:pt x="2747" y="13610"/>
                    <a:pt x="2747" y="13591"/>
                    <a:pt x="2710" y="13581"/>
                  </a:cubicBezTo>
                  <a:cubicBezTo>
                    <a:pt x="2724" y="13582"/>
                    <a:pt x="2733" y="13582"/>
                    <a:pt x="2747" y="13582"/>
                  </a:cubicBezTo>
                  <a:cubicBezTo>
                    <a:pt x="3201" y="13582"/>
                    <a:pt x="2622" y="12947"/>
                    <a:pt x="2622" y="12922"/>
                  </a:cubicBezTo>
                  <a:cubicBezTo>
                    <a:pt x="2678" y="12638"/>
                    <a:pt x="2953" y="12440"/>
                    <a:pt x="2843" y="12170"/>
                  </a:cubicBezTo>
                  <a:cubicBezTo>
                    <a:pt x="3298" y="12138"/>
                    <a:pt x="2907" y="11961"/>
                    <a:pt x="2645" y="11961"/>
                  </a:cubicBezTo>
                  <a:cubicBezTo>
                    <a:pt x="2558" y="11961"/>
                    <a:pt x="2485" y="11979"/>
                    <a:pt x="2457" y="12028"/>
                  </a:cubicBezTo>
                  <a:cubicBezTo>
                    <a:pt x="2241" y="12014"/>
                    <a:pt x="2186" y="11957"/>
                    <a:pt x="2241" y="11886"/>
                  </a:cubicBezTo>
                  <a:cubicBezTo>
                    <a:pt x="2278" y="11891"/>
                    <a:pt x="2315" y="11893"/>
                    <a:pt x="2347" y="11893"/>
                  </a:cubicBezTo>
                  <a:cubicBezTo>
                    <a:pt x="2958" y="11893"/>
                    <a:pt x="2512" y="11168"/>
                    <a:pt x="2512" y="11020"/>
                  </a:cubicBezTo>
                  <a:cubicBezTo>
                    <a:pt x="2567" y="10907"/>
                    <a:pt x="2567" y="10452"/>
                    <a:pt x="2407" y="10452"/>
                  </a:cubicBezTo>
                  <a:cubicBezTo>
                    <a:pt x="2926" y="10452"/>
                    <a:pt x="2650" y="9880"/>
                    <a:pt x="2338" y="9880"/>
                  </a:cubicBezTo>
                  <a:cubicBezTo>
                    <a:pt x="2324" y="9880"/>
                    <a:pt x="2310" y="9881"/>
                    <a:pt x="2296" y="9883"/>
                  </a:cubicBezTo>
                  <a:cubicBezTo>
                    <a:pt x="2352" y="9827"/>
                    <a:pt x="2352" y="9770"/>
                    <a:pt x="2241" y="9727"/>
                  </a:cubicBezTo>
                  <a:cubicBezTo>
                    <a:pt x="3128" y="9727"/>
                    <a:pt x="4579" y="9836"/>
                    <a:pt x="5718" y="9836"/>
                  </a:cubicBezTo>
                  <a:cubicBezTo>
                    <a:pt x="6122" y="9836"/>
                    <a:pt x="6490" y="9821"/>
                    <a:pt x="6779" y="9784"/>
                  </a:cubicBezTo>
                  <a:cubicBezTo>
                    <a:pt x="8116" y="9737"/>
                    <a:pt x="9553" y="9708"/>
                    <a:pt x="10977" y="9708"/>
                  </a:cubicBezTo>
                  <a:close/>
                  <a:moveTo>
                    <a:pt x="3991" y="19000"/>
                  </a:moveTo>
                  <a:cubicBezTo>
                    <a:pt x="5484" y="19038"/>
                    <a:pt x="6834" y="19063"/>
                    <a:pt x="8262" y="19063"/>
                  </a:cubicBezTo>
                  <a:cubicBezTo>
                    <a:pt x="8979" y="19063"/>
                    <a:pt x="9714" y="19057"/>
                    <a:pt x="10499" y="19043"/>
                  </a:cubicBezTo>
                  <a:cubicBezTo>
                    <a:pt x="10389" y="19072"/>
                    <a:pt x="9567" y="19483"/>
                    <a:pt x="9351" y="19569"/>
                  </a:cubicBezTo>
                  <a:cubicBezTo>
                    <a:pt x="9241" y="19596"/>
                    <a:pt x="8258" y="20036"/>
                    <a:pt x="8258" y="20036"/>
                  </a:cubicBezTo>
                  <a:cubicBezTo>
                    <a:pt x="8804" y="20137"/>
                    <a:pt x="7160" y="20293"/>
                    <a:pt x="7105" y="20307"/>
                  </a:cubicBezTo>
                  <a:cubicBezTo>
                    <a:pt x="6944" y="20193"/>
                    <a:pt x="6232" y="19853"/>
                    <a:pt x="5741" y="19824"/>
                  </a:cubicBezTo>
                  <a:cubicBezTo>
                    <a:pt x="5686" y="19682"/>
                    <a:pt x="5576" y="19582"/>
                    <a:pt x="5250" y="19469"/>
                  </a:cubicBezTo>
                  <a:cubicBezTo>
                    <a:pt x="4974" y="19341"/>
                    <a:pt x="4483" y="19115"/>
                    <a:pt x="3991" y="19000"/>
                  </a:cubicBezTo>
                  <a:close/>
                  <a:moveTo>
                    <a:pt x="8520" y="0"/>
                  </a:moveTo>
                  <a:cubicBezTo>
                    <a:pt x="8230" y="0"/>
                    <a:pt x="7918" y="128"/>
                    <a:pt x="7762" y="157"/>
                  </a:cubicBezTo>
                  <a:cubicBezTo>
                    <a:pt x="7707" y="43"/>
                    <a:pt x="5139" y="57"/>
                    <a:pt x="4919" y="43"/>
                  </a:cubicBezTo>
                  <a:cubicBezTo>
                    <a:pt x="4873" y="49"/>
                    <a:pt x="4804" y="51"/>
                    <a:pt x="4712" y="51"/>
                  </a:cubicBezTo>
                  <a:cubicBezTo>
                    <a:pt x="4395" y="51"/>
                    <a:pt x="3840" y="21"/>
                    <a:pt x="3367" y="21"/>
                  </a:cubicBezTo>
                  <a:cubicBezTo>
                    <a:pt x="3040" y="21"/>
                    <a:pt x="2760" y="36"/>
                    <a:pt x="2622" y="86"/>
                  </a:cubicBezTo>
                  <a:cubicBezTo>
                    <a:pt x="2572" y="87"/>
                    <a:pt x="2517" y="88"/>
                    <a:pt x="2466" y="88"/>
                  </a:cubicBezTo>
                  <a:cubicBezTo>
                    <a:pt x="2191" y="88"/>
                    <a:pt x="1929" y="72"/>
                    <a:pt x="1672" y="72"/>
                  </a:cubicBezTo>
                  <a:cubicBezTo>
                    <a:pt x="1479" y="72"/>
                    <a:pt x="1286" y="81"/>
                    <a:pt x="1093" y="114"/>
                  </a:cubicBezTo>
                  <a:cubicBezTo>
                    <a:pt x="381" y="228"/>
                    <a:pt x="1148" y="370"/>
                    <a:pt x="547" y="484"/>
                  </a:cubicBezTo>
                  <a:cubicBezTo>
                    <a:pt x="739" y="403"/>
                    <a:pt x="491" y="329"/>
                    <a:pt x="294" y="329"/>
                  </a:cubicBezTo>
                  <a:cubicBezTo>
                    <a:pt x="211" y="329"/>
                    <a:pt x="138" y="341"/>
                    <a:pt x="106" y="370"/>
                  </a:cubicBezTo>
                  <a:cubicBezTo>
                    <a:pt x="55" y="456"/>
                    <a:pt x="106" y="555"/>
                    <a:pt x="106" y="640"/>
                  </a:cubicBezTo>
                  <a:cubicBezTo>
                    <a:pt x="106" y="810"/>
                    <a:pt x="55" y="939"/>
                    <a:pt x="106" y="1108"/>
                  </a:cubicBezTo>
                  <a:cubicBezTo>
                    <a:pt x="0" y="1137"/>
                    <a:pt x="0" y="1307"/>
                    <a:pt x="0" y="1350"/>
                  </a:cubicBezTo>
                  <a:cubicBezTo>
                    <a:pt x="0" y="1648"/>
                    <a:pt x="55" y="5425"/>
                    <a:pt x="216" y="5425"/>
                  </a:cubicBezTo>
                  <a:cubicBezTo>
                    <a:pt x="326" y="5425"/>
                    <a:pt x="381" y="6717"/>
                    <a:pt x="381" y="6817"/>
                  </a:cubicBezTo>
                  <a:cubicBezTo>
                    <a:pt x="326" y="7144"/>
                    <a:pt x="216" y="7470"/>
                    <a:pt x="106" y="7796"/>
                  </a:cubicBezTo>
                  <a:cubicBezTo>
                    <a:pt x="0" y="8080"/>
                    <a:pt x="381" y="8294"/>
                    <a:pt x="326" y="8563"/>
                  </a:cubicBezTo>
                  <a:cubicBezTo>
                    <a:pt x="271" y="8947"/>
                    <a:pt x="216" y="9316"/>
                    <a:pt x="1148" y="9628"/>
                  </a:cubicBezTo>
                  <a:cubicBezTo>
                    <a:pt x="1585" y="9770"/>
                    <a:pt x="1585" y="9883"/>
                    <a:pt x="1474" y="10054"/>
                  </a:cubicBezTo>
                  <a:cubicBezTo>
                    <a:pt x="1419" y="10140"/>
                    <a:pt x="1805" y="10253"/>
                    <a:pt x="1911" y="10325"/>
                  </a:cubicBezTo>
                  <a:cubicBezTo>
                    <a:pt x="1878" y="10318"/>
                    <a:pt x="1828" y="10315"/>
                    <a:pt x="1777" y="10315"/>
                  </a:cubicBezTo>
                  <a:cubicBezTo>
                    <a:pt x="1589" y="10315"/>
                    <a:pt x="1346" y="10353"/>
                    <a:pt x="1474" y="10409"/>
                  </a:cubicBezTo>
                  <a:cubicBezTo>
                    <a:pt x="1640" y="10508"/>
                    <a:pt x="1419" y="10609"/>
                    <a:pt x="1419" y="10708"/>
                  </a:cubicBezTo>
                  <a:cubicBezTo>
                    <a:pt x="1419" y="10849"/>
                    <a:pt x="1474" y="10991"/>
                    <a:pt x="1474" y="11148"/>
                  </a:cubicBezTo>
                  <a:cubicBezTo>
                    <a:pt x="1474" y="11347"/>
                    <a:pt x="1474" y="11588"/>
                    <a:pt x="1419" y="11801"/>
                  </a:cubicBezTo>
                  <a:cubicBezTo>
                    <a:pt x="1364" y="12284"/>
                    <a:pt x="1419" y="12753"/>
                    <a:pt x="1474" y="13220"/>
                  </a:cubicBezTo>
                  <a:cubicBezTo>
                    <a:pt x="1529" y="13576"/>
                    <a:pt x="1258" y="14030"/>
                    <a:pt x="1529" y="14357"/>
                  </a:cubicBezTo>
                  <a:cubicBezTo>
                    <a:pt x="1805" y="14684"/>
                    <a:pt x="1640" y="15025"/>
                    <a:pt x="1640" y="15323"/>
                  </a:cubicBezTo>
                  <a:cubicBezTo>
                    <a:pt x="1585" y="15862"/>
                    <a:pt x="1911" y="16430"/>
                    <a:pt x="1640" y="17012"/>
                  </a:cubicBezTo>
                  <a:cubicBezTo>
                    <a:pt x="1419" y="17509"/>
                    <a:pt x="1640" y="17949"/>
                    <a:pt x="1750" y="18461"/>
                  </a:cubicBezTo>
                  <a:cubicBezTo>
                    <a:pt x="1750" y="18574"/>
                    <a:pt x="2457" y="19214"/>
                    <a:pt x="2953" y="19284"/>
                  </a:cubicBezTo>
                  <a:cubicBezTo>
                    <a:pt x="3881" y="19497"/>
                    <a:pt x="3716" y="19767"/>
                    <a:pt x="4427" y="19980"/>
                  </a:cubicBezTo>
                  <a:cubicBezTo>
                    <a:pt x="4703" y="20051"/>
                    <a:pt x="5250" y="20250"/>
                    <a:pt x="5250" y="20349"/>
                  </a:cubicBezTo>
                  <a:cubicBezTo>
                    <a:pt x="4919" y="20449"/>
                    <a:pt x="6343" y="20562"/>
                    <a:pt x="6343" y="20690"/>
                  </a:cubicBezTo>
                  <a:cubicBezTo>
                    <a:pt x="6453" y="20789"/>
                    <a:pt x="6614" y="20918"/>
                    <a:pt x="6288" y="20988"/>
                  </a:cubicBezTo>
                  <a:cubicBezTo>
                    <a:pt x="5906" y="21074"/>
                    <a:pt x="6559" y="21159"/>
                    <a:pt x="6559" y="21230"/>
                  </a:cubicBezTo>
                  <a:cubicBezTo>
                    <a:pt x="6559" y="21286"/>
                    <a:pt x="6779" y="21457"/>
                    <a:pt x="7270" y="21500"/>
                  </a:cubicBezTo>
                  <a:cubicBezTo>
                    <a:pt x="7450" y="21574"/>
                    <a:pt x="7638" y="21600"/>
                    <a:pt x="7812" y="21600"/>
                  </a:cubicBezTo>
                  <a:cubicBezTo>
                    <a:pt x="8267" y="21600"/>
                    <a:pt x="8602" y="21410"/>
                    <a:pt x="8364" y="21400"/>
                  </a:cubicBezTo>
                  <a:cubicBezTo>
                    <a:pt x="9512" y="21301"/>
                    <a:pt x="8584" y="20818"/>
                    <a:pt x="8474" y="20719"/>
                  </a:cubicBezTo>
                  <a:cubicBezTo>
                    <a:pt x="8308" y="20349"/>
                    <a:pt x="10880" y="20207"/>
                    <a:pt x="10113" y="19810"/>
                  </a:cubicBezTo>
                  <a:cubicBezTo>
                    <a:pt x="10334" y="19810"/>
                    <a:pt x="11647" y="19341"/>
                    <a:pt x="11372" y="19270"/>
                  </a:cubicBezTo>
                  <a:cubicBezTo>
                    <a:pt x="11046" y="19115"/>
                    <a:pt x="12304" y="19000"/>
                    <a:pt x="12630" y="18958"/>
                  </a:cubicBezTo>
                  <a:cubicBezTo>
                    <a:pt x="14380" y="18773"/>
                    <a:pt x="13558" y="17893"/>
                    <a:pt x="13668" y="17481"/>
                  </a:cubicBezTo>
                  <a:cubicBezTo>
                    <a:pt x="13723" y="17310"/>
                    <a:pt x="14054" y="16615"/>
                    <a:pt x="13342" y="16516"/>
                  </a:cubicBezTo>
                  <a:cubicBezTo>
                    <a:pt x="13452" y="16175"/>
                    <a:pt x="13507" y="15834"/>
                    <a:pt x="13613" y="15507"/>
                  </a:cubicBezTo>
                  <a:cubicBezTo>
                    <a:pt x="13613" y="15408"/>
                    <a:pt x="13999" y="14910"/>
                    <a:pt x="13723" y="14826"/>
                  </a:cubicBezTo>
                  <a:cubicBezTo>
                    <a:pt x="13452" y="14740"/>
                    <a:pt x="13668" y="14513"/>
                    <a:pt x="13723" y="14427"/>
                  </a:cubicBezTo>
                  <a:cubicBezTo>
                    <a:pt x="13778" y="14215"/>
                    <a:pt x="13452" y="13831"/>
                    <a:pt x="13452" y="13562"/>
                  </a:cubicBezTo>
                  <a:cubicBezTo>
                    <a:pt x="13507" y="12994"/>
                    <a:pt x="13507" y="12412"/>
                    <a:pt x="13452" y="11844"/>
                  </a:cubicBezTo>
                  <a:cubicBezTo>
                    <a:pt x="13342" y="11176"/>
                    <a:pt x="13342" y="10424"/>
                    <a:pt x="13778" y="9799"/>
                  </a:cubicBezTo>
                  <a:cubicBezTo>
                    <a:pt x="13999" y="9685"/>
                    <a:pt x="14545" y="9628"/>
                    <a:pt x="14816" y="9486"/>
                  </a:cubicBezTo>
                  <a:cubicBezTo>
                    <a:pt x="15308" y="9231"/>
                    <a:pt x="15308" y="8919"/>
                    <a:pt x="15257" y="8635"/>
                  </a:cubicBezTo>
                  <a:cubicBezTo>
                    <a:pt x="15202" y="8180"/>
                    <a:pt x="14761" y="7811"/>
                    <a:pt x="14872" y="7356"/>
                  </a:cubicBezTo>
                  <a:cubicBezTo>
                    <a:pt x="14982" y="6973"/>
                    <a:pt x="15257" y="6533"/>
                    <a:pt x="15202" y="6178"/>
                  </a:cubicBezTo>
                  <a:cubicBezTo>
                    <a:pt x="15092" y="5510"/>
                    <a:pt x="15363" y="4772"/>
                    <a:pt x="14982" y="4091"/>
                  </a:cubicBezTo>
                  <a:cubicBezTo>
                    <a:pt x="14380" y="3040"/>
                    <a:pt x="15257" y="1946"/>
                    <a:pt x="15037" y="896"/>
                  </a:cubicBezTo>
                  <a:cubicBezTo>
                    <a:pt x="16621" y="1165"/>
                    <a:pt x="17935" y="1577"/>
                    <a:pt x="18647" y="1989"/>
                  </a:cubicBezTo>
                  <a:cubicBezTo>
                    <a:pt x="18592" y="2004"/>
                    <a:pt x="18863" y="2372"/>
                    <a:pt x="19193" y="2401"/>
                  </a:cubicBezTo>
                  <a:cubicBezTo>
                    <a:pt x="19193" y="2401"/>
                    <a:pt x="18711" y="2901"/>
                    <a:pt x="18808" y="2953"/>
                  </a:cubicBezTo>
                  <a:cubicBezTo>
                    <a:pt x="18798" y="2951"/>
                    <a:pt x="18794" y="2949"/>
                    <a:pt x="18789" y="2949"/>
                  </a:cubicBezTo>
                  <a:cubicBezTo>
                    <a:pt x="18688" y="2949"/>
                    <a:pt x="18592" y="3353"/>
                    <a:pt x="18592" y="3353"/>
                  </a:cubicBezTo>
                  <a:cubicBezTo>
                    <a:pt x="18537" y="3480"/>
                    <a:pt x="18155" y="3579"/>
                    <a:pt x="18045" y="3692"/>
                  </a:cubicBezTo>
                  <a:cubicBezTo>
                    <a:pt x="17554" y="3821"/>
                    <a:pt x="18316" y="4488"/>
                    <a:pt x="17554" y="4559"/>
                  </a:cubicBezTo>
                  <a:cubicBezTo>
                    <a:pt x="17168" y="4587"/>
                    <a:pt x="16952" y="5326"/>
                    <a:pt x="16677" y="5468"/>
                  </a:cubicBezTo>
                  <a:cubicBezTo>
                    <a:pt x="16240" y="5766"/>
                    <a:pt x="17223" y="6178"/>
                    <a:pt x="16677" y="6433"/>
                  </a:cubicBezTo>
                  <a:cubicBezTo>
                    <a:pt x="16350" y="6602"/>
                    <a:pt x="17857" y="7527"/>
                    <a:pt x="18201" y="7527"/>
                  </a:cubicBezTo>
                  <a:cubicBezTo>
                    <a:pt x="18201" y="7527"/>
                    <a:pt x="18206" y="7527"/>
                    <a:pt x="18206" y="7527"/>
                  </a:cubicBezTo>
                  <a:cubicBezTo>
                    <a:pt x="17880" y="7683"/>
                    <a:pt x="18206" y="7811"/>
                    <a:pt x="18918" y="7897"/>
                  </a:cubicBezTo>
                  <a:cubicBezTo>
                    <a:pt x="18922" y="7897"/>
                    <a:pt x="18927" y="7897"/>
                    <a:pt x="18936" y="7897"/>
                  </a:cubicBezTo>
                  <a:cubicBezTo>
                    <a:pt x="19120" y="7897"/>
                    <a:pt x="19657" y="7683"/>
                    <a:pt x="18757" y="7683"/>
                  </a:cubicBezTo>
                  <a:cubicBezTo>
                    <a:pt x="18918" y="7498"/>
                    <a:pt x="18863" y="7272"/>
                    <a:pt x="18426" y="7044"/>
                  </a:cubicBezTo>
                  <a:cubicBezTo>
                    <a:pt x="18592" y="6973"/>
                    <a:pt x="18155" y="6363"/>
                    <a:pt x="18100" y="6348"/>
                  </a:cubicBezTo>
                  <a:cubicBezTo>
                    <a:pt x="17714" y="6248"/>
                    <a:pt x="18206" y="5666"/>
                    <a:pt x="18426" y="5567"/>
                  </a:cubicBezTo>
                  <a:cubicBezTo>
                    <a:pt x="18422" y="5570"/>
                    <a:pt x="18417" y="5571"/>
                    <a:pt x="18413" y="5571"/>
                  </a:cubicBezTo>
                  <a:cubicBezTo>
                    <a:pt x="18330" y="5571"/>
                    <a:pt x="18426" y="5240"/>
                    <a:pt x="18426" y="5240"/>
                  </a:cubicBezTo>
                  <a:cubicBezTo>
                    <a:pt x="18426" y="5084"/>
                    <a:pt x="19304" y="4687"/>
                    <a:pt x="19138" y="4601"/>
                  </a:cubicBezTo>
                  <a:cubicBezTo>
                    <a:pt x="18808" y="4389"/>
                    <a:pt x="21600" y="2586"/>
                    <a:pt x="20557" y="2500"/>
                  </a:cubicBezTo>
                  <a:cubicBezTo>
                    <a:pt x="19575" y="2415"/>
                    <a:pt x="20778" y="2074"/>
                    <a:pt x="20176" y="1903"/>
                  </a:cubicBezTo>
                  <a:cubicBezTo>
                    <a:pt x="20452" y="1804"/>
                    <a:pt x="18863" y="1393"/>
                    <a:pt x="18808" y="1321"/>
                  </a:cubicBezTo>
                  <a:cubicBezTo>
                    <a:pt x="18592" y="1122"/>
                    <a:pt x="17113" y="881"/>
                    <a:pt x="16511" y="768"/>
                  </a:cubicBezTo>
                  <a:cubicBezTo>
                    <a:pt x="16295" y="739"/>
                    <a:pt x="15257" y="413"/>
                    <a:pt x="15092" y="413"/>
                  </a:cubicBezTo>
                  <a:cubicBezTo>
                    <a:pt x="14215" y="413"/>
                    <a:pt x="14325" y="711"/>
                    <a:pt x="14054" y="910"/>
                  </a:cubicBezTo>
                  <a:cubicBezTo>
                    <a:pt x="13558" y="1279"/>
                    <a:pt x="13944" y="1449"/>
                    <a:pt x="13944" y="1819"/>
                  </a:cubicBezTo>
                  <a:cubicBezTo>
                    <a:pt x="13889" y="2131"/>
                    <a:pt x="13452" y="2528"/>
                    <a:pt x="13613" y="2827"/>
                  </a:cubicBezTo>
                  <a:cubicBezTo>
                    <a:pt x="13944" y="3551"/>
                    <a:pt x="13613" y="4488"/>
                    <a:pt x="13723" y="5198"/>
                  </a:cubicBezTo>
                  <a:cubicBezTo>
                    <a:pt x="13834" y="5837"/>
                    <a:pt x="13889" y="6575"/>
                    <a:pt x="13507" y="7171"/>
                  </a:cubicBezTo>
                  <a:cubicBezTo>
                    <a:pt x="13177" y="7300"/>
                    <a:pt x="13613" y="7669"/>
                    <a:pt x="13613" y="7811"/>
                  </a:cubicBezTo>
                  <a:cubicBezTo>
                    <a:pt x="13397" y="7854"/>
                    <a:pt x="13558" y="8450"/>
                    <a:pt x="13613" y="8520"/>
                  </a:cubicBezTo>
                  <a:cubicBezTo>
                    <a:pt x="13177" y="8549"/>
                    <a:pt x="13613" y="9202"/>
                    <a:pt x="13177" y="9359"/>
                  </a:cubicBezTo>
                  <a:cubicBezTo>
                    <a:pt x="13053" y="9319"/>
                    <a:pt x="12708" y="9301"/>
                    <a:pt x="12410" y="9301"/>
                  </a:cubicBezTo>
                  <a:cubicBezTo>
                    <a:pt x="12056" y="9301"/>
                    <a:pt x="11767" y="9326"/>
                    <a:pt x="11973" y="9373"/>
                  </a:cubicBezTo>
                  <a:cubicBezTo>
                    <a:pt x="11781" y="9373"/>
                    <a:pt x="11886" y="9297"/>
                    <a:pt x="11620" y="9297"/>
                  </a:cubicBezTo>
                  <a:cubicBezTo>
                    <a:pt x="11583" y="9297"/>
                    <a:pt x="11537" y="9298"/>
                    <a:pt x="11482" y="9301"/>
                  </a:cubicBezTo>
                  <a:cubicBezTo>
                    <a:pt x="10935" y="9344"/>
                    <a:pt x="10334" y="9330"/>
                    <a:pt x="9787" y="9344"/>
                  </a:cubicBezTo>
                  <a:cubicBezTo>
                    <a:pt x="9668" y="9338"/>
                    <a:pt x="9544" y="9336"/>
                    <a:pt x="9424" y="9336"/>
                  </a:cubicBezTo>
                  <a:cubicBezTo>
                    <a:pt x="8947" y="9336"/>
                    <a:pt x="8474" y="9373"/>
                    <a:pt x="8037" y="9373"/>
                  </a:cubicBezTo>
                  <a:cubicBezTo>
                    <a:pt x="7656" y="9373"/>
                    <a:pt x="7055" y="9287"/>
                    <a:pt x="6559" y="9287"/>
                  </a:cubicBezTo>
                  <a:cubicBezTo>
                    <a:pt x="6297" y="9287"/>
                    <a:pt x="4988" y="9360"/>
                    <a:pt x="4303" y="9360"/>
                  </a:cubicBezTo>
                  <a:cubicBezTo>
                    <a:pt x="4134" y="9360"/>
                    <a:pt x="4000" y="9356"/>
                    <a:pt x="3936" y="9344"/>
                  </a:cubicBezTo>
                  <a:cubicBezTo>
                    <a:pt x="3936" y="9311"/>
                    <a:pt x="3784" y="9299"/>
                    <a:pt x="3601" y="9299"/>
                  </a:cubicBezTo>
                  <a:cubicBezTo>
                    <a:pt x="3316" y="9299"/>
                    <a:pt x="2953" y="9328"/>
                    <a:pt x="2953" y="9344"/>
                  </a:cubicBezTo>
                  <a:cubicBezTo>
                    <a:pt x="2622" y="9330"/>
                    <a:pt x="2567" y="9344"/>
                    <a:pt x="2296" y="9316"/>
                  </a:cubicBezTo>
                  <a:cubicBezTo>
                    <a:pt x="1474" y="9202"/>
                    <a:pt x="1911" y="9301"/>
                    <a:pt x="1750" y="9075"/>
                  </a:cubicBezTo>
                  <a:cubicBezTo>
                    <a:pt x="1364" y="8592"/>
                    <a:pt x="1750" y="8137"/>
                    <a:pt x="1585" y="7654"/>
                  </a:cubicBezTo>
                  <a:cubicBezTo>
                    <a:pt x="1585" y="7484"/>
                    <a:pt x="1695" y="7272"/>
                    <a:pt x="1585" y="7101"/>
                  </a:cubicBezTo>
                  <a:cubicBezTo>
                    <a:pt x="1585" y="6988"/>
                    <a:pt x="1911" y="6505"/>
                    <a:pt x="1750" y="6433"/>
                  </a:cubicBezTo>
                  <a:cubicBezTo>
                    <a:pt x="983" y="6121"/>
                    <a:pt x="1966" y="5724"/>
                    <a:pt x="1529" y="5397"/>
                  </a:cubicBezTo>
                  <a:cubicBezTo>
                    <a:pt x="1543" y="5397"/>
                    <a:pt x="1557" y="5398"/>
                    <a:pt x="1566" y="5398"/>
                  </a:cubicBezTo>
                  <a:cubicBezTo>
                    <a:pt x="2062" y="5398"/>
                    <a:pt x="1745" y="5126"/>
                    <a:pt x="1585" y="5084"/>
                  </a:cubicBezTo>
                  <a:cubicBezTo>
                    <a:pt x="1594" y="5087"/>
                    <a:pt x="1598" y="5088"/>
                    <a:pt x="1607" y="5088"/>
                  </a:cubicBezTo>
                  <a:cubicBezTo>
                    <a:pt x="1759" y="5088"/>
                    <a:pt x="1855" y="4686"/>
                    <a:pt x="1855" y="4658"/>
                  </a:cubicBezTo>
                  <a:cubicBezTo>
                    <a:pt x="1750" y="4488"/>
                    <a:pt x="1695" y="4403"/>
                    <a:pt x="1695" y="4233"/>
                  </a:cubicBezTo>
                  <a:cubicBezTo>
                    <a:pt x="1695" y="4011"/>
                    <a:pt x="1764" y="3970"/>
                    <a:pt x="1640" y="3970"/>
                  </a:cubicBezTo>
                  <a:cubicBezTo>
                    <a:pt x="1571" y="3970"/>
                    <a:pt x="1438" y="3983"/>
                    <a:pt x="1194" y="3983"/>
                  </a:cubicBezTo>
                  <a:cubicBezTo>
                    <a:pt x="1102" y="3983"/>
                    <a:pt x="997" y="3982"/>
                    <a:pt x="873" y="3976"/>
                  </a:cubicBezTo>
                  <a:cubicBezTo>
                    <a:pt x="873" y="3963"/>
                    <a:pt x="873" y="3949"/>
                    <a:pt x="873" y="3935"/>
                  </a:cubicBezTo>
                  <a:cubicBezTo>
                    <a:pt x="955" y="3945"/>
                    <a:pt x="1015" y="3950"/>
                    <a:pt x="1056" y="3950"/>
                  </a:cubicBezTo>
                  <a:cubicBezTo>
                    <a:pt x="1300" y="3950"/>
                    <a:pt x="992" y="3805"/>
                    <a:pt x="1038" y="3793"/>
                  </a:cubicBezTo>
                  <a:cubicBezTo>
                    <a:pt x="1153" y="3828"/>
                    <a:pt x="1245" y="3844"/>
                    <a:pt x="1309" y="3844"/>
                  </a:cubicBezTo>
                  <a:cubicBezTo>
                    <a:pt x="1736" y="3844"/>
                    <a:pt x="1203" y="3190"/>
                    <a:pt x="1203" y="3153"/>
                  </a:cubicBezTo>
                  <a:cubicBezTo>
                    <a:pt x="1258" y="2870"/>
                    <a:pt x="1529" y="2642"/>
                    <a:pt x="1364" y="2372"/>
                  </a:cubicBezTo>
                  <a:cubicBezTo>
                    <a:pt x="1860" y="2329"/>
                    <a:pt x="1483" y="2149"/>
                    <a:pt x="1222" y="2149"/>
                  </a:cubicBezTo>
                  <a:cubicBezTo>
                    <a:pt x="1134" y="2149"/>
                    <a:pt x="1066" y="2167"/>
                    <a:pt x="1038" y="2216"/>
                  </a:cubicBezTo>
                  <a:cubicBezTo>
                    <a:pt x="762" y="2202"/>
                    <a:pt x="707" y="2146"/>
                    <a:pt x="818" y="2060"/>
                  </a:cubicBezTo>
                  <a:cubicBezTo>
                    <a:pt x="840" y="2062"/>
                    <a:pt x="859" y="2063"/>
                    <a:pt x="877" y="2063"/>
                  </a:cubicBezTo>
                  <a:cubicBezTo>
                    <a:pt x="1355" y="2063"/>
                    <a:pt x="1194" y="1185"/>
                    <a:pt x="1038" y="966"/>
                  </a:cubicBezTo>
                  <a:cubicBezTo>
                    <a:pt x="1787" y="863"/>
                    <a:pt x="413" y="422"/>
                    <a:pt x="1291" y="422"/>
                  </a:cubicBezTo>
                  <a:cubicBezTo>
                    <a:pt x="1506" y="422"/>
                    <a:pt x="1855" y="448"/>
                    <a:pt x="2407" y="512"/>
                  </a:cubicBezTo>
                  <a:cubicBezTo>
                    <a:pt x="2668" y="541"/>
                    <a:pt x="4754" y="592"/>
                    <a:pt x="6058" y="592"/>
                  </a:cubicBezTo>
                  <a:cubicBezTo>
                    <a:pt x="6646" y="592"/>
                    <a:pt x="7073" y="581"/>
                    <a:pt x="7105" y="555"/>
                  </a:cubicBezTo>
                  <a:cubicBezTo>
                    <a:pt x="7188" y="609"/>
                    <a:pt x="7289" y="627"/>
                    <a:pt x="7404" y="627"/>
                  </a:cubicBezTo>
                  <a:cubicBezTo>
                    <a:pt x="7656" y="627"/>
                    <a:pt x="7987" y="538"/>
                    <a:pt x="8368" y="538"/>
                  </a:cubicBezTo>
                  <a:cubicBezTo>
                    <a:pt x="8400" y="538"/>
                    <a:pt x="8437" y="539"/>
                    <a:pt x="8474" y="540"/>
                  </a:cubicBezTo>
                  <a:cubicBezTo>
                    <a:pt x="8474" y="540"/>
                    <a:pt x="9677" y="540"/>
                    <a:pt x="9622" y="555"/>
                  </a:cubicBezTo>
                  <a:cubicBezTo>
                    <a:pt x="9672" y="552"/>
                    <a:pt x="9723" y="551"/>
                    <a:pt x="9769" y="551"/>
                  </a:cubicBezTo>
                  <a:cubicBezTo>
                    <a:pt x="10063" y="551"/>
                    <a:pt x="10348" y="587"/>
                    <a:pt x="10600" y="587"/>
                  </a:cubicBezTo>
                  <a:cubicBezTo>
                    <a:pt x="10821" y="587"/>
                    <a:pt x="11014" y="559"/>
                    <a:pt x="11156" y="456"/>
                  </a:cubicBezTo>
                  <a:cubicBezTo>
                    <a:pt x="11271" y="485"/>
                    <a:pt x="11441" y="497"/>
                    <a:pt x="11638" y="497"/>
                  </a:cubicBezTo>
                  <a:cubicBezTo>
                    <a:pt x="12286" y="497"/>
                    <a:pt x="13227" y="371"/>
                    <a:pt x="13558" y="328"/>
                  </a:cubicBezTo>
                  <a:cubicBezTo>
                    <a:pt x="13549" y="360"/>
                    <a:pt x="13618" y="373"/>
                    <a:pt x="13733" y="373"/>
                  </a:cubicBezTo>
                  <a:cubicBezTo>
                    <a:pt x="14114" y="373"/>
                    <a:pt x="14968" y="219"/>
                    <a:pt x="14545" y="143"/>
                  </a:cubicBezTo>
                  <a:cubicBezTo>
                    <a:pt x="14541" y="142"/>
                    <a:pt x="14532" y="141"/>
                    <a:pt x="14527" y="141"/>
                  </a:cubicBezTo>
                  <a:cubicBezTo>
                    <a:pt x="14431" y="141"/>
                    <a:pt x="14091" y="213"/>
                    <a:pt x="13889" y="213"/>
                  </a:cubicBezTo>
                  <a:cubicBezTo>
                    <a:pt x="13857" y="119"/>
                    <a:pt x="13544" y="91"/>
                    <a:pt x="13204" y="91"/>
                  </a:cubicBezTo>
                  <a:cubicBezTo>
                    <a:pt x="12929" y="91"/>
                    <a:pt x="12639" y="110"/>
                    <a:pt x="12465" y="129"/>
                  </a:cubicBezTo>
                  <a:cubicBezTo>
                    <a:pt x="12419" y="124"/>
                    <a:pt x="12309" y="123"/>
                    <a:pt x="12176" y="123"/>
                  </a:cubicBezTo>
                  <a:cubicBezTo>
                    <a:pt x="11859" y="123"/>
                    <a:pt x="11413" y="132"/>
                    <a:pt x="11372" y="143"/>
                  </a:cubicBezTo>
                  <a:cubicBezTo>
                    <a:pt x="11243" y="143"/>
                    <a:pt x="10715" y="128"/>
                    <a:pt x="10315" y="128"/>
                  </a:cubicBezTo>
                  <a:cubicBezTo>
                    <a:pt x="10054" y="128"/>
                    <a:pt x="9842" y="135"/>
                    <a:pt x="9842" y="157"/>
                  </a:cubicBezTo>
                  <a:cubicBezTo>
                    <a:pt x="9746" y="169"/>
                    <a:pt x="9493" y="203"/>
                    <a:pt x="9351" y="203"/>
                  </a:cubicBezTo>
                  <a:cubicBezTo>
                    <a:pt x="9328" y="203"/>
                    <a:pt x="9310" y="202"/>
                    <a:pt x="9296" y="199"/>
                  </a:cubicBezTo>
                  <a:cubicBezTo>
                    <a:pt x="10279" y="86"/>
                    <a:pt x="9296" y="86"/>
                    <a:pt x="8855" y="86"/>
                  </a:cubicBezTo>
                  <a:cubicBezTo>
                    <a:pt x="8758" y="23"/>
                    <a:pt x="8644" y="0"/>
                    <a:pt x="85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6" name="Google Shape;21940;p57"/>
            <p:cNvSpPr/>
            <p:nvPr/>
          </p:nvSpPr>
          <p:spPr>
            <a:xfrm>
              <a:off x="271292" y="2192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2" h="21600" fill="norm" stroke="1" extrusionOk="0">
                  <a:moveTo>
                    <a:pt x="7064" y="0"/>
                  </a:moveTo>
                  <a:cubicBezTo>
                    <a:pt x="-3299" y="0"/>
                    <a:pt x="-1801" y="21600"/>
                    <a:pt x="8562" y="21600"/>
                  </a:cubicBezTo>
                  <a:cubicBezTo>
                    <a:pt x="8937" y="21600"/>
                    <a:pt x="9311" y="21600"/>
                    <a:pt x="9686" y="21600"/>
                  </a:cubicBezTo>
                  <a:cubicBezTo>
                    <a:pt x="16303" y="21600"/>
                    <a:pt x="18301" y="0"/>
                    <a:pt x="70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47" name="Google Shape;21941;p57"/>
            <p:cNvSpPr/>
            <p:nvPr/>
          </p:nvSpPr>
          <p:spPr>
            <a:xfrm>
              <a:off x="266165" y="52101"/>
              <a:ext cx="14997" cy="16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0" h="21600" fill="norm" stroke="1" extrusionOk="0">
                  <a:moveTo>
                    <a:pt x="9229" y="0"/>
                  </a:moveTo>
                  <a:cubicBezTo>
                    <a:pt x="3206" y="0"/>
                    <a:pt x="1684" y="1453"/>
                    <a:pt x="2040" y="1998"/>
                  </a:cubicBezTo>
                  <a:cubicBezTo>
                    <a:pt x="3173" y="2507"/>
                    <a:pt x="3562" y="3894"/>
                    <a:pt x="2396" y="4403"/>
                  </a:cubicBezTo>
                  <a:cubicBezTo>
                    <a:pt x="2040" y="4496"/>
                    <a:pt x="486" y="5697"/>
                    <a:pt x="1263" y="5837"/>
                  </a:cubicBezTo>
                  <a:cubicBezTo>
                    <a:pt x="486" y="5930"/>
                    <a:pt x="97" y="7411"/>
                    <a:pt x="97" y="7734"/>
                  </a:cubicBezTo>
                  <a:cubicBezTo>
                    <a:pt x="97" y="8289"/>
                    <a:pt x="-292" y="8659"/>
                    <a:pt x="486" y="9168"/>
                  </a:cubicBezTo>
                  <a:cubicBezTo>
                    <a:pt x="486" y="9863"/>
                    <a:pt x="-1069" y="10419"/>
                    <a:pt x="3173" y="11158"/>
                  </a:cubicBezTo>
                  <a:cubicBezTo>
                    <a:pt x="3951" y="11158"/>
                    <a:pt x="1263" y="13796"/>
                    <a:pt x="2040" y="13979"/>
                  </a:cubicBezTo>
                  <a:cubicBezTo>
                    <a:pt x="5894" y="14768"/>
                    <a:pt x="-1846" y="15646"/>
                    <a:pt x="6282" y="16478"/>
                  </a:cubicBezTo>
                  <a:cubicBezTo>
                    <a:pt x="3951" y="16847"/>
                    <a:pt x="4728" y="18794"/>
                    <a:pt x="5505" y="18794"/>
                  </a:cubicBezTo>
                  <a:cubicBezTo>
                    <a:pt x="3562" y="19070"/>
                    <a:pt x="10136" y="19439"/>
                    <a:pt x="7416" y="19808"/>
                  </a:cubicBezTo>
                  <a:cubicBezTo>
                    <a:pt x="5505" y="20088"/>
                    <a:pt x="8582" y="20597"/>
                    <a:pt x="10136" y="20827"/>
                  </a:cubicBezTo>
                  <a:cubicBezTo>
                    <a:pt x="3497" y="20982"/>
                    <a:pt x="9003" y="21600"/>
                    <a:pt x="11593" y="21600"/>
                  </a:cubicBezTo>
                  <a:cubicBezTo>
                    <a:pt x="12921" y="21600"/>
                    <a:pt x="13504" y="21437"/>
                    <a:pt x="11269" y="20967"/>
                  </a:cubicBezTo>
                  <a:cubicBezTo>
                    <a:pt x="11496" y="20970"/>
                    <a:pt x="11690" y="20970"/>
                    <a:pt x="11885" y="20970"/>
                  </a:cubicBezTo>
                  <a:cubicBezTo>
                    <a:pt x="15868" y="20970"/>
                    <a:pt x="15382" y="20543"/>
                    <a:pt x="12435" y="20364"/>
                  </a:cubicBezTo>
                  <a:cubicBezTo>
                    <a:pt x="14378" y="20318"/>
                    <a:pt x="15900" y="19855"/>
                    <a:pt x="15900" y="19626"/>
                  </a:cubicBezTo>
                  <a:cubicBezTo>
                    <a:pt x="15900" y="19257"/>
                    <a:pt x="13601" y="18701"/>
                    <a:pt x="13990" y="18145"/>
                  </a:cubicBezTo>
                  <a:cubicBezTo>
                    <a:pt x="19754" y="16940"/>
                    <a:pt x="10492" y="14488"/>
                    <a:pt x="11658" y="13241"/>
                  </a:cubicBezTo>
                  <a:cubicBezTo>
                    <a:pt x="12435" y="12222"/>
                    <a:pt x="13601" y="11158"/>
                    <a:pt x="13601" y="10279"/>
                  </a:cubicBezTo>
                  <a:cubicBezTo>
                    <a:pt x="13601" y="9537"/>
                    <a:pt x="14378" y="7131"/>
                    <a:pt x="10136" y="6529"/>
                  </a:cubicBezTo>
                  <a:cubicBezTo>
                    <a:pt x="10492" y="6529"/>
                    <a:pt x="12824" y="4450"/>
                    <a:pt x="12047" y="4077"/>
                  </a:cubicBezTo>
                  <a:cubicBezTo>
                    <a:pt x="10136" y="3292"/>
                    <a:pt x="13212" y="2134"/>
                    <a:pt x="12435" y="1069"/>
                  </a:cubicBezTo>
                  <a:cubicBezTo>
                    <a:pt x="12047" y="886"/>
                    <a:pt x="15123" y="54"/>
                    <a:pt x="11269" y="54"/>
                  </a:cubicBezTo>
                  <a:cubicBezTo>
                    <a:pt x="10525" y="16"/>
                    <a:pt x="9845" y="0"/>
                    <a:pt x="92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pic>
        <p:nvPicPr>
          <p:cNvPr id="349" name="2 MIN NEON WHITE-PINK.mp4" descr="2 MIN NEON WHITE-PINK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03815" y="4163474"/>
            <a:ext cx="1523972" cy="857235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What are the buildings like?…"/>
          <p:cNvSpPr txBox="1"/>
          <p:nvPr/>
        </p:nvSpPr>
        <p:spPr>
          <a:xfrm>
            <a:off x="35886" y="-91286"/>
            <a:ext cx="8289143" cy="3059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 marL="228600" indent="-114300">
              <a:lnSpc>
                <a:spcPct val="170000"/>
              </a:lnSpc>
              <a:defRPr sz="2100">
                <a:solidFill>
                  <a:schemeClr val="accent2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What are the buildings like?</a:t>
            </a:r>
          </a:p>
          <a:p>
            <a:pPr marL="228600" indent="-114300">
              <a:lnSpc>
                <a:spcPct val="170000"/>
              </a:lnSpc>
              <a:defRPr sz="2100">
                <a:solidFill>
                  <a:schemeClr val="accent2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Is the school near Robert’s house?</a:t>
            </a:r>
          </a:p>
          <a:p>
            <a:pPr marL="228600" indent="-114300">
              <a:lnSpc>
                <a:spcPct val="170000"/>
              </a:lnSpc>
              <a:defRPr sz="2100">
                <a:solidFill>
                  <a:schemeClr val="accent2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Do people walk or take the bus?</a:t>
            </a:r>
          </a:p>
          <a:p>
            <a:pPr marL="228600" indent="-114300">
              <a:lnSpc>
                <a:spcPct val="170000"/>
              </a:lnSpc>
              <a:defRPr sz="2100">
                <a:solidFill>
                  <a:schemeClr val="accent2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pPr>
            <a:r>
              <a:t>What are the people like?</a:t>
            </a:r>
          </a:p>
        </p:txBody>
      </p:sp>
      <p:sp>
        <p:nvSpPr>
          <p:cNvPr id="351" name="They are traditional."/>
          <p:cNvSpPr txBox="1"/>
          <p:nvPr/>
        </p:nvSpPr>
        <p:spPr>
          <a:xfrm>
            <a:off x="3412378" y="337813"/>
            <a:ext cx="4483677" cy="49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algn="ctr" defTabSz="118871">
              <a:lnSpc>
                <a:spcPts val="2600"/>
              </a:lnSpc>
              <a:defRPr sz="1429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They are traditional.</a:t>
            </a:r>
          </a:p>
        </p:txBody>
      </p:sp>
      <p:grpSp>
        <p:nvGrpSpPr>
          <p:cNvPr id="354" name="Group"/>
          <p:cNvGrpSpPr/>
          <p:nvPr/>
        </p:nvGrpSpPr>
        <p:grpSpPr>
          <a:xfrm>
            <a:off x="2366768" y="4320968"/>
            <a:ext cx="741088" cy="716253"/>
            <a:chOff x="0" y="0"/>
            <a:chExt cx="741087" cy="716252"/>
          </a:xfrm>
        </p:grpSpPr>
        <p:pic>
          <p:nvPicPr>
            <p:cNvPr id="352" name="Google Shape;8660;p43" descr="Google Shape;8660;p43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3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  <p:pic>
        <p:nvPicPr>
          <p:cNvPr id="355" name="Screen Shot 1442-04-03 at 8.40.42 PM.png" descr="Screen Shot 1442-04-03 at 8.40.42 PM.png"/>
          <p:cNvPicPr>
            <a:picLocks noChangeAspect="1"/>
          </p:cNvPicPr>
          <p:nvPr/>
        </p:nvPicPr>
        <p:blipFill>
          <a:blip r:embed="rId6">
            <a:extLst/>
          </a:blip>
          <a:srcRect l="1881" t="1411" r="34929" b="6502"/>
          <a:stretch>
            <a:fillRect/>
          </a:stretch>
        </p:blipFill>
        <p:spPr>
          <a:xfrm>
            <a:off x="5792681" y="1973082"/>
            <a:ext cx="3135282" cy="29735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356" name="Yes, it is."/>
          <p:cNvSpPr txBox="1"/>
          <p:nvPr/>
        </p:nvSpPr>
        <p:spPr>
          <a:xfrm>
            <a:off x="4316929" y="910610"/>
            <a:ext cx="2851792" cy="49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algn="ctr" defTabSz="118871">
              <a:lnSpc>
                <a:spcPts val="2600"/>
              </a:lnSpc>
              <a:defRPr sz="1429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Yes, it is.</a:t>
            </a:r>
          </a:p>
        </p:txBody>
      </p:sp>
      <p:sp>
        <p:nvSpPr>
          <p:cNvPr id="357" name="They walk everywhere."/>
          <p:cNvSpPr txBox="1"/>
          <p:nvPr/>
        </p:nvSpPr>
        <p:spPr>
          <a:xfrm>
            <a:off x="4109582" y="1441846"/>
            <a:ext cx="4483677" cy="49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algn="ctr" defTabSz="118871">
              <a:lnSpc>
                <a:spcPts val="2600"/>
              </a:lnSpc>
              <a:defRPr sz="1429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They walk everywhere.</a:t>
            </a:r>
          </a:p>
        </p:txBody>
      </p:sp>
      <p:sp>
        <p:nvSpPr>
          <p:cNvPr id="358" name="They are friendly."/>
          <p:cNvSpPr txBox="1"/>
          <p:nvPr/>
        </p:nvSpPr>
        <p:spPr>
          <a:xfrm>
            <a:off x="2640495" y="2066388"/>
            <a:ext cx="4483677" cy="49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>
            <a:lvl1pPr algn="ctr" defTabSz="118871">
              <a:lnSpc>
                <a:spcPts val="2600"/>
              </a:lnSpc>
              <a:defRPr sz="1429">
                <a:solidFill>
                  <a:srgbClr val="FFFFFF"/>
                </a:solidFill>
                <a:latin typeface="HelloEtchASketch"/>
                <a:ea typeface="HelloEtchASketch"/>
                <a:cs typeface="HelloEtchASketch"/>
                <a:sym typeface="HelloEtchASketch"/>
              </a:defRPr>
            </a:lvl1pPr>
          </a:lstStyle>
          <a:p>
            <a:pPr/>
            <a:r>
              <a:t>They are friendly.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14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27" fill="hold" display="0">
                  <p:stCondLst>
                    <p:cond delay="indefinite"/>
                  </p:stCondLst>
                </p:cTn>
                <p:tgtEl>
                  <p:spTgt spid="349"/>
                </p:tgtEl>
              </p:cMediaNode>
            </p:video>
            <p:seq concurrent="1" prevAc="none" nextAc="seek">
              <p:cTn id="28" evtFilter="cancelBubble" nodeType="interactiveSeq" restart="whenNotActive" fill="hold">
                <p:stCondLst>
                  <p:cond delay="0" evt="onClick">
                    <p:tgtEl>
                      <p:spTgt spid="34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349"/>
                  </p:tgtEl>
                </p:cond>
              </p:nextCondLst>
            </p:seq>
          </p:childTnLst>
        </p:cTn>
      </p:par>
    </p:tnLst>
    <p:bldLst>
      <p:bldP build="whole" bldLvl="1" animBg="1" rev="0" advAuto="0" spid="356" grpId="3"/>
      <p:bldP build="whole" bldLvl="1" animBg="1" rev="0" advAuto="0" spid="357" grpId="4"/>
      <p:bldP build="whole" bldLvl="1" animBg="1" rev="0" advAuto="0" spid="358" grpId="5"/>
      <p:bldP build="whole" bldLvl="1" animBg="1" rev="0" advAuto="0" spid="35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creen Shot 1442-04-03 at 8.25.48 PM.png" descr="Screen Shot 1442-04-03 at 8.25.48 PM.png"/>
          <p:cNvPicPr>
            <a:picLocks noChangeAspect="1"/>
          </p:cNvPicPr>
          <p:nvPr/>
        </p:nvPicPr>
        <p:blipFill>
          <a:blip r:embed="rId2">
            <a:extLst/>
          </a:blip>
          <a:srcRect l="9439" t="57427" r="11470" b="28346"/>
          <a:stretch>
            <a:fillRect/>
          </a:stretch>
        </p:blipFill>
        <p:spPr>
          <a:xfrm>
            <a:off x="258116" y="303048"/>
            <a:ext cx="8193089" cy="1894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092" y="0"/>
                </a:moveTo>
                <a:cubicBezTo>
                  <a:pt x="19106" y="145"/>
                  <a:pt x="19103" y="257"/>
                  <a:pt x="19059" y="317"/>
                </a:cubicBezTo>
                <a:cubicBezTo>
                  <a:pt x="19101" y="333"/>
                  <a:pt x="19137" y="351"/>
                  <a:pt x="19178" y="367"/>
                </a:cubicBezTo>
                <a:cubicBezTo>
                  <a:pt x="19169" y="303"/>
                  <a:pt x="19161" y="234"/>
                  <a:pt x="19153" y="145"/>
                </a:cubicBezTo>
                <a:cubicBezTo>
                  <a:pt x="19147" y="85"/>
                  <a:pt x="19147" y="60"/>
                  <a:pt x="19141" y="0"/>
                </a:cubicBezTo>
                <a:lnTo>
                  <a:pt x="19092" y="0"/>
                </a:lnTo>
                <a:close/>
                <a:moveTo>
                  <a:pt x="19382" y="0"/>
                </a:moveTo>
                <a:cubicBezTo>
                  <a:pt x="19391" y="43"/>
                  <a:pt x="19399" y="93"/>
                  <a:pt x="19410" y="127"/>
                </a:cubicBezTo>
                <a:cubicBezTo>
                  <a:pt x="19475" y="320"/>
                  <a:pt x="19493" y="313"/>
                  <a:pt x="19574" y="59"/>
                </a:cubicBezTo>
                <a:cubicBezTo>
                  <a:pt x="19585" y="25"/>
                  <a:pt x="19583" y="23"/>
                  <a:pt x="19590" y="0"/>
                </a:cubicBezTo>
                <a:lnTo>
                  <a:pt x="19382" y="0"/>
                </a:lnTo>
                <a:close/>
                <a:moveTo>
                  <a:pt x="20464" y="0"/>
                </a:moveTo>
                <a:cubicBezTo>
                  <a:pt x="20472" y="47"/>
                  <a:pt x="20482" y="68"/>
                  <a:pt x="20497" y="0"/>
                </a:cubicBezTo>
                <a:lnTo>
                  <a:pt x="20464" y="0"/>
                </a:lnTo>
                <a:close/>
                <a:moveTo>
                  <a:pt x="20545" y="724"/>
                </a:moveTo>
                <a:cubicBezTo>
                  <a:pt x="20524" y="710"/>
                  <a:pt x="20505" y="752"/>
                  <a:pt x="20485" y="842"/>
                </a:cubicBezTo>
                <a:cubicBezTo>
                  <a:pt x="20483" y="849"/>
                  <a:pt x="20480" y="853"/>
                  <a:pt x="20478" y="860"/>
                </a:cubicBezTo>
                <a:cubicBezTo>
                  <a:pt x="20503" y="869"/>
                  <a:pt x="20592" y="902"/>
                  <a:pt x="20613" y="910"/>
                </a:cubicBezTo>
                <a:cubicBezTo>
                  <a:pt x="20587" y="811"/>
                  <a:pt x="20564" y="737"/>
                  <a:pt x="20545" y="724"/>
                </a:cubicBezTo>
                <a:close/>
                <a:moveTo>
                  <a:pt x="4" y="878"/>
                </a:moveTo>
                <a:lnTo>
                  <a:pt x="2" y="11241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3232"/>
                </a:lnTo>
                <a:lnTo>
                  <a:pt x="21600" y="4865"/>
                </a:lnTo>
                <a:lnTo>
                  <a:pt x="21376" y="4865"/>
                </a:lnTo>
                <a:cubicBezTo>
                  <a:pt x="21172" y="4865"/>
                  <a:pt x="19909" y="4626"/>
                  <a:pt x="17133" y="4068"/>
                </a:cubicBezTo>
                <a:cubicBezTo>
                  <a:pt x="16563" y="3954"/>
                  <a:pt x="15165" y="3683"/>
                  <a:pt x="14025" y="3466"/>
                </a:cubicBezTo>
                <a:cubicBezTo>
                  <a:pt x="12885" y="3251"/>
                  <a:pt x="11507" y="2985"/>
                  <a:pt x="10962" y="2874"/>
                </a:cubicBezTo>
                <a:cubicBezTo>
                  <a:pt x="10418" y="2762"/>
                  <a:pt x="9236" y="2534"/>
                  <a:pt x="8337" y="2367"/>
                </a:cubicBezTo>
                <a:cubicBezTo>
                  <a:pt x="7438" y="2199"/>
                  <a:pt x="5339" y="1797"/>
                  <a:pt x="3671" y="1471"/>
                </a:cubicBezTo>
                <a:cubicBezTo>
                  <a:pt x="2004" y="1145"/>
                  <a:pt x="496" y="878"/>
                  <a:pt x="321" y="878"/>
                </a:cubicBezTo>
                <a:lnTo>
                  <a:pt x="4" y="878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254000" dist="127000" dir="19987038">
              <a:srgbClr val="000000">
                <a:alpha val="70000"/>
              </a:srgbClr>
            </a:outerShdw>
          </a:effectLst>
        </p:spPr>
      </p:pic>
      <p:sp>
        <p:nvSpPr>
          <p:cNvPr id="361" name="Rounded Rectangle"/>
          <p:cNvSpPr/>
          <p:nvPr/>
        </p:nvSpPr>
        <p:spPr>
          <a:xfrm>
            <a:off x="715603" y="807064"/>
            <a:ext cx="4525207" cy="288415"/>
          </a:xfrm>
          <a:prstGeom prst="roundRect">
            <a:avLst>
              <a:gd name="adj" fmla="val 42659"/>
            </a:avLst>
          </a:prstGeom>
          <a:solidFill>
            <a:srgbClr val="FFFB00">
              <a:alpha val="22491"/>
            </a:srgbClr>
          </a:solidFill>
          <a:ln w="25400">
            <a:solidFill>
              <a:srgbClr val="CAFFCA">
                <a:alpha val="22491"/>
              </a:srgbClr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1C4587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364" name="Group"/>
          <p:cNvGrpSpPr/>
          <p:nvPr/>
        </p:nvGrpSpPr>
        <p:grpSpPr>
          <a:xfrm>
            <a:off x="8317625" y="4320968"/>
            <a:ext cx="741088" cy="716253"/>
            <a:chOff x="0" y="0"/>
            <a:chExt cx="741087" cy="716252"/>
          </a:xfrm>
        </p:grpSpPr>
        <p:pic>
          <p:nvPicPr>
            <p:cNvPr id="362" name="Google Shape;8660;p43" descr="Google Shape;8660;p4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41089" cy="7162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3" name="62"/>
            <p:cNvSpPr txBox="1"/>
            <p:nvPr/>
          </p:nvSpPr>
          <p:spPr>
            <a:xfrm>
              <a:off x="194462" y="170577"/>
              <a:ext cx="3799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600">
                  <a:solidFill>
                    <a:schemeClr val="accent2"/>
                  </a:solidFill>
                  <a:latin typeface="HelloBigSky"/>
                  <a:ea typeface="HelloBigSky"/>
                  <a:cs typeface="HelloBigSky"/>
                  <a:sym typeface="HelloBigSky"/>
                </a:defRPr>
              </a:lvl1pPr>
            </a:lstStyle>
            <a:p>
              <a:pPr/>
              <a:r>
                <a:t>62</a:t>
              </a:r>
            </a:p>
          </p:txBody>
        </p:sp>
      </p:grpSp>
      <p:grpSp>
        <p:nvGrpSpPr>
          <p:cNvPr id="1159" name="Google Shape;1953;p34"/>
          <p:cNvGrpSpPr/>
          <p:nvPr/>
        </p:nvGrpSpPr>
        <p:grpSpPr>
          <a:xfrm>
            <a:off x="8340542" y="78378"/>
            <a:ext cx="695255" cy="815241"/>
            <a:chOff x="0" y="0"/>
            <a:chExt cx="695254" cy="815239"/>
          </a:xfrm>
        </p:grpSpPr>
        <p:sp>
          <p:nvSpPr>
            <p:cNvPr id="365" name="Google Shape;1954;p34"/>
            <p:cNvSpPr/>
            <p:nvPr/>
          </p:nvSpPr>
          <p:spPr>
            <a:xfrm>
              <a:off x="524861" y="3378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6" h="21600" fill="norm" stroke="1" extrusionOk="0">
                  <a:moveTo>
                    <a:pt x="6799" y="0"/>
                  </a:moveTo>
                  <a:cubicBezTo>
                    <a:pt x="1656" y="0"/>
                    <a:pt x="-1944" y="5929"/>
                    <a:pt x="1142" y="5929"/>
                  </a:cubicBezTo>
                  <a:cubicBezTo>
                    <a:pt x="1142" y="19059"/>
                    <a:pt x="6799" y="21600"/>
                    <a:pt x="12456" y="21600"/>
                  </a:cubicBezTo>
                  <a:cubicBezTo>
                    <a:pt x="15027" y="21600"/>
                    <a:pt x="17599" y="20753"/>
                    <a:pt x="19656" y="20753"/>
                  </a:cubicBezTo>
                  <a:cubicBezTo>
                    <a:pt x="17085" y="4235"/>
                    <a:pt x="11427" y="0"/>
                    <a:pt x="6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66" name="Google Shape;1955;p34"/>
            <p:cNvSpPr/>
            <p:nvPr/>
          </p:nvSpPr>
          <p:spPr>
            <a:xfrm>
              <a:off x="506783" y="2601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97" y="8185"/>
                    <a:pt x="14299" y="16143"/>
                    <a:pt x="21600" y="21600"/>
                  </a:cubicBezTo>
                  <a:cubicBezTo>
                    <a:pt x="17949" y="13415"/>
                    <a:pt x="14299" y="8185"/>
                    <a:pt x="69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67" name="Google Shape;1956;p34"/>
            <p:cNvSpPr/>
            <p:nvPr/>
          </p:nvSpPr>
          <p:spPr>
            <a:xfrm>
              <a:off x="508252" y="2615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98" h="21600" fill="norm" stroke="1" extrusionOk="0">
                  <a:moveTo>
                    <a:pt x="301" y="0"/>
                  </a:moveTo>
                  <a:cubicBezTo>
                    <a:pt x="-563" y="0"/>
                    <a:pt x="301" y="2842"/>
                    <a:pt x="4621" y="9095"/>
                  </a:cubicBezTo>
                  <a:cubicBezTo>
                    <a:pt x="14125" y="18189"/>
                    <a:pt x="17581" y="21600"/>
                    <a:pt x="18445" y="21600"/>
                  </a:cubicBezTo>
                  <a:cubicBezTo>
                    <a:pt x="21037" y="21600"/>
                    <a:pt x="2893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68" name="Google Shape;1957;p34"/>
            <p:cNvSpPr/>
            <p:nvPr/>
          </p:nvSpPr>
          <p:spPr>
            <a:xfrm>
              <a:off x="500325" y="2493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731" y="0"/>
                  </a:moveTo>
                  <a:cubicBezTo>
                    <a:pt x="-565" y="0"/>
                    <a:pt x="-349" y="2274"/>
                    <a:pt x="3107" y="8100"/>
                  </a:cubicBezTo>
                  <a:cubicBezTo>
                    <a:pt x="8291" y="13216"/>
                    <a:pt x="15851" y="16626"/>
                    <a:pt x="21035" y="21600"/>
                  </a:cubicBezTo>
                  <a:cubicBezTo>
                    <a:pt x="21035" y="16626"/>
                    <a:pt x="4619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69" name="Google Shape;1958;p34"/>
            <p:cNvSpPr/>
            <p:nvPr/>
          </p:nvSpPr>
          <p:spPr>
            <a:xfrm>
              <a:off x="503086" y="2567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4" h="21600" fill="norm" stroke="1" extrusionOk="0">
                  <a:moveTo>
                    <a:pt x="2274" y="0"/>
                  </a:moveTo>
                  <a:cubicBezTo>
                    <a:pt x="5305" y="5112"/>
                    <a:pt x="10421" y="11631"/>
                    <a:pt x="8716" y="11631"/>
                  </a:cubicBezTo>
                  <a:cubicBezTo>
                    <a:pt x="7768" y="11631"/>
                    <a:pt x="5305" y="10097"/>
                    <a:pt x="0" y="6135"/>
                  </a:cubicBezTo>
                  <a:cubicBezTo>
                    <a:pt x="10989" y="16743"/>
                    <a:pt x="17432" y="21600"/>
                    <a:pt x="19326" y="21600"/>
                  </a:cubicBezTo>
                  <a:cubicBezTo>
                    <a:pt x="21600" y="21600"/>
                    <a:pt x="16295" y="13676"/>
                    <a:pt x="22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0" name="Google Shape;1959;p34"/>
            <p:cNvSpPr/>
            <p:nvPr/>
          </p:nvSpPr>
          <p:spPr>
            <a:xfrm>
              <a:off x="496304" y="2493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793" y="0"/>
                  </a:moveTo>
                  <a:cubicBezTo>
                    <a:pt x="105" y="0"/>
                    <a:pt x="-170" y="628"/>
                    <a:pt x="105" y="2135"/>
                  </a:cubicBezTo>
                  <a:cubicBezTo>
                    <a:pt x="6709" y="8163"/>
                    <a:pt x="14826" y="14191"/>
                    <a:pt x="21430" y="21600"/>
                  </a:cubicBezTo>
                  <a:cubicBezTo>
                    <a:pt x="15927" y="15447"/>
                    <a:pt x="3820" y="0"/>
                    <a:pt x="7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1" name="Google Shape;1960;p34"/>
            <p:cNvSpPr/>
            <p:nvPr/>
          </p:nvSpPr>
          <p:spPr>
            <a:xfrm>
              <a:off x="458938" y="2050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0" h="21600" fill="norm" stroke="1" extrusionOk="0">
                  <a:moveTo>
                    <a:pt x="374" y="0"/>
                  </a:moveTo>
                  <a:cubicBezTo>
                    <a:pt x="-1590" y="0"/>
                    <a:pt x="4301" y="10800"/>
                    <a:pt x="15297" y="21600"/>
                  </a:cubicBezTo>
                  <a:lnTo>
                    <a:pt x="20010" y="21600"/>
                  </a:lnTo>
                  <a:cubicBezTo>
                    <a:pt x="7835" y="5400"/>
                    <a:pt x="1945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2" name="Google Shape;1961;p34"/>
            <p:cNvSpPr/>
            <p:nvPr/>
          </p:nvSpPr>
          <p:spPr>
            <a:xfrm>
              <a:off x="459206" y="2053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0"/>
                    <a:pt x="14400" y="21600"/>
                    <a:pt x="14400" y="21600"/>
                  </a:cubicBezTo>
                  <a:lnTo>
                    <a:pt x="21600" y="21600"/>
                  </a:lnTo>
                  <a:cubicBezTo>
                    <a:pt x="14400" y="21600"/>
                    <a:pt x="72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3" name="Google Shape;1962;p34"/>
            <p:cNvSpPr/>
            <p:nvPr/>
          </p:nvSpPr>
          <p:spPr>
            <a:xfrm>
              <a:off x="455353" y="2034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44" y="5400"/>
                    <a:pt x="15808" y="16200"/>
                    <a:pt x="21600" y="21600"/>
                  </a:cubicBezTo>
                  <a:cubicBezTo>
                    <a:pt x="14360" y="13500"/>
                    <a:pt x="7240" y="5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4" name="Google Shape;1964;p34"/>
            <p:cNvSpPr/>
            <p:nvPr/>
          </p:nvSpPr>
          <p:spPr>
            <a:xfrm>
              <a:off x="469868" y="2185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08" y="6246"/>
                    <a:pt x="15354" y="15614"/>
                    <a:pt x="21600" y="21600"/>
                  </a:cubicBezTo>
                  <a:cubicBezTo>
                    <a:pt x="18477" y="12492"/>
                    <a:pt x="12231" y="31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5" name="Google Shape;1965;p34"/>
            <p:cNvSpPr/>
            <p:nvPr/>
          </p:nvSpPr>
          <p:spPr>
            <a:xfrm>
              <a:off x="472664" y="2231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14256" y="15329"/>
                    <a:pt x="20736" y="21600"/>
                    <a:pt x="21168" y="21600"/>
                  </a:cubicBezTo>
                  <a:cubicBezTo>
                    <a:pt x="21600" y="21600"/>
                    <a:pt x="13824" y="1323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6" name="Google Shape;1966;p34"/>
            <p:cNvSpPr/>
            <p:nvPr/>
          </p:nvSpPr>
          <p:spPr>
            <a:xfrm>
              <a:off x="453992" y="2056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fill="norm" stroke="1" extrusionOk="0">
                  <a:moveTo>
                    <a:pt x="0" y="0"/>
                  </a:moveTo>
                  <a:cubicBezTo>
                    <a:pt x="4097" y="3503"/>
                    <a:pt x="8007" y="6714"/>
                    <a:pt x="10055" y="9924"/>
                  </a:cubicBezTo>
                  <a:cubicBezTo>
                    <a:pt x="10055" y="9924"/>
                    <a:pt x="14524" y="16638"/>
                    <a:pt x="16759" y="16638"/>
                  </a:cubicBezTo>
                  <a:cubicBezTo>
                    <a:pt x="19738" y="19849"/>
                    <a:pt x="21228" y="21600"/>
                    <a:pt x="21414" y="21600"/>
                  </a:cubicBezTo>
                  <a:cubicBezTo>
                    <a:pt x="21600" y="21600"/>
                    <a:pt x="19366" y="18973"/>
                    <a:pt x="14524" y="13135"/>
                  </a:cubicBezTo>
                  <a:cubicBezTo>
                    <a:pt x="8379" y="6714"/>
                    <a:pt x="4097" y="35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7" name="Google Shape;1968;p34"/>
            <p:cNvSpPr/>
            <p:nvPr/>
          </p:nvSpPr>
          <p:spPr>
            <a:xfrm>
              <a:off x="442773" y="1978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997" y="6997"/>
                    <a:pt x="14299" y="14299"/>
                    <a:pt x="21600" y="21600"/>
                  </a:cubicBezTo>
                  <a:cubicBezTo>
                    <a:pt x="17949" y="14299"/>
                    <a:pt x="334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8" name="Google Shape;1970;p34"/>
            <p:cNvSpPr/>
            <p:nvPr/>
          </p:nvSpPr>
          <p:spPr>
            <a:xfrm>
              <a:off x="430820" y="1918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0"/>
                  </a:moveTo>
                  <a:cubicBezTo>
                    <a:pt x="2190" y="0"/>
                    <a:pt x="1057" y="514"/>
                    <a:pt x="0" y="1671"/>
                  </a:cubicBezTo>
                  <a:cubicBezTo>
                    <a:pt x="6269" y="6300"/>
                    <a:pt x="12613" y="13886"/>
                    <a:pt x="18881" y="18514"/>
                  </a:cubicBezTo>
                  <a:cubicBezTo>
                    <a:pt x="17069" y="20057"/>
                    <a:pt x="17975" y="18514"/>
                    <a:pt x="21600" y="21600"/>
                  </a:cubicBezTo>
                  <a:cubicBezTo>
                    <a:pt x="16993" y="16329"/>
                    <a:pt x="9818" y="0"/>
                    <a:pt x="33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79" name="Google Shape;1972;p34"/>
            <p:cNvSpPr/>
            <p:nvPr/>
          </p:nvSpPr>
          <p:spPr>
            <a:xfrm>
              <a:off x="423563" y="1872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38" y="18144"/>
                    <a:pt x="9516" y="21600"/>
                    <a:pt x="13443" y="21600"/>
                  </a:cubicBezTo>
                  <a:cubicBezTo>
                    <a:pt x="16162" y="21600"/>
                    <a:pt x="18730" y="19872"/>
                    <a:pt x="21600" y="19872"/>
                  </a:cubicBezTo>
                  <a:cubicBezTo>
                    <a:pt x="14350" y="10368"/>
                    <a:pt x="7250" y="1036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0" name="Google Shape;1973;p34"/>
            <p:cNvSpPr/>
            <p:nvPr/>
          </p:nvSpPr>
          <p:spPr>
            <a:xfrm>
              <a:off x="414388" y="1829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43" y="17100"/>
                    <a:pt x="6506" y="21600"/>
                    <a:pt x="8848" y="21600"/>
                  </a:cubicBezTo>
                  <a:cubicBezTo>
                    <a:pt x="12752" y="21600"/>
                    <a:pt x="16135" y="10800"/>
                    <a:pt x="21600" y="10800"/>
                  </a:cubicBezTo>
                  <a:cubicBezTo>
                    <a:pt x="15354" y="10800"/>
                    <a:pt x="624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1" name="Google Shape;1974;p34"/>
            <p:cNvSpPr/>
            <p:nvPr/>
          </p:nvSpPr>
          <p:spPr>
            <a:xfrm>
              <a:off x="242839" y="5522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cubicBezTo>
                    <a:pt x="21600" y="8420"/>
                    <a:pt x="21600" y="43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2" name="Google Shape;1975;p34"/>
            <p:cNvSpPr/>
            <p:nvPr/>
          </p:nvSpPr>
          <p:spPr>
            <a:xfrm>
              <a:off x="240802" y="5336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0" y="0"/>
                  </a:moveTo>
                  <a:cubicBezTo>
                    <a:pt x="8894" y="12600"/>
                    <a:pt x="17788" y="21600"/>
                    <a:pt x="20329" y="21600"/>
                  </a:cubicBezTo>
                  <a:cubicBezTo>
                    <a:pt x="21600" y="21600"/>
                    <a:pt x="20329" y="18900"/>
                    <a:pt x="15247" y="9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3" name="Google Shape;1976;p34"/>
            <p:cNvSpPr/>
            <p:nvPr/>
          </p:nvSpPr>
          <p:spPr>
            <a:xfrm>
              <a:off x="179491" y="2475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724" y="3957"/>
                    <a:pt x="3625" y="11707"/>
                    <a:pt x="0" y="21600"/>
                  </a:cubicBezTo>
                  <a:cubicBezTo>
                    <a:pt x="2417" y="19621"/>
                    <a:pt x="3474" y="18962"/>
                    <a:pt x="3927" y="18797"/>
                  </a:cubicBezTo>
                  <a:cubicBezTo>
                    <a:pt x="3323" y="19456"/>
                    <a:pt x="3323" y="19621"/>
                    <a:pt x="3323" y="19621"/>
                  </a:cubicBezTo>
                  <a:cubicBezTo>
                    <a:pt x="3474" y="19621"/>
                    <a:pt x="4380" y="18797"/>
                    <a:pt x="4078" y="18797"/>
                  </a:cubicBezTo>
                  <a:cubicBezTo>
                    <a:pt x="4078" y="18797"/>
                    <a:pt x="3927" y="18797"/>
                    <a:pt x="3927" y="18797"/>
                  </a:cubicBezTo>
                  <a:cubicBezTo>
                    <a:pt x="5287" y="16983"/>
                    <a:pt x="9667" y="12202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4" name="Google Shape;1977;p34"/>
            <p:cNvSpPr/>
            <p:nvPr/>
          </p:nvSpPr>
          <p:spPr>
            <a:xfrm>
              <a:off x="297244" y="1718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67" y="0"/>
                    <a:pt x="6534" y="5400"/>
                    <a:pt x="0" y="21600"/>
                  </a:cubicBezTo>
                  <a:cubicBezTo>
                    <a:pt x="7624" y="21600"/>
                    <a:pt x="15156" y="16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5" name="Google Shape;1978;p34"/>
            <p:cNvSpPr/>
            <p:nvPr/>
          </p:nvSpPr>
          <p:spPr>
            <a:xfrm>
              <a:off x="293608" y="1724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20432" y="0"/>
                  </a:moveTo>
                  <a:cubicBezTo>
                    <a:pt x="19265" y="0"/>
                    <a:pt x="14011" y="5400"/>
                    <a:pt x="0" y="21600"/>
                  </a:cubicBezTo>
                  <a:cubicBezTo>
                    <a:pt x="4670" y="21600"/>
                    <a:pt x="21600" y="0"/>
                    <a:pt x="204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6" name="Google Shape;1980;p34"/>
            <p:cNvSpPr/>
            <p:nvPr/>
          </p:nvSpPr>
          <p:spPr>
            <a:xfrm>
              <a:off x="375004" y="1710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0" y="0"/>
                  </a:moveTo>
                  <a:cubicBezTo>
                    <a:pt x="13500" y="17280"/>
                    <a:pt x="18900" y="21600"/>
                    <a:pt x="19575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7" name="Google Shape;1982;p34"/>
            <p:cNvSpPr/>
            <p:nvPr/>
          </p:nvSpPr>
          <p:spPr>
            <a:xfrm>
              <a:off x="376415" y="1714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7200"/>
                    <a:pt x="5143" y="9900"/>
                    <a:pt x="10543" y="13500"/>
                  </a:cubicBezTo>
                  <a:cubicBezTo>
                    <a:pt x="7457" y="9000"/>
                    <a:pt x="4114" y="4500"/>
                    <a:pt x="0" y="0"/>
                  </a:cubicBezTo>
                  <a:close/>
                  <a:moveTo>
                    <a:pt x="10543" y="13500"/>
                  </a:moveTo>
                  <a:cubicBezTo>
                    <a:pt x="14400" y="18000"/>
                    <a:pt x="18000" y="21600"/>
                    <a:pt x="21600" y="21600"/>
                  </a:cubicBezTo>
                  <a:cubicBezTo>
                    <a:pt x="16971" y="18000"/>
                    <a:pt x="13371" y="15300"/>
                    <a:pt x="10543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8" name="Google Shape;1983;p34"/>
            <p:cNvSpPr/>
            <p:nvPr/>
          </p:nvSpPr>
          <p:spPr>
            <a:xfrm>
              <a:off x="373208" y="1706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048" y="0"/>
                  </a:moveTo>
                  <a:cubicBezTo>
                    <a:pt x="4775" y="0"/>
                    <a:pt x="2274" y="2541"/>
                    <a:pt x="0" y="6353"/>
                  </a:cubicBezTo>
                  <a:cubicBezTo>
                    <a:pt x="8185" y="6353"/>
                    <a:pt x="13415" y="21600"/>
                    <a:pt x="21600" y="21600"/>
                  </a:cubicBezTo>
                  <a:cubicBezTo>
                    <a:pt x="17735" y="11435"/>
                    <a:pt x="12733" y="0"/>
                    <a:pt x="70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89" name="Google Shape;1985;p34"/>
            <p:cNvSpPr/>
            <p:nvPr/>
          </p:nvSpPr>
          <p:spPr>
            <a:xfrm>
              <a:off x="166033" y="3043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61" h="21600" fill="norm" stroke="1" extrusionOk="0">
                  <a:moveTo>
                    <a:pt x="16961" y="0"/>
                  </a:moveTo>
                  <a:cubicBezTo>
                    <a:pt x="4" y="1283"/>
                    <a:pt x="-4639" y="3743"/>
                    <a:pt x="4849" y="11442"/>
                  </a:cubicBezTo>
                  <a:cubicBezTo>
                    <a:pt x="4849" y="11655"/>
                    <a:pt x="4849" y="12083"/>
                    <a:pt x="4849" y="12725"/>
                  </a:cubicBezTo>
                  <a:cubicBezTo>
                    <a:pt x="7271" y="15291"/>
                    <a:pt x="12116" y="20317"/>
                    <a:pt x="14539" y="21600"/>
                  </a:cubicBezTo>
                  <a:cubicBezTo>
                    <a:pt x="12116" y="14008"/>
                    <a:pt x="12116" y="6309"/>
                    <a:pt x="169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0" name="Google Shape;1986;p34"/>
            <p:cNvSpPr/>
            <p:nvPr/>
          </p:nvSpPr>
          <p:spPr>
            <a:xfrm>
              <a:off x="248394" y="2026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3" y="8938"/>
                    <a:pt x="6171" y="17876"/>
                    <a:pt x="0" y="17876"/>
                  </a:cubicBezTo>
                  <a:cubicBezTo>
                    <a:pt x="0" y="20110"/>
                    <a:pt x="514" y="21600"/>
                    <a:pt x="1543" y="21600"/>
                  </a:cubicBezTo>
                  <a:cubicBezTo>
                    <a:pt x="4114" y="21600"/>
                    <a:pt x="10286" y="1340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1" name="Google Shape;1987;p34"/>
            <p:cNvSpPr/>
            <p:nvPr/>
          </p:nvSpPr>
          <p:spPr>
            <a:xfrm>
              <a:off x="394747" y="1754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090" y="10200"/>
                    <a:pt x="13026" y="13200"/>
                    <a:pt x="17313" y="16800"/>
                  </a:cubicBezTo>
                  <a:cubicBezTo>
                    <a:pt x="12202" y="11400"/>
                    <a:pt x="6101" y="5400"/>
                    <a:pt x="0" y="0"/>
                  </a:cubicBezTo>
                  <a:close/>
                  <a:moveTo>
                    <a:pt x="17313" y="16800"/>
                  </a:moveTo>
                  <a:cubicBezTo>
                    <a:pt x="18797" y="18600"/>
                    <a:pt x="20281" y="19800"/>
                    <a:pt x="21600" y="21600"/>
                  </a:cubicBezTo>
                  <a:cubicBezTo>
                    <a:pt x="20446" y="19800"/>
                    <a:pt x="19127" y="18000"/>
                    <a:pt x="17313" y="16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2" name="Google Shape;1988;p34"/>
            <p:cNvSpPr/>
            <p:nvPr/>
          </p:nvSpPr>
          <p:spPr>
            <a:xfrm>
              <a:off x="403295" y="1827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46"/>
                    <a:pt x="2791" y="6246"/>
                    <a:pt x="4247" y="6246"/>
                  </a:cubicBezTo>
                  <a:cubicBezTo>
                    <a:pt x="8616" y="15354"/>
                    <a:pt x="14440" y="21600"/>
                    <a:pt x="21600" y="21600"/>
                  </a:cubicBezTo>
                  <a:cubicBezTo>
                    <a:pt x="15897" y="6246"/>
                    <a:pt x="11528" y="62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3" name="Google Shape;1989;p34"/>
            <p:cNvSpPr/>
            <p:nvPr/>
          </p:nvSpPr>
          <p:spPr>
            <a:xfrm>
              <a:off x="408452" y="18506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600" fill="norm" stroke="1" extrusionOk="0">
                  <a:moveTo>
                    <a:pt x="0" y="0"/>
                  </a:moveTo>
                  <a:cubicBezTo>
                    <a:pt x="4510" y="4500"/>
                    <a:pt x="9257" y="7200"/>
                    <a:pt x="12818" y="9000"/>
                  </a:cubicBezTo>
                  <a:cubicBezTo>
                    <a:pt x="9020" y="3600"/>
                    <a:pt x="4985" y="0"/>
                    <a:pt x="0" y="0"/>
                  </a:cubicBezTo>
                  <a:close/>
                  <a:moveTo>
                    <a:pt x="12818" y="9000"/>
                  </a:moveTo>
                  <a:cubicBezTo>
                    <a:pt x="15191" y="12600"/>
                    <a:pt x="17565" y="17100"/>
                    <a:pt x="19938" y="21600"/>
                  </a:cubicBezTo>
                  <a:cubicBezTo>
                    <a:pt x="21600" y="15300"/>
                    <a:pt x="18040" y="12600"/>
                    <a:pt x="12818" y="9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4" name="Google Shape;1990;p34"/>
            <p:cNvSpPr/>
            <p:nvPr/>
          </p:nvSpPr>
          <p:spPr>
            <a:xfrm>
              <a:off x="366604" y="1699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7" h="21600" fill="norm" stroke="1" extrusionOk="0">
                  <a:moveTo>
                    <a:pt x="9641" y="0"/>
                  </a:moveTo>
                  <a:cubicBezTo>
                    <a:pt x="3572" y="0"/>
                    <a:pt x="-7764" y="9874"/>
                    <a:pt x="8034" y="20366"/>
                  </a:cubicBezTo>
                  <a:cubicBezTo>
                    <a:pt x="8391" y="21600"/>
                    <a:pt x="8659" y="21600"/>
                    <a:pt x="8927" y="21600"/>
                  </a:cubicBezTo>
                  <a:cubicBezTo>
                    <a:pt x="10712" y="21600"/>
                    <a:pt x="10534" y="4937"/>
                    <a:pt x="11694" y="4937"/>
                  </a:cubicBezTo>
                  <a:cubicBezTo>
                    <a:pt x="11872" y="4937"/>
                    <a:pt x="12051" y="4937"/>
                    <a:pt x="12319" y="5554"/>
                  </a:cubicBezTo>
                  <a:cubicBezTo>
                    <a:pt x="13836" y="1234"/>
                    <a:pt x="12229" y="0"/>
                    <a:pt x="96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5" name="Google Shape;1991;p34"/>
            <p:cNvSpPr/>
            <p:nvPr/>
          </p:nvSpPr>
          <p:spPr>
            <a:xfrm>
              <a:off x="336291" y="17718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3" y="0"/>
                  </a:moveTo>
                  <a:cubicBezTo>
                    <a:pt x="6246" y="7200"/>
                    <a:pt x="6246" y="14400"/>
                    <a:pt x="0" y="21600"/>
                  </a:cubicBezTo>
                  <a:cubicBezTo>
                    <a:pt x="9369" y="14400"/>
                    <a:pt x="15614" y="14400"/>
                    <a:pt x="21600" y="7200"/>
                  </a:cubicBezTo>
                  <a:cubicBezTo>
                    <a:pt x="12492" y="7200"/>
                    <a:pt x="6246" y="0"/>
                    <a:pt x="31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6" name="Google Shape;1992;p34"/>
            <p:cNvSpPr/>
            <p:nvPr/>
          </p:nvSpPr>
          <p:spPr>
            <a:xfrm>
              <a:off x="334706" y="17637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5" h="21600" fill="norm" stroke="1" extrusionOk="0">
                  <a:moveTo>
                    <a:pt x="1662" y="0"/>
                  </a:moveTo>
                  <a:cubicBezTo>
                    <a:pt x="-2265" y="0"/>
                    <a:pt x="-301" y="7200"/>
                    <a:pt x="19335" y="21600"/>
                  </a:cubicBezTo>
                  <a:cubicBezTo>
                    <a:pt x="15408" y="7200"/>
                    <a:pt x="5590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7" name="Google Shape;1993;p34"/>
            <p:cNvSpPr/>
            <p:nvPr/>
          </p:nvSpPr>
          <p:spPr>
            <a:xfrm>
              <a:off x="240182" y="201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88" h="21600" fill="norm" stroke="1" extrusionOk="0">
                  <a:moveTo>
                    <a:pt x="0" y="0"/>
                  </a:moveTo>
                  <a:cubicBezTo>
                    <a:pt x="0" y="9369"/>
                    <a:pt x="4393" y="15354"/>
                    <a:pt x="4393" y="21600"/>
                  </a:cubicBezTo>
                  <a:cubicBezTo>
                    <a:pt x="4393" y="15354"/>
                    <a:pt x="21600" y="153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8" name="Google Shape;1994;p34"/>
            <p:cNvSpPr/>
            <p:nvPr/>
          </p:nvSpPr>
          <p:spPr>
            <a:xfrm>
              <a:off x="190351" y="2546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80" y="0"/>
                  </a:moveTo>
                  <a:cubicBezTo>
                    <a:pt x="10136" y="4744"/>
                    <a:pt x="7240" y="9589"/>
                    <a:pt x="4344" y="14333"/>
                  </a:cubicBezTo>
                  <a:cubicBezTo>
                    <a:pt x="4465" y="14232"/>
                    <a:pt x="4585" y="14131"/>
                    <a:pt x="4706" y="13929"/>
                  </a:cubicBezTo>
                  <a:cubicBezTo>
                    <a:pt x="7602" y="9286"/>
                    <a:pt x="10740" y="4643"/>
                    <a:pt x="14480" y="0"/>
                  </a:cubicBezTo>
                  <a:close/>
                  <a:moveTo>
                    <a:pt x="21600" y="0"/>
                  </a:moveTo>
                  <a:cubicBezTo>
                    <a:pt x="21600" y="0"/>
                    <a:pt x="9292" y="7974"/>
                    <a:pt x="4706" y="13929"/>
                  </a:cubicBezTo>
                  <a:cubicBezTo>
                    <a:pt x="3137" y="16452"/>
                    <a:pt x="1569" y="19077"/>
                    <a:pt x="0" y="21600"/>
                  </a:cubicBezTo>
                  <a:cubicBezTo>
                    <a:pt x="1327" y="19480"/>
                    <a:pt x="2534" y="18370"/>
                    <a:pt x="3861" y="16452"/>
                  </a:cubicBezTo>
                  <a:cubicBezTo>
                    <a:pt x="3741" y="17361"/>
                    <a:pt x="5068" y="17966"/>
                    <a:pt x="7240" y="17966"/>
                  </a:cubicBezTo>
                  <a:cubicBezTo>
                    <a:pt x="6154" y="20490"/>
                    <a:pt x="5792" y="21499"/>
                    <a:pt x="6034" y="21499"/>
                  </a:cubicBezTo>
                  <a:cubicBezTo>
                    <a:pt x="7120" y="21499"/>
                    <a:pt x="18101" y="292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399" name="Google Shape;1995;p34"/>
            <p:cNvSpPr/>
            <p:nvPr/>
          </p:nvSpPr>
          <p:spPr>
            <a:xfrm>
              <a:off x="188957" y="2572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24" h="21600" fill="norm" stroke="1" extrusionOk="0">
                  <a:moveTo>
                    <a:pt x="16924" y="0"/>
                  </a:moveTo>
                  <a:cubicBezTo>
                    <a:pt x="-4676" y="0"/>
                    <a:pt x="-1976" y="21600"/>
                    <a:pt x="5224" y="21600"/>
                  </a:cubicBezTo>
                  <a:cubicBezTo>
                    <a:pt x="8824" y="21600"/>
                    <a:pt x="13324" y="14400"/>
                    <a:pt x="169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0" name="Google Shape;1996;p34"/>
            <p:cNvSpPr/>
            <p:nvPr/>
          </p:nvSpPr>
          <p:spPr>
            <a:xfrm>
              <a:off x="191014" y="2518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027"/>
                    <a:pt x="13500" y="7322"/>
                    <a:pt x="10800" y="10617"/>
                  </a:cubicBezTo>
                  <a:cubicBezTo>
                    <a:pt x="13500" y="7688"/>
                    <a:pt x="17100" y="4393"/>
                    <a:pt x="21600" y="0"/>
                  </a:cubicBezTo>
                  <a:close/>
                  <a:moveTo>
                    <a:pt x="10800" y="10617"/>
                  </a:moveTo>
                  <a:cubicBezTo>
                    <a:pt x="4500" y="15742"/>
                    <a:pt x="0" y="18671"/>
                    <a:pt x="0" y="21600"/>
                  </a:cubicBezTo>
                  <a:cubicBezTo>
                    <a:pt x="5400" y="17207"/>
                    <a:pt x="8100" y="13912"/>
                    <a:pt x="10800" y="1061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1" name="Google Shape;1997;p34"/>
            <p:cNvSpPr/>
            <p:nvPr/>
          </p:nvSpPr>
          <p:spPr>
            <a:xfrm>
              <a:off x="524255" y="349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7809"/>
                    <a:pt x="10800" y="13791"/>
                    <a:pt x="0" y="21600"/>
                  </a:cubicBezTo>
                  <a:cubicBezTo>
                    <a:pt x="10800" y="13791"/>
                    <a:pt x="10800" y="780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2" name="Google Shape;1998;p34"/>
            <p:cNvSpPr/>
            <p:nvPr/>
          </p:nvSpPr>
          <p:spPr>
            <a:xfrm>
              <a:off x="522473" y="3434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9" h="21600" fill="norm" stroke="1" extrusionOk="0">
                  <a:moveTo>
                    <a:pt x="16889" y="0"/>
                  </a:moveTo>
                  <a:cubicBezTo>
                    <a:pt x="-4711" y="9138"/>
                    <a:pt x="-1625" y="21600"/>
                    <a:pt x="4546" y="21600"/>
                  </a:cubicBezTo>
                  <a:cubicBezTo>
                    <a:pt x="10718" y="21600"/>
                    <a:pt x="16889" y="16200"/>
                    <a:pt x="168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3" name="Google Shape;1999;p34"/>
            <p:cNvSpPr/>
            <p:nvPr/>
          </p:nvSpPr>
          <p:spPr>
            <a:xfrm>
              <a:off x="523198" y="3407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8185"/>
                    <a:pt x="0" y="16371"/>
                    <a:pt x="0" y="21600"/>
                  </a:cubicBezTo>
                  <a:cubicBezTo>
                    <a:pt x="4937" y="17735"/>
                    <a:pt x="10491" y="15234"/>
                    <a:pt x="16046" y="15234"/>
                  </a:cubicBezTo>
                  <a:cubicBezTo>
                    <a:pt x="17897" y="15234"/>
                    <a:pt x="19749" y="15461"/>
                    <a:pt x="21600" y="16371"/>
                  </a:cubicBezTo>
                  <a:cubicBezTo>
                    <a:pt x="14811" y="10914"/>
                    <a:pt x="7406" y="54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4" name="Google Shape;2000;p34"/>
            <p:cNvSpPr/>
            <p:nvPr/>
          </p:nvSpPr>
          <p:spPr>
            <a:xfrm>
              <a:off x="230904" y="4971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817"/>
                    <a:pt x="3600" y="4643"/>
                    <a:pt x="7800" y="7671"/>
                  </a:cubicBezTo>
                  <a:cubicBezTo>
                    <a:pt x="4800" y="5047"/>
                    <a:pt x="2400" y="2422"/>
                    <a:pt x="0" y="0"/>
                  </a:cubicBezTo>
                  <a:close/>
                  <a:moveTo>
                    <a:pt x="7800" y="7671"/>
                  </a:moveTo>
                  <a:cubicBezTo>
                    <a:pt x="12000" y="12314"/>
                    <a:pt x="16800" y="16957"/>
                    <a:pt x="21600" y="21600"/>
                  </a:cubicBezTo>
                  <a:cubicBezTo>
                    <a:pt x="21600" y="17361"/>
                    <a:pt x="13800" y="12112"/>
                    <a:pt x="7800" y="76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5" name="Google Shape;2001;p34"/>
            <p:cNvSpPr/>
            <p:nvPr/>
          </p:nvSpPr>
          <p:spPr>
            <a:xfrm>
              <a:off x="244200" y="5564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8100" y="12800"/>
                    <a:pt x="0" y="21600"/>
                    <a:pt x="0" y="21600"/>
                  </a:cubicBezTo>
                  <a:cubicBezTo>
                    <a:pt x="675" y="21600"/>
                    <a:pt x="6750" y="15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6" name="Google Shape;2002;p34"/>
            <p:cNvSpPr/>
            <p:nvPr/>
          </p:nvSpPr>
          <p:spPr>
            <a:xfrm>
              <a:off x="247964" y="6002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217"/>
                    <a:pt x="2400" y="5974"/>
                    <a:pt x="5400" y="8502"/>
                  </a:cubicBezTo>
                  <a:cubicBezTo>
                    <a:pt x="4800" y="5745"/>
                    <a:pt x="3000" y="2987"/>
                    <a:pt x="0" y="0"/>
                  </a:cubicBezTo>
                  <a:close/>
                  <a:moveTo>
                    <a:pt x="5400" y="8502"/>
                  </a:moveTo>
                  <a:cubicBezTo>
                    <a:pt x="7200" y="15855"/>
                    <a:pt x="3000" y="21600"/>
                    <a:pt x="9600" y="21600"/>
                  </a:cubicBezTo>
                  <a:cubicBezTo>
                    <a:pt x="12000" y="21600"/>
                    <a:pt x="15600" y="20911"/>
                    <a:pt x="21600" y="19302"/>
                  </a:cubicBezTo>
                  <a:cubicBezTo>
                    <a:pt x="17400" y="15855"/>
                    <a:pt x="10200" y="12409"/>
                    <a:pt x="5400" y="85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7" name="Google Shape;2003;p34"/>
            <p:cNvSpPr/>
            <p:nvPr/>
          </p:nvSpPr>
          <p:spPr>
            <a:xfrm>
              <a:off x="360194" y="61837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20670" y="0"/>
                  </a:moveTo>
                  <a:cubicBezTo>
                    <a:pt x="20670" y="0"/>
                    <a:pt x="17153" y="3471"/>
                    <a:pt x="7107" y="13114"/>
                  </a:cubicBezTo>
                  <a:cubicBezTo>
                    <a:pt x="1581" y="19286"/>
                    <a:pt x="-428" y="21600"/>
                    <a:pt x="74" y="21600"/>
                  </a:cubicBezTo>
                  <a:cubicBezTo>
                    <a:pt x="577" y="21600"/>
                    <a:pt x="21172" y="0"/>
                    <a:pt x="206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8" name="Google Shape;2004;p34"/>
            <p:cNvSpPr/>
            <p:nvPr/>
          </p:nvSpPr>
          <p:spPr>
            <a:xfrm>
              <a:off x="355485" y="6173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21086" y="0"/>
                  </a:moveTo>
                  <a:cubicBezTo>
                    <a:pt x="20571" y="0"/>
                    <a:pt x="15171" y="5143"/>
                    <a:pt x="0" y="21600"/>
                  </a:cubicBezTo>
                  <a:cubicBezTo>
                    <a:pt x="2057" y="21600"/>
                    <a:pt x="21600" y="0"/>
                    <a:pt x="210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09" name="Google Shape;2005;p34"/>
            <p:cNvSpPr/>
            <p:nvPr/>
          </p:nvSpPr>
          <p:spPr>
            <a:xfrm>
              <a:off x="352528" y="617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55" y="5400"/>
                    <a:pt x="16755" y="5400"/>
                    <a:pt x="19178" y="5400"/>
                  </a:cubicBezTo>
                  <a:cubicBezTo>
                    <a:pt x="11910" y="10800"/>
                    <a:pt x="7065" y="16200"/>
                    <a:pt x="0" y="21600"/>
                  </a:cubicBezTo>
                  <a:cubicBezTo>
                    <a:pt x="7065" y="16200"/>
                    <a:pt x="14333" y="10800"/>
                    <a:pt x="19178" y="10800"/>
                  </a:cubicBezTo>
                  <a:cubicBezTo>
                    <a:pt x="16755" y="10800"/>
                    <a:pt x="19178" y="5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0" name="Google Shape;2006;p34"/>
            <p:cNvSpPr/>
            <p:nvPr/>
          </p:nvSpPr>
          <p:spPr>
            <a:xfrm>
              <a:off x="346542" y="61998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234" y="0"/>
                    <a:pt x="0" y="1350"/>
                    <a:pt x="0" y="6750"/>
                  </a:cubicBezTo>
                  <a:cubicBezTo>
                    <a:pt x="6789" y="6750"/>
                    <a:pt x="14194" y="21600"/>
                    <a:pt x="21600" y="21600"/>
                  </a:cubicBezTo>
                  <a:cubicBezTo>
                    <a:pt x="16663" y="10800"/>
                    <a:pt x="7406" y="0"/>
                    <a:pt x="30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1" name="Google Shape;2008;p34"/>
            <p:cNvSpPr/>
            <p:nvPr/>
          </p:nvSpPr>
          <p:spPr>
            <a:xfrm>
              <a:off x="249806" y="657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0" h="21600" fill="norm" stroke="1" extrusionOk="0">
                  <a:moveTo>
                    <a:pt x="12321" y="0"/>
                  </a:moveTo>
                  <a:cubicBezTo>
                    <a:pt x="1369" y="5986"/>
                    <a:pt x="-2282" y="12231"/>
                    <a:pt x="1369" y="21600"/>
                  </a:cubicBezTo>
                  <a:cubicBezTo>
                    <a:pt x="15667" y="18477"/>
                    <a:pt x="19318" y="12231"/>
                    <a:pt x="123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2" name="Google Shape;2009;p34"/>
            <p:cNvSpPr/>
            <p:nvPr/>
          </p:nvSpPr>
          <p:spPr>
            <a:xfrm>
              <a:off x="256767" y="733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600" fill="norm" stroke="1" extrusionOk="0">
                  <a:moveTo>
                    <a:pt x="0" y="0"/>
                  </a:moveTo>
                  <a:cubicBezTo>
                    <a:pt x="11917" y="15600"/>
                    <a:pt x="18621" y="21600"/>
                    <a:pt x="20110" y="21600"/>
                  </a:cubicBezTo>
                  <a:cubicBezTo>
                    <a:pt x="21600" y="21600"/>
                    <a:pt x="14897" y="120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3" name="Google Shape;2010;p34"/>
            <p:cNvSpPr/>
            <p:nvPr/>
          </p:nvSpPr>
          <p:spPr>
            <a:xfrm>
              <a:off x="304436" y="773695"/>
              <a:ext cx="12701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5" h="21600" fill="norm" stroke="1" extrusionOk="0">
                  <a:moveTo>
                    <a:pt x="17225" y="0"/>
                  </a:moveTo>
                  <a:cubicBezTo>
                    <a:pt x="2825" y="0"/>
                    <a:pt x="-4375" y="21600"/>
                    <a:pt x="2825" y="21600"/>
                  </a:cubicBezTo>
                  <a:cubicBezTo>
                    <a:pt x="10025" y="21600"/>
                    <a:pt x="17225" y="0"/>
                    <a:pt x="172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4" name="Google Shape;2012;p34"/>
            <p:cNvSpPr/>
            <p:nvPr/>
          </p:nvSpPr>
          <p:spPr>
            <a:xfrm>
              <a:off x="316155" y="6184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7" h="21600" fill="norm" stroke="1" extrusionOk="0">
                  <a:moveTo>
                    <a:pt x="15429" y="0"/>
                  </a:moveTo>
                  <a:cubicBezTo>
                    <a:pt x="12343" y="0"/>
                    <a:pt x="7406" y="7200"/>
                    <a:pt x="0" y="21600"/>
                  </a:cubicBezTo>
                  <a:lnTo>
                    <a:pt x="14811" y="21600"/>
                  </a:lnTo>
                  <a:cubicBezTo>
                    <a:pt x="19749" y="21600"/>
                    <a:pt x="21600" y="0"/>
                    <a:pt x="154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5" name="Google Shape;2013;p34"/>
            <p:cNvSpPr/>
            <p:nvPr/>
          </p:nvSpPr>
          <p:spPr>
            <a:xfrm>
              <a:off x="411395" y="752228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0"/>
                  </a:moveTo>
                  <a:cubicBezTo>
                    <a:pt x="16200" y="0"/>
                    <a:pt x="10800" y="7200"/>
                    <a:pt x="0" y="21600"/>
                  </a:cubicBezTo>
                  <a:lnTo>
                    <a:pt x="21600" y="21600"/>
                  </a:lnTo>
                  <a:cubicBezTo>
                    <a:pt x="21600" y="72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6" name="Google Shape;2014;p34"/>
            <p:cNvSpPr/>
            <p:nvPr/>
          </p:nvSpPr>
          <p:spPr>
            <a:xfrm>
              <a:off x="260991" y="6830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66" y="0"/>
                  </a:moveTo>
                  <a:cubicBezTo>
                    <a:pt x="10709" y="2728"/>
                    <a:pt x="4356" y="5457"/>
                    <a:pt x="0" y="8185"/>
                  </a:cubicBezTo>
                  <a:cubicBezTo>
                    <a:pt x="6353" y="13642"/>
                    <a:pt x="12887" y="16143"/>
                    <a:pt x="21600" y="21600"/>
                  </a:cubicBezTo>
                  <a:cubicBezTo>
                    <a:pt x="15066" y="16143"/>
                    <a:pt x="12887" y="8185"/>
                    <a:pt x="150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7" name="Google Shape;2015;p34"/>
            <p:cNvSpPr/>
            <p:nvPr/>
          </p:nvSpPr>
          <p:spPr>
            <a:xfrm>
              <a:off x="262956" y="6563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2" h="21600" fill="norm" stroke="1" extrusionOk="0">
                  <a:moveTo>
                    <a:pt x="7306" y="0"/>
                  </a:moveTo>
                  <a:cubicBezTo>
                    <a:pt x="5781" y="0"/>
                    <a:pt x="5781" y="3279"/>
                    <a:pt x="5781" y="5207"/>
                  </a:cubicBezTo>
                  <a:cubicBezTo>
                    <a:pt x="953" y="10607"/>
                    <a:pt x="-3875" y="21600"/>
                    <a:pt x="4765" y="21600"/>
                  </a:cubicBezTo>
                  <a:cubicBezTo>
                    <a:pt x="7052" y="21600"/>
                    <a:pt x="10356" y="20829"/>
                    <a:pt x="14930" y="18900"/>
                  </a:cubicBezTo>
                  <a:cubicBezTo>
                    <a:pt x="17725" y="5207"/>
                    <a:pt x="2732" y="14271"/>
                    <a:pt x="8831" y="579"/>
                  </a:cubicBezTo>
                  <a:cubicBezTo>
                    <a:pt x="8069" y="193"/>
                    <a:pt x="7814" y="0"/>
                    <a:pt x="7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8" name="Google Shape;2016;p34"/>
            <p:cNvSpPr/>
            <p:nvPr/>
          </p:nvSpPr>
          <p:spPr>
            <a:xfrm>
              <a:off x="284449" y="7593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0" y="0"/>
                  </a:moveTo>
                  <a:cubicBezTo>
                    <a:pt x="4800" y="15709"/>
                    <a:pt x="12800" y="21600"/>
                    <a:pt x="16800" y="21600"/>
                  </a:cubicBezTo>
                  <a:cubicBezTo>
                    <a:pt x="21600" y="21600"/>
                    <a:pt x="20800" y="127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9" name="Google Shape;2017;p34"/>
            <p:cNvSpPr/>
            <p:nvPr/>
          </p:nvSpPr>
          <p:spPr>
            <a:xfrm>
              <a:off x="309544" y="7609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4" h="21600" fill="norm" stroke="1" extrusionOk="0">
                  <a:moveTo>
                    <a:pt x="0" y="0"/>
                  </a:moveTo>
                  <a:cubicBezTo>
                    <a:pt x="6480" y="12000"/>
                    <a:pt x="18360" y="21600"/>
                    <a:pt x="19440" y="21600"/>
                  </a:cubicBezTo>
                  <a:cubicBezTo>
                    <a:pt x="21600" y="21600"/>
                    <a:pt x="16200" y="15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0" name="Google Shape;2018;p34"/>
            <p:cNvSpPr/>
            <p:nvPr/>
          </p:nvSpPr>
          <p:spPr>
            <a:xfrm>
              <a:off x="330754" y="7589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4114"/>
                    <a:pt x="4371" y="5143"/>
                    <a:pt x="6943" y="5143"/>
                  </a:cubicBezTo>
                  <a:cubicBezTo>
                    <a:pt x="7457" y="5143"/>
                    <a:pt x="7971" y="5143"/>
                    <a:pt x="8743" y="5143"/>
                  </a:cubicBezTo>
                  <a:cubicBezTo>
                    <a:pt x="13886" y="11314"/>
                    <a:pt x="17229" y="21600"/>
                    <a:pt x="19286" y="21600"/>
                  </a:cubicBezTo>
                  <a:cubicBezTo>
                    <a:pt x="20829" y="21600"/>
                    <a:pt x="21600" y="16457"/>
                    <a:pt x="21600" y="0"/>
                  </a:cubicBezTo>
                  <a:cubicBezTo>
                    <a:pt x="17743" y="0"/>
                    <a:pt x="13114" y="4114"/>
                    <a:pt x="8743" y="5143"/>
                  </a:cubicBezTo>
                  <a:cubicBezTo>
                    <a:pt x="6171" y="2057"/>
                    <a:pt x="334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1" name="Google Shape;2019;p34"/>
            <p:cNvSpPr/>
            <p:nvPr/>
          </p:nvSpPr>
          <p:spPr>
            <a:xfrm>
              <a:off x="351561" y="75961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21600" fill="norm" stroke="1" extrusionOk="0">
                  <a:moveTo>
                    <a:pt x="19800" y="0"/>
                  </a:moveTo>
                  <a:cubicBezTo>
                    <a:pt x="18000" y="0"/>
                    <a:pt x="14400" y="3600"/>
                    <a:pt x="3600" y="13886"/>
                  </a:cubicBezTo>
                  <a:cubicBezTo>
                    <a:pt x="0" y="19543"/>
                    <a:pt x="0" y="21600"/>
                    <a:pt x="0" y="21600"/>
                  </a:cubicBezTo>
                  <a:cubicBezTo>
                    <a:pt x="1800" y="216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2" name="Google Shape;2020;p34"/>
            <p:cNvSpPr/>
            <p:nvPr/>
          </p:nvSpPr>
          <p:spPr>
            <a:xfrm>
              <a:off x="349223" y="7592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8" h="21600" fill="norm" stroke="1" extrusionOk="0">
                  <a:moveTo>
                    <a:pt x="16443" y="0"/>
                  </a:moveTo>
                  <a:cubicBezTo>
                    <a:pt x="14564" y="0"/>
                    <a:pt x="10338" y="5586"/>
                    <a:pt x="4703" y="16759"/>
                  </a:cubicBezTo>
                  <a:cubicBezTo>
                    <a:pt x="-2340" y="20483"/>
                    <a:pt x="-462" y="21600"/>
                    <a:pt x="3764" y="21600"/>
                  </a:cubicBezTo>
                  <a:cubicBezTo>
                    <a:pt x="9399" y="21600"/>
                    <a:pt x="19260" y="19366"/>
                    <a:pt x="15973" y="16759"/>
                  </a:cubicBezTo>
                  <a:cubicBezTo>
                    <a:pt x="18790" y="5586"/>
                    <a:pt x="18790" y="0"/>
                    <a:pt x="164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3" name="Google Shape;2022;p34"/>
            <p:cNvSpPr/>
            <p:nvPr/>
          </p:nvSpPr>
          <p:spPr>
            <a:xfrm>
              <a:off x="303014" y="7612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43" y="0"/>
                  </a:moveTo>
                  <a:cubicBezTo>
                    <a:pt x="3343" y="0"/>
                    <a:pt x="1543" y="1080"/>
                    <a:pt x="0" y="2700"/>
                  </a:cubicBezTo>
                  <a:cubicBezTo>
                    <a:pt x="9257" y="15120"/>
                    <a:pt x="12343" y="15120"/>
                    <a:pt x="21600" y="21600"/>
                  </a:cubicBezTo>
                  <a:cubicBezTo>
                    <a:pt x="16971" y="7020"/>
                    <a:pt x="10543" y="0"/>
                    <a:pt x="51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4" name="Google Shape;2023;p34"/>
            <p:cNvSpPr/>
            <p:nvPr/>
          </p:nvSpPr>
          <p:spPr>
            <a:xfrm>
              <a:off x="312345" y="7880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53" h="21600" fill="norm" stroke="1" extrusionOk="0">
                  <a:moveTo>
                    <a:pt x="0" y="0"/>
                  </a:moveTo>
                  <a:cubicBezTo>
                    <a:pt x="4320" y="17280"/>
                    <a:pt x="9180" y="21600"/>
                    <a:pt x="12960" y="21600"/>
                  </a:cubicBezTo>
                  <a:cubicBezTo>
                    <a:pt x="1998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5" name="Google Shape;2024;p34"/>
            <p:cNvSpPr/>
            <p:nvPr/>
          </p:nvSpPr>
          <p:spPr>
            <a:xfrm>
              <a:off x="335395" y="79523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00" h="21600" fill="norm" stroke="1" extrusionOk="0">
                  <a:moveTo>
                    <a:pt x="13500" y="0"/>
                  </a:moveTo>
                  <a:cubicBezTo>
                    <a:pt x="-8100" y="0"/>
                    <a:pt x="2700" y="10800"/>
                    <a:pt x="2700" y="21600"/>
                  </a:cubicBezTo>
                  <a:lnTo>
                    <a:pt x="135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6" name="Google Shape;2026;p34"/>
            <p:cNvSpPr/>
            <p:nvPr/>
          </p:nvSpPr>
          <p:spPr>
            <a:xfrm>
              <a:off x="313648" y="7757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600" fill="norm" stroke="1" extrusionOk="0">
                  <a:moveTo>
                    <a:pt x="88" y="0"/>
                  </a:moveTo>
                  <a:cubicBezTo>
                    <a:pt x="-547" y="0"/>
                    <a:pt x="2153" y="3375"/>
                    <a:pt x="11682" y="13500"/>
                  </a:cubicBezTo>
                  <a:cubicBezTo>
                    <a:pt x="13906" y="15862"/>
                    <a:pt x="15971" y="16875"/>
                    <a:pt x="17877" y="18225"/>
                  </a:cubicBezTo>
                  <a:cubicBezTo>
                    <a:pt x="15653" y="15525"/>
                    <a:pt x="14700" y="13500"/>
                    <a:pt x="17241" y="13500"/>
                  </a:cubicBezTo>
                  <a:cubicBezTo>
                    <a:pt x="13588" y="11138"/>
                    <a:pt x="1359" y="0"/>
                    <a:pt x="88" y="0"/>
                  </a:cubicBezTo>
                  <a:close/>
                  <a:moveTo>
                    <a:pt x="17877" y="18225"/>
                  </a:moveTo>
                  <a:cubicBezTo>
                    <a:pt x="18829" y="19238"/>
                    <a:pt x="19941" y="20250"/>
                    <a:pt x="21053" y="21600"/>
                  </a:cubicBezTo>
                  <a:cubicBezTo>
                    <a:pt x="20259" y="19912"/>
                    <a:pt x="19147" y="18900"/>
                    <a:pt x="17877" y="182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7" name="Google Shape;2027;p34"/>
            <p:cNvSpPr/>
            <p:nvPr/>
          </p:nvSpPr>
          <p:spPr>
            <a:xfrm>
              <a:off x="316520" y="777134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12471" fill="norm" stroke="1" extrusionOk="0">
                  <a:moveTo>
                    <a:pt x="0" y="0"/>
                  </a:moveTo>
                  <a:cubicBezTo>
                    <a:pt x="10800" y="1080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8" name="Google Shape;2028;p34"/>
            <p:cNvSpPr/>
            <p:nvPr/>
          </p:nvSpPr>
          <p:spPr>
            <a:xfrm>
              <a:off x="316544" y="77418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1043" y="0"/>
                  </a:moveTo>
                  <a:cubicBezTo>
                    <a:pt x="-2043" y="0"/>
                    <a:pt x="1043" y="7200"/>
                    <a:pt x="19557" y="21600"/>
                  </a:cubicBezTo>
                  <a:cubicBezTo>
                    <a:pt x="13386" y="7200"/>
                    <a:pt x="4128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9" name="Google Shape;2029;p34"/>
            <p:cNvSpPr/>
            <p:nvPr/>
          </p:nvSpPr>
          <p:spPr>
            <a:xfrm>
              <a:off x="323674" y="7940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0" name="Google Shape;2031;p34"/>
            <p:cNvSpPr/>
            <p:nvPr/>
          </p:nvSpPr>
          <p:spPr>
            <a:xfrm>
              <a:off x="330109" y="7937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0" y="4500"/>
                  </a:moveTo>
                  <a:cubicBezTo>
                    <a:pt x="0" y="4500"/>
                    <a:pt x="0" y="4500"/>
                    <a:pt x="0" y="4500"/>
                  </a:cubicBezTo>
                  <a:cubicBezTo>
                    <a:pt x="0" y="4500"/>
                    <a:pt x="0" y="4500"/>
                    <a:pt x="900" y="4500"/>
                  </a:cubicBezTo>
                  <a:close/>
                  <a:moveTo>
                    <a:pt x="10800" y="0"/>
                  </a:moveTo>
                  <a:cubicBezTo>
                    <a:pt x="6300" y="0"/>
                    <a:pt x="1800" y="3600"/>
                    <a:pt x="900" y="4500"/>
                  </a:cubicBezTo>
                  <a:cubicBezTo>
                    <a:pt x="1800" y="3600"/>
                    <a:pt x="2700" y="3600"/>
                    <a:pt x="2700" y="3600"/>
                  </a:cubicBezTo>
                  <a:cubicBezTo>
                    <a:pt x="9900" y="3600"/>
                    <a:pt x="15300" y="21600"/>
                    <a:pt x="18900" y="21600"/>
                  </a:cubicBezTo>
                  <a:cubicBezTo>
                    <a:pt x="20700" y="21600"/>
                    <a:pt x="21600" y="17100"/>
                    <a:pt x="21600" y="4500"/>
                  </a:cubicBezTo>
                  <a:cubicBezTo>
                    <a:pt x="18000" y="900"/>
                    <a:pt x="1440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1" name="Google Shape;2032;p34"/>
            <p:cNvSpPr/>
            <p:nvPr/>
          </p:nvSpPr>
          <p:spPr>
            <a:xfrm>
              <a:off x="414692" y="6332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47"/>
                    <a:pt x="18000" y="21600"/>
                    <a:pt x="21600" y="21600"/>
                  </a:cubicBezTo>
                  <a:cubicBezTo>
                    <a:pt x="21600" y="21600"/>
                    <a:pt x="18000" y="165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2" name="Google Shape;2033;p34"/>
            <p:cNvSpPr/>
            <p:nvPr/>
          </p:nvSpPr>
          <p:spPr>
            <a:xfrm>
              <a:off x="412809" y="6337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28" h="21600" fill="norm" stroke="1" extrusionOk="0">
                  <a:moveTo>
                    <a:pt x="272" y="0"/>
                  </a:moveTo>
                  <a:cubicBezTo>
                    <a:pt x="-999" y="0"/>
                    <a:pt x="1966" y="4320"/>
                    <a:pt x="13825" y="21600"/>
                  </a:cubicBezTo>
                  <a:cubicBezTo>
                    <a:pt x="20601" y="21600"/>
                    <a:pt x="2389" y="0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3" name="Google Shape;2041;p34"/>
            <p:cNvSpPr/>
            <p:nvPr/>
          </p:nvSpPr>
          <p:spPr>
            <a:xfrm>
              <a:off x="407041" y="6337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234"/>
                    <a:pt x="3927" y="6703"/>
                  </a:cubicBezTo>
                  <a:cubicBezTo>
                    <a:pt x="15709" y="17131"/>
                    <a:pt x="19636" y="21600"/>
                    <a:pt x="21600" y="21600"/>
                  </a:cubicBez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4" name="Google Shape;2042;p34"/>
            <p:cNvSpPr/>
            <p:nvPr/>
          </p:nvSpPr>
          <p:spPr>
            <a:xfrm>
              <a:off x="407080" y="6338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0" y="0"/>
                  </a:moveTo>
                  <a:cubicBezTo>
                    <a:pt x="10800" y="16800"/>
                    <a:pt x="17280" y="21600"/>
                    <a:pt x="19440" y="21600"/>
                  </a:cubicBezTo>
                  <a:cubicBezTo>
                    <a:pt x="21600" y="21600"/>
                    <a:pt x="15120" y="8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5" name="Google Shape;2043;p34"/>
            <p:cNvSpPr/>
            <p:nvPr/>
          </p:nvSpPr>
          <p:spPr>
            <a:xfrm>
              <a:off x="408220" y="63366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6" h="21600" fill="norm" stroke="1" extrusionOk="0">
                  <a:moveTo>
                    <a:pt x="8361" y="0"/>
                  </a:moveTo>
                  <a:cubicBezTo>
                    <a:pt x="5574" y="0"/>
                    <a:pt x="2787" y="554"/>
                    <a:pt x="0" y="2215"/>
                  </a:cubicBezTo>
                  <a:cubicBezTo>
                    <a:pt x="8361" y="8862"/>
                    <a:pt x="16723" y="8862"/>
                    <a:pt x="8361" y="21600"/>
                  </a:cubicBezTo>
                  <a:cubicBezTo>
                    <a:pt x="21600" y="11077"/>
                    <a:pt x="18813" y="0"/>
                    <a:pt x="83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6" name="Google Shape;2045;p34"/>
            <p:cNvSpPr/>
            <p:nvPr/>
          </p:nvSpPr>
          <p:spPr>
            <a:xfrm>
              <a:off x="403833" y="6337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1000" y="21600"/>
                    <a:pt x="21600" y="21600"/>
                  </a:cubicBezTo>
                  <a:cubicBezTo>
                    <a:pt x="21600" y="21600"/>
                    <a:pt x="21000" y="21600"/>
                    <a:pt x="19800" y="18720"/>
                  </a:cubicBezTo>
                  <a:cubicBezTo>
                    <a:pt x="5400" y="4320"/>
                    <a:pt x="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7" name="Google Shape;2046;p34"/>
            <p:cNvSpPr/>
            <p:nvPr/>
          </p:nvSpPr>
          <p:spPr>
            <a:xfrm>
              <a:off x="404155" y="6352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108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8" name="Google Shape;2047;p34"/>
            <p:cNvSpPr/>
            <p:nvPr/>
          </p:nvSpPr>
          <p:spPr>
            <a:xfrm>
              <a:off x="407614" y="6351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39" name="Google Shape;2048;p34"/>
            <p:cNvSpPr/>
            <p:nvPr/>
          </p:nvSpPr>
          <p:spPr>
            <a:xfrm>
              <a:off x="401261" y="6339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46" h="6575" fill="norm" stroke="1" extrusionOk="0">
                  <a:moveTo>
                    <a:pt x="4951" y="5041"/>
                  </a:moveTo>
                  <a:cubicBezTo>
                    <a:pt x="-9243" y="-9309"/>
                    <a:pt x="12357" y="12291"/>
                    <a:pt x="4951" y="50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0" name="Google Shape;2049;p34"/>
            <p:cNvSpPr/>
            <p:nvPr/>
          </p:nvSpPr>
          <p:spPr>
            <a:xfrm>
              <a:off x="399608" y="63414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1" h="21600" fill="norm" stroke="1" extrusionOk="0">
                  <a:moveTo>
                    <a:pt x="3861" y="0"/>
                  </a:moveTo>
                  <a:cubicBezTo>
                    <a:pt x="-1539" y="0"/>
                    <a:pt x="-2889" y="9600"/>
                    <a:pt x="10611" y="21600"/>
                  </a:cubicBezTo>
                  <a:lnTo>
                    <a:pt x="18711" y="21600"/>
                  </a:lnTo>
                  <a:cubicBezTo>
                    <a:pt x="14661" y="6000"/>
                    <a:pt x="8586" y="0"/>
                    <a:pt x="38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1" name="Google Shape;2050;p34"/>
            <p:cNvSpPr/>
            <p:nvPr/>
          </p:nvSpPr>
          <p:spPr>
            <a:xfrm>
              <a:off x="402649" y="6351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37" y="0"/>
                  </a:moveTo>
                  <a:cubicBezTo>
                    <a:pt x="-827" y="0"/>
                    <a:pt x="13861" y="16386"/>
                    <a:pt x="20773" y="21600"/>
                  </a:cubicBezTo>
                  <a:cubicBezTo>
                    <a:pt x="5221" y="5214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2" name="Google Shape;2052;p34"/>
            <p:cNvSpPr/>
            <p:nvPr/>
          </p:nvSpPr>
          <p:spPr>
            <a:xfrm>
              <a:off x="406129" y="6369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fill="norm" stroke="1" extrusionOk="0">
                  <a:moveTo>
                    <a:pt x="7094" y="0"/>
                  </a:moveTo>
                  <a:cubicBezTo>
                    <a:pt x="-3706" y="7301"/>
                    <a:pt x="-3706" y="14603"/>
                    <a:pt x="17894" y="21600"/>
                  </a:cubicBezTo>
                  <a:cubicBezTo>
                    <a:pt x="17894" y="14603"/>
                    <a:pt x="-3706" y="10952"/>
                    <a:pt x="70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3" name="Google Shape;2053;p34"/>
            <p:cNvSpPr/>
            <p:nvPr/>
          </p:nvSpPr>
          <p:spPr>
            <a:xfrm>
              <a:off x="404281" y="6365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63" y="0"/>
                    <a:pt x="14779" y="5400"/>
                    <a:pt x="0" y="21600"/>
                  </a:cubicBezTo>
                  <a:cubicBezTo>
                    <a:pt x="7958" y="144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4" name="Google Shape;2054;p34"/>
            <p:cNvSpPr/>
            <p:nvPr/>
          </p:nvSpPr>
          <p:spPr>
            <a:xfrm>
              <a:off x="400193" y="6370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6" h="21600" fill="norm" stroke="1" extrusionOk="0">
                  <a:moveTo>
                    <a:pt x="0" y="0"/>
                  </a:moveTo>
                  <a:cubicBezTo>
                    <a:pt x="0" y="16200"/>
                    <a:pt x="6171" y="21600"/>
                    <a:pt x="9257" y="21600"/>
                  </a:cubicBezTo>
                  <a:cubicBezTo>
                    <a:pt x="15429" y="21600"/>
                    <a:pt x="21600" y="945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5" name="Google Shape;2057;p34"/>
            <p:cNvSpPr/>
            <p:nvPr/>
          </p:nvSpPr>
          <p:spPr>
            <a:xfrm>
              <a:off x="401367" y="6365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33" h="21600" fill="norm" stroke="1" extrusionOk="0">
                  <a:moveTo>
                    <a:pt x="5965" y="0"/>
                  </a:moveTo>
                  <a:cubicBezTo>
                    <a:pt x="-1235" y="16200"/>
                    <a:pt x="-1235" y="21600"/>
                    <a:pt x="2365" y="21600"/>
                  </a:cubicBezTo>
                  <a:cubicBezTo>
                    <a:pt x="7765" y="21600"/>
                    <a:pt x="20365" y="6300"/>
                    <a:pt x="59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6" name="Google Shape;2058;p34"/>
            <p:cNvSpPr/>
            <p:nvPr/>
          </p:nvSpPr>
          <p:spPr>
            <a:xfrm>
              <a:off x="397740" y="6426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40" y="0"/>
                  </a:moveTo>
                  <a:cubicBezTo>
                    <a:pt x="7920" y="0"/>
                    <a:pt x="4320" y="1298"/>
                    <a:pt x="0" y="4721"/>
                  </a:cubicBezTo>
                  <a:cubicBezTo>
                    <a:pt x="6480" y="6846"/>
                    <a:pt x="20160" y="10387"/>
                    <a:pt x="15840" y="10387"/>
                  </a:cubicBezTo>
                  <a:cubicBezTo>
                    <a:pt x="14400" y="10387"/>
                    <a:pt x="11160" y="10033"/>
                    <a:pt x="4320" y="8970"/>
                  </a:cubicBezTo>
                  <a:cubicBezTo>
                    <a:pt x="8640" y="13102"/>
                    <a:pt x="8640" y="17351"/>
                    <a:pt x="12960" y="21600"/>
                  </a:cubicBezTo>
                  <a:cubicBezTo>
                    <a:pt x="12960" y="19475"/>
                    <a:pt x="14040" y="18413"/>
                    <a:pt x="15840" y="18413"/>
                  </a:cubicBezTo>
                  <a:cubicBezTo>
                    <a:pt x="17280" y="18413"/>
                    <a:pt x="19440" y="19475"/>
                    <a:pt x="21600" y="21600"/>
                  </a:cubicBezTo>
                  <a:cubicBezTo>
                    <a:pt x="21600" y="21600"/>
                    <a:pt x="21600" y="0"/>
                    <a:pt x="10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7" name="Google Shape;2059;p34"/>
            <p:cNvSpPr/>
            <p:nvPr/>
          </p:nvSpPr>
          <p:spPr>
            <a:xfrm>
              <a:off x="397395" y="6383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177" y="0"/>
                  </a:moveTo>
                  <a:cubicBezTo>
                    <a:pt x="-1132" y="0"/>
                    <a:pt x="4759" y="6353"/>
                    <a:pt x="20468" y="21600"/>
                  </a:cubicBezTo>
                  <a:cubicBezTo>
                    <a:pt x="8686" y="6353"/>
                    <a:pt x="832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8" name="Google Shape;2060;p34"/>
            <p:cNvSpPr/>
            <p:nvPr/>
          </p:nvSpPr>
          <p:spPr>
            <a:xfrm>
              <a:off x="399261" y="6389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82" h="21600" fill="norm" stroke="1" extrusionOk="0">
                  <a:moveTo>
                    <a:pt x="4548" y="0"/>
                  </a:moveTo>
                  <a:cubicBezTo>
                    <a:pt x="4263" y="0"/>
                    <a:pt x="4548" y="1080"/>
                    <a:pt x="5969" y="3672"/>
                  </a:cubicBezTo>
                  <a:cubicBezTo>
                    <a:pt x="-852" y="3672"/>
                    <a:pt x="-4263" y="6048"/>
                    <a:pt x="9379" y="21600"/>
                  </a:cubicBezTo>
                  <a:cubicBezTo>
                    <a:pt x="17337" y="17496"/>
                    <a:pt x="5969" y="0"/>
                    <a:pt x="45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49" name="Google Shape;2062;p34"/>
            <p:cNvSpPr/>
            <p:nvPr/>
          </p:nvSpPr>
          <p:spPr>
            <a:xfrm>
              <a:off x="406121" y="6394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26" h="21600" fill="norm" stroke="1" extrusionOk="0">
                  <a:moveTo>
                    <a:pt x="0" y="0"/>
                  </a:moveTo>
                  <a:cubicBezTo>
                    <a:pt x="1041" y="1800"/>
                    <a:pt x="1822" y="3600"/>
                    <a:pt x="2602" y="4500"/>
                  </a:cubicBezTo>
                  <a:cubicBezTo>
                    <a:pt x="1822" y="1800"/>
                    <a:pt x="1041" y="0"/>
                    <a:pt x="0" y="0"/>
                  </a:cubicBezTo>
                  <a:close/>
                  <a:moveTo>
                    <a:pt x="5986" y="0"/>
                  </a:moveTo>
                  <a:cubicBezTo>
                    <a:pt x="5986" y="5400"/>
                    <a:pt x="5986" y="8100"/>
                    <a:pt x="5205" y="8100"/>
                  </a:cubicBezTo>
                  <a:cubicBezTo>
                    <a:pt x="4684" y="8100"/>
                    <a:pt x="3904" y="7200"/>
                    <a:pt x="2602" y="4500"/>
                  </a:cubicBezTo>
                  <a:cubicBezTo>
                    <a:pt x="3383" y="9000"/>
                    <a:pt x="4164" y="15300"/>
                    <a:pt x="5986" y="21600"/>
                  </a:cubicBezTo>
                  <a:cubicBezTo>
                    <a:pt x="5986" y="21600"/>
                    <a:pt x="21600" y="10800"/>
                    <a:pt x="59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0" name="Google Shape;2065;p34"/>
            <p:cNvSpPr/>
            <p:nvPr/>
          </p:nvSpPr>
          <p:spPr>
            <a:xfrm>
              <a:off x="396038" y="6378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fill="norm" stroke="1" extrusionOk="0">
                  <a:moveTo>
                    <a:pt x="0" y="0"/>
                  </a:moveTo>
                  <a:cubicBezTo>
                    <a:pt x="0" y="0"/>
                    <a:pt x="3600" y="4582"/>
                    <a:pt x="15120" y="16364"/>
                  </a:cubicBezTo>
                  <a:cubicBezTo>
                    <a:pt x="18720" y="20291"/>
                    <a:pt x="20160" y="21600"/>
                    <a:pt x="20880" y="21600"/>
                  </a:cubicBezTo>
                  <a:cubicBezTo>
                    <a:pt x="21600" y="21600"/>
                    <a:pt x="144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1" name="Google Shape;2066;p34"/>
            <p:cNvSpPr/>
            <p:nvPr/>
          </p:nvSpPr>
          <p:spPr>
            <a:xfrm>
              <a:off x="395070" y="6386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912"/>
                    <a:pt x="17280" y="21600"/>
                    <a:pt x="21600" y="21600"/>
                  </a:cubicBezTo>
                  <a:cubicBezTo>
                    <a:pt x="21600" y="21600"/>
                    <a:pt x="17280" y="1555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2" name="Google Shape;2068;p34"/>
            <p:cNvSpPr/>
            <p:nvPr/>
          </p:nvSpPr>
          <p:spPr>
            <a:xfrm>
              <a:off x="365042" y="6497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0" y="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3" name="Google Shape;2070;p34"/>
            <p:cNvSpPr/>
            <p:nvPr/>
          </p:nvSpPr>
          <p:spPr>
            <a:xfrm>
              <a:off x="316549" y="6763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1600" y="21600"/>
                    <a:pt x="0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4" name="Google Shape;2073;p34"/>
            <p:cNvSpPr/>
            <p:nvPr/>
          </p:nvSpPr>
          <p:spPr>
            <a:xfrm>
              <a:off x="361180" y="6625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02" h="21600" fill="norm" stroke="1" extrusionOk="0">
                  <a:moveTo>
                    <a:pt x="0" y="0"/>
                  </a:moveTo>
                  <a:cubicBezTo>
                    <a:pt x="0" y="6353"/>
                    <a:pt x="7200" y="12887"/>
                    <a:pt x="7200" y="21600"/>
                  </a:cubicBezTo>
                  <a:cubicBezTo>
                    <a:pt x="7200" y="12887"/>
                    <a:pt x="21600" y="107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5" name="Google Shape;2075;p34"/>
            <p:cNvSpPr/>
            <p:nvPr/>
          </p:nvSpPr>
          <p:spPr>
            <a:xfrm>
              <a:off x="400435" y="643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11" h="21600" fill="norm" stroke="1" extrusionOk="0">
                  <a:moveTo>
                    <a:pt x="7111" y="0"/>
                  </a:moveTo>
                  <a:cubicBezTo>
                    <a:pt x="-989" y="0"/>
                    <a:pt x="-6389" y="21600"/>
                    <a:pt x="15211" y="21600"/>
                  </a:cubicBezTo>
                  <a:cubicBezTo>
                    <a:pt x="15211" y="5143"/>
                    <a:pt x="9811" y="0"/>
                    <a:pt x="71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6" name="Google Shape;2076;p34"/>
            <p:cNvSpPr/>
            <p:nvPr/>
          </p:nvSpPr>
          <p:spPr>
            <a:xfrm>
              <a:off x="395301" y="6426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80" y="0"/>
                  </a:moveTo>
                  <a:cubicBezTo>
                    <a:pt x="-1270" y="0"/>
                    <a:pt x="14930" y="21600"/>
                    <a:pt x="20330" y="21600"/>
                  </a:cubicBezTo>
                  <a:cubicBezTo>
                    <a:pt x="6830" y="5760"/>
                    <a:pt x="1430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7" name="Google Shape;2078;p34"/>
            <p:cNvSpPr/>
            <p:nvPr/>
          </p:nvSpPr>
          <p:spPr>
            <a:xfrm>
              <a:off x="389665" y="6415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6" h="21600" fill="norm" stroke="1" extrusionOk="0">
                  <a:moveTo>
                    <a:pt x="6119" y="0"/>
                  </a:moveTo>
                  <a:cubicBezTo>
                    <a:pt x="-52" y="0"/>
                    <a:pt x="-3138" y="21600"/>
                    <a:pt x="4576" y="21600"/>
                  </a:cubicBezTo>
                  <a:cubicBezTo>
                    <a:pt x="6119" y="21600"/>
                    <a:pt x="8433" y="21016"/>
                    <a:pt x="10748" y="19265"/>
                  </a:cubicBezTo>
                  <a:cubicBezTo>
                    <a:pt x="18462" y="19265"/>
                    <a:pt x="6119" y="3503"/>
                    <a:pt x="8433" y="3503"/>
                  </a:cubicBezTo>
                  <a:cubicBezTo>
                    <a:pt x="8433" y="3503"/>
                    <a:pt x="9205" y="4086"/>
                    <a:pt x="10748" y="5254"/>
                  </a:cubicBezTo>
                  <a:cubicBezTo>
                    <a:pt x="9205" y="1168"/>
                    <a:pt x="7662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8" name="Google Shape;2079;p34"/>
            <p:cNvSpPr/>
            <p:nvPr/>
          </p:nvSpPr>
          <p:spPr>
            <a:xfrm>
              <a:off x="396235" y="6452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5300" y="16663"/>
                    <a:pt x="21600" y="21600"/>
                  </a:cubicBezTo>
                  <a:cubicBezTo>
                    <a:pt x="6300" y="5554"/>
                    <a:pt x="9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59" name="Google Shape;2080;p34"/>
            <p:cNvSpPr/>
            <p:nvPr/>
          </p:nvSpPr>
          <p:spPr>
            <a:xfrm>
              <a:off x="393642" y="6462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0" name="Google Shape;2082;p34"/>
            <p:cNvSpPr/>
            <p:nvPr/>
          </p:nvSpPr>
          <p:spPr>
            <a:xfrm>
              <a:off x="385974" y="6493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1" h="21600" fill="norm" stroke="1" extrusionOk="0">
                  <a:moveTo>
                    <a:pt x="15200" y="0"/>
                  </a:moveTo>
                  <a:cubicBezTo>
                    <a:pt x="12800" y="0"/>
                    <a:pt x="8000" y="3600"/>
                    <a:pt x="0" y="10800"/>
                  </a:cubicBezTo>
                  <a:cubicBezTo>
                    <a:pt x="0" y="21600"/>
                    <a:pt x="1600" y="21600"/>
                    <a:pt x="4000" y="21600"/>
                  </a:cubicBezTo>
                  <a:cubicBezTo>
                    <a:pt x="10400" y="21600"/>
                    <a:pt x="21600" y="0"/>
                    <a:pt x="15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1" name="Google Shape;2083;p34"/>
            <p:cNvSpPr/>
            <p:nvPr/>
          </p:nvSpPr>
          <p:spPr>
            <a:xfrm>
              <a:off x="389215" y="650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1" h="21600" fill="norm" stroke="1" extrusionOk="0">
                  <a:moveTo>
                    <a:pt x="0" y="0"/>
                  </a:moveTo>
                  <a:cubicBezTo>
                    <a:pt x="0" y="0"/>
                    <a:pt x="3456" y="5400"/>
                    <a:pt x="14688" y="18900"/>
                  </a:cubicBezTo>
                  <a:cubicBezTo>
                    <a:pt x="17280" y="20250"/>
                    <a:pt x="18144" y="21600"/>
                    <a:pt x="19008" y="21600"/>
                  </a:cubicBezTo>
                  <a:cubicBezTo>
                    <a:pt x="21600" y="21600"/>
                    <a:pt x="172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2" name="Google Shape;2084;p34"/>
            <p:cNvSpPr/>
            <p:nvPr/>
          </p:nvSpPr>
          <p:spPr>
            <a:xfrm>
              <a:off x="387866" y="6529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000" h="21600" fill="norm" stroke="1" extrusionOk="0">
                  <a:moveTo>
                    <a:pt x="1800" y="0"/>
                  </a:moveTo>
                  <a:cubicBezTo>
                    <a:pt x="1800" y="7200"/>
                    <a:pt x="-5400" y="21600"/>
                    <a:pt x="9000" y="21600"/>
                  </a:cubicBezTo>
                  <a:cubicBezTo>
                    <a:pt x="1800" y="7200"/>
                    <a:pt x="16200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3" name="Google Shape;2085;p34"/>
            <p:cNvSpPr/>
            <p:nvPr/>
          </p:nvSpPr>
          <p:spPr>
            <a:xfrm>
              <a:off x="376306" y="6528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122" y="0"/>
                  </a:moveTo>
                  <a:cubicBezTo>
                    <a:pt x="-1015" y="0"/>
                    <a:pt x="5806" y="8571"/>
                    <a:pt x="20585" y="21600"/>
                  </a:cubicBezTo>
                  <a:cubicBezTo>
                    <a:pt x="8080" y="6514"/>
                    <a:pt x="1259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4" name="Google Shape;2086;p34"/>
            <p:cNvSpPr/>
            <p:nvPr/>
          </p:nvSpPr>
          <p:spPr>
            <a:xfrm>
              <a:off x="368765" y="6619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600" fill="norm" stroke="1" extrusionOk="0">
                  <a:moveTo>
                    <a:pt x="18115" y="0"/>
                  </a:moveTo>
                  <a:cubicBezTo>
                    <a:pt x="-3485" y="13698"/>
                    <a:pt x="-1823" y="21600"/>
                    <a:pt x="3161" y="21600"/>
                  </a:cubicBezTo>
                  <a:cubicBezTo>
                    <a:pt x="8146" y="21600"/>
                    <a:pt x="18115" y="15278"/>
                    <a:pt x="181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5" name="Google Shape;2087;p34"/>
            <p:cNvSpPr/>
            <p:nvPr/>
          </p:nvSpPr>
          <p:spPr>
            <a:xfrm>
              <a:off x="335328" y="67367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0" y="0"/>
                  </a:moveTo>
                  <a:cubicBezTo>
                    <a:pt x="13500" y="16615"/>
                    <a:pt x="18900" y="21600"/>
                    <a:pt x="19575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6" name="Google Shape;2088;p34"/>
            <p:cNvSpPr/>
            <p:nvPr/>
          </p:nvSpPr>
          <p:spPr>
            <a:xfrm>
              <a:off x="327468" y="6735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254" y="0"/>
                  </a:moveTo>
                  <a:cubicBezTo>
                    <a:pt x="-2346" y="0"/>
                    <a:pt x="1254" y="5400"/>
                    <a:pt x="19254" y="21600"/>
                  </a:cubicBezTo>
                  <a:cubicBezTo>
                    <a:pt x="19254" y="10800"/>
                    <a:pt x="4854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7" name="Google Shape;2089;p34"/>
            <p:cNvSpPr/>
            <p:nvPr/>
          </p:nvSpPr>
          <p:spPr>
            <a:xfrm>
              <a:off x="321951" y="676987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014" y="0"/>
                  </a:moveTo>
                  <a:cubicBezTo>
                    <a:pt x="-529" y="0"/>
                    <a:pt x="-529" y="4800"/>
                    <a:pt x="2557" y="21600"/>
                  </a:cubicBezTo>
                  <a:cubicBezTo>
                    <a:pt x="9500" y="21600"/>
                    <a:pt x="11042" y="15200"/>
                    <a:pt x="16442" y="12800"/>
                  </a:cubicBezTo>
                  <a:cubicBezTo>
                    <a:pt x="17214" y="12800"/>
                    <a:pt x="17214" y="13600"/>
                    <a:pt x="17985" y="13600"/>
                  </a:cubicBezTo>
                  <a:cubicBezTo>
                    <a:pt x="18757" y="13600"/>
                    <a:pt x="20300" y="12800"/>
                    <a:pt x="21071" y="12000"/>
                  </a:cubicBezTo>
                  <a:cubicBezTo>
                    <a:pt x="18757" y="12000"/>
                    <a:pt x="17214" y="12000"/>
                    <a:pt x="16442" y="12800"/>
                  </a:cubicBezTo>
                  <a:cubicBezTo>
                    <a:pt x="11042" y="11200"/>
                    <a:pt x="4100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8" name="Google Shape;2090;p34"/>
            <p:cNvSpPr/>
            <p:nvPr/>
          </p:nvSpPr>
          <p:spPr>
            <a:xfrm>
              <a:off x="414692" y="6622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937"/>
                    <a:pt x="18000" y="21600"/>
                    <a:pt x="21600" y="21600"/>
                  </a:cubicBezTo>
                  <a:cubicBezTo>
                    <a:pt x="21600" y="21600"/>
                    <a:pt x="18000" y="160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69" name="Google Shape;2093;p34"/>
            <p:cNvSpPr/>
            <p:nvPr/>
          </p:nvSpPr>
          <p:spPr>
            <a:xfrm>
              <a:off x="412809" y="662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28" h="21600" fill="norm" stroke="1" extrusionOk="0">
                  <a:moveTo>
                    <a:pt x="272" y="0"/>
                  </a:moveTo>
                  <a:cubicBezTo>
                    <a:pt x="-999" y="0"/>
                    <a:pt x="1966" y="5891"/>
                    <a:pt x="13825" y="21600"/>
                  </a:cubicBezTo>
                  <a:cubicBezTo>
                    <a:pt x="20601" y="21600"/>
                    <a:pt x="2389" y="0"/>
                    <a:pt x="2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0" name="Google Shape;2097;p34"/>
            <p:cNvSpPr/>
            <p:nvPr/>
          </p:nvSpPr>
          <p:spPr>
            <a:xfrm>
              <a:off x="406154" y="660896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71" h="21600" fill="norm" stroke="1" extrusionOk="0">
                  <a:moveTo>
                    <a:pt x="5400" y="0"/>
                  </a:moveTo>
                  <a:cubicBezTo>
                    <a:pt x="5400" y="0"/>
                    <a:pt x="2700" y="697"/>
                    <a:pt x="0" y="1394"/>
                  </a:cubicBezTo>
                  <a:cubicBezTo>
                    <a:pt x="0" y="16723"/>
                    <a:pt x="2700" y="21600"/>
                    <a:pt x="8100" y="21600"/>
                  </a:cubicBezTo>
                  <a:cubicBezTo>
                    <a:pt x="13500" y="21600"/>
                    <a:pt x="21600" y="0"/>
                    <a:pt x="5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1" name="Google Shape;2099;p34"/>
            <p:cNvSpPr/>
            <p:nvPr/>
          </p:nvSpPr>
          <p:spPr>
            <a:xfrm>
              <a:off x="407184" y="6625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2" name="Google Shape;2100;p34"/>
            <p:cNvSpPr/>
            <p:nvPr/>
          </p:nvSpPr>
          <p:spPr>
            <a:xfrm>
              <a:off x="408220" y="66268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6" h="21600" fill="norm" stroke="1" extrusionOk="0">
                  <a:moveTo>
                    <a:pt x="8361" y="0"/>
                  </a:moveTo>
                  <a:cubicBezTo>
                    <a:pt x="5574" y="0"/>
                    <a:pt x="2787" y="554"/>
                    <a:pt x="0" y="1662"/>
                  </a:cubicBezTo>
                  <a:cubicBezTo>
                    <a:pt x="8361" y="8308"/>
                    <a:pt x="16723" y="8308"/>
                    <a:pt x="8361" y="21600"/>
                  </a:cubicBezTo>
                  <a:cubicBezTo>
                    <a:pt x="21600" y="10523"/>
                    <a:pt x="18813" y="0"/>
                    <a:pt x="83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3" name="Google Shape;2102;p34"/>
            <p:cNvSpPr/>
            <p:nvPr/>
          </p:nvSpPr>
          <p:spPr>
            <a:xfrm>
              <a:off x="403833" y="6627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1000" y="21600"/>
                    <a:pt x="21600" y="21600"/>
                  </a:cubicBezTo>
                  <a:cubicBezTo>
                    <a:pt x="21600" y="21600"/>
                    <a:pt x="21000" y="20250"/>
                    <a:pt x="19800" y="18900"/>
                  </a:cubicBezTo>
                  <a:cubicBezTo>
                    <a:pt x="5400" y="5400"/>
                    <a:pt x="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4" name="Google Shape;2103;p34"/>
            <p:cNvSpPr/>
            <p:nvPr/>
          </p:nvSpPr>
          <p:spPr>
            <a:xfrm>
              <a:off x="404155" y="6642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108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5" name="Google Shape;2104;p34"/>
            <p:cNvSpPr/>
            <p:nvPr/>
          </p:nvSpPr>
          <p:spPr>
            <a:xfrm>
              <a:off x="407614" y="6641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6" name="Google Shape;2105;p34"/>
            <p:cNvSpPr/>
            <p:nvPr/>
          </p:nvSpPr>
          <p:spPr>
            <a:xfrm>
              <a:off x="401261" y="6629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46" h="6575" fill="norm" stroke="1" extrusionOk="0">
                  <a:moveTo>
                    <a:pt x="4951" y="5041"/>
                  </a:moveTo>
                  <a:cubicBezTo>
                    <a:pt x="-9243" y="-9309"/>
                    <a:pt x="12357" y="12291"/>
                    <a:pt x="4951" y="504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7" name="Google Shape;2106;p34"/>
            <p:cNvSpPr/>
            <p:nvPr/>
          </p:nvSpPr>
          <p:spPr>
            <a:xfrm>
              <a:off x="398972" y="6634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8" h="21600" fill="norm" stroke="1" extrusionOk="0">
                  <a:moveTo>
                    <a:pt x="17280" y="0"/>
                  </a:moveTo>
                  <a:cubicBezTo>
                    <a:pt x="15120" y="0"/>
                    <a:pt x="8640" y="5280"/>
                    <a:pt x="0" y="21600"/>
                  </a:cubicBezTo>
                  <a:cubicBezTo>
                    <a:pt x="17280" y="17760"/>
                    <a:pt x="21600" y="0"/>
                    <a:pt x="172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8" name="Google Shape;2107;p34"/>
            <p:cNvSpPr/>
            <p:nvPr/>
          </p:nvSpPr>
          <p:spPr>
            <a:xfrm>
              <a:off x="402602" y="6642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79" name="Google Shape;2109;p34"/>
            <p:cNvSpPr/>
            <p:nvPr/>
          </p:nvSpPr>
          <p:spPr>
            <a:xfrm>
              <a:off x="406055" y="6659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301"/>
                    <a:pt x="0" y="14299"/>
                    <a:pt x="21600" y="21600"/>
                  </a:cubicBezTo>
                  <a:cubicBezTo>
                    <a:pt x="21600" y="14299"/>
                    <a:pt x="0" y="106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0" name="Google Shape;2110;p34"/>
            <p:cNvSpPr/>
            <p:nvPr/>
          </p:nvSpPr>
          <p:spPr>
            <a:xfrm>
              <a:off x="404272" y="6652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9" h="21600" fill="norm" stroke="1" extrusionOk="0">
                  <a:moveTo>
                    <a:pt x="16889" y="0"/>
                  </a:moveTo>
                  <a:cubicBezTo>
                    <a:pt x="-4711" y="13239"/>
                    <a:pt x="-1625" y="21600"/>
                    <a:pt x="4546" y="21600"/>
                  </a:cubicBezTo>
                  <a:cubicBezTo>
                    <a:pt x="7632" y="21600"/>
                    <a:pt x="16889" y="15329"/>
                    <a:pt x="168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1" name="Google Shape;2111;p34"/>
            <p:cNvSpPr/>
            <p:nvPr/>
          </p:nvSpPr>
          <p:spPr>
            <a:xfrm>
              <a:off x="400193" y="6660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6" h="21600" fill="norm" stroke="1" extrusionOk="0">
                  <a:moveTo>
                    <a:pt x="0" y="0"/>
                  </a:moveTo>
                  <a:cubicBezTo>
                    <a:pt x="0" y="16364"/>
                    <a:pt x="6171" y="21600"/>
                    <a:pt x="9257" y="21600"/>
                  </a:cubicBezTo>
                  <a:cubicBezTo>
                    <a:pt x="15429" y="21600"/>
                    <a:pt x="21600" y="981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2" name="Google Shape;2114;p34"/>
            <p:cNvSpPr/>
            <p:nvPr/>
          </p:nvSpPr>
          <p:spPr>
            <a:xfrm>
              <a:off x="401367" y="665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33" h="21600" fill="norm" stroke="1" extrusionOk="0">
                  <a:moveTo>
                    <a:pt x="5965" y="0"/>
                  </a:moveTo>
                  <a:cubicBezTo>
                    <a:pt x="-1235" y="16200"/>
                    <a:pt x="-1235" y="21600"/>
                    <a:pt x="2365" y="21600"/>
                  </a:cubicBezTo>
                  <a:cubicBezTo>
                    <a:pt x="7765" y="21600"/>
                    <a:pt x="20365" y="6300"/>
                    <a:pt x="59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3" name="Google Shape;2115;p34"/>
            <p:cNvSpPr/>
            <p:nvPr/>
          </p:nvSpPr>
          <p:spPr>
            <a:xfrm>
              <a:off x="397874" y="6714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13" h="21600" fill="norm" stroke="1" extrusionOk="0">
                  <a:moveTo>
                    <a:pt x="0" y="0"/>
                  </a:moveTo>
                  <a:cubicBezTo>
                    <a:pt x="831" y="455"/>
                    <a:pt x="1662" y="1023"/>
                    <a:pt x="2492" y="1478"/>
                  </a:cubicBezTo>
                  <a:cubicBezTo>
                    <a:pt x="1454" y="568"/>
                    <a:pt x="623" y="0"/>
                    <a:pt x="0" y="0"/>
                  </a:cubicBezTo>
                  <a:close/>
                  <a:moveTo>
                    <a:pt x="2492" y="1478"/>
                  </a:moveTo>
                  <a:cubicBezTo>
                    <a:pt x="5608" y="4434"/>
                    <a:pt x="9969" y="10800"/>
                    <a:pt x="9969" y="10800"/>
                  </a:cubicBezTo>
                  <a:cubicBezTo>
                    <a:pt x="9346" y="11255"/>
                    <a:pt x="8515" y="11368"/>
                    <a:pt x="7892" y="11368"/>
                  </a:cubicBezTo>
                  <a:cubicBezTo>
                    <a:pt x="6023" y="11368"/>
                    <a:pt x="4362" y="10459"/>
                    <a:pt x="2492" y="9436"/>
                  </a:cubicBezTo>
                  <a:cubicBezTo>
                    <a:pt x="4985" y="13528"/>
                    <a:pt x="4985" y="17621"/>
                    <a:pt x="7477" y="21600"/>
                  </a:cubicBezTo>
                  <a:cubicBezTo>
                    <a:pt x="12254" y="17735"/>
                    <a:pt x="21600" y="13869"/>
                    <a:pt x="2492" y="147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4" name="Google Shape;2116;p34"/>
            <p:cNvSpPr/>
            <p:nvPr/>
          </p:nvSpPr>
          <p:spPr>
            <a:xfrm>
              <a:off x="397309" y="6674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25" y="0"/>
                  </a:moveTo>
                  <a:cubicBezTo>
                    <a:pt x="-559" y="0"/>
                    <a:pt x="9365" y="10800"/>
                    <a:pt x="21041" y="21600"/>
                  </a:cubicBezTo>
                  <a:cubicBezTo>
                    <a:pt x="6446" y="6171"/>
                    <a:pt x="609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5" name="Google Shape;2117;p34"/>
            <p:cNvSpPr/>
            <p:nvPr/>
          </p:nvSpPr>
          <p:spPr>
            <a:xfrm>
              <a:off x="399261" y="6680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182" h="21600" fill="norm" stroke="1" extrusionOk="0">
                  <a:moveTo>
                    <a:pt x="4548" y="0"/>
                  </a:moveTo>
                  <a:cubicBezTo>
                    <a:pt x="4263" y="0"/>
                    <a:pt x="4548" y="1080"/>
                    <a:pt x="5969" y="3456"/>
                  </a:cubicBezTo>
                  <a:cubicBezTo>
                    <a:pt x="-852" y="3456"/>
                    <a:pt x="-4263" y="6048"/>
                    <a:pt x="9379" y="21600"/>
                  </a:cubicBezTo>
                  <a:cubicBezTo>
                    <a:pt x="17337" y="17280"/>
                    <a:pt x="5969" y="0"/>
                    <a:pt x="45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6" name="Google Shape;2118;p34"/>
            <p:cNvSpPr/>
            <p:nvPr/>
          </p:nvSpPr>
          <p:spPr>
            <a:xfrm>
              <a:off x="406270" y="6686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cubicBezTo>
                    <a:pt x="12600" y="0"/>
                    <a:pt x="7200" y="4891"/>
                    <a:pt x="0" y="9781"/>
                  </a:cubicBezTo>
                  <a:cubicBezTo>
                    <a:pt x="9600" y="18747"/>
                    <a:pt x="13800" y="21600"/>
                    <a:pt x="16200" y="21600"/>
                  </a:cubicBezTo>
                  <a:cubicBezTo>
                    <a:pt x="19800" y="21600"/>
                    <a:pt x="13200" y="10189"/>
                    <a:pt x="14400" y="10189"/>
                  </a:cubicBezTo>
                  <a:cubicBezTo>
                    <a:pt x="15000" y="10189"/>
                    <a:pt x="16800" y="12634"/>
                    <a:pt x="21600" y="19562"/>
                  </a:cubicBezTo>
                  <a:cubicBezTo>
                    <a:pt x="21600" y="4891"/>
                    <a:pt x="19800" y="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7" name="Google Shape;2119;p34"/>
            <p:cNvSpPr/>
            <p:nvPr/>
          </p:nvSpPr>
          <p:spPr>
            <a:xfrm>
              <a:off x="404998" y="6679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283"/>
                    <a:pt x="2469" y="21600"/>
                    <a:pt x="7406" y="21600"/>
                  </a:cubicBezTo>
                  <a:cubicBezTo>
                    <a:pt x="11109" y="21600"/>
                    <a:pt x="16046" y="19274"/>
                    <a:pt x="21600" y="15951"/>
                  </a:cubicBezTo>
                  <a:cubicBezTo>
                    <a:pt x="14811" y="11963"/>
                    <a:pt x="7406" y="797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8" name="Google Shape;2122;p34"/>
            <p:cNvSpPr/>
            <p:nvPr/>
          </p:nvSpPr>
          <p:spPr>
            <a:xfrm>
              <a:off x="396038" y="6670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0855" y="21600"/>
                    <a:pt x="21600" y="21600"/>
                  </a:cubicBezTo>
                  <a:cubicBezTo>
                    <a:pt x="21600" y="21600"/>
                    <a:pt x="20110" y="19131"/>
                    <a:pt x="15641" y="14194"/>
                  </a:cubicBezTo>
                  <a:cubicBezTo>
                    <a:pt x="4469" y="3703"/>
                    <a:pt x="745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89" name="Google Shape;2123;p34"/>
            <p:cNvSpPr/>
            <p:nvPr/>
          </p:nvSpPr>
          <p:spPr>
            <a:xfrm>
              <a:off x="395070" y="6676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7280" y="21600"/>
                    <a:pt x="21600" y="21600"/>
                  </a:cubicBezTo>
                  <a:cubicBezTo>
                    <a:pt x="21600" y="21600"/>
                    <a:pt x="17280" y="16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0" name="Google Shape;2125;p34"/>
            <p:cNvSpPr/>
            <p:nvPr/>
          </p:nvSpPr>
          <p:spPr>
            <a:xfrm>
              <a:off x="365042" y="6788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0" y="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1" name="Google Shape;2127;p34"/>
            <p:cNvSpPr/>
            <p:nvPr/>
          </p:nvSpPr>
          <p:spPr>
            <a:xfrm>
              <a:off x="316549" y="7054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1600" y="21600"/>
                    <a:pt x="0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2" name="Google Shape;2130;p34"/>
            <p:cNvSpPr/>
            <p:nvPr/>
          </p:nvSpPr>
          <p:spPr>
            <a:xfrm>
              <a:off x="361180" y="6915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02" h="21600" fill="norm" stroke="1" extrusionOk="0">
                  <a:moveTo>
                    <a:pt x="0" y="0"/>
                  </a:moveTo>
                  <a:cubicBezTo>
                    <a:pt x="0" y="6534"/>
                    <a:pt x="7200" y="13069"/>
                    <a:pt x="7200" y="21600"/>
                  </a:cubicBezTo>
                  <a:cubicBezTo>
                    <a:pt x="7200" y="13069"/>
                    <a:pt x="21600" y="1089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3" name="Google Shape;2133;p34"/>
            <p:cNvSpPr/>
            <p:nvPr/>
          </p:nvSpPr>
          <p:spPr>
            <a:xfrm>
              <a:off x="395301" y="6716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80" y="0"/>
                  </a:moveTo>
                  <a:cubicBezTo>
                    <a:pt x="-1270" y="0"/>
                    <a:pt x="14930" y="21600"/>
                    <a:pt x="20330" y="21600"/>
                  </a:cubicBezTo>
                  <a:cubicBezTo>
                    <a:pt x="6830" y="5400"/>
                    <a:pt x="1430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4" name="Google Shape;2135;p34"/>
            <p:cNvSpPr/>
            <p:nvPr/>
          </p:nvSpPr>
          <p:spPr>
            <a:xfrm>
              <a:off x="389665" y="6705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16" h="21600" fill="norm" stroke="1" extrusionOk="0">
                  <a:moveTo>
                    <a:pt x="6119" y="0"/>
                  </a:moveTo>
                  <a:cubicBezTo>
                    <a:pt x="-52" y="0"/>
                    <a:pt x="-3138" y="21600"/>
                    <a:pt x="4576" y="21600"/>
                  </a:cubicBezTo>
                  <a:cubicBezTo>
                    <a:pt x="6119" y="21600"/>
                    <a:pt x="8433" y="20463"/>
                    <a:pt x="10748" y="18758"/>
                  </a:cubicBezTo>
                  <a:cubicBezTo>
                    <a:pt x="18462" y="18758"/>
                    <a:pt x="6119" y="3979"/>
                    <a:pt x="8433" y="3979"/>
                  </a:cubicBezTo>
                  <a:cubicBezTo>
                    <a:pt x="8433" y="3979"/>
                    <a:pt x="9205" y="4547"/>
                    <a:pt x="10748" y="5116"/>
                  </a:cubicBezTo>
                  <a:cubicBezTo>
                    <a:pt x="9205" y="1705"/>
                    <a:pt x="7662" y="0"/>
                    <a:pt x="61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5" name="Google Shape;2136;p34"/>
            <p:cNvSpPr/>
            <p:nvPr/>
          </p:nvSpPr>
          <p:spPr>
            <a:xfrm>
              <a:off x="396171" y="6743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71" h="21600" fill="norm" stroke="1" extrusionOk="0">
                  <a:moveTo>
                    <a:pt x="6871" y="0"/>
                  </a:moveTo>
                  <a:cubicBezTo>
                    <a:pt x="1471" y="0"/>
                    <a:pt x="-6629" y="21600"/>
                    <a:pt x="9571" y="21600"/>
                  </a:cubicBezTo>
                  <a:cubicBezTo>
                    <a:pt x="9571" y="21600"/>
                    <a:pt x="12271" y="21600"/>
                    <a:pt x="14971" y="20983"/>
                  </a:cubicBezTo>
                  <a:cubicBezTo>
                    <a:pt x="14971" y="5554"/>
                    <a:pt x="9571" y="0"/>
                    <a:pt x="68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6" name="Google Shape;2137;p34"/>
            <p:cNvSpPr/>
            <p:nvPr/>
          </p:nvSpPr>
          <p:spPr>
            <a:xfrm>
              <a:off x="393642" y="6752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7" name="Google Shape;2139;p34"/>
            <p:cNvSpPr/>
            <p:nvPr/>
          </p:nvSpPr>
          <p:spPr>
            <a:xfrm>
              <a:off x="385974" y="6783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1" h="21600" fill="norm" stroke="1" extrusionOk="0">
                  <a:moveTo>
                    <a:pt x="15200" y="0"/>
                  </a:moveTo>
                  <a:cubicBezTo>
                    <a:pt x="12800" y="0"/>
                    <a:pt x="8000" y="3086"/>
                    <a:pt x="0" y="12343"/>
                  </a:cubicBezTo>
                  <a:cubicBezTo>
                    <a:pt x="0" y="18514"/>
                    <a:pt x="1600" y="21600"/>
                    <a:pt x="4000" y="21600"/>
                  </a:cubicBezTo>
                  <a:cubicBezTo>
                    <a:pt x="10400" y="21600"/>
                    <a:pt x="21600" y="0"/>
                    <a:pt x="15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8" name="Google Shape;2140;p34"/>
            <p:cNvSpPr/>
            <p:nvPr/>
          </p:nvSpPr>
          <p:spPr>
            <a:xfrm>
              <a:off x="389264" y="6802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9" name="Google Shape;2141;p34"/>
            <p:cNvSpPr/>
            <p:nvPr/>
          </p:nvSpPr>
          <p:spPr>
            <a:xfrm>
              <a:off x="387866" y="6819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000" h="21600" fill="norm" stroke="1" extrusionOk="0">
                  <a:moveTo>
                    <a:pt x="1800" y="0"/>
                  </a:moveTo>
                  <a:cubicBezTo>
                    <a:pt x="1800" y="7200"/>
                    <a:pt x="-5400" y="21600"/>
                    <a:pt x="9000" y="21600"/>
                  </a:cubicBezTo>
                  <a:cubicBezTo>
                    <a:pt x="1800" y="14400"/>
                    <a:pt x="16200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0" name="Google Shape;2142;p34"/>
            <p:cNvSpPr/>
            <p:nvPr/>
          </p:nvSpPr>
          <p:spPr>
            <a:xfrm>
              <a:off x="376308" y="6819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00" y="8054"/>
                    <a:pt x="21600" y="21600"/>
                  </a:cubicBezTo>
                  <a:cubicBezTo>
                    <a:pt x="7200" y="695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1" name="Google Shape;2143;p34"/>
            <p:cNvSpPr/>
            <p:nvPr/>
          </p:nvSpPr>
          <p:spPr>
            <a:xfrm>
              <a:off x="368765" y="6909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600" fill="norm" stroke="1" extrusionOk="0">
                  <a:moveTo>
                    <a:pt x="18115" y="0"/>
                  </a:moveTo>
                  <a:cubicBezTo>
                    <a:pt x="-3485" y="13500"/>
                    <a:pt x="-1823" y="21600"/>
                    <a:pt x="3161" y="21600"/>
                  </a:cubicBezTo>
                  <a:cubicBezTo>
                    <a:pt x="8146" y="21600"/>
                    <a:pt x="18115" y="15120"/>
                    <a:pt x="181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2" name="Google Shape;2144;p34"/>
            <p:cNvSpPr/>
            <p:nvPr/>
          </p:nvSpPr>
          <p:spPr>
            <a:xfrm>
              <a:off x="335328" y="7026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0" y="0"/>
                  </a:moveTo>
                  <a:cubicBezTo>
                    <a:pt x="13500" y="16000"/>
                    <a:pt x="18900" y="21600"/>
                    <a:pt x="19575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3" name="Google Shape;2145;p34"/>
            <p:cNvSpPr/>
            <p:nvPr/>
          </p:nvSpPr>
          <p:spPr>
            <a:xfrm>
              <a:off x="327468" y="7025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254" y="0"/>
                  </a:moveTo>
                  <a:cubicBezTo>
                    <a:pt x="-2346" y="0"/>
                    <a:pt x="1254" y="5600"/>
                    <a:pt x="19254" y="21600"/>
                  </a:cubicBezTo>
                  <a:cubicBezTo>
                    <a:pt x="19254" y="10400"/>
                    <a:pt x="4854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4" name="Google Shape;2146;p34"/>
            <p:cNvSpPr/>
            <p:nvPr/>
          </p:nvSpPr>
          <p:spPr>
            <a:xfrm>
              <a:off x="321951" y="70599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014" y="0"/>
                  </a:moveTo>
                  <a:cubicBezTo>
                    <a:pt x="-529" y="0"/>
                    <a:pt x="-529" y="4985"/>
                    <a:pt x="2557" y="21600"/>
                  </a:cubicBezTo>
                  <a:cubicBezTo>
                    <a:pt x="9500" y="21600"/>
                    <a:pt x="11042" y="15785"/>
                    <a:pt x="16442" y="13292"/>
                  </a:cubicBezTo>
                  <a:cubicBezTo>
                    <a:pt x="17214" y="13292"/>
                    <a:pt x="17214" y="13292"/>
                    <a:pt x="17985" y="13292"/>
                  </a:cubicBezTo>
                  <a:cubicBezTo>
                    <a:pt x="18757" y="13292"/>
                    <a:pt x="20300" y="13292"/>
                    <a:pt x="21071" y="12462"/>
                  </a:cubicBezTo>
                  <a:cubicBezTo>
                    <a:pt x="18757" y="12462"/>
                    <a:pt x="17214" y="12462"/>
                    <a:pt x="16442" y="13292"/>
                  </a:cubicBezTo>
                  <a:cubicBezTo>
                    <a:pt x="11042" y="10800"/>
                    <a:pt x="4100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5" name="Google Shape;2147;p34"/>
            <p:cNvSpPr/>
            <p:nvPr/>
          </p:nvSpPr>
          <p:spPr>
            <a:xfrm>
              <a:off x="413528" y="692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39" y="0"/>
                  </a:moveTo>
                  <a:cubicBezTo>
                    <a:pt x="14644" y="0"/>
                    <a:pt x="9885" y="20250"/>
                    <a:pt x="2197" y="20250"/>
                  </a:cubicBezTo>
                  <a:cubicBezTo>
                    <a:pt x="1464" y="20250"/>
                    <a:pt x="732" y="20250"/>
                    <a:pt x="0" y="19800"/>
                  </a:cubicBezTo>
                  <a:cubicBezTo>
                    <a:pt x="732" y="21150"/>
                    <a:pt x="2197" y="21600"/>
                    <a:pt x="4027" y="21600"/>
                  </a:cubicBezTo>
                  <a:cubicBezTo>
                    <a:pt x="10617" y="21600"/>
                    <a:pt x="21600" y="14400"/>
                    <a:pt x="21600" y="14400"/>
                  </a:cubicBezTo>
                  <a:cubicBezTo>
                    <a:pt x="20502" y="4050"/>
                    <a:pt x="19403" y="0"/>
                    <a:pt x="179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6" name="Google Shape;2152;p34"/>
            <p:cNvSpPr/>
            <p:nvPr/>
          </p:nvSpPr>
          <p:spPr>
            <a:xfrm>
              <a:off x="407017" y="6911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20" h="21600" fill="norm" stroke="1" extrusionOk="0">
                  <a:moveTo>
                    <a:pt x="8100" y="0"/>
                  </a:moveTo>
                  <a:cubicBezTo>
                    <a:pt x="8100" y="0"/>
                    <a:pt x="5400" y="697"/>
                    <a:pt x="0" y="2787"/>
                  </a:cubicBezTo>
                  <a:cubicBezTo>
                    <a:pt x="0" y="16723"/>
                    <a:pt x="2700" y="21600"/>
                    <a:pt x="5400" y="21600"/>
                  </a:cubicBezTo>
                  <a:cubicBezTo>
                    <a:pt x="13500" y="21600"/>
                    <a:pt x="21600" y="0"/>
                    <a:pt x="81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7" name="Google Shape;2154;p34"/>
            <p:cNvSpPr/>
            <p:nvPr/>
          </p:nvSpPr>
          <p:spPr>
            <a:xfrm>
              <a:off x="408041" y="6928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19845" y="0"/>
                  </a:moveTo>
                  <a:cubicBezTo>
                    <a:pt x="4725" y="12764"/>
                    <a:pt x="-1755" y="21600"/>
                    <a:pt x="405" y="21600"/>
                  </a:cubicBezTo>
                  <a:cubicBezTo>
                    <a:pt x="2565" y="21600"/>
                    <a:pt x="9045" y="15709"/>
                    <a:pt x="198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8" name="Google Shape;2155;p34"/>
            <p:cNvSpPr/>
            <p:nvPr/>
          </p:nvSpPr>
          <p:spPr>
            <a:xfrm>
              <a:off x="409079" y="692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0" h="21600" fill="norm" stroke="1" extrusionOk="0">
                  <a:moveTo>
                    <a:pt x="10800" y="0"/>
                  </a:moveTo>
                  <a:cubicBezTo>
                    <a:pt x="7920" y="0"/>
                    <a:pt x="4320" y="1394"/>
                    <a:pt x="0" y="5574"/>
                  </a:cubicBezTo>
                  <a:cubicBezTo>
                    <a:pt x="8640" y="5574"/>
                    <a:pt x="17280" y="5574"/>
                    <a:pt x="8640" y="21600"/>
                  </a:cubicBezTo>
                  <a:cubicBezTo>
                    <a:pt x="21600" y="15329"/>
                    <a:pt x="1944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09" name="Google Shape;2156;p34"/>
            <p:cNvSpPr/>
            <p:nvPr/>
          </p:nvSpPr>
          <p:spPr>
            <a:xfrm>
              <a:off x="413275" y="6952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0" name="Google Shape;2157;p34"/>
            <p:cNvSpPr/>
            <p:nvPr/>
          </p:nvSpPr>
          <p:spPr>
            <a:xfrm>
              <a:off x="404702" y="69286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92" h="21600" fill="norm" stroke="1" extrusionOk="0">
                  <a:moveTo>
                    <a:pt x="277" y="0"/>
                  </a:moveTo>
                  <a:cubicBezTo>
                    <a:pt x="-1019" y="0"/>
                    <a:pt x="2005" y="6171"/>
                    <a:pt x="14101" y="21600"/>
                  </a:cubicBezTo>
                  <a:cubicBezTo>
                    <a:pt x="20581" y="21600"/>
                    <a:pt x="2437" y="0"/>
                    <a:pt x="27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1" name="Google Shape;2158;p34"/>
            <p:cNvSpPr/>
            <p:nvPr/>
          </p:nvSpPr>
          <p:spPr>
            <a:xfrm>
              <a:off x="405016" y="6941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21600" y="21600"/>
                    <a:pt x="216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2" name="Google Shape;2160;p34"/>
            <p:cNvSpPr/>
            <p:nvPr/>
          </p:nvSpPr>
          <p:spPr>
            <a:xfrm>
              <a:off x="402129" y="6930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21600" fill="norm" stroke="1" extrusionOk="0">
                  <a:moveTo>
                    <a:pt x="116" y="0"/>
                  </a:moveTo>
                  <a:cubicBezTo>
                    <a:pt x="-1684" y="0"/>
                    <a:pt x="18116" y="21600"/>
                    <a:pt x="19916" y="21600"/>
                  </a:cubicBezTo>
                  <a:cubicBezTo>
                    <a:pt x="19916" y="21600"/>
                    <a:pt x="18116" y="19493"/>
                    <a:pt x="14516" y="13698"/>
                  </a:cubicBezTo>
                  <a:cubicBezTo>
                    <a:pt x="5516" y="3688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3" name="Google Shape;2161;p34"/>
            <p:cNvSpPr/>
            <p:nvPr/>
          </p:nvSpPr>
          <p:spPr>
            <a:xfrm>
              <a:off x="399830" y="6933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4" h="21600" fill="norm" stroke="1" extrusionOk="0">
                  <a:moveTo>
                    <a:pt x="17280" y="0"/>
                  </a:moveTo>
                  <a:cubicBezTo>
                    <a:pt x="15120" y="0"/>
                    <a:pt x="8640" y="5400"/>
                    <a:pt x="0" y="21600"/>
                  </a:cubicBezTo>
                  <a:cubicBezTo>
                    <a:pt x="15120" y="17820"/>
                    <a:pt x="21600" y="0"/>
                    <a:pt x="172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4" name="Google Shape;2162;p34"/>
            <p:cNvSpPr/>
            <p:nvPr/>
          </p:nvSpPr>
          <p:spPr>
            <a:xfrm>
              <a:off x="403463" y="6945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5" name="Google Shape;2164;p34"/>
            <p:cNvSpPr/>
            <p:nvPr/>
          </p:nvSpPr>
          <p:spPr>
            <a:xfrm>
              <a:off x="406881" y="6960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52" h="21600" fill="norm" stroke="1" extrusionOk="0">
                  <a:moveTo>
                    <a:pt x="1152" y="0"/>
                  </a:moveTo>
                  <a:cubicBezTo>
                    <a:pt x="1152" y="8640"/>
                    <a:pt x="-6048" y="17280"/>
                    <a:pt x="15552" y="21600"/>
                  </a:cubicBezTo>
                  <a:cubicBezTo>
                    <a:pt x="15552" y="12960"/>
                    <a:pt x="1152" y="8640"/>
                    <a:pt x="11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6" name="Google Shape;2165;p34"/>
            <p:cNvSpPr/>
            <p:nvPr/>
          </p:nvSpPr>
          <p:spPr>
            <a:xfrm>
              <a:off x="405128" y="6955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0" h="21600" fill="norm" stroke="1" extrusionOk="0">
                  <a:moveTo>
                    <a:pt x="17610" y="0"/>
                  </a:moveTo>
                  <a:cubicBezTo>
                    <a:pt x="-3990" y="13239"/>
                    <a:pt x="-904" y="21600"/>
                    <a:pt x="2181" y="21600"/>
                  </a:cubicBezTo>
                  <a:cubicBezTo>
                    <a:pt x="8353" y="21600"/>
                    <a:pt x="17610" y="15329"/>
                    <a:pt x="176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7" name="Google Shape;2166;p34"/>
            <p:cNvSpPr/>
            <p:nvPr/>
          </p:nvSpPr>
          <p:spPr>
            <a:xfrm>
              <a:off x="401094" y="6962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0" h="21600" fill="norm" stroke="1" extrusionOk="0">
                  <a:moveTo>
                    <a:pt x="15709" y="0"/>
                  </a:moveTo>
                  <a:cubicBezTo>
                    <a:pt x="13745" y="0"/>
                    <a:pt x="7855" y="635"/>
                    <a:pt x="0" y="3176"/>
                  </a:cubicBezTo>
                  <a:cubicBezTo>
                    <a:pt x="15709" y="3176"/>
                    <a:pt x="21600" y="0"/>
                    <a:pt x="15709" y="0"/>
                  </a:cubicBezTo>
                  <a:close/>
                  <a:moveTo>
                    <a:pt x="0" y="3176"/>
                  </a:moveTo>
                  <a:cubicBezTo>
                    <a:pt x="0" y="17153"/>
                    <a:pt x="3927" y="21600"/>
                    <a:pt x="7855" y="21600"/>
                  </a:cubicBezTo>
                  <a:cubicBezTo>
                    <a:pt x="11782" y="21600"/>
                    <a:pt x="15709" y="7624"/>
                    <a:pt x="0" y="317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8" name="Google Shape;2170;p34"/>
            <p:cNvSpPr/>
            <p:nvPr/>
          </p:nvSpPr>
          <p:spPr>
            <a:xfrm>
              <a:off x="398600" y="7015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0" y="0"/>
                  </a:moveTo>
                  <a:cubicBezTo>
                    <a:pt x="7560" y="0"/>
                    <a:pt x="4320" y="1327"/>
                    <a:pt x="0" y="4344"/>
                  </a:cubicBezTo>
                  <a:cubicBezTo>
                    <a:pt x="6480" y="6516"/>
                    <a:pt x="19800" y="10257"/>
                    <a:pt x="15840" y="10257"/>
                  </a:cubicBezTo>
                  <a:cubicBezTo>
                    <a:pt x="14400" y="10257"/>
                    <a:pt x="10800" y="9774"/>
                    <a:pt x="4320" y="8688"/>
                  </a:cubicBezTo>
                  <a:cubicBezTo>
                    <a:pt x="8640" y="12912"/>
                    <a:pt x="8640" y="17256"/>
                    <a:pt x="12960" y="21600"/>
                  </a:cubicBezTo>
                  <a:cubicBezTo>
                    <a:pt x="12960" y="19428"/>
                    <a:pt x="14040" y="18342"/>
                    <a:pt x="15480" y="18342"/>
                  </a:cubicBezTo>
                  <a:cubicBezTo>
                    <a:pt x="16920" y="18342"/>
                    <a:pt x="18720" y="19066"/>
                    <a:pt x="20520" y="20514"/>
                  </a:cubicBezTo>
                  <a:cubicBezTo>
                    <a:pt x="18360" y="16291"/>
                    <a:pt x="18720" y="0"/>
                    <a:pt x="9720" y="0"/>
                  </a:cubicBezTo>
                  <a:close/>
                  <a:moveTo>
                    <a:pt x="20520" y="20514"/>
                  </a:moveTo>
                  <a:cubicBezTo>
                    <a:pt x="20520" y="21238"/>
                    <a:pt x="20880" y="21600"/>
                    <a:pt x="21600" y="21600"/>
                  </a:cubicBezTo>
                  <a:cubicBezTo>
                    <a:pt x="21240" y="21238"/>
                    <a:pt x="20880" y="20876"/>
                    <a:pt x="20520" y="2051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19" name="Google Shape;2171;p34"/>
            <p:cNvSpPr/>
            <p:nvPr/>
          </p:nvSpPr>
          <p:spPr>
            <a:xfrm>
              <a:off x="398030" y="6975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35" h="21600" fill="norm" stroke="1" extrusionOk="0">
                  <a:moveTo>
                    <a:pt x="14412" y="0"/>
                  </a:moveTo>
                  <a:cubicBezTo>
                    <a:pt x="9428" y="0"/>
                    <a:pt x="-2757" y="8836"/>
                    <a:pt x="566" y="21600"/>
                  </a:cubicBezTo>
                  <a:cubicBezTo>
                    <a:pt x="18289" y="5891"/>
                    <a:pt x="18843" y="0"/>
                    <a:pt x="144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0" name="Google Shape;2172;p34"/>
            <p:cNvSpPr/>
            <p:nvPr/>
          </p:nvSpPr>
          <p:spPr>
            <a:xfrm>
              <a:off x="400060" y="6979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084" h="21600" fill="norm" stroke="1" extrusionOk="0">
                  <a:moveTo>
                    <a:pt x="3105" y="0"/>
                  </a:moveTo>
                  <a:cubicBezTo>
                    <a:pt x="3105" y="2728"/>
                    <a:pt x="3105" y="2728"/>
                    <a:pt x="5834" y="5457"/>
                  </a:cubicBezTo>
                  <a:cubicBezTo>
                    <a:pt x="377" y="5457"/>
                    <a:pt x="-5080" y="7958"/>
                    <a:pt x="8562" y="21600"/>
                  </a:cubicBezTo>
                  <a:cubicBezTo>
                    <a:pt x="16520" y="18872"/>
                    <a:pt x="3105" y="0"/>
                    <a:pt x="31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1" name="Google Shape;2173;p34"/>
            <p:cNvSpPr/>
            <p:nvPr/>
          </p:nvSpPr>
          <p:spPr>
            <a:xfrm>
              <a:off x="406257" y="6979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87" h="21600" fill="norm" stroke="1" extrusionOk="0">
                  <a:moveTo>
                    <a:pt x="205" y="0"/>
                  </a:moveTo>
                  <a:cubicBezTo>
                    <a:pt x="-777" y="0"/>
                    <a:pt x="1579" y="4868"/>
                    <a:pt x="11398" y="21600"/>
                  </a:cubicBezTo>
                  <a:cubicBezTo>
                    <a:pt x="11398" y="17949"/>
                    <a:pt x="20823" y="17949"/>
                    <a:pt x="11398" y="10648"/>
                  </a:cubicBezTo>
                  <a:cubicBezTo>
                    <a:pt x="11398" y="10952"/>
                    <a:pt x="11398" y="10952"/>
                    <a:pt x="11201" y="10952"/>
                  </a:cubicBezTo>
                  <a:cubicBezTo>
                    <a:pt x="9827" y="10952"/>
                    <a:pt x="1579" y="0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2" name="Google Shape;2174;p34"/>
            <p:cNvSpPr/>
            <p:nvPr/>
          </p:nvSpPr>
          <p:spPr>
            <a:xfrm>
              <a:off x="403507" y="6990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88" h="21600" fill="norm" stroke="1" extrusionOk="0">
                  <a:moveTo>
                    <a:pt x="6380" y="0"/>
                  </a:moveTo>
                  <a:cubicBezTo>
                    <a:pt x="-4420" y="14751"/>
                    <a:pt x="980" y="21600"/>
                    <a:pt x="4580" y="21600"/>
                  </a:cubicBezTo>
                  <a:cubicBezTo>
                    <a:pt x="11780" y="21600"/>
                    <a:pt x="17180" y="13171"/>
                    <a:pt x="63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3" name="Google Shape;2175;p34"/>
            <p:cNvSpPr/>
            <p:nvPr/>
          </p:nvSpPr>
          <p:spPr>
            <a:xfrm>
              <a:off x="396898" y="6972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0" y="0"/>
                  </a:moveTo>
                  <a:cubicBezTo>
                    <a:pt x="0" y="0"/>
                    <a:pt x="3600" y="4582"/>
                    <a:pt x="14400" y="16364"/>
                  </a:cubicBezTo>
                  <a:cubicBezTo>
                    <a:pt x="18720" y="20291"/>
                    <a:pt x="20160" y="21600"/>
                    <a:pt x="20880" y="21600"/>
                  </a:cubicBezTo>
                  <a:cubicBezTo>
                    <a:pt x="21600" y="21600"/>
                    <a:pt x="72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4" name="Google Shape;2176;p34"/>
            <p:cNvSpPr/>
            <p:nvPr/>
          </p:nvSpPr>
          <p:spPr>
            <a:xfrm>
              <a:off x="395930" y="6976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450"/>
                    <a:pt x="17280" y="21600"/>
                    <a:pt x="21600" y="21600"/>
                  </a:cubicBezTo>
                  <a:cubicBezTo>
                    <a:pt x="21600" y="21600"/>
                    <a:pt x="17280" y="16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5" name="Google Shape;2177;p34"/>
            <p:cNvSpPr/>
            <p:nvPr/>
          </p:nvSpPr>
          <p:spPr>
            <a:xfrm>
              <a:off x="365619" y="7087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634" h="10634" fill="norm" stroke="1" extrusionOk="0">
                  <a:moveTo>
                    <a:pt x="0" y="0"/>
                  </a:moveTo>
                  <a:cubicBezTo>
                    <a:pt x="4320" y="432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6" name="Google Shape;2180;p34"/>
            <p:cNvSpPr/>
            <p:nvPr/>
          </p:nvSpPr>
          <p:spPr>
            <a:xfrm>
              <a:off x="317410" y="7357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21600" y="14400"/>
                    <a:pt x="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7" name="Google Shape;2183;p34"/>
            <p:cNvSpPr/>
            <p:nvPr/>
          </p:nvSpPr>
          <p:spPr>
            <a:xfrm>
              <a:off x="362040" y="7214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02" h="21600" fill="norm" stroke="1" extrusionOk="0">
                  <a:moveTo>
                    <a:pt x="0" y="0"/>
                  </a:moveTo>
                  <a:cubicBezTo>
                    <a:pt x="0" y="8531"/>
                    <a:pt x="7200" y="15066"/>
                    <a:pt x="7200" y="21600"/>
                  </a:cubicBezTo>
                  <a:cubicBezTo>
                    <a:pt x="7200" y="12887"/>
                    <a:pt x="21600" y="107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8" name="Google Shape;2186;p34"/>
            <p:cNvSpPr/>
            <p:nvPr/>
          </p:nvSpPr>
          <p:spPr>
            <a:xfrm>
              <a:off x="396142" y="7015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7" h="21600" fill="norm" stroke="1" extrusionOk="0">
                  <a:moveTo>
                    <a:pt x="759" y="0"/>
                  </a:moveTo>
                  <a:cubicBezTo>
                    <a:pt x="-3053" y="0"/>
                    <a:pt x="8382" y="21600"/>
                    <a:pt x="15371" y="21600"/>
                  </a:cubicBezTo>
                  <a:cubicBezTo>
                    <a:pt x="16641" y="21600"/>
                    <a:pt x="17912" y="21600"/>
                    <a:pt x="18547" y="18720"/>
                  </a:cubicBezTo>
                  <a:cubicBezTo>
                    <a:pt x="8382" y="4320"/>
                    <a:pt x="2665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29" name="Google Shape;2188;p34"/>
            <p:cNvSpPr/>
            <p:nvPr/>
          </p:nvSpPr>
          <p:spPr>
            <a:xfrm>
              <a:off x="390517" y="7005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66" h="21600" fill="norm" stroke="1" extrusionOk="0">
                  <a:moveTo>
                    <a:pt x="7069" y="0"/>
                  </a:moveTo>
                  <a:cubicBezTo>
                    <a:pt x="769" y="0"/>
                    <a:pt x="-3731" y="21600"/>
                    <a:pt x="4369" y="21600"/>
                  </a:cubicBezTo>
                  <a:cubicBezTo>
                    <a:pt x="6169" y="21600"/>
                    <a:pt x="8869" y="20520"/>
                    <a:pt x="12469" y="17280"/>
                  </a:cubicBezTo>
                  <a:cubicBezTo>
                    <a:pt x="13369" y="17820"/>
                    <a:pt x="14269" y="18360"/>
                    <a:pt x="14269" y="18360"/>
                  </a:cubicBezTo>
                  <a:cubicBezTo>
                    <a:pt x="17869" y="18360"/>
                    <a:pt x="6169" y="3240"/>
                    <a:pt x="9769" y="3240"/>
                  </a:cubicBezTo>
                  <a:cubicBezTo>
                    <a:pt x="9769" y="3240"/>
                    <a:pt x="10669" y="3780"/>
                    <a:pt x="12469" y="4320"/>
                  </a:cubicBezTo>
                  <a:cubicBezTo>
                    <a:pt x="10669" y="1080"/>
                    <a:pt x="8869" y="0"/>
                    <a:pt x="70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0" name="Google Shape;2189;p34"/>
            <p:cNvSpPr/>
            <p:nvPr/>
          </p:nvSpPr>
          <p:spPr>
            <a:xfrm>
              <a:off x="396772" y="7043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4400" y="4877"/>
                    <a:pt x="0" y="18813"/>
                  </a:cubicBezTo>
                  <a:cubicBezTo>
                    <a:pt x="0" y="20903"/>
                    <a:pt x="3600" y="21600"/>
                    <a:pt x="3600" y="21600"/>
                  </a:cubicBezTo>
                  <a:cubicBezTo>
                    <a:pt x="72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1" name="Google Shape;2190;p34"/>
            <p:cNvSpPr/>
            <p:nvPr/>
          </p:nvSpPr>
          <p:spPr>
            <a:xfrm>
              <a:off x="394422" y="7051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8" h="21600" fill="norm" stroke="1" extrusionOk="0">
                  <a:moveTo>
                    <a:pt x="15141" y="0"/>
                  </a:moveTo>
                  <a:cubicBezTo>
                    <a:pt x="13598" y="0"/>
                    <a:pt x="-4916" y="21600"/>
                    <a:pt x="1255" y="21600"/>
                  </a:cubicBezTo>
                  <a:cubicBezTo>
                    <a:pt x="13598" y="7200"/>
                    <a:pt x="16684" y="0"/>
                    <a:pt x="151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2" name="Google Shape;2192;p34"/>
            <p:cNvSpPr/>
            <p:nvPr/>
          </p:nvSpPr>
          <p:spPr>
            <a:xfrm>
              <a:off x="386818" y="7082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7" h="21600" fill="norm" stroke="1" extrusionOk="0">
                  <a:moveTo>
                    <a:pt x="14954" y="0"/>
                  </a:moveTo>
                  <a:cubicBezTo>
                    <a:pt x="13292" y="0"/>
                    <a:pt x="8308" y="3086"/>
                    <a:pt x="0" y="9257"/>
                  </a:cubicBezTo>
                  <a:cubicBezTo>
                    <a:pt x="0" y="18514"/>
                    <a:pt x="1662" y="21600"/>
                    <a:pt x="4154" y="21600"/>
                  </a:cubicBezTo>
                  <a:cubicBezTo>
                    <a:pt x="10800" y="21600"/>
                    <a:pt x="21600" y="0"/>
                    <a:pt x="149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3" name="Google Shape;2193;p34"/>
            <p:cNvSpPr/>
            <p:nvPr/>
          </p:nvSpPr>
          <p:spPr>
            <a:xfrm>
              <a:off x="390121" y="7101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405" y="0"/>
                  </a:moveTo>
                  <a:cubicBezTo>
                    <a:pt x="-1755" y="0"/>
                    <a:pt x="4725" y="8100"/>
                    <a:pt x="19845" y="21600"/>
                  </a:cubicBezTo>
                  <a:cubicBezTo>
                    <a:pt x="6885" y="6075"/>
                    <a:pt x="405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4" name="Google Shape;2194;p34"/>
            <p:cNvSpPr/>
            <p:nvPr/>
          </p:nvSpPr>
          <p:spPr>
            <a:xfrm>
              <a:off x="388725" y="711857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40" h="21600" fill="norm" stroke="1" extrusionOk="0">
                  <a:moveTo>
                    <a:pt x="1986" y="0"/>
                  </a:moveTo>
                  <a:cubicBezTo>
                    <a:pt x="1986" y="6092"/>
                    <a:pt x="-3905" y="21600"/>
                    <a:pt x="4604" y="21600"/>
                  </a:cubicBezTo>
                  <a:cubicBezTo>
                    <a:pt x="5913" y="21600"/>
                    <a:pt x="7877" y="21046"/>
                    <a:pt x="9840" y="19938"/>
                  </a:cubicBezTo>
                  <a:cubicBezTo>
                    <a:pt x="1986" y="13292"/>
                    <a:pt x="17695" y="6646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5" name="Google Shape;2195;p34"/>
            <p:cNvSpPr/>
            <p:nvPr/>
          </p:nvSpPr>
          <p:spPr>
            <a:xfrm>
              <a:off x="376896" y="7119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405" y="0"/>
                  </a:moveTo>
                  <a:cubicBezTo>
                    <a:pt x="-1755" y="0"/>
                    <a:pt x="4725" y="8800"/>
                    <a:pt x="19845" y="21600"/>
                  </a:cubicBezTo>
                  <a:cubicBezTo>
                    <a:pt x="6885" y="6400"/>
                    <a:pt x="405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6" name="Google Shape;2196;p34"/>
            <p:cNvSpPr/>
            <p:nvPr/>
          </p:nvSpPr>
          <p:spPr>
            <a:xfrm>
              <a:off x="369540" y="7209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19679" y="0"/>
                  </a:moveTo>
                  <a:cubicBezTo>
                    <a:pt x="959" y="12678"/>
                    <a:pt x="-1921" y="21600"/>
                    <a:pt x="959" y="21600"/>
                  </a:cubicBezTo>
                  <a:cubicBezTo>
                    <a:pt x="5279" y="21600"/>
                    <a:pt x="12479" y="15496"/>
                    <a:pt x="196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7" name="Google Shape;2197;p34"/>
            <p:cNvSpPr/>
            <p:nvPr/>
          </p:nvSpPr>
          <p:spPr>
            <a:xfrm>
              <a:off x="336188" y="73289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0" y="0"/>
                  </a:moveTo>
                  <a:cubicBezTo>
                    <a:pt x="13500" y="16457"/>
                    <a:pt x="18900" y="21600"/>
                    <a:pt x="19575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8" name="Google Shape;2198;p34"/>
            <p:cNvSpPr/>
            <p:nvPr/>
          </p:nvSpPr>
          <p:spPr>
            <a:xfrm>
              <a:off x="328299" y="732715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5838"/>
                    <a:pt x="21600" y="21600"/>
                  </a:cubicBezTo>
                  <a:cubicBezTo>
                    <a:pt x="21600" y="9924"/>
                    <a:pt x="864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39" name="Google Shape;2199;p34"/>
            <p:cNvSpPr/>
            <p:nvPr/>
          </p:nvSpPr>
          <p:spPr>
            <a:xfrm>
              <a:off x="322811" y="73595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600" fill="norm" stroke="1" extrusionOk="0">
                  <a:moveTo>
                    <a:pt x="1014" y="0"/>
                  </a:moveTo>
                  <a:cubicBezTo>
                    <a:pt x="-529" y="0"/>
                    <a:pt x="-529" y="4909"/>
                    <a:pt x="2557" y="21600"/>
                  </a:cubicBezTo>
                  <a:cubicBezTo>
                    <a:pt x="9500" y="21600"/>
                    <a:pt x="11042" y="14727"/>
                    <a:pt x="15671" y="11782"/>
                  </a:cubicBezTo>
                  <a:cubicBezTo>
                    <a:pt x="15671" y="11782"/>
                    <a:pt x="16442" y="11782"/>
                    <a:pt x="17214" y="11782"/>
                  </a:cubicBezTo>
                  <a:cubicBezTo>
                    <a:pt x="18757" y="11782"/>
                    <a:pt x="19528" y="10800"/>
                    <a:pt x="21071" y="9818"/>
                  </a:cubicBezTo>
                  <a:cubicBezTo>
                    <a:pt x="18757" y="9818"/>
                    <a:pt x="17214" y="10800"/>
                    <a:pt x="15671" y="11782"/>
                  </a:cubicBezTo>
                  <a:cubicBezTo>
                    <a:pt x="10271" y="9818"/>
                    <a:pt x="4100" y="0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0" name="Google Shape;2200;p34"/>
            <p:cNvSpPr/>
            <p:nvPr/>
          </p:nvSpPr>
          <p:spPr>
            <a:xfrm>
              <a:off x="386819" y="5389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4" h="21600" fill="norm" stroke="1" extrusionOk="0">
                  <a:moveTo>
                    <a:pt x="7047" y="0"/>
                  </a:moveTo>
                  <a:cubicBezTo>
                    <a:pt x="1833" y="0"/>
                    <a:pt x="-2636" y="3600"/>
                    <a:pt x="1833" y="3600"/>
                  </a:cubicBezTo>
                  <a:cubicBezTo>
                    <a:pt x="1833" y="18000"/>
                    <a:pt x="6302" y="21600"/>
                    <a:pt x="10771" y="21600"/>
                  </a:cubicBezTo>
                  <a:cubicBezTo>
                    <a:pt x="15240" y="21600"/>
                    <a:pt x="18964" y="18000"/>
                    <a:pt x="18964" y="18000"/>
                  </a:cubicBezTo>
                  <a:cubicBezTo>
                    <a:pt x="18964" y="3600"/>
                    <a:pt x="13005" y="0"/>
                    <a:pt x="70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1" name="Google Shape;2202;p34"/>
            <p:cNvSpPr/>
            <p:nvPr/>
          </p:nvSpPr>
          <p:spPr>
            <a:xfrm>
              <a:off x="381809" y="5284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29"/>
                    <a:pt x="21600" y="21600"/>
                    <a:pt x="21600" y="21600"/>
                  </a:cubicBezTo>
                  <a:cubicBezTo>
                    <a:pt x="21600" y="21600"/>
                    <a:pt x="20800" y="20571"/>
                    <a:pt x="19200" y="18000"/>
                  </a:cubicBezTo>
                  <a:cubicBezTo>
                    <a:pt x="9600" y="6171"/>
                    <a:pt x="9600" y="61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2" name="Google Shape;2203;p34"/>
            <p:cNvSpPr/>
            <p:nvPr/>
          </p:nvSpPr>
          <p:spPr>
            <a:xfrm>
              <a:off x="379852" y="52299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32" h="21600" fill="norm" stroke="1" extrusionOk="0">
                  <a:moveTo>
                    <a:pt x="1531" y="0"/>
                  </a:moveTo>
                  <a:cubicBezTo>
                    <a:pt x="-5568" y="9063"/>
                    <a:pt x="14219" y="19787"/>
                    <a:pt x="16032" y="21600"/>
                  </a:cubicBezTo>
                  <a:cubicBezTo>
                    <a:pt x="10594" y="14501"/>
                    <a:pt x="6969" y="7250"/>
                    <a:pt x="15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3" name="Google Shape;2204;p34"/>
            <p:cNvSpPr/>
            <p:nvPr/>
          </p:nvSpPr>
          <p:spPr>
            <a:xfrm>
              <a:off x="379152" y="514357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76" y="0"/>
                  </a:moveTo>
                  <a:cubicBezTo>
                    <a:pt x="-1424" y="0"/>
                    <a:pt x="176" y="4181"/>
                    <a:pt x="10576" y="13239"/>
                  </a:cubicBezTo>
                  <a:cubicBezTo>
                    <a:pt x="12976" y="15329"/>
                    <a:pt x="16176" y="18116"/>
                    <a:pt x="20176" y="21600"/>
                  </a:cubicBezTo>
                  <a:cubicBezTo>
                    <a:pt x="20176" y="11148"/>
                    <a:pt x="497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4" name="Google Shape;2206;p34"/>
            <p:cNvSpPr/>
            <p:nvPr/>
          </p:nvSpPr>
          <p:spPr>
            <a:xfrm>
              <a:off x="376703" y="510397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8533" y="0"/>
                  </a:moveTo>
                  <a:cubicBezTo>
                    <a:pt x="3838" y="0"/>
                    <a:pt x="-1797" y="4629"/>
                    <a:pt x="551" y="21600"/>
                  </a:cubicBezTo>
                  <a:cubicBezTo>
                    <a:pt x="19803" y="10800"/>
                    <a:pt x="15107" y="0"/>
                    <a:pt x="85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5" name="Google Shape;2208;p34"/>
            <p:cNvSpPr/>
            <p:nvPr/>
          </p:nvSpPr>
          <p:spPr>
            <a:xfrm>
              <a:off x="374390" y="5103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745" y="4215"/>
                    <a:pt x="3724" y="15805"/>
                  </a:cubicBezTo>
                  <a:cubicBezTo>
                    <a:pt x="3724" y="11590"/>
                    <a:pt x="745" y="0"/>
                    <a:pt x="0" y="0"/>
                  </a:cubicBezTo>
                  <a:close/>
                  <a:moveTo>
                    <a:pt x="3724" y="15805"/>
                  </a:moveTo>
                  <a:cubicBezTo>
                    <a:pt x="12662" y="15805"/>
                    <a:pt x="21600" y="21600"/>
                    <a:pt x="21600" y="21600"/>
                  </a:cubicBezTo>
                  <a:cubicBezTo>
                    <a:pt x="21600" y="21600"/>
                    <a:pt x="21600" y="15805"/>
                    <a:pt x="3724" y="1580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6" name="Google Shape;2210;p34"/>
            <p:cNvSpPr/>
            <p:nvPr/>
          </p:nvSpPr>
          <p:spPr>
            <a:xfrm>
              <a:off x="375555" y="5115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7" name="Google Shape;2211;p34"/>
            <p:cNvSpPr/>
            <p:nvPr/>
          </p:nvSpPr>
          <p:spPr>
            <a:xfrm>
              <a:off x="376723" y="5138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7" h="21600" fill="norm" stroke="1" extrusionOk="0">
                  <a:moveTo>
                    <a:pt x="8640" y="0"/>
                  </a:moveTo>
                  <a:cubicBezTo>
                    <a:pt x="8640" y="6728"/>
                    <a:pt x="11520" y="13810"/>
                    <a:pt x="5400" y="13810"/>
                  </a:cubicBezTo>
                  <a:cubicBezTo>
                    <a:pt x="4320" y="13810"/>
                    <a:pt x="2520" y="13456"/>
                    <a:pt x="0" y="12748"/>
                  </a:cubicBezTo>
                  <a:cubicBezTo>
                    <a:pt x="7920" y="18767"/>
                    <a:pt x="13320" y="21600"/>
                    <a:pt x="16560" y="21600"/>
                  </a:cubicBezTo>
                  <a:cubicBezTo>
                    <a:pt x="21600" y="21600"/>
                    <a:pt x="19440" y="13456"/>
                    <a:pt x="86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8" name="Google Shape;2212;p34"/>
            <p:cNvSpPr/>
            <p:nvPr/>
          </p:nvSpPr>
          <p:spPr>
            <a:xfrm>
              <a:off x="376917" y="5215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49" name="Google Shape;2213;p34"/>
            <p:cNvSpPr/>
            <p:nvPr/>
          </p:nvSpPr>
          <p:spPr>
            <a:xfrm>
              <a:off x="369644" y="5051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600" fill="norm" stroke="1" extrusionOk="0">
                  <a:moveTo>
                    <a:pt x="20329" y="0"/>
                  </a:moveTo>
                  <a:cubicBezTo>
                    <a:pt x="19059" y="0"/>
                    <a:pt x="0" y="17843"/>
                    <a:pt x="0" y="21600"/>
                  </a:cubicBezTo>
                  <a:cubicBezTo>
                    <a:pt x="16518" y="5635"/>
                    <a:pt x="21600" y="0"/>
                    <a:pt x="203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0" name="Google Shape;2214;p34"/>
            <p:cNvSpPr/>
            <p:nvPr/>
          </p:nvSpPr>
          <p:spPr>
            <a:xfrm>
              <a:off x="368513" y="5058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51" y="15916"/>
                    <a:pt x="15166" y="21600"/>
                    <a:pt x="18383" y="21600"/>
                  </a:cubicBezTo>
                  <a:cubicBezTo>
                    <a:pt x="20681" y="21600"/>
                    <a:pt x="21600" y="18189"/>
                    <a:pt x="21600" y="13642"/>
                  </a:cubicBezTo>
                  <a:cubicBezTo>
                    <a:pt x="21600" y="1364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1" name="Google Shape;2215;p34"/>
            <p:cNvSpPr/>
            <p:nvPr/>
          </p:nvSpPr>
          <p:spPr>
            <a:xfrm>
              <a:off x="373661" y="5123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21600" fill="norm" stroke="1" extrusionOk="0">
                  <a:moveTo>
                    <a:pt x="152" y="0"/>
                  </a:moveTo>
                  <a:cubicBezTo>
                    <a:pt x="-1754" y="0"/>
                    <a:pt x="14764" y="21600"/>
                    <a:pt x="18999" y="21600"/>
                  </a:cubicBezTo>
                  <a:cubicBezTo>
                    <a:pt x="19422" y="21600"/>
                    <a:pt x="19846" y="20829"/>
                    <a:pt x="19846" y="20057"/>
                  </a:cubicBezTo>
                  <a:cubicBezTo>
                    <a:pt x="14764" y="20057"/>
                    <a:pt x="7352" y="10800"/>
                    <a:pt x="2270" y="1543"/>
                  </a:cubicBezTo>
                  <a:cubicBezTo>
                    <a:pt x="999" y="771"/>
                    <a:pt x="364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2" name="Google Shape;2216;p34"/>
            <p:cNvSpPr/>
            <p:nvPr/>
          </p:nvSpPr>
          <p:spPr>
            <a:xfrm>
              <a:off x="364568" y="50102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20837" y="0"/>
                  </a:moveTo>
                  <a:cubicBezTo>
                    <a:pt x="20052" y="0"/>
                    <a:pt x="-763" y="21600"/>
                    <a:pt x="22" y="21600"/>
                  </a:cubicBezTo>
                  <a:cubicBezTo>
                    <a:pt x="415" y="21600"/>
                    <a:pt x="2379" y="20110"/>
                    <a:pt x="7092" y="15641"/>
                  </a:cubicBezTo>
                  <a:cubicBezTo>
                    <a:pt x="17302" y="4469"/>
                    <a:pt x="20837" y="0"/>
                    <a:pt x="208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3" name="Google Shape;2217;p34"/>
            <p:cNvSpPr/>
            <p:nvPr/>
          </p:nvSpPr>
          <p:spPr>
            <a:xfrm>
              <a:off x="359338" y="4986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54" y="0"/>
                    <a:pt x="6246" y="5400"/>
                    <a:pt x="0" y="5400"/>
                  </a:cubicBezTo>
                  <a:cubicBezTo>
                    <a:pt x="6246" y="10800"/>
                    <a:pt x="12492" y="16200"/>
                    <a:pt x="18477" y="21600"/>
                  </a:cubicBezTo>
                  <a:cubicBezTo>
                    <a:pt x="21600" y="16200"/>
                    <a:pt x="21600" y="5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4" name="Google Shape;2218;p34"/>
            <p:cNvSpPr/>
            <p:nvPr/>
          </p:nvSpPr>
          <p:spPr>
            <a:xfrm>
              <a:off x="365262" y="503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1" h="21600" fill="norm" stroke="1" extrusionOk="0">
                  <a:moveTo>
                    <a:pt x="0" y="0"/>
                  </a:moveTo>
                  <a:cubicBezTo>
                    <a:pt x="9818" y="16074"/>
                    <a:pt x="15709" y="21600"/>
                    <a:pt x="17673" y="21600"/>
                  </a:cubicBezTo>
                  <a:cubicBezTo>
                    <a:pt x="21600" y="21600"/>
                    <a:pt x="15709" y="75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5" name="Google Shape;2220;p34"/>
            <p:cNvSpPr/>
            <p:nvPr/>
          </p:nvSpPr>
          <p:spPr>
            <a:xfrm>
              <a:off x="364408" y="5033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38" y="0"/>
                  </a:moveTo>
                  <a:cubicBezTo>
                    <a:pt x="-991" y="0"/>
                    <a:pt x="19066" y="21600"/>
                    <a:pt x="20609" y="21600"/>
                  </a:cubicBezTo>
                  <a:cubicBezTo>
                    <a:pt x="20609" y="21600"/>
                    <a:pt x="20609" y="21600"/>
                    <a:pt x="20095" y="20736"/>
                  </a:cubicBezTo>
                  <a:cubicBezTo>
                    <a:pt x="5695" y="5184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6" name="Google Shape;2221;p34"/>
            <p:cNvSpPr/>
            <p:nvPr/>
          </p:nvSpPr>
          <p:spPr>
            <a:xfrm>
              <a:off x="369033" y="5094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600" fill="norm" stroke="1" extrusionOk="0">
                  <a:moveTo>
                    <a:pt x="5590" y="0"/>
                  </a:moveTo>
                  <a:cubicBezTo>
                    <a:pt x="560" y="0"/>
                    <a:pt x="-2103" y="4215"/>
                    <a:pt x="2039" y="21600"/>
                  </a:cubicBezTo>
                  <a:cubicBezTo>
                    <a:pt x="9141" y="15278"/>
                    <a:pt x="5590" y="2634"/>
                    <a:pt x="19497" y="2634"/>
                  </a:cubicBezTo>
                  <a:cubicBezTo>
                    <a:pt x="14763" y="2634"/>
                    <a:pt x="9437" y="0"/>
                    <a:pt x="55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7" name="Google Shape;2222;p34"/>
            <p:cNvSpPr/>
            <p:nvPr/>
          </p:nvSpPr>
          <p:spPr>
            <a:xfrm>
              <a:off x="366697" y="5062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92" h="21600" fill="norm" stroke="1" extrusionOk="0">
                  <a:moveTo>
                    <a:pt x="2221" y="0"/>
                  </a:moveTo>
                  <a:cubicBezTo>
                    <a:pt x="-1591" y="0"/>
                    <a:pt x="-1591" y="5400"/>
                    <a:pt x="11115" y="21600"/>
                  </a:cubicBezTo>
                  <a:cubicBezTo>
                    <a:pt x="20009" y="12150"/>
                    <a:pt x="7303" y="0"/>
                    <a:pt x="22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8" name="Google Shape;2224;p34"/>
            <p:cNvSpPr/>
            <p:nvPr/>
          </p:nvSpPr>
          <p:spPr>
            <a:xfrm>
              <a:off x="357526" y="50090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7746" y="0"/>
                  </a:moveTo>
                  <a:cubicBezTo>
                    <a:pt x="-921" y="16200"/>
                    <a:pt x="-2254" y="21600"/>
                    <a:pt x="2013" y="21600"/>
                  </a:cubicBezTo>
                  <a:cubicBezTo>
                    <a:pt x="6813" y="21600"/>
                    <a:pt x="19346" y="13886"/>
                    <a:pt x="17746" y="9257"/>
                  </a:cubicBezTo>
                  <a:cubicBezTo>
                    <a:pt x="17746" y="9257"/>
                    <a:pt x="17746" y="9257"/>
                    <a:pt x="177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59" name="Google Shape;2226;p34"/>
            <p:cNvSpPr/>
            <p:nvPr/>
          </p:nvSpPr>
          <p:spPr>
            <a:xfrm>
              <a:off x="359429" y="5019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4" h="21600" fill="norm" stroke="1" extrusionOk="0">
                  <a:moveTo>
                    <a:pt x="0" y="0"/>
                  </a:moveTo>
                  <a:cubicBezTo>
                    <a:pt x="8452" y="15916"/>
                    <a:pt x="15026" y="21600"/>
                    <a:pt x="17374" y="21600"/>
                  </a:cubicBezTo>
                  <a:cubicBezTo>
                    <a:pt x="21600" y="21600"/>
                    <a:pt x="16904" y="909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0" name="Google Shape;2227;p34"/>
            <p:cNvSpPr/>
            <p:nvPr/>
          </p:nvSpPr>
          <p:spPr>
            <a:xfrm>
              <a:off x="354230" y="4990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00" y="0"/>
                  </a:moveTo>
                  <a:cubicBezTo>
                    <a:pt x="2400" y="0"/>
                    <a:pt x="1200" y="800"/>
                    <a:pt x="0" y="2400"/>
                  </a:cubicBezTo>
                  <a:cubicBezTo>
                    <a:pt x="7200" y="2400"/>
                    <a:pt x="14400" y="12000"/>
                    <a:pt x="21600" y="21600"/>
                  </a:cubicBezTo>
                  <a:cubicBezTo>
                    <a:pt x="15600" y="13600"/>
                    <a:pt x="9600" y="0"/>
                    <a:pt x="4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1" name="Google Shape;2229;p34"/>
            <p:cNvSpPr/>
            <p:nvPr/>
          </p:nvSpPr>
          <p:spPr>
            <a:xfrm>
              <a:off x="361040" y="5016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0" h="21600" fill="norm" stroke="1" extrusionOk="0">
                  <a:moveTo>
                    <a:pt x="12960" y="0"/>
                  </a:moveTo>
                  <a:cubicBezTo>
                    <a:pt x="9720" y="0"/>
                    <a:pt x="5400" y="3086"/>
                    <a:pt x="0" y="9257"/>
                  </a:cubicBezTo>
                  <a:cubicBezTo>
                    <a:pt x="5400" y="18514"/>
                    <a:pt x="9720" y="21600"/>
                    <a:pt x="12960" y="21600"/>
                  </a:cubicBezTo>
                  <a:cubicBezTo>
                    <a:pt x="21600" y="21600"/>
                    <a:pt x="21600" y="0"/>
                    <a:pt x="129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2" name="Google Shape;2230;p34"/>
            <p:cNvSpPr/>
            <p:nvPr/>
          </p:nvSpPr>
          <p:spPr>
            <a:xfrm>
              <a:off x="346152" y="50297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72" h="21600" fill="norm" stroke="1" extrusionOk="0">
                  <a:moveTo>
                    <a:pt x="11222" y="0"/>
                  </a:moveTo>
                  <a:cubicBezTo>
                    <a:pt x="10860" y="0"/>
                    <a:pt x="10498" y="0"/>
                    <a:pt x="10016" y="148"/>
                  </a:cubicBezTo>
                  <a:lnTo>
                    <a:pt x="8568" y="148"/>
                  </a:lnTo>
                  <a:cubicBezTo>
                    <a:pt x="12912" y="1923"/>
                    <a:pt x="14360" y="5326"/>
                    <a:pt x="14360" y="10652"/>
                  </a:cubicBezTo>
                  <a:cubicBezTo>
                    <a:pt x="13274" y="11096"/>
                    <a:pt x="12429" y="11392"/>
                    <a:pt x="11584" y="11392"/>
                  </a:cubicBezTo>
                  <a:cubicBezTo>
                    <a:pt x="9292" y="11392"/>
                    <a:pt x="7964" y="9321"/>
                    <a:pt x="5792" y="5326"/>
                  </a:cubicBezTo>
                  <a:cubicBezTo>
                    <a:pt x="4344" y="10652"/>
                    <a:pt x="1448" y="15978"/>
                    <a:pt x="0" y="21304"/>
                  </a:cubicBezTo>
                  <a:cubicBezTo>
                    <a:pt x="845" y="21452"/>
                    <a:pt x="1569" y="21600"/>
                    <a:pt x="2413" y="21600"/>
                  </a:cubicBezTo>
                  <a:cubicBezTo>
                    <a:pt x="13756" y="21600"/>
                    <a:pt x="21600" y="0"/>
                    <a:pt x="112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3" name="Google Shape;2231;p34"/>
            <p:cNvSpPr/>
            <p:nvPr/>
          </p:nvSpPr>
          <p:spPr>
            <a:xfrm>
              <a:off x="349731" y="49887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3" y="0"/>
                  </a:moveTo>
                  <a:cubicBezTo>
                    <a:pt x="5229" y="0"/>
                    <a:pt x="2501" y="4136"/>
                    <a:pt x="0" y="13787"/>
                  </a:cubicBezTo>
                  <a:cubicBezTo>
                    <a:pt x="5457" y="13787"/>
                    <a:pt x="13642" y="19302"/>
                    <a:pt x="18872" y="19302"/>
                  </a:cubicBezTo>
                  <a:cubicBezTo>
                    <a:pt x="17280" y="19302"/>
                    <a:pt x="16598" y="21600"/>
                    <a:pt x="17962" y="21600"/>
                  </a:cubicBezTo>
                  <a:cubicBezTo>
                    <a:pt x="18644" y="21600"/>
                    <a:pt x="19781" y="21140"/>
                    <a:pt x="21600" y="19302"/>
                  </a:cubicBezTo>
                  <a:cubicBezTo>
                    <a:pt x="17053" y="6894"/>
                    <a:pt x="12505" y="0"/>
                    <a:pt x="84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4" name="Google Shape;2232;p34"/>
            <p:cNvSpPr/>
            <p:nvPr/>
          </p:nvSpPr>
          <p:spPr>
            <a:xfrm>
              <a:off x="353370" y="5009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cubicBezTo>
                    <a:pt x="5400" y="0"/>
                    <a:pt x="3000" y="251"/>
                    <a:pt x="0" y="753"/>
                  </a:cubicBezTo>
                  <a:cubicBezTo>
                    <a:pt x="9600" y="6781"/>
                    <a:pt x="14400" y="9795"/>
                    <a:pt x="16800" y="9795"/>
                  </a:cubicBezTo>
                  <a:cubicBezTo>
                    <a:pt x="14800" y="9795"/>
                    <a:pt x="11800" y="8791"/>
                    <a:pt x="9200" y="8791"/>
                  </a:cubicBezTo>
                  <a:cubicBezTo>
                    <a:pt x="5400" y="8791"/>
                    <a:pt x="3000" y="10800"/>
                    <a:pt x="7200" y="21600"/>
                  </a:cubicBezTo>
                  <a:cubicBezTo>
                    <a:pt x="12000" y="21600"/>
                    <a:pt x="16800" y="21600"/>
                    <a:pt x="21600" y="15572"/>
                  </a:cubicBezTo>
                  <a:cubicBezTo>
                    <a:pt x="19200" y="15572"/>
                    <a:pt x="19200" y="12809"/>
                    <a:pt x="19200" y="9795"/>
                  </a:cubicBezTo>
                  <a:cubicBezTo>
                    <a:pt x="16800" y="6781"/>
                    <a:pt x="19200" y="753"/>
                    <a:pt x="19200" y="753"/>
                  </a:cubicBezTo>
                  <a:cubicBezTo>
                    <a:pt x="19200" y="753"/>
                    <a:pt x="16800" y="3767"/>
                    <a:pt x="16800" y="3767"/>
                  </a:cubicBezTo>
                  <a:cubicBezTo>
                    <a:pt x="16800" y="3767"/>
                    <a:pt x="15200" y="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5" name="Google Shape;2234;p34"/>
            <p:cNvSpPr/>
            <p:nvPr/>
          </p:nvSpPr>
          <p:spPr>
            <a:xfrm>
              <a:off x="365675" y="50851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8" h="21600" fill="norm" stroke="1" extrusionOk="0">
                  <a:moveTo>
                    <a:pt x="1863" y="0"/>
                  </a:moveTo>
                  <a:cubicBezTo>
                    <a:pt x="-3635" y="17369"/>
                    <a:pt x="4220" y="21600"/>
                    <a:pt x="10110" y="21600"/>
                  </a:cubicBezTo>
                  <a:cubicBezTo>
                    <a:pt x="14430" y="21600"/>
                    <a:pt x="17965" y="19819"/>
                    <a:pt x="16001" y="18705"/>
                  </a:cubicBezTo>
                  <a:cubicBezTo>
                    <a:pt x="6576" y="13361"/>
                    <a:pt x="1863" y="8016"/>
                    <a:pt x="186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6" name="Google Shape;2235;p34"/>
            <p:cNvSpPr/>
            <p:nvPr/>
          </p:nvSpPr>
          <p:spPr>
            <a:xfrm>
              <a:off x="359157" y="5050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fill="norm" stroke="1" extrusionOk="0">
                  <a:moveTo>
                    <a:pt x="1523" y="0"/>
                  </a:moveTo>
                  <a:cubicBezTo>
                    <a:pt x="-577" y="0"/>
                    <a:pt x="-877" y="2880"/>
                    <a:pt x="3023" y="12240"/>
                  </a:cubicBezTo>
                  <a:cubicBezTo>
                    <a:pt x="4223" y="18720"/>
                    <a:pt x="6323" y="21600"/>
                    <a:pt x="8423" y="21600"/>
                  </a:cubicBezTo>
                  <a:cubicBezTo>
                    <a:pt x="12023" y="21600"/>
                    <a:pt x="16523" y="14400"/>
                    <a:pt x="20723" y="3600"/>
                  </a:cubicBezTo>
                  <a:cubicBezTo>
                    <a:pt x="19823" y="5040"/>
                    <a:pt x="18323" y="5040"/>
                    <a:pt x="16523" y="5040"/>
                  </a:cubicBezTo>
                  <a:cubicBezTo>
                    <a:pt x="11423" y="5040"/>
                    <a:pt x="4823" y="0"/>
                    <a:pt x="15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7" name="Google Shape;2236;p34"/>
            <p:cNvSpPr/>
            <p:nvPr/>
          </p:nvSpPr>
          <p:spPr>
            <a:xfrm>
              <a:off x="347115" y="49803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8" name="Google Shape;2237;p34"/>
            <p:cNvSpPr/>
            <p:nvPr/>
          </p:nvSpPr>
          <p:spPr>
            <a:xfrm>
              <a:off x="344033" y="49787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69" name="Google Shape;2238;p34"/>
            <p:cNvSpPr/>
            <p:nvPr/>
          </p:nvSpPr>
          <p:spPr>
            <a:xfrm>
              <a:off x="290248" y="5453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2" h="21600" fill="norm" stroke="1" extrusionOk="0">
                  <a:moveTo>
                    <a:pt x="19029" y="0"/>
                  </a:moveTo>
                  <a:cubicBezTo>
                    <a:pt x="17486" y="0"/>
                    <a:pt x="12343" y="5254"/>
                    <a:pt x="0" y="21600"/>
                  </a:cubicBezTo>
                  <a:cubicBezTo>
                    <a:pt x="8229" y="21600"/>
                    <a:pt x="21600" y="0"/>
                    <a:pt x="190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0" name="Google Shape;2240;p34"/>
            <p:cNvSpPr/>
            <p:nvPr/>
          </p:nvSpPr>
          <p:spPr>
            <a:xfrm>
              <a:off x="297388" y="5924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0" y="0"/>
                  </a:moveTo>
                  <a:cubicBezTo>
                    <a:pt x="11782" y="15247"/>
                    <a:pt x="19636" y="21600"/>
                    <a:pt x="20945" y="21600"/>
                  </a:cubicBezTo>
                  <a:cubicBezTo>
                    <a:pt x="21600" y="21600"/>
                    <a:pt x="15709" y="152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1" name="Google Shape;2241;p34"/>
            <p:cNvSpPr/>
            <p:nvPr/>
          </p:nvSpPr>
          <p:spPr>
            <a:xfrm>
              <a:off x="337096" y="6188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69" h="21600" fill="norm" stroke="1" extrusionOk="0">
                  <a:moveTo>
                    <a:pt x="13269" y="0"/>
                  </a:moveTo>
                  <a:cubicBezTo>
                    <a:pt x="-8331" y="0"/>
                    <a:pt x="2939" y="14400"/>
                    <a:pt x="2939" y="21600"/>
                  </a:cubicBezTo>
                  <a:lnTo>
                    <a:pt x="1326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2" name="Google Shape;2245;p34"/>
            <p:cNvSpPr/>
            <p:nvPr/>
          </p:nvSpPr>
          <p:spPr>
            <a:xfrm>
              <a:off x="301527" y="5612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65" y="0"/>
                  </a:moveTo>
                  <a:cubicBezTo>
                    <a:pt x="8168" y="0"/>
                    <a:pt x="5082" y="2314"/>
                    <a:pt x="0" y="7714"/>
                  </a:cubicBezTo>
                  <a:cubicBezTo>
                    <a:pt x="6534" y="12343"/>
                    <a:pt x="12887" y="16971"/>
                    <a:pt x="21600" y="21600"/>
                  </a:cubicBezTo>
                  <a:cubicBezTo>
                    <a:pt x="13976" y="11957"/>
                    <a:pt x="14884" y="0"/>
                    <a:pt x="101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3" name="Google Shape;2246;p34"/>
            <p:cNvSpPr/>
            <p:nvPr/>
          </p:nvSpPr>
          <p:spPr>
            <a:xfrm>
              <a:off x="306204" y="5252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0"/>
                    <a:pt x="2700" y="21600"/>
                    <a:pt x="7200" y="21600"/>
                  </a:cubicBezTo>
                  <a:cubicBezTo>
                    <a:pt x="10800" y="21600"/>
                    <a:pt x="16200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4" name="Google Shape;2249;p34"/>
            <p:cNvSpPr/>
            <p:nvPr/>
          </p:nvSpPr>
          <p:spPr>
            <a:xfrm>
              <a:off x="338435" y="4977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4" h="21600" fill="norm" stroke="1" extrusionOk="0">
                  <a:moveTo>
                    <a:pt x="14567" y="0"/>
                  </a:moveTo>
                  <a:cubicBezTo>
                    <a:pt x="11553" y="0"/>
                    <a:pt x="6028" y="4320"/>
                    <a:pt x="0" y="21600"/>
                  </a:cubicBezTo>
                  <a:cubicBezTo>
                    <a:pt x="20093" y="21600"/>
                    <a:pt x="21600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5" name="Google Shape;2253;p34"/>
            <p:cNvSpPr/>
            <p:nvPr/>
          </p:nvSpPr>
          <p:spPr>
            <a:xfrm>
              <a:off x="341205" y="501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06" h="21600" fill="norm" stroke="1" extrusionOk="0">
                  <a:moveTo>
                    <a:pt x="14164" y="0"/>
                  </a:moveTo>
                  <a:cubicBezTo>
                    <a:pt x="12039" y="0"/>
                    <a:pt x="7436" y="2842"/>
                    <a:pt x="0" y="9095"/>
                  </a:cubicBezTo>
                  <a:cubicBezTo>
                    <a:pt x="0" y="18758"/>
                    <a:pt x="1770" y="21600"/>
                    <a:pt x="4603" y="21600"/>
                  </a:cubicBezTo>
                  <a:cubicBezTo>
                    <a:pt x="10977" y="21600"/>
                    <a:pt x="21600" y="0"/>
                    <a:pt x="141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6" name="Google Shape;2254;p34"/>
            <p:cNvSpPr/>
            <p:nvPr/>
          </p:nvSpPr>
          <p:spPr>
            <a:xfrm>
              <a:off x="342558" y="50185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600" fill="norm" stroke="1" extrusionOk="0">
                  <a:moveTo>
                    <a:pt x="19440" y="0"/>
                  </a:moveTo>
                  <a:cubicBezTo>
                    <a:pt x="17280" y="0"/>
                    <a:pt x="10080" y="11631"/>
                    <a:pt x="0" y="21600"/>
                  </a:cubicBezTo>
                  <a:lnTo>
                    <a:pt x="17280" y="21600"/>
                  </a:lnTo>
                  <a:cubicBezTo>
                    <a:pt x="20880" y="4985"/>
                    <a:pt x="21600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7" name="Google Shape;2255;p34"/>
            <p:cNvSpPr/>
            <p:nvPr/>
          </p:nvSpPr>
          <p:spPr>
            <a:xfrm>
              <a:off x="330198" y="4983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51" h="21600" fill="norm" stroke="1" extrusionOk="0">
                  <a:moveTo>
                    <a:pt x="13570" y="0"/>
                  </a:moveTo>
                  <a:cubicBezTo>
                    <a:pt x="9057" y="0"/>
                    <a:pt x="-6740" y="21600"/>
                    <a:pt x="3254" y="21600"/>
                  </a:cubicBezTo>
                  <a:cubicBezTo>
                    <a:pt x="4866" y="21600"/>
                    <a:pt x="7123" y="21150"/>
                    <a:pt x="10347" y="19800"/>
                  </a:cubicBezTo>
                  <a:cubicBezTo>
                    <a:pt x="13893" y="19800"/>
                    <a:pt x="10991" y="2700"/>
                    <a:pt x="13248" y="2700"/>
                  </a:cubicBezTo>
                  <a:cubicBezTo>
                    <a:pt x="13248" y="2700"/>
                    <a:pt x="13893" y="3150"/>
                    <a:pt x="14215" y="3600"/>
                  </a:cubicBezTo>
                  <a:cubicBezTo>
                    <a:pt x="14860" y="1350"/>
                    <a:pt x="14538" y="0"/>
                    <a:pt x="135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8" name="Google Shape;2256;p34"/>
            <p:cNvSpPr/>
            <p:nvPr/>
          </p:nvSpPr>
          <p:spPr>
            <a:xfrm>
              <a:off x="340426" y="5044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12471" fill="norm" stroke="1" extrusionOk="0">
                  <a:moveTo>
                    <a:pt x="0" y="12471"/>
                  </a:moveTo>
                  <a:cubicBezTo>
                    <a:pt x="10800" y="1671"/>
                    <a:pt x="21600" y="-9129"/>
                    <a:pt x="0" y="124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79" name="Google Shape;2258;p34"/>
            <p:cNvSpPr/>
            <p:nvPr/>
          </p:nvSpPr>
          <p:spPr>
            <a:xfrm>
              <a:off x="338004" y="5052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600" fill="norm" stroke="1" extrusionOk="0">
                  <a:moveTo>
                    <a:pt x="0" y="0"/>
                  </a:moveTo>
                  <a:cubicBezTo>
                    <a:pt x="9969" y="14400"/>
                    <a:pt x="18277" y="21600"/>
                    <a:pt x="19938" y="21600"/>
                  </a:cubicBezTo>
                  <a:cubicBezTo>
                    <a:pt x="21600" y="21600"/>
                    <a:pt x="16615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0" name="Google Shape;2259;p34"/>
            <p:cNvSpPr/>
            <p:nvPr/>
          </p:nvSpPr>
          <p:spPr>
            <a:xfrm>
              <a:off x="316685" y="5076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0" y="9600"/>
                    <a:pt x="21600" y="-120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1" name="Google Shape;2260;p34"/>
            <p:cNvSpPr/>
            <p:nvPr/>
          </p:nvSpPr>
          <p:spPr>
            <a:xfrm>
              <a:off x="322838" y="5085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45" h="21600" fill="norm" stroke="1" extrusionOk="0">
                  <a:moveTo>
                    <a:pt x="0" y="0"/>
                  </a:moveTo>
                  <a:cubicBezTo>
                    <a:pt x="8640" y="15429"/>
                    <a:pt x="15552" y="21600"/>
                    <a:pt x="18144" y="21600"/>
                  </a:cubicBezTo>
                  <a:cubicBezTo>
                    <a:pt x="21600" y="21600"/>
                    <a:pt x="1728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2" name="Google Shape;2261;p34"/>
            <p:cNvSpPr/>
            <p:nvPr/>
          </p:nvSpPr>
          <p:spPr>
            <a:xfrm>
              <a:off x="319279" y="5110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46" h="21600" fill="norm" stroke="1" extrusionOk="0">
                  <a:moveTo>
                    <a:pt x="3188" y="0"/>
                  </a:moveTo>
                  <a:cubicBezTo>
                    <a:pt x="6274" y="7650"/>
                    <a:pt x="-1955" y="21600"/>
                    <a:pt x="445" y="21600"/>
                  </a:cubicBezTo>
                  <a:cubicBezTo>
                    <a:pt x="1131" y="21600"/>
                    <a:pt x="3188" y="19800"/>
                    <a:pt x="7302" y="15750"/>
                  </a:cubicBezTo>
                  <a:cubicBezTo>
                    <a:pt x="7302" y="10350"/>
                    <a:pt x="19645" y="0"/>
                    <a:pt x="31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3" name="Google Shape;2262;p34"/>
            <p:cNvSpPr/>
            <p:nvPr/>
          </p:nvSpPr>
          <p:spPr>
            <a:xfrm>
              <a:off x="300684" y="5241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1739" y="12150"/>
                    <a:pt x="21600" y="21600"/>
                  </a:cubicBezTo>
                  <a:cubicBezTo>
                    <a:pt x="6104" y="54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4" name="Google Shape;2263;p34"/>
            <p:cNvSpPr/>
            <p:nvPr/>
          </p:nvSpPr>
          <p:spPr>
            <a:xfrm>
              <a:off x="303525" y="5448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08" h="21600" fill="norm" stroke="1" extrusionOk="0">
                  <a:moveTo>
                    <a:pt x="6575" y="0"/>
                  </a:moveTo>
                  <a:cubicBezTo>
                    <a:pt x="-282" y="0"/>
                    <a:pt x="-3025" y="13333"/>
                    <a:pt x="4518" y="16267"/>
                  </a:cubicBezTo>
                  <a:cubicBezTo>
                    <a:pt x="8632" y="20000"/>
                    <a:pt x="11375" y="21600"/>
                    <a:pt x="12746" y="21600"/>
                  </a:cubicBezTo>
                  <a:cubicBezTo>
                    <a:pt x="18575" y="21600"/>
                    <a:pt x="9661" y="267"/>
                    <a:pt x="8632" y="267"/>
                  </a:cubicBezTo>
                  <a:cubicBezTo>
                    <a:pt x="8632" y="267"/>
                    <a:pt x="8632" y="267"/>
                    <a:pt x="8632" y="267"/>
                  </a:cubicBezTo>
                  <a:cubicBezTo>
                    <a:pt x="7946" y="0"/>
                    <a:pt x="7261" y="0"/>
                    <a:pt x="65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5" name="Google Shape;2264;p34"/>
            <p:cNvSpPr/>
            <p:nvPr/>
          </p:nvSpPr>
          <p:spPr>
            <a:xfrm>
              <a:off x="386546" y="542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0" y="9600"/>
                    <a:pt x="21600" y="-120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6" name="Google Shape;2265;p34"/>
            <p:cNvSpPr/>
            <p:nvPr/>
          </p:nvSpPr>
          <p:spPr>
            <a:xfrm>
              <a:off x="385116" y="53985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7" h="21600" fill="norm" stroke="1" extrusionOk="0">
                  <a:moveTo>
                    <a:pt x="0" y="0"/>
                  </a:moveTo>
                  <a:cubicBezTo>
                    <a:pt x="0" y="12000"/>
                    <a:pt x="13500" y="21600"/>
                    <a:pt x="18000" y="21600"/>
                  </a:cubicBezTo>
                  <a:cubicBezTo>
                    <a:pt x="21600" y="21600"/>
                    <a:pt x="18900" y="15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7" name="Google Shape;2266;p34"/>
            <p:cNvSpPr/>
            <p:nvPr/>
          </p:nvSpPr>
          <p:spPr>
            <a:xfrm>
              <a:off x="312784" y="6178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0" y="0"/>
                  </a:moveTo>
                  <a:cubicBezTo>
                    <a:pt x="10800" y="15429"/>
                    <a:pt x="17280" y="21600"/>
                    <a:pt x="19440" y="21600"/>
                  </a:cubicBezTo>
                  <a:cubicBezTo>
                    <a:pt x="21600" y="21600"/>
                    <a:pt x="1512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8" name="Google Shape;2267;p34"/>
            <p:cNvSpPr/>
            <p:nvPr/>
          </p:nvSpPr>
          <p:spPr>
            <a:xfrm>
              <a:off x="325844" y="6166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0" y="3600"/>
                  </a:moveTo>
                  <a:cubicBezTo>
                    <a:pt x="3150" y="3600"/>
                    <a:pt x="1800" y="3600"/>
                    <a:pt x="0" y="4500"/>
                  </a:cubicBezTo>
                  <a:cubicBezTo>
                    <a:pt x="1350" y="4500"/>
                    <a:pt x="3150" y="4500"/>
                    <a:pt x="4950" y="3600"/>
                  </a:cubicBezTo>
                  <a:cubicBezTo>
                    <a:pt x="4500" y="3600"/>
                    <a:pt x="4500" y="3600"/>
                    <a:pt x="4500" y="3600"/>
                  </a:cubicBezTo>
                  <a:close/>
                  <a:moveTo>
                    <a:pt x="14850" y="0"/>
                  </a:moveTo>
                  <a:cubicBezTo>
                    <a:pt x="11700" y="0"/>
                    <a:pt x="8100" y="1800"/>
                    <a:pt x="4950" y="3600"/>
                  </a:cubicBezTo>
                  <a:cubicBezTo>
                    <a:pt x="13050" y="3600"/>
                    <a:pt x="18000" y="21600"/>
                    <a:pt x="19800" y="21600"/>
                  </a:cubicBezTo>
                  <a:cubicBezTo>
                    <a:pt x="21150" y="21600"/>
                    <a:pt x="21600" y="17100"/>
                    <a:pt x="21600" y="4500"/>
                  </a:cubicBezTo>
                  <a:cubicBezTo>
                    <a:pt x="19800" y="900"/>
                    <a:pt x="17550" y="0"/>
                    <a:pt x="148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89" name="Google Shape;2268;p34"/>
            <p:cNvSpPr/>
            <p:nvPr/>
          </p:nvSpPr>
          <p:spPr>
            <a:xfrm>
              <a:off x="312579" y="5012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06" h="21600" fill="norm" stroke="1" extrusionOk="0">
                  <a:moveTo>
                    <a:pt x="3851" y="0"/>
                  </a:moveTo>
                  <a:cubicBezTo>
                    <a:pt x="2308" y="0"/>
                    <a:pt x="2308" y="2945"/>
                    <a:pt x="8479" y="10800"/>
                  </a:cubicBezTo>
                  <a:cubicBezTo>
                    <a:pt x="8479" y="10800"/>
                    <a:pt x="3851" y="7855"/>
                    <a:pt x="765" y="7855"/>
                  </a:cubicBezTo>
                  <a:cubicBezTo>
                    <a:pt x="-778" y="7855"/>
                    <a:pt x="-778" y="10800"/>
                    <a:pt x="8479" y="21600"/>
                  </a:cubicBezTo>
                  <a:cubicBezTo>
                    <a:pt x="20822" y="13745"/>
                    <a:pt x="6936" y="0"/>
                    <a:pt x="38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0" name="Google Shape;2270;p34"/>
            <p:cNvSpPr/>
            <p:nvPr/>
          </p:nvSpPr>
          <p:spPr>
            <a:xfrm>
              <a:off x="312775" y="4993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53" h="21600" fill="norm" stroke="1" extrusionOk="0">
                  <a:moveTo>
                    <a:pt x="12960" y="0"/>
                  </a:moveTo>
                  <a:cubicBezTo>
                    <a:pt x="9180" y="0"/>
                    <a:pt x="4320" y="5891"/>
                    <a:pt x="0" y="21600"/>
                  </a:cubicBezTo>
                  <a:cubicBezTo>
                    <a:pt x="21600" y="21600"/>
                    <a:pt x="19980" y="0"/>
                    <a:pt x="129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1" name="Google Shape;2272;p34"/>
            <p:cNvSpPr/>
            <p:nvPr/>
          </p:nvSpPr>
          <p:spPr>
            <a:xfrm>
              <a:off x="311128" y="49962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10" h="21600" fill="norm" stroke="1" extrusionOk="0">
                  <a:moveTo>
                    <a:pt x="9247" y="0"/>
                  </a:moveTo>
                  <a:cubicBezTo>
                    <a:pt x="-144" y="17280"/>
                    <a:pt x="-1083" y="21600"/>
                    <a:pt x="795" y="21600"/>
                  </a:cubicBezTo>
                  <a:cubicBezTo>
                    <a:pt x="4552" y="21600"/>
                    <a:pt x="20517" y="0"/>
                    <a:pt x="92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2" name="Google Shape;2273;p34"/>
            <p:cNvSpPr/>
            <p:nvPr/>
          </p:nvSpPr>
          <p:spPr>
            <a:xfrm>
              <a:off x="310929" y="49969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21600" fill="norm" stroke="1" extrusionOk="0">
                  <a:moveTo>
                    <a:pt x="20131" y="0"/>
                  </a:moveTo>
                  <a:cubicBezTo>
                    <a:pt x="3931" y="14400"/>
                    <a:pt x="-1469" y="21600"/>
                    <a:pt x="331" y="21600"/>
                  </a:cubicBezTo>
                  <a:cubicBezTo>
                    <a:pt x="1231" y="21600"/>
                    <a:pt x="9331" y="14400"/>
                    <a:pt x="201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3" name="Google Shape;2274;p34"/>
            <p:cNvSpPr/>
            <p:nvPr/>
          </p:nvSpPr>
          <p:spPr>
            <a:xfrm>
              <a:off x="310823" y="50093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2" h="21600" fill="norm" stroke="1" extrusionOk="0">
                  <a:moveTo>
                    <a:pt x="15247" y="0"/>
                  </a:moveTo>
                  <a:cubicBezTo>
                    <a:pt x="15247" y="5760"/>
                    <a:pt x="12706" y="12240"/>
                    <a:pt x="7624" y="12240"/>
                  </a:cubicBezTo>
                  <a:cubicBezTo>
                    <a:pt x="5506" y="12240"/>
                    <a:pt x="2965" y="10800"/>
                    <a:pt x="0" y="8640"/>
                  </a:cubicBezTo>
                  <a:cubicBezTo>
                    <a:pt x="3812" y="18000"/>
                    <a:pt x="8471" y="21600"/>
                    <a:pt x="11859" y="21600"/>
                  </a:cubicBezTo>
                  <a:cubicBezTo>
                    <a:pt x="17788" y="21600"/>
                    <a:pt x="21600" y="10800"/>
                    <a:pt x="152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4" name="Google Shape;2275;p34"/>
            <p:cNvSpPr/>
            <p:nvPr/>
          </p:nvSpPr>
          <p:spPr>
            <a:xfrm>
              <a:off x="311278" y="49595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0" h="21600" fill="norm" stroke="1" extrusionOk="0">
                  <a:moveTo>
                    <a:pt x="19722" y="0"/>
                  </a:moveTo>
                  <a:cubicBezTo>
                    <a:pt x="19722" y="0"/>
                    <a:pt x="14087" y="5400"/>
                    <a:pt x="0" y="21000"/>
                  </a:cubicBezTo>
                  <a:cubicBezTo>
                    <a:pt x="0" y="21000"/>
                    <a:pt x="0" y="21600"/>
                    <a:pt x="939" y="21600"/>
                  </a:cubicBezTo>
                  <a:cubicBezTo>
                    <a:pt x="3757" y="21600"/>
                    <a:pt x="21600" y="0"/>
                    <a:pt x="197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5" name="Google Shape;2276;p34"/>
            <p:cNvSpPr/>
            <p:nvPr/>
          </p:nvSpPr>
          <p:spPr>
            <a:xfrm>
              <a:off x="310056" y="4959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10330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6" name="Google Shape;2277;p34"/>
            <p:cNvSpPr/>
            <p:nvPr/>
          </p:nvSpPr>
          <p:spPr>
            <a:xfrm>
              <a:off x="309028" y="4998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436" h="11408" fill="norm" stroke="1" extrusionOk="0">
                  <a:moveTo>
                    <a:pt x="0" y="0"/>
                  </a:moveTo>
                  <a:cubicBezTo>
                    <a:pt x="7301" y="720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7" name="Google Shape;2278;p34"/>
            <p:cNvSpPr/>
            <p:nvPr/>
          </p:nvSpPr>
          <p:spPr>
            <a:xfrm>
              <a:off x="311630" y="49296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177" y="0"/>
                  </a:moveTo>
                  <a:cubicBezTo>
                    <a:pt x="-1132" y="0"/>
                    <a:pt x="4759" y="7200"/>
                    <a:pt x="20468" y="21600"/>
                  </a:cubicBezTo>
                  <a:cubicBezTo>
                    <a:pt x="8686" y="7200"/>
                    <a:pt x="832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8" name="Google Shape;2279;p34"/>
            <p:cNvSpPr/>
            <p:nvPr/>
          </p:nvSpPr>
          <p:spPr>
            <a:xfrm>
              <a:off x="311244" y="4904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fill="norm" stroke="1" extrusionOk="0">
                  <a:moveTo>
                    <a:pt x="0" y="0"/>
                  </a:moveTo>
                  <a:cubicBezTo>
                    <a:pt x="6720" y="10800"/>
                    <a:pt x="19200" y="21600"/>
                    <a:pt x="20640" y="21600"/>
                  </a:cubicBezTo>
                  <a:cubicBezTo>
                    <a:pt x="21600" y="21600"/>
                    <a:pt x="17280" y="1542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599" name="Google Shape;2280;p34"/>
            <p:cNvSpPr/>
            <p:nvPr/>
          </p:nvSpPr>
          <p:spPr>
            <a:xfrm>
              <a:off x="310166" y="49407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20880" y="0"/>
                  </a:moveTo>
                  <a:cubicBezTo>
                    <a:pt x="19440" y="0"/>
                    <a:pt x="5040" y="13642"/>
                    <a:pt x="0" y="21600"/>
                  </a:cubicBezTo>
                  <a:cubicBezTo>
                    <a:pt x="16560" y="5684"/>
                    <a:pt x="21600" y="0"/>
                    <a:pt x="20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0" name="Google Shape;2281;p34"/>
            <p:cNvSpPr/>
            <p:nvPr/>
          </p:nvSpPr>
          <p:spPr>
            <a:xfrm>
              <a:off x="309537" y="4939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00" y="5400"/>
                    <a:pt x="21600" y="21600"/>
                  </a:cubicBezTo>
                  <a:cubicBezTo>
                    <a:pt x="21600" y="15300"/>
                    <a:pt x="3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1" name="Google Shape;2282;p34"/>
            <p:cNvSpPr/>
            <p:nvPr/>
          </p:nvSpPr>
          <p:spPr>
            <a:xfrm>
              <a:off x="307924" y="4975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00" y="0"/>
                  </a:moveTo>
                  <a:cubicBezTo>
                    <a:pt x="6000" y="0"/>
                    <a:pt x="3000" y="4985"/>
                    <a:pt x="0" y="21600"/>
                  </a:cubicBezTo>
                  <a:cubicBezTo>
                    <a:pt x="4800" y="21600"/>
                    <a:pt x="8100" y="13292"/>
                    <a:pt x="12900" y="13292"/>
                  </a:cubicBezTo>
                  <a:cubicBezTo>
                    <a:pt x="15000" y="13292"/>
                    <a:pt x="18000" y="14954"/>
                    <a:pt x="21600" y="21600"/>
                  </a:cubicBezTo>
                  <a:cubicBezTo>
                    <a:pt x="17400" y="9969"/>
                    <a:pt x="13200" y="0"/>
                    <a:pt x="9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2" name="Google Shape;2283;p34"/>
            <p:cNvSpPr/>
            <p:nvPr/>
          </p:nvSpPr>
          <p:spPr>
            <a:xfrm>
              <a:off x="308715" y="4956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3973" y="0"/>
                  </a:moveTo>
                  <a:cubicBezTo>
                    <a:pt x="-2777" y="0"/>
                    <a:pt x="-2777" y="21600"/>
                    <a:pt x="18823" y="21600"/>
                  </a:cubicBezTo>
                  <a:cubicBezTo>
                    <a:pt x="13423" y="4320"/>
                    <a:pt x="8023" y="0"/>
                    <a:pt x="39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3" name="Google Shape;2284;p34"/>
            <p:cNvSpPr/>
            <p:nvPr/>
          </p:nvSpPr>
          <p:spPr>
            <a:xfrm>
              <a:off x="308516" y="4910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2" h="21600" fill="norm" stroke="1" extrusionOk="0">
                  <a:moveTo>
                    <a:pt x="467" y="0"/>
                  </a:moveTo>
                  <a:cubicBezTo>
                    <a:pt x="-2478" y="0"/>
                    <a:pt x="9304" y="7714"/>
                    <a:pt x="13231" y="7714"/>
                  </a:cubicBezTo>
                  <a:cubicBezTo>
                    <a:pt x="13231" y="16971"/>
                    <a:pt x="14704" y="21600"/>
                    <a:pt x="16177" y="21600"/>
                  </a:cubicBezTo>
                  <a:cubicBezTo>
                    <a:pt x="17649" y="21600"/>
                    <a:pt x="19122" y="16971"/>
                    <a:pt x="19122" y="7714"/>
                  </a:cubicBezTo>
                  <a:cubicBezTo>
                    <a:pt x="7340" y="1543"/>
                    <a:pt x="1940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4" name="Google Shape;2285;p34"/>
            <p:cNvSpPr/>
            <p:nvPr/>
          </p:nvSpPr>
          <p:spPr>
            <a:xfrm>
              <a:off x="308349" y="49190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5" h="21600" fill="norm" stroke="1" extrusionOk="0">
                  <a:moveTo>
                    <a:pt x="255" y="0"/>
                  </a:moveTo>
                  <a:cubicBezTo>
                    <a:pt x="-2145" y="0"/>
                    <a:pt x="13055" y="21600"/>
                    <a:pt x="19455" y="21600"/>
                  </a:cubicBezTo>
                  <a:cubicBezTo>
                    <a:pt x="6655" y="5891"/>
                    <a:pt x="1055" y="0"/>
                    <a:pt x="2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5" name="Google Shape;2288;p34"/>
            <p:cNvSpPr/>
            <p:nvPr/>
          </p:nvSpPr>
          <p:spPr>
            <a:xfrm>
              <a:off x="308876" y="49217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01" h="21600" fill="norm" stroke="1" extrusionOk="0">
                  <a:moveTo>
                    <a:pt x="1836" y="0"/>
                  </a:moveTo>
                  <a:cubicBezTo>
                    <a:pt x="-3799" y="0"/>
                    <a:pt x="4653" y="21600"/>
                    <a:pt x="12166" y="21600"/>
                  </a:cubicBezTo>
                  <a:cubicBezTo>
                    <a:pt x="14044" y="21600"/>
                    <a:pt x="15923" y="19636"/>
                    <a:pt x="17801" y="17673"/>
                  </a:cubicBezTo>
                  <a:cubicBezTo>
                    <a:pt x="8410" y="3927"/>
                    <a:pt x="3714" y="0"/>
                    <a:pt x="18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6" name="Google Shape;2289;p34"/>
            <p:cNvSpPr/>
            <p:nvPr/>
          </p:nvSpPr>
          <p:spPr>
            <a:xfrm>
              <a:off x="303209" y="48719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1" h="21600" fill="norm" stroke="1" extrusionOk="0">
                  <a:moveTo>
                    <a:pt x="15400" y="0"/>
                  </a:moveTo>
                  <a:cubicBezTo>
                    <a:pt x="13900" y="6612"/>
                    <a:pt x="10900" y="18073"/>
                    <a:pt x="10200" y="18073"/>
                  </a:cubicBezTo>
                  <a:cubicBezTo>
                    <a:pt x="9800" y="18073"/>
                    <a:pt x="10200" y="14547"/>
                    <a:pt x="11900" y="5290"/>
                  </a:cubicBezTo>
                  <a:lnTo>
                    <a:pt x="1200" y="5290"/>
                  </a:lnTo>
                  <a:cubicBezTo>
                    <a:pt x="4700" y="10580"/>
                    <a:pt x="3500" y="15869"/>
                    <a:pt x="0" y="15869"/>
                  </a:cubicBezTo>
                  <a:cubicBezTo>
                    <a:pt x="0" y="15869"/>
                    <a:pt x="8100" y="21600"/>
                    <a:pt x="13700" y="21600"/>
                  </a:cubicBezTo>
                  <a:cubicBezTo>
                    <a:pt x="18600" y="21600"/>
                    <a:pt x="21600" y="17192"/>
                    <a:pt x="15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7" name="Google Shape;2290;p34"/>
            <p:cNvSpPr/>
            <p:nvPr/>
          </p:nvSpPr>
          <p:spPr>
            <a:xfrm>
              <a:off x="307548" y="4873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0" y="16200"/>
                  </a:moveTo>
                  <a:cubicBezTo>
                    <a:pt x="21600" y="-5400"/>
                    <a:pt x="21600" y="-5400"/>
                    <a:pt x="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8" name="Google Shape;2291;p34"/>
            <p:cNvSpPr/>
            <p:nvPr/>
          </p:nvSpPr>
          <p:spPr>
            <a:xfrm>
              <a:off x="306706" y="4894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12400" y="0"/>
                  </a:moveTo>
                  <a:cubicBezTo>
                    <a:pt x="9800" y="0"/>
                    <a:pt x="6000" y="3688"/>
                    <a:pt x="0" y="14224"/>
                  </a:cubicBezTo>
                  <a:cubicBezTo>
                    <a:pt x="600" y="19493"/>
                    <a:pt x="3200" y="21600"/>
                    <a:pt x="6200" y="21600"/>
                  </a:cubicBezTo>
                  <a:cubicBezTo>
                    <a:pt x="12800" y="21600"/>
                    <a:pt x="21600" y="13171"/>
                    <a:pt x="19200" y="13171"/>
                  </a:cubicBezTo>
                  <a:cubicBezTo>
                    <a:pt x="18800" y="13171"/>
                    <a:pt x="18000" y="13698"/>
                    <a:pt x="16600" y="14224"/>
                  </a:cubicBezTo>
                  <a:cubicBezTo>
                    <a:pt x="16600" y="6849"/>
                    <a:pt x="15800" y="0"/>
                    <a:pt x="12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09" name="Google Shape;2292;p34"/>
            <p:cNvSpPr/>
            <p:nvPr/>
          </p:nvSpPr>
          <p:spPr>
            <a:xfrm>
              <a:off x="305834" y="49595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15" h="21600" fill="norm" stroke="1" extrusionOk="0">
                  <a:moveTo>
                    <a:pt x="3382" y="0"/>
                  </a:moveTo>
                  <a:cubicBezTo>
                    <a:pt x="-3285" y="0"/>
                    <a:pt x="1248" y="10800"/>
                    <a:pt x="5515" y="21600"/>
                  </a:cubicBezTo>
                  <a:cubicBezTo>
                    <a:pt x="8715" y="21600"/>
                    <a:pt x="11915" y="13976"/>
                    <a:pt x="18315" y="6353"/>
                  </a:cubicBezTo>
                  <a:cubicBezTo>
                    <a:pt x="10848" y="1906"/>
                    <a:pt x="6315" y="0"/>
                    <a:pt x="33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0" name="Google Shape;2293;p34"/>
            <p:cNvSpPr/>
            <p:nvPr/>
          </p:nvSpPr>
          <p:spPr>
            <a:xfrm>
              <a:off x="305269" y="4972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52" h="21600" fill="norm" stroke="1" extrusionOk="0">
                  <a:moveTo>
                    <a:pt x="7635" y="0"/>
                  </a:moveTo>
                  <a:cubicBezTo>
                    <a:pt x="-3435" y="13074"/>
                    <a:pt x="-195" y="14779"/>
                    <a:pt x="3315" y="14779"/>
                  </a:cubicBezTo>
                  <a:cubicBezTo>
                    <a:pt x="4665" y="14779"/>
                    <a:pt x="5745" y="14779"/>
                    <a:pt x="6555" y="14779"/>
                  </a:cubicBezTo>
                  <a:cubicBezTo>
                    <a:pt x="8175" y="14779"/>
                    <a:pt x="7635" y="15347"/>
                    <a:pt x="1425" y="19895"/>
                  </a:cubicBezTo>
                  <a:cubicBezTo>
                    <a:pt x="4935" y="21600"/>
                    <a:pt x="7635" y="21600"/>
                    <a:pt x="9525" y="21600"/>
                  </a:cubicBezTo>
                  <a:cubicBezTo>
                    <a:pt x="18165" y="21600"/>
                    <a:pt x="13035" y="10800"/>
                    <a:pt x="76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1" name="Google Shape;2294;p34"/>
            <p:cNvSpPr/>
            <p:nvPr/>
          </p:nvSpPr>
          <p:spPr>
            <a:xfrm>
              <a:off x="305076" y="49296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20925" y="0"/>
                  </a:moveTo>
                  <a:cubicBezTo>
                    <a:pt x="19575" y="0"/>
                    <a:pt x="12150" y="7200"/>
                    <a:pt x="0" y="21600"/>
                  </a:cubicBezTo>
                  <a:cubicBezTo>
                    <a:pt x="15525" y="7200"/>
                    <a:pt x="21600" y="0"/>
                    <a:pt x="209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2" name="Google Shape;2295;p34"/>
            <p:cNvSpPr/>
            <p:nvPr/>
          </p:nvSpPr>
          <p:spPr>
            <a:xfrm>
              <a:off x="308008" y="48609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98" h="21600" fill="norm" stroke="1" extrusionOk="0">
                  <a:moveTo>
                    <a:pt x="19692" y="0"/>
                  </a:moveTo>
                  <a:cubicBezTo>
                    <a:pt x="19139" y="0"/>
                    <a:pt x="14154" y="3927"/>
                    <a:pt x="1969" y="16691"/>
                  </a:cubicBezTo>
                  <a:cubicBezTo>
                    <a:pt x="-246" y="19636"/>
                    <a:pt x="-246" y="21600"/>
                    <a:pt x="308" y="21600"/>
                  </a:cubicBezTo>
                  <a:cubicBezTo>
                    <a:pt x="3077" y="21600"/>
                    <a:pt x="21354" y="0"/>
                    <a:pt x="196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3" name="Google Shape;2296;p34"/>
            <p:cNvSpPr/>
            <p:nvPr/>
          </p:nvSpPr>
          <p:spPr>
            <a:xfrm>
              <a:off x="307590" y="4847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20206" y="0"/>
                  </a:moveTo>
                  <a:cubicBezTo>
                    <a:pt x="18116" y="0"/>
                    <a:pt x="4877" y="10800"/>
                    <a:pt x="0" y="21600"/>
                  </a:cubicBezTo>
                  <a:cubicBezTo>
                    <a:pt x="17419" y="6171"/>
                    <a:pt x="21600" y="0"/>
                    <a:pt x="202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4" name="Google Shape;2297;p34"/>
            <p:cNvSpPr/>
            <p:nvPr/>
          </p:nvSpPr>
          <p:spPr>
            <a:xfrm>
              <a:off x="297736" y="4490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3" h="21600" fill="norm" stroke="1" extrusionOk="0">
                  <a:moveTo>
                    <a:pt x="20110" y="0"/>
                  </a:moveTo>
                  <a:cubicBezTo>
                    <a:pt x="18621" y="0"/>
                    <a:pt x="11172" y="5760"/>
                    <a:pt x="5214" y="13680"/>
                  </a:cubicBezTo>
                  <a:cubicBezTo>
                    <a:pt x="7448" y="12960"/>
                    <a:pt x="8938" y="12960"/>
                    <a:pt x="8938" y="12960"/>
                  </a:cubicBezTo>
                  <a:cubicBezTo>
                    <a:pt x="18621" y="3600"/>
                    <a:pt x="21600" y="0"/>
                    <a:pt x="20110" y="0"/>
                  </a:cubicBezTo>
                  <a:close/>
                  <a:moveTo>
                    <a:pt x="5214" y="13680"/>
                  </a:moveTo>
                  <a:cubicBezTo>
                    <a:pt x="2979" y="14400"/>
                    <a:pt x="0" y="16560"/>
                    <a:pt x="0" y="21600"/>
                  </a:cubicBezTo>
                  <a:cubicBezTo>
                    <a:pt x="1490" y="18720"/>
                    <a:pt x="3724" y="16560"/>
                    <a:pt x="5214" y="136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5" name="Google Shape;2298;p34"/>
            <p:cNvSpPr/>
            <p:nvPr/>
          </p:nvSpPr>
          <p:spPr>
            <a:xfrm>
              <a:off x="284337" y="4270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0" h="21600" fill="norm" stroke="1" extrusionOk="0">
                  <a:moveTo>
                    <a:pt x="200" y="0"/>
                  </a:moveTo>
                  <a:cubicBezTo>
                    <a:pt x="-571" y="0"/>
                    <a:pt x="972" y="1964"/>
                    <a:pt x="3286" y="5891"/>
                  </a:cubicBezTo>
                  <a:cubicBezTo>
                    <a:pt x="15629" y="17673"/>
                    <a:pt x="20258" y="21600"/>
                    <a:pt x="20258" y="21600"/>
                  </a:cubicBezTo>
                  <a:cubicBezTo>
                    <a:pt x="21029" y="21600"/>
                    <a:pt x="972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6" name="Google Shape;2301;p34"/>
            <p:cNvSpPr/>
            <p:nvPr/>
          </p:nvSpPr>
          <p:spPr>
            <a:xfrm>
              <a:off x="284879" y="4436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60" y="10368"/>
                    <a:pt x="6480" y="10368"/>
                    <a:pt x="0" y="10368"/>
                  </a:cubicBezTo>
                  <a:cubicBezTo>
                    <a:pt x="5220" y="10368"/>
                    <a:pt x="7200" y="21600"/>
                    <a:pt x="10800" y="21600"/>
                  </a:cubicBezTo>
                  <a:cubicBezTo>
                    <a:pt x="13320" y="21600"/>
                    <a:pt x="16380" y="1641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7" name="Google Shape;2303;p34"/>
            <p:cNvSpPr/>
            <p:nvPr/>
          </p:nvSpPr>
          <p:spPr>
            <a:xfrm>
              <a:off x="261374" y="317275"/>
              <a:ext cx="136948" cy="17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16681" y="905"/>
                  </a:moveTo>
                  <a:cubicBezTo>
                    <a:pt x="16670" y="918"/>
                    <a:pt x="16659" y="936"/>
                    <a:pt x="16648" y="949"/>
                  </a:cubicBezTo>
                  <a:cubicBezTo>
                    <a:pt x="16659" y="936"/>
                    <a:pt x="16670" y="918"/>
                    <a:pt x="16681" y="905"/>
                  </a:cubicBezTo>
                  <a:close/>
                  <a:moveTo>
                    <a:pt x="17145" y="1752"/>
                  </a:moveTo>
                  <a:cubicBezTo>
                    <a:pt x="17145" y="1850"/>
                    <a:pt x="17089" y="1948"/>
                    <a:pt x="17083" y="2001"/>
                  </a:cubicBezTo>
                  <a:cubicBezTo>
                    <a:pt x="17083" y="1908"/>
                    <a:pt x="17100" y="1832"/>
                    <a:pt x="17145" y="1752"/>
                  </a:cubicBezTo>
                  <a:close/>
                  <a:moveTo>
                    <a:pt x="6180" y="2229"/>
                  </a:moveTo>
                  <a:cubicBezTo>
                    <a:pt x="6180" y="2229"/>
                    <a:pt x="6180" y="2229"/>
                    <a:pt x="6180" y="2229"/>
                  </a:cubicBezTo>
                  <a:cubicBezTo>
                    <a:pt x="6180" y="2229"/>
                    <a:pt x="6180" y="2229"/>
                    <a:pt x="6180" y="2229"/>
                  </a:cubicBezTo>
                  <a:close/>
                  <a:moveTo>
                    <a:pt x="14487" y="2389"/>
                  </a:moveTo>
                  <a:cubicBezTo>
                    <a:pt x="14487" y="2389"/>
                    <a:pt x="14554" y="2389"/>
                    <a:pt x="14621" y="2443"/>
                  </a:cubicBezTo>
                  <a:cubicBezTo>
                    <a:pt x="14599" y="2460"/>
                    <a:pt x="14588" y="2465"/>
                    <a:pt x="14577" y="2465"/>
                  </a:cubicBezTo>
                  <a:cubicBezTo>
                    <a:pt x="14549" y="2465"/>
                    <a:pt x="14538" y="2429"/>
                    <a:pt x="14487" y="2389"/>
                  </a:cubicBezTo>
                  <a:close/>
                  <a:moveTo>
                    <a:pt x="17446" y="2175"/>
                  </a:moveTo>
                  <a:cubicBezTo>
                    <a:pt x="17402" y="2238"/>
                    <a:pt x="17368" y="2309"/>
                    <a:pt x="17346" y="2389"/>
                  </a:cubicBezTo>
                  <a:cubicBezTo>
                    <a:pt x="17346" y="2389"/>
                    <a:pt x="17346" y="2389"/>
                    <a:pt x="17346" y="2389"/>
                  </a:cubicBezTo>
                  <a:cubicBezTo>
                    <a:pt x="17318" y="2460"/>
                    <a:pt x="17296" y="2532"/>
                    <a:pt x="17279" y="2603"/>
                  </a:cubicBezTo>
                  <a:cubicBezTo>
                    <a:pt x="17346" y="2496"/>
                    <a:pt x="17480" y="2389"/>
                    <a:pt x="17614" y="2282"/>
                  </a:cubicBezTo>
                  <a:cubicBezTo>
                    <a:pt x="17547" y="2282"/>
                    <a:pt x="17413" y="2336"/>
                    <a:pt x="17346" y="2389"/>
                  </a:cubicBezTo>
                  <a:cubicBezTo>
                    <a:pt x="17374" y="2318"/>
                    <a:pt x="17407" y="2246"/>
                    <a:pt x="17446" y="2175"/>
                  </a:cubicBezTo>
                  <a:close/>
                  <a:moveTo>
                    <a:pt x="11763" y="2710"/>
                  </a:moveTo>
                  <a:cubicBezTo>
                    <a:pt x="11763" y="2714"/>
                    <a:pt x="11757" y="2723"/>
                    <a:pt x="11757" y="2728"/>
                  </a:cubicBezTo>
                  <a:cubicBezTo>
                    <a:pt x="11763" y="2723"/>
                    <a:pt x="11763" y="2714"/>
                    <a:pt x="11763" y="2710"/>
                  </a:cubicBezTo>
                  <a:close/>
                  <a:moveTo>
                    <a:pt x="14482" y="2755"/>
                  </a:moveTo>
                  <a:cubicBezTo>
                    <a:pt x="14482" y="2759"/>
                    <a:pt x="14482" y="2764"/>
                    <a:pt x="14487" y="2764"/>
                  </a:cubicBezTo>
                  <a:cubicBezTo>
                    <a:pt x="14487" y="2759"/>
                    <a:pt x="14482" y="2759"/>
                    <a:pt x="14482" y="2755"/>
                  </a:cubicBezTo>
                  <a:close/>
                  <a:moveTo>
                    <a:pt x="11797" y="3196"/>
                  </a:moveTo>
                  <a:cubicBezTo>
                    <a:pt x="11808" y="3209"/>
                    <a:pt x="11819" y="3223"/>
                    <a:pt x="11830" y="3240"/>
                  </a:cubicBezTo>
                  <a:cubicBezTo>
                    <a:pt x="11819" y="3223"/>
                    <a:pt x="11808" y="3209"/>
                    <a:pt x="11797" y="3196"/>
                  </a:cubicBezTo>
                  <a:close/>
                  <a:moveTo>
                    <a:pt x="6822" y="3708"/>
                  </a:moveTo>
                  <a:cubicBezTo>
                    <a:pt x="6839" y="3713"/>
                    <a:pt x="6845" y="3717"/>
                    <a:pt x="6845" y="3717"/>
                  </a:cubicBezTo>
                  <a:cubicBezTo>
                    <a:pt x="6839" y="3713"/>
                    <a:pt x="6833" y="3708"/>
                    <a:pt x="6822" y="3708"/>
                  </a:cubicBezTo>
                  <a:close/>
                  <a:moveTo>
                    <a:pt x="19741" y="3610"/>
                  </a:moveTo>
                  <a:cubicBezTo>
                    <a:pt x="19741" y="3659"/>
                    <a:pt x="19741" y="3700"/>
                    <a:pt x="19746" y="3735"/>
                  </a:cubicBezTo>
                  <a:cubicBezTo>
                    <a:pt x="19774" y="3722"/>
                    <a:pt x="19769" y="3686"/>
                    <a:pt x="19741" y="3610"/>
                  </a:cubicBezTo>
                  <a:close/>
                  <a:moveTo>
                    <a:pt x="67" y="4457"/>
                  </a:moveTo>
                  <a:cubicBezTo>
                    <a:pt x="67" y="4457"/>
                    <a:pt x="67" y="4457"/>
                    <a:pt x="61" y="4462"/>
                  </a:cubicBezTo>
                  <a:cubicBezTo>
                    <a:pt x="89" y="4520"/>
                    <a:pt x="123" y="4546"/>
                    <a:pt x="162" y="4555"/>
                  </a:cubicBezTo>
                  <a:cubicBezTo>
                    <a:pt x="112" y="4493"/>
                    <a:pt x="84" y="4457"/>
                    <a:pt x="67" y="4457"/>
                  </a:cubicBezTo>
                  <a:close/>
                  <a:moveTo>
                    <a:pt x="4383" y="5104"/>
                  </a:moveTo>
                  <a:cubicBezTo>
                    <a:pt x="4338" y="5130"/>
                    <a:pt x="4316" y="5148"/>
                    <a:pt x="4316" y="5148"/>
                  </a:cubicBezTo>
                  <a:cubicBezTo>
                    <a:pt x="4349" y="5135"/>
                    <a:pt x="4371" y="5121"/>
                    <a:pt x="4383" y="5104"/>
                  </a:cubicBezTo>
                  <a:close/>
                  <a:moveTo>
                    <a:pt x="1072" y="6842"/>
                  </a:moveTo>
                  <a:cubicBezTo>
                    <a:pt x="1066" y="6846"/>
                    <a:pt x="1061" y="6846"/>
                    <a:pt x="1061" y="6846"/>
                  </a:cubicBezTo>
                  <a:cubicBezTo>
                    <a:pt x="1066" y="6846"/>
                    <a:pt x="1072" y="6842"/>
                    <a:pt x="1072" y="6842"/>
                  </a:cubicBezTo>
                  <a:close/>
                  <a:moveTo>
                    <a:pt x="1195" y="7430"/>
                  </a:moveTo>
                  <a:cubicBezTo>
                    <a:pt x="1223" y="7457"/>
                    <a:pt x="1256" y="7479"/>
                    <a:pt x="1284" y="7497"/>
                  </a:cubicBezTo>
                  <a:cubicBezTo>
                    <a:pt x="1278" y="7475"/>
                    <a:pt x="1251" y="7453"/>
                    <a:pt x="1195" y="7430"/>
                  </a:cubicBezTo>
                  <a:close/>
                  <a:moveTo>
                    <a:pt x="1284" y="8179"/>
                  </a:moveTo>
                  <a:cubicBezTo>
                    <a:pt x="1273" y="8192"/>
                    <a:pt x="1267" y="8210"/>
                    <a:pt x="1262" y="8228"/>
                  </a:cubicBezTo>
                  <a:cubicBezTo>
                    <a:pt x="1273" y="8210"/>
                    <a:pt x="1278" y="8197"/>
                    <a:pt x="1284" y="8179"/>
                  </a:cubicBezTo>
                  <a:close/>
                  <a:moveTo>
                    <a:pt x="1792" y="10350"/>
                  </a:moveTo>
                  <a:cubicBezTo>
                    <a:pt x="1792" y="10368"/>
                    <a:pt x="1798" y="10372"/>
                    <a:pt x="1814" y="10372"/>
                  </a:cubicBezTo>
                  <a:cubicBezTo>
                    <a:pt x="1837" y="10372"/>
                    <a:pt x="1881" y="10350"/>
                    <a:pt x="1926" y="10350"/>
                  </a:cubicBezTo>
                  <a:close/>
                  <a:moveTo>
                    <a:pt x="2657" y="11834"/>
                  </a:moveTo>
                  <a:cubicBezTo>
                    <a:pt x="2635" y="11834"/>
                    <a:pt x="2596" y="11843"/>
                    <a:pt x="2551" y="11852"/>
                  </a:cubicBezTo>
                  <a:cubicBezTo>
                    <a:pt x="2629" y="11834"/>
                    <a:pt x="2657" y="11834"/>
                    <a:pt x="2657" y="11834"/>
                  </a:cubicBezTo>
                  <a:close/>
                  <a:moveTo>
                    <a:pt x="2551" y="11852"/>
                  </a:moveTo>
                  <a:cubicBezTo>
                    <a:pt x="2512" y="11861"/>
                    <a:pt x="2462" y="11870"/>
                    <a:pt x="2389" y="11888"/>
                  </a:cubicBezTo>
                  <a:cubicBezTo>
                    <a:pt x="2389" y="11888"/>
                    <a:pt x="2473" y="11865"/>
                    <a:pt x="2551" y="11852"/>
                  </a:cubicBezTo>
                  <a:close/>
                  <a:moveTo>
                    <a:pt x="4254" y="14598"/>
                  </a:moveTo>
                  <a:cubicBezTo>
                    <a:pt x="4254" y="14651"/>
                    <a:pt x="4254" y="14651"/>
                    <a:pt x="4254" y="14700"/>
                  </a:cubicBezTo>
                  <a:cubicBezTo>
                    <a:pt x="4187" y="14700"/>
                    <a:pt x="4187" y="14651"/>
                    <a:pt x="4254" y="14598"/>
                  </a:cubicBezTo>
                  <a:close/>
                  <a:moveTo>
                    <a:pt x="18278" y="0"/>
                  </a:moveTo>
                  <a:cubicBezTo>
                    <a:pt x="18278" y="160"/>
                    <a:pt x="18211" y="53"/>
                    <a:pt x="18010" y="267"/>
                  </a:cubicBezTo>
                  <a:lnTo>
                    <a:pt x="18077" y="53"/>
                  </a:lnTo>
                  <a:cubicBezTo>
                    <a:pt x="17943" y="160"/>
                    <a:pt x="17876" y="374"/>
                    <a:pt x="17809" y="530"/>
                  </a:cubicBezTo>
                  <a:cubicBezTo>
                    <a:pt x="17809" y="481"/>
                    <a:pt x="17787" y="459"/>
                    <a:pt x="17748" y="459"/>
                  </a:cubicBezTo>
                  <a:cubicBezTo>
                    <a:pt x="17586" y="459"/>
                    <a:pt x="17145" y="860"/>
                    <a:pt x="17145" y="1114"/>
                  </a:cubicBezTo>
                  <a:cubicBezTo>
                    <a:pt x="17145" y="1039"/>
                    <a:pt x="17128" y="998"/>
                    <a:pt x="17095" y="998"/>
                  </a:cubicBezTo>
                  <a:cubicBezTo>
                    <a:pt x="17061" y="998"/>
                    <a:pt x="17016" y="1039"/>
                    <a:pt x="16949" y="1114"/>
                  </a:cubicBezTo>
                  <a:cubicBezTo>
                    <a:pt x="16882" y="1065"/>
                    <a:pt x="16882" y="1012"/>
                    <a:pt x="16882" y="905"/>
                  </a:cubicBezTo>
                  <a:cubicBezTo>
                    <a:pt x="16815" y="1065"/>
                    <a:pt x="16815" y="1168"/>
                    <a:pt x="16748" y="1275"/>
                  </a:cubicBezTo>
                  <a:cubicBezTo>
                    <a:pt x="16631" y="1181"/>
                    <a:pt x="16564" y="1083"/>
                    <a:pt x="16648" y="949"/>
                  </a:cubicBezTo>
                  <a:cubicBezTo>
                    <a:pt x="16358" y="1297"/>
                    <a:pt x="15303" y="1560"/>
                    <a:pt x="15023" y="1560"/>
                  </a:cubicBezTo>
                  <a:cubicBezTo>
                    <a:pt x="14979" y="1560"/>
                    <a:pt x="14951" y="1556"/>
                    <a:pt x="14951" y="1542"/>
                  </a:cubicBezTo>
                  <a:cubicBezTo>
                    <a:pt x="14912" y="1435"/>
                    <a:pt x="14806" y="1284"/>
                    <a:pt x="14705" y="1284"/>
                  </a:cubicBezTo>
                  <a:cubicBezTo>
                    <a:pt x="14655" y="1284"/>
                    <a:pt x="14599" y="1324"/>
                    <a:pt x="14554" y="1435"/>
                  </a:cubicBezTo>
                  <a:cubicBezTo>
                    <a:pt x="14487" y="1328"/>
                    <a:pt x="14487" y="1275"/>
                    <a:pt x="14554" y="1168"/>
                  </a:cubicBezTo>
                  <a:cubicBezTo>
                    <a:pt x="14487" y="1168"/>
                    <a:pt x="14219" y="1805"/>
                    <a:pt x="14219" y="1805"/>
                  </a:cubicBezTo>
                  <a:cubicBezTo>
                    <a:pt x="14152" y="1671"/>
                    <a:pt x="14069" y="1622"/>
                    <a:pt x="13968" y="1622"/>
                  </a:cubicBezTo>
                  <a:cubicBezTo>
                    <a:pt x="13773" y="1622"/>
                    <a:pt x="13527" y="1801"/>
                    <a:pt x="13270" y="1801"/>
                  </a:cubicBezTo>
                  <a:cubicBezTo>
                    <a:pt x="13148" y="1801"/>
                    <a:pt x="13019" y="1761"/>
                    <a:pt x="12891" y="1645"/>
                  </a:cubicBezTo>
                  <a:cubicBezTo>
                    <a:pt x="12958" y="1752"/>
                    <a:pt x="12891" y="1859"/>
                    <a:pt x="12824" y="1912"/>
                  </a:cubicBezTo>
                  <a:cubicBezTo>
                    <a:pt x="12707" y="1814"/>
                    <a:pt x="12651" y="1787"/>
                    <a:pt x="12634" y="1778"/>
                  </a:cubicBezTo>
                  <a:cubicBezTo>
                    <a:pt x="12617" y="1663"/>
                    <a:pt x="12182" y="1417"/>
                    <a:pt x="12427" y="1221"/>
                  </a:cubicBezTo>
                  <a:cubicBezTo>
                    <a:pt x="12293" y="1221"/>
                    <a:pt x="12226" y="1328"/>
                    <a:pt x="12226" y="1435"/>
                  </a:cubicBezTo>
                  <a:cubicBezTo>
                    <a:pt x="12226" y="1328"/>
                    <a:pt x="12226" y="1275"/>
                    <a:pt x="12226" y="1168"/>
                  </a:cubicBezTo>
                  <a:cubicBezTo>
                    <a:pt x="12221" y="1150"/>
                    <a:pt x="12204" y="1141"/>
                    <a:pt x="12176" y="1141"/>
                  </a:cubicBezTo>
                  <a:cubicBezTo>
                    <a:pt x="12037" y="1141"/>
                    <a:pt x="11668" y="1458"/>
                    <a:pt x="11679" y="1489"/>
                  </a:cubicBezTo>
                  <a:cubicBezTo>
                    <a:pt x="11640" y="1489"/>
                    <a:pt x="11607" y="1493"/>
                    <a:pt x="11568" y="1493"/>
                  </a:cubicBezTo>
                  <a:cubicBezTo>
                    <a:pt x="10557" y="1493"/>
                    <a:pt x="8988" y="927"/>
                    <a:pt x="7905" y="214"/>
                  </a:cubicBezTo>
                  <a:cubicBezTo>
                    <a:pt x="7710" y="321"/>
                    <a:pt x="7643" y="1065"/>
                    <a:pt x="7838" y="1382"/>
                  </a:cubicBezTo>
                  <a:cubicBezTo>
                    <a:pt x="7442" y="1435"/>
                    <a:pt x="6577" y="2019"/>
                    <a:pt x="6381" y="2180"/>
                  </a:cubicBezTo>
                  <a:cubicBezTo>
                    <a:pt x="6443" y="2229"/>
                    <a:pt x="6577" y="2229"/>
                    <a:pt x="6644" y="2282"/>
                  </a:cubicBezTo>
                  <a:cubicBezTo>
                    <a:pt x="6616" y="2282"/>
                    <a:pt x="6504" y="2264"/>
                    <a:pt x="6426" y="2264"/>
                  </a:cubicBezTo>
                  <a:cubicBezTo>
                    <a:pt x="6320" y="2264"/>
                    <a:pt x="6258" y="2296"/>
                    <a:pt x="6443" y="2443"/>
                  </a:cubicBezTo>
                  <a:cubicBezTo>
                    <a:pt x="6314" y="2389"/>
                    <a:pt x="6180" y="2336"/>
                    <a:pt x="6180" y="2229"/>
                  </a:cubicBezTo>
                  <a:cubicBezTo>
                    <a:pt x="6180" y="2229"/>
                    <a:pt x="6113" y="2550"/>
                    <a:pt x="6180" y="2550"/>
                  </a:cubicBezTo>
                  <a:cubicBezTo>
                    <a:pt x="6113" y="2550"/>
                    <a:pt x="6113" y="2496"/>
                    <a:pt x="6113" y="2496"/>
                  </a:cubicBezTo>
                  <a:cubicBezTo>
                    <a:pt x="6113" y="2541"/>
                    <a:pt x="6102" y="2558"/>
                    <a:pt x="6085" y="2558"/>
                  </a:cubicBezTo>
                  <a:cubicBezTo>
                    <a:pt x="6069" y="2558"/>
                    <a:pt x="6046" y="2527"/>
                    <a:pt x="6046" y="2496"/>
                  </a:cubicBezTo>
                  <a:cubicBezTo>
                    <a:pt x="6013" y="2469"/>
                    <a:pt x="5996" y="2443"/>
                    <a:pt x="5974" y="2443"/>
                  </a:cubicBezTo>
                  <a:cubicBezTo>
                    <a:pt x="5946" y="2443"/>
                    <a:pt x="5912" y="2469"/>
                    <a:pt x="5845" y="2550"/>
                  </a:cubicBezTo>
                  <a:cubicBezTo>
                    <a:pt x="5912" y="2657"/>
                    <a:pt x="5979" y="2764"/>
                    <a:pt x="6113" y="2866"/>
                  </a:cubicBezTo>
                  <a:cubicBezTo>
                    <a:pt x="6002" y="2813"/>
                    <a:pt x="5907" y="2790"/>
                    <a:pt x="5823" y="2790"/>
                  </a:cubicBezTo>
                  <a:cubicBezTo>
                    <a:pt x="5354" y="2790"/>
                    <a:pt x="5209" y="3481"/>
                    <a:pt x="5242" y="3552"/>
                  </a:cubicBezTo>
                  <a:cubicBezTo>
                    <a:pt x="5047" y="3396"/>
                    <a:pt x="4846" y="3294"/>
                    <a:pt x="4583" y="3294"/>
                  </a:cubicBezTo>
                  <a:cubicBezTo>
                    <a:pt x="4583" y="3396"/>
                    <a:pt x="4583" y="3557"/>
                    <a:pt x="4650" y="3664"/>
                  </a:cubicBezTo>
                  <a:cubicBezTo>
                    <a:pt x="4623" y="3668"/>
                    <a:pt x="4595" y="3668"/>
                    <a:pt x="4561" y="3668"/>
                  </a:cubicBezTo>
                  <a:cubicBezTo>
                    <a:pt x="4416" y="3668"/>
                    <a:pt x="4237" y="3624"/>
                    <a:pt x="4092" y="3624"/>
                  </a:cubicBezTo>
                  <a:cubicBezTo>
                    <a:pt x="3919" y="3624"/>
                    <a:pt x="3785" y="3691"/>
                    <a:pt x="3785" y="3980"/>
                  </a:cubicBezTo>
                  <a:cubicBezTo>
                    <a:pt x="3651" y="3927"/>
                    <a:pt x="3584" y="3878"/>
                    <a:pt x="3456" y="3771"/>
                  </a:cubicBezTo>
                  <a:cubicBezTo>
                    <a:pt x="3193" y="4145"/>
                    <a:pt x="2685" y="4422"/>
                    <a:pt x="2127" y="4422"/>
                  </a:cubicBezTo>
                  <a:cubicBezTo>
                    <a:pt x="1976" y="4422"/>
                    <a:pt x="1820" y="4399"/>
                    <a:pt x="1658" y="4355"/>
                  </a:cubicBezTo>
                  <a:cubicBezTo>
                    <a:pt x="1725" y="4301"/>
                    <a:pt x="1859" y="4248"/>
                    <a:pt x="1926" y="4141"/>
                  </a:cubicBezTo>
                  <a:cubicBezTo>
                    <a:pt x="1658" y="3927"/>
                    <a:pt x="927" y="3133"/>
                    <a:pt x="1396" y="2496"/>
                  </a:cubicBezTo>
                  <a:cubicBezTo>
                    <a:pt x="1357" y="2483"/>
                    <a:pt x="1318" y="2474"/>
                    <a:pt x="1278" y="2474"/>
                  </a:cubicBezTo>
                  <a:cubicBezTo>
                    <a:pt x="1184" y="2474"/>
                    <a:pt x="1089" y="2509"/>
                    <a:pt x="994" y="2550"/>
                  </a:cubicBezTo>
                  <a:cubicBezTo>
                    <a:pt x="994" y="2447"/>
                    <a:pt x="1290" y="2068"/>
                    <a:pt x="882" y="2068"/>
                  </a:cubicBezTo>
                  <a:cubicBezTo>
                    <a:pt x="854" y="2068"/>
                    <a:pt x="826" y="2068"/>
                    <a:pt x="793" y="2073"/>
                  </a:cubicBezTo>
                  <a:cubicBezTo>
                    <a:pt x="-268" y="2282"/>
                    <a:pt x="128" y="2764"/>
                    <a:pt x="0" y="3080"/>
                  </a:cubicBezTo>
                  <a:cubicBezTo>
                    <a:pt x="0" y="3125"/>
                    <a:pt x="0" y="3780"/>
                    <a:pt x="0" y="3824"/>
                  </a:cubicBezTo>
                  <a:cubicBezTo>
                    <a:pt x="89" y="3775"/>
                    <a:pt x="134" y="3749"/>
                    <a:pt x="151" y="3749"/>
                  </a:cubicBezTo>
                  <a:cubicBezTo>
                    <a:pt x="167" y="3749"/>
                    <a:pt x="140" y="3789"/>
                    <a:pt x="61" y="3878"/>
                  </a:cubicBezTo>
                  <a:cubicBezTo>
                    <a:pt x="128" y="3824"/>
                    <a:pt x="262" y="3771"/>
                    <a:pt x="329" y="3717"/>
                  </a:cubicBezTo>
                  <a:cubicBezTo>
                    <a:pt x="262" y="3927"/>
                    <a:pt x="195" y="4141"/>
                    <a:pt x="61" y="4301"/>
                  </a:cubicBezTo>
                  <a:cubicBezTo>
                    <a:pt x="128" y="4355"/>
                    <a:pt x="396" y="4355"/>
                    <a:pt x="396" y="4408"/>
                  </a:cubicBezTo>
                  <a:cubicBezTo>
                    <a:pt x="318" y="4497"/>
                    <a:pt x="240" y="4555"/>
                    <a:pt x="179" y="4555"/>
                  </a:cubicBezTo>
                  <a:cubicBezTo>
                    <a:pt x="173" y="4555"/>
                    <a:pt x="167" y="4555"/>
                    <a:pt x="162" y="4555"/>
                  </a:cubicBezTo>
                  <a:cubicBezTo>
                    <a:pt x="413" y="4894"/>
                    <a:pt x="1050" y="6008"/>
                    <a:pt x="782" y="6008"/>
                  </a:cubicBezTo>
                  <a:cubicBezTo>
                    <a:pt x="765" y="6008"/>
                    <a:pt x="748" y="6004"/>
                    <a:pt x="731" y="6000"/>
                  </a:cubicBezTo>
                  <a:cubicBezTo>
                    <a:pt x="1128" y="6316"/>
                    <a:pt x="1262" y="6053"/>
                    <a:pt x="1457" y="6316"/>
                  </a:cubicBezTo>
                  <a:cubicBezTo>
                    <a:pt x="1379" y="6289"/>
                    <a:pt x="1318" y="6276"/>
                    <a:pt x="1267" y="6276"/>
                  </a:cubicBezTo>
                  <a:cubicBezTo>
                    <a:pt x="955" y="6276"/>
                    <a:pt x="1161" y="6762"/>
                    <a:pt x="1072" y="6842"/>
                  </a:cubicBezTo>
                  <a:cubicBezTo>
                    <a:pt x="1133" y="6802"/>
                    <a:pt x="1429" y="6624"/>
                    <a:pt x="1580" y="6624"/>
                  </a:cubicBezTo>
                  <a:cubicBezTo>
                    <a:pt x="1641" y="6624"/>
                    <a:pt x="1675" y="6655"/>
                    <a:pt x="1658" y="6739"/>
                  </a:cubicBezTo>
                  <a:cubicBezTo>
                    <a:pt x="1658" y="6909"/>
                    <a:pt x="1117" y="7381"/>
                    <a:pt x="1223" y="7381"/>
                  </a:cubicBezTo>
                  <a:cubicBezTo>
                    <a:pt x="1251" y="7381"/>
                    <a:pt x="1323" y="7350"/>
                    <a:pt x="1457" y="7274"/>
                  </a:cubicBezTo>
                  <a:cubicBezTo>
                    <a:pt x="1658" y="7274"/>
                    <a:pt x="1792" y="7377"/>
                    <a:pt x="1859" y="7537"/>
                  </a:cubicBezTo>
                  <a:lnTo>
                    <a:pt x="1658" y="7537"/>
                  </a:lnTo>
                  <a:cubicBezTo>
                    <a:pt x="1658" y="7591"/>
                    <a:pt x="1658" y="7591"/>
                    <a:pt x="1658" y="7644"/>
                  </a:cubicBezTo>
                  <a:cubicBezTo>
                    <a:pt x="1507" y="7604"/>
                    <a:pt x="1390" y="7564"/>
                    <a:pt x="1284" y="7497"/>
                  </a:cubicBezTo>
                  <a:cubicBezTo>
                    <a:pt x="1295" y="7528"/>
                    <a:pt x="1245" y="7560"/>
                    <a:pt x="1128" y="7591"/>
                  </a:cubicBezTo>
                  <a:cubicBezTo>
                    <a:pt x="1178" y="7586"/>
                    <a:pt x="1217" y="7582"/>
                    <a:pt x="1251" y="7582"/>
                  </a:cubicBezTo>
                  <a:cubicBezTo>
                    <a:pt x="1513" y="7582"/>
                    <a:pt x="1228" y="7756"/>
                    <a:pt x="1524" y="7805"/>
                  </a:cubicBezTo>
                  <a:cubicBezTo>
                    <a:pt x="1329" y="7858"/>
                    <a:pt x="1262" y="7858"/>
                    <a:pt x="1457" y="7907"/>
                  </a:cubicBezTo>
                  <a:lnTo>
                    <a:pt x="1262" y="7907"/>
                  </a:lnTo>
                  <a:cubicBezTo>
                    <a:pt x="1262" y="8001"/>
                    <a:pt x="1306" y="8090"/>
                    <a:pt x="1284" y="8179"/>
                  </a:cubicBezTo>
                  <a:cubicBezTo>
                    <a:pt x="1340" y="8059"/>
                    <a:pt x="1412" y="8014"/>
                    <a:pt x="1591" y="8014"/>
                  </a:cubicBezTo>
                  <a:cubicBezTo>
                    <a:pt x="1859" y="8175"/>
                    <a:pt x="1128" y="8282"/>
                    <a:pt x="1329" y="8491"/>
                  </a:cubicBezTo>
                  <a:cubicBezTo>
                    <a:pt x="1329" y="8438"/>
                    <a:pt x="1396" y="8389"/>
                    <a:pt x="1457" y="8389"/>
                  </a:cubicBezTo>
                  <a:cubicBezTo>
                    <a:pt x="1396" y="8759"/>
                    <a:pt x="2127" y="8652"/>
                    <a:pt x="2060" y="8973"/>
                  </a:cubicBezTo>
                  <a:cubicBezTo>
                    <a:pt x="1982" y="8999"/>
                    <a:pt x="1943" y="9008"/>
                    <a:pt x="1909" y="9008"/>
                  </a:cubicBezTo>
                  <a:cubicBezTo>
                    <a:pt x="1859" y="9008"/>
                    <a:pt x="1842" y="8986"/>
                    <a:pt x="1781" y="8986"/>
                  </a:cubicBezTo>
                  <a:cubicBezTo>
                    <a:pt x="1742" y="8986"/>
                    <a:pt x="1686" y="8995"/>
                    <a:pt x="1591" y="9022"/>
                  </a:cubicBezTo>
                  <a:cubicBezTo>
                    <a:pt x="1524" y="9022"/>
                    <a:pt x="1859" y="9235"/>
                    <a:pt x="2060" y="9342"/>
                  </a:cubicBezTo>
                  <a:cubicBezTo>
                    <a:pt x="1993" y="9342"/>
                    <a:pt x="1993" y="9396"/>
                    <a:pt x="1993" y="9449"/>
                  </a:cubicBezTo>
                  <a:cubicBezTo>
                    <a:pt x="1669" y="9405"/>
                    <a:pt x="1954" y="9329"/>
                    <a:pt x="1865" y="9329"/>
                  </a:cubicBezTo>
                  <a:cubicBezTo>
                    <a:pt x="1842" y="9329"/>
                    <a:pt x="1803" y="9334"/>
                    <a:pt x="1725" y="9342"/>
                  </a:cubicBezTo>
                  <a:cubicBezTo>
                    <a:pt x="1658" y="9396"/>
                    <a:pt x="1658" y="9503"/>
                    <a:pt x="1725" y="9556"/>
                  </a:cubicBezTo>
                  <a:cubicBezTo>
                    <a:pt x="1725" y="9512"/>
                    <a:pt x="1753" y="9494"/>
                    <a:pt x="1786" y="9494"/>
                  </a:cubicBezTo>
                  <a:cubicBezTo>
                    <a:pt x="1887" y="9494"/>
                    <a:pt x="2077" y="9605"/>
                    <a:pt x="2127" y="9605"/>
                  </a:cubicBezTo>
                  <a:cubicBezTo>
                    <a:pt x="2077" y="9646"/>
                    <a:pt x="2027" y="9793"/>
                    <a:pt x="1881" y="9793"/>
                  </a:cubicBezTo>
                  <a:cubicBezTo>
                    <a:pt x="1826" y="9793"/>
                    <a:pt x="1753" y="9770"/>
                    <a:pt x="1658" y="9712"/>
                  </a:cubicBezTo>
                  <a:cubicBezTo>
                    <a:pt x="1792" y="9926"/>
                    <a:pt x="1859" y="10136"/>
                    <a:pt x="1926" y="10350"/>
                  </a:cubicBezTo>
                  <a:cubicBezTo>
                    <a:pt x="1993" y="10510"/>
                    <a:pt x="1993" y="10720"/>
                    <a:pt x="1993" y="10934"/>
                  </a:cubicBezTo>
                  <a:cubicBezTo>
                    <a:pt x="2127" y="10880"/>
                    <a:pt x="2255" y="10880"/>
                    <a:pt x="2456" y="10880"/>
                  </a:cubicBezTo>
                  <a:cubicBezTo>
                    <a:pt x="2389" y="10987"/>
                    <a:pt x="2322" y="11041"/>
                    <a:pt x="2188" y="11041"/>
                  </a:cubicBezTo>
                  <a:cubicBezTo>
                    <a:pt x="2389" y="11041"/>
                    <a:pt x="2523" y="11148"/>
                    <a:pt x="2456" y="11304"/>
                  </a:cubicBezTo>
                  <a:cubicBezTo>
                    <a:pt x="2456" y="11304"/>
                    <a:pt x="2278" y="11259"/>
                    <a:pt x="2105" y="11259"/>
                  </a:cubicBezTo>
                  <a:cubicBezTo>
                    <a:pt x="2015" y="11259"/>
                    <a:pt x="1926" y="11268"/>
                    <a:pt x="1859" y="11304"/>
                  </a:cubicBezTo>
                  <a:cubicBezTo>
                    <a:pt x="1893" y="11304"/>
                    <a:pt x="1920" y="11299"/>
                    <a:pt x="1943" y="11299"/>
                  </a:cubicBezTo>
                  <a:cubicBezTo>
                    <a:pt x="2306" y="11299"/>
                    <a:pt x="2144" y="11589"/>
                    <a:pt x="2440" y="11589"/>
                  </a:cubicBezTo>
                  <a:cubicBezTo>
                    <a:pt x="2484" y="11589"/>
                    <a:pt x="2529" y="11584"/>
                    <a:pt x="2590" y="11571"/>
                  </a:cubicBezTo>
                  <a:cubicBezTo>
                    <a:pt x="2590" y="11625"/>
                    <a:pt x="2523" y="11678"/>
                    <a:pt x="2523" y="11678"/>
                  </a:cubicBezTo>
                  <a:cubicBezTo>
                    <a:pt x="2523" y="11678"/>
                    <a:pt x="2590" y="11732"/>
                    <a:pt x="2657" y="11834"/>
                  </a:cubicBezTo>
                  <a:cubicBezTo>
                    <a:pt x="2791" y="11995"/>
                    <a:pt x="2987" y="12209"/>
                    <a:pt x="3188" y="12262"/>
                  </a:cubicBezTo>
                  <a:cubicBezTo>
                    <a:pt x="3071" y="12262"/>
                    <a:pt x="3020" y="12280"/>
                    <a:pt x="3043" y="12307"/>
                  </a:cubicBezTo>
                  <a:cubicBezTo>
                    <a:pt x="3015" y="12298"/>
                    <a:pt x="2981" y="12293"/>
                    <a:pt x="2953" y="12293"/>
                  </a:cubicBezTo>
                  <a:cubicBezTo>
                    <a:pt x="2870" y="12293"/>
                    <a:pt x="2797" y="12333"/>
                    <a:pt x="2724" y="12418"/>
                  </a:cubicBezTo>
                  <a:cubicBezTo>
                    <a:pt x="2858" y="12418"/>
                    <a:pt x="2920" y="12525"/>
                    <a:pt x="2858" y="12632"/>
                  </a:cubicBezTo>
                  <a:cubicBezTo>
                    <a:pt x="2590" y="12632"/>
                    <a:pt x="2657" y="12632"/>
                    <a:pt x="2456" y="12899"/>
                  </a:cubicBezTo>
                  <a:cubicBezTo>
                    <a:pt x="2590" y="12739"/>
                    <a:pt x="2791" y="12632"/>
                    <a:pt x="2987" y="12632"/>
                  </a:cubicBezTo>
                  <a:cubicBezTo>
                    <a:pt x="2987" y="12632"/>
                    <a:pt x="2858" y="12578"/>
                    <a:pt x="2920" y="12525"/>
                  </a:cubicBezTo>
                  <a:cubicBezTo>
                    <a:pt x="3188" y="12525"/>
                    <a:pt x="3054" y="12578"/>
                    <a:pt x="2987" y="12632"/>
                  </a:cubicBezTo>
                  <a:cubicBezTo>
                    <a:pt x="2791" y="13002"/>
                    <a:pt x="3255" y="13055"/>
                    <a:pt x="2791" y="13269"/>
                  </a:cubicBezTo>
                  <a:cubicBezTo>
                    <a:pt x="2791" y="13269"/>
                    <a:pt x="3718" y="13269"/>
                    <a:pt x="3255" y="13639"/>
                  </a:cubicBezTo>
                  <a:cubicBezTo>
                    <a:pt x="3456" y="13693"/>
                    <a:pt x="4120" y="13907"/>
                    <a:pt x="3456" y="14116"/>
                  </a:cubicBezTo>
                  <a:cubicBezTo>
                    <a:pt x="3919" y="14277"/>
                    <a:pt x="3852" y="14170"/>
                    <a:pt x="3852" y="14437"/>
                  </a:cubicBezTo>
                  <a:cubicBezTo>
                    <a:pt x="3941" y="14366"/>
                    <a:pt x="4064" y="14344"/>
                    <a:pt x="4198" y="14344"/>
                  </a:cubicBezTo>
                  <a:cubicBezTo>
                    <a:pt x="4466" y="14344"/>
                    <a:pt x="4762" y="14437"/>
                    <a:pt x="4851" y="14437"/>
                  </a:cubicBezTo>
                  <a:cubicBezTo>
                    <a:pt x="4851" y="14437"/>
                    <a:pt x="4383" y="14544"/>
                    <a:pt x="4316" y="14544"/>
                  </a:cubicBezTo>
                  <a:cubicBezTo>
                    <a:pt x="4466" y="14455"/>
                    <a:pt x="4511" y="14415"/>
                    <a:pt x="4433" y="14415"/>
                  </a:cubicBezTo>
                  <a:cubicBezTo>
                    <a:pt x="4371" y="14415"/>
                    <a:pt x="4226" y="14442"/>
                    <a:pt x="3986" y="14491"/>
                  </a:cubicBezTo>
                  <a:cubicBezTo>
                    <a:pt x="4120" y="14491"/>
                    <a:pt x="3986" y="14598"/>
                    <a:pt x="3785" y="14651"/>
                  </a:cubicBezTo>
                  <a:cubicBezTo>
                    <a:pt x="3785" y="14651"/>
                    <a:pt x="4650" y="15021"/>
                    <a:pt x="4784" y="15182"/>
                  </a:cubicBezTo>
                  <a:cubicBezTo>
                    <a:pt x="3986" y="15182"/>
                    <a:pt x="4449" y="15182"/>
                    <a:pt x="3852" y="15128"/>
                  </a:cubicBezTo>
                  <a:cubicBezTo>
                    <a:pt x="4120" y="15338"/>
                    <a:pt x="4254" y="15128"/>
                    <a:pt x="3986" y="15391"/>
                  </a:cubicBezTo>
                  <a:cubicBezTo>
                    <a:pt x="4036" y="15378"/>
                    <a:pt x="4087" y="15373"/>
                    <a:pt x="4131" y="15373"/>
                  </a:cubicBezTo>
                  <a:cubicBezTo>
                    <a:pt x="4276" y="15373"/>
                    <a:pt x="4399" y="15431"/>
                    <a:pt x="4449" y="15551"/>
                  </a:cubicBezTo>
                  <a:cubicBezTo>
                    <a:pt x="4449" y="15551"/>
                    <a:pt x="4215" y="16305"/>
                    <a:pt x="4740" y="16305"/>
                  </a:cubicBezTo>
                  <a:cubicBezTo>
                    <a:pt x="4773" y="16305"/>
                    <a:pt x="4812" y="16300"/>
                    <a:pt x="4851" y="16296"/>
                  </a:cubicBezTo>
                  <a:cubicBezTo>
                    <a:pt x="4717" y="16349"/>
                    <a:pt x="4583" y="16349"/>
                    <a:pt x="4383" y="16398"/>
                  </a:cubicBezTo>
                  <a:cubicBezTo>
                    <a:pt x="4784" y="16398"/>
                    <a:pt x="5248" y="16452"/>
                    <a:pt x="5650" y="16452"/>
                  </a:cubicBezTo>
                  <a:cubicBezTo>
                    <a:pt x="5979" y="16189"/>
                    <a:pt x="5912" y="16189"/>
                    <a:pt x="5650" y="16028"/>
                  </a:cubicBezTo>
                  <a:cubicBezTo>
                    <a:pt x="5387" y="15926"/>
                    <a:pt x="5823" y="14914"/>
                    <a:pt x="5477" y="14914"/>
                  </a:cubicBezTo>
                  <a:cubicBezTo>
                    <a:pt x="5466" y="14914"/>
                    <a:pt x="5460" y="14914"/>
                    <a:pt x="5449" y="14914"/>
                  </a:cubicBezTo>
                  <a:cubicBezTo>
                    <a:pt x="5583" y="14861"/>
                    <a:pt x="5912" y="14598"/>
                    <a:pt x="5449" y="14544"/>
                  </a:cubicBezTo>
                  <a:cubicBezTo>
                    <a:pt x="5544" y="14504"/>
                    <a:pt x="5605" y="14468"/>
                    <a:pt x="5678" y="14468"/>
                  </a:cubicBezTo>
                  <a:cubicBezTo>
                    <a:pt x="5706" y="14468"/>
                    <a:pt x="5739" y="14473"/>
                    <a:pt x="5778" y="14491"/>
                  </a:cubicBezTo>
                  <a:cubicBezTo>
                    <a:pt x="5711" y="14384"/>
                    <a:pt x="4918" y="14277"/>
                    <a:pt x="4918" y="14277"/>
                  </a:cubicBezTo>
                  <a:cubicBezTo>
                    <a:pt x="5516" y="13960"/>
                    <a:pt x="4316" y="13639"/>
                    <a:pt x="4717" y="13109"/>
                  </a:cubicBezTo>
                  <a:cubicBezTo>
                    <a:pt x="4623" y="13149"/>
                    <a:pt x="4528" y="13185"/>
                    <a:pt x="4461" y="13185"/>
                  </a:cubicBezTo>
                  <a:cubicBezTo>
                    <a:pt x="4427" y="13185"/>
                    <a:pt x="4405" y="13180"/>
                    <a:pt x="4383" y="13162"/>
                  </a:cubicBezTo>
                  <a:cubicBezTo>
                    <a:pt x="4516" y="12846"/>
                    <a:pt x="4383" y="12953"/>
                    <a:pt x="4383" y="12899"/>
                  </a:cubicBezTo>
                  <a:cubicBezTo>
                    <a:pt x="4394" y="12899"/>
                    <a:pt x="4405" y="12899"/>
                    <a:pt x="4410" y="12899"/>
                  </a:cubicBezTo>
                  <a:cubicBezTo>
                    <a:pt x="4572" y="12899"/>
                    <a:pt x="4650" y="12512"/>
                    <a:pt x="4896" y="12512"/>
                  </a:cubicBezTo>
                  <a:cubicBezTo>
                    <a:pt x="4924" y="12512"/>
                    <a:pt x="4952" y="12516"/>
                    <a:pt x="4985" y="12525"/>
                  </a:cubicBezTo>
                  <a:cubicBezTo>
                    <a:pt x="4946" y="12463"/>
                    <a:pt x="4907" y="12440"/>
                    <a:pt x="4840" y="12440"/>
                  </a:cubicBezTo>
                  <a:cubicBezTo>
                    <a:pt x="4790" y="12440"/>
                    <a:pt x="4734" y="12449"/>
                    <a:pt x="4650" y="12471"/>
                  </a:cubicBezTo>
                  <a:cubicBezTo>
                    <a:pt x="4650" y="12471"/>
                    <a:pt x="4254" y="10564"/>
                    <a:pt x="3718" y="10510"/>
                  </a:cubicBezTo>
                  <a:cubicBezTo>
                    <a:pt x="3852" y="10296"/>
                    <a:pt x="3986" y="10243"/>
                    <a:pt x="3523" y="10087"/>
                  </a:cubicBezTo>
                  <a:cubicBezTo>
                    <a:pt x="3752" y="9766"/>
                    <a:pt x="3484" y="8781"/>
                    <a:pt x="3026" y="8781"/>
                  </a:cubicBezTo>
                  <a:cubicBezTo>
                    <a:pt x="2953" y="8781"/>
                    <a:pt x="2875" y="8803"/>
                    <a:pt x="2791" y="8866"/>
                  </a:cubicBezTo>
                  <a:cubicBezTo>
                    <a:pt x="2987" y="8491"/>
                    <a:pt x="3054" y="7484"/>
                    <a:pt x="2987" y="7323"/>
                  </a:cubicBezTo>
                  <a:cubicBezTo>
                    <a:pt x="2920" y="7323"/>
                    <a:pt x="2791" y="7377"/>
                    <a:pt x="2724" y="7430"/>
                  </a:cubicBezTo>
                  <a:cubicBezTo>
                    <a:pt x="2724" y="7386"/>
                    <a:pt x="3015" y="7145"/>
                    <a:pt x="2803" y="7145"/>
                  </a:cubicBezTo>
                  <a:cubicBezTo>
                    <a:pt x="2769" y="7145"/>
                    <a:pt x="2724" y="7149"/>
                    <a:pt x="2657" y="7167"/>
                  </a:cubicBezTo>
                  <a:cubicBezTo>
                    <a:pt x="2736" y="7105"/>
                    <a:pt x="2791" y="7078"/>
                    <a:pt x="2847" y="7078"/>
                  </a:cubicBezTo>
                  <a:cubicBezTo>
                    <a:pt x="2892" y="7078"/>
                    <a:pt x="2931" y="7092"/>
                    <a:pt x="2987" y="7114"/>
                  </a:cubicBezTo>
                  <a:cubicBezTo>
                    <a:pt x="2987" y="7114"/>
                    <a:pt x="2758" y="6927"/>
                    <a:pt x="2680" y="6927"/>
                  </a:cubicBezTo>
                  <a:cubicBezTo>
                    <a:pt x="2663" y="6927"/>
                    <a:pt x="2657" y="6936"/>
                    <a:pt x="2657" y="6953"/>
                  </a:cubicBezTo>
                  <a:cubicBezTo>
                    <a:pt x="2657" y="6900"/>
                    <a:pt x="2657" y="6900"/>
                    <a:pt x="2724" y="6846"/>
                  </a:cubicBezTo>
                  <a:cubicBezTo>
                    <a:pt x="2791" y="6793"/>
                    <a:pt x="2858" y="6846"/>
                    <a:pt x="2791" y="6637"/>
                  </a:cubicBezTo>
                  <a:cubicBezTo>
                    <a:pt x="2618" y="6637"/>
                    <a:pt x="2445" y="6637"/>
                    <a:pt x="2362" y="6668"/>
                  </a:cubicBezTo>
                  <a:cubicBezTo>
                    <a:pt x="3009" y="6294"/>
                    <a:pt x="1792" y="5679"/>
                    <a:pt x="1792" y="5679"/>
                  </a:cubicBezTo>
                  <a:cubicBezTo>
                    <a:pt x="2590" y="5576"/>
                    <a:pt x="2523" y="5576"/>
                    <a:pt x="3584" y="5416"/>
                  </a:cubicBezTo>
                  <a:cubicBezTo>
                    <a:pt x="3456" y="5313"/>
                    <a:pt x="3411" y="5255"/>
                    <a:pt x="3467" y="5255"/>
                  </a:cubicBezTo>
                  <a:cubicBezTo>
                    <a:pt x="3500" y="5255"/>
                    <a:pt x="3562" y="5273"/>
                    <a:pt x="3651" y="5309"/>
                  </a:cubicBezTo>
                  <a:cubicBezTo>
                    <a:pt x="3523" y="5255"/>
                    <a:pt x="3456" y="5202"/>
                    <a:pt x="3322" y="5148"/>
                  </a:cubicBezTo>
                  <a:cubicBezTo>
                    <a:pt x="3584" y="5148"/>
                    <a:pt x="3852" y="5148"/>
                    <a:pt x="4120" y="5202"/>
                  </a:cubicBezTo>
                  <a:cubicBezTo>
                    <a:pt x="4187" y="5202"/>
                    <a:pt x="4120" y="4992"/>
                    <a:pt x="4120" y="4992"/>
                  </a:cubicBezTo>
                  <a:cubicBezTo>
                    <a:pt x="4316" y="4992"/>
                    <a:pt x="4405" y="5050"/>
                    <a:pt x="4383" y="5104"/>
                  </a:cubicBezTo>
                  <a:cubicBezTo>
                    <a:pt x="4639" y="4907"/>
                    <a:pt x="5627" y="4181"/>
                    <a:pt x="5907" y="4181"/>
                  </a:cubicBezTo>
                  <a:cubicBezTo>
                    <a:pt x="5951" y="4181"/>
                    <a:pt x="5979" y="4199"/>
                    <a:pt x="5979" y="4248"/>
                  </a:cubicBezTo>
                  <a:cubicBezTo>
                    <a:pt x="6113" y="3878"/>
                    <a:pt x="5845" y="3878"/>
                    <a:pt x="6046" y="3610"/>
                  </a:cubicBezTo>
                  <a:cubicBezTo>
                    <a:pt x="6046" y="3793"/>
                    <a:pt x="6119" y="3851"/>
                    <a:pt x="6219" y="3851"/>
                  </a:cubicBezTo>
                  <a:cubicBezTo>
                    <a:pt x="6381" y="3851"/>
                    <a:pt x="6627" y="3704"/>
                    <a:pt x="6778" y="3704"/>
                  </a:cubicBezTo>
                  <a:cubicBezTo>
                    <a:pt x="6794" y="3704"/>
                    <a:pt x="6811" y="3704"/>
                    <a:pt x="6822" y="3708"/>
                  </a:cubicBezTo>
                  <a:cubicBezTo>
                    <a:pt x="6699" y="3659"/>
                    <a:pt x="6085" y="3392"/>
                    <a:pt x="6443" y="3343"/>
                  </a:cubicBezTo>
                  <a:cubicBezTo>
                    <a:pt x="6381" y="3370"/>
                    <a:pt x="6627" y="3383"/>
                    <a:pt x="6878" y="3383"/>
                  </a:cubicBezTo>
                  <a:cubicBezTo>
                    <a:pt x="7124" y="3383"/>
                    <a:pt x="7375" y="3370"/>
                    <a:pt x="7308" y="3343"/>
                  </a:cubicBezTo>
                  <a:cubicBezTo>
                    <a:pt x="7230" y="3223"/>
                    <a:pt x="7202" y="3187"/>
                    <a:pt x="7191" y="3187"/>
                  </a:cubicBezTo>
                  <a:cubicBezTo>
                    <a:pt x="7174" y="3187"/>
                    <a:pt x="7185" y="3245"/>
                    <a:pt x="7140" y="3245"/>
                  </a:cubicBezTo>
                  <a:cubicBezTo>
                    <a:pt x="7135" y="3245"/>
                    <a:pt x="7124" y="3245"/>
                    <a:pt x="7113" y="3240"/>
                  </a:cubicBezTo>
                  <a:cubicBezTo>
                    <a:pt x="7046" y="3080"/>
                    <a:pt x="7046" y="2920"/>
                    <a:pt x="7241" y="2813"/>
                  </a:cubicBezTo>
                  <a:cubicBezTo>
                    <a:pt x="7241" y="2866"/>
                    <a:pt x="7308" y="2920"/>
                    <a:pt x="7308" y="2973"/>
                  </a:cubicBezTo>
                  <a:cubicBezTo>
                    <a:pt x="7308" y="2920"/>
                    <a:pt x="7375" y="2920"/>
                    <a:pt x="7442" y="2920"/>
                  </a:cubicBezTo>
                  <a:cubicBezTo>
                    <a:pt x="7509" y="3080"/>
                    <a:pt x="7442" y="3240"/>
                    <a:pt x="7375" y="3343"/>
                  </a:cubicBezTo>
                  <a:cubicBezTo>
                    <a:pt x="7414" y="3285"/>
                    <a:pt x="7453" y="3258"/>
                    <a:pt x="7492" y="3258"/>
                  </a:cubicBezTo>
                  <a:cubicBezTo>
                    <a:pt x="7520" y="3258"/>
                    <a:pt x="7548" y="3272"/>
                    <a:pt x="7576" y="3294"/>
                  </a:cubicBezTo>
                  <a:cubicBezTo>
                    <a:pt x="7375" y="2973"/>
                    <a:pt x="7777" y="3187"/>
                    <a:pt x="7643" y="2920"/>
                  </a:cubicBezTo>
                  <a:cubicBezTo>
                    <a:pt x="7710" y="3000"/>
                    <a:pt x="7760" y="3040"/>
                    <a:pt x="7794" y="3040"/>
                  </a:cubicBezTo>
                  <a:cubicBezTo>
                    <a:pt x="7827" y="3040"/>
                    <a:pt x="7838" y="3000"/>
                    <a:pt x="7838" y="2920"/>
                  </a:cubicBezTo>
                  <a:cubicBezTo>
                    <a:pt x="7838" y="2973"/>
                    <a:pt x="7905" y="3026"/>
                    <a:pt x="7905" y="3080"/>
                  </a:cubicBezTo>
                  <a:cubicBezTo>
                    <a:pt x="8039" y="2973"/>
                    <a:pt x="8106" y="2920"/>
                    <a:pt x="8240" y="2866"/>
                  </a:cubicBezTo>
                  <a:cubicBezTo>
                    <a:pt x="8184" y="2888"/>
                    <a:pt x="8129" y="2902"/>
                    <a:pt x="8073" y="2902"/>
                  </a:cubicBezTo>
                  <a:cubicBezTo>
                    <a:pt x="7995" y="2902"/>
                    <a:pt x="7916" y="2875"/>
                    <a:pt x="7838" y="2813"/>
                  </a:cubicBezTo>
                  <a:cubicBezTo>
                    <a:pt x="7866" y="2701"/>
                    <a:pt x="7928" y="2670"/>
                    <a:pt x="8011" y="2670"/>
                  </a:cubicBezTo>
                  <a:cubicBezTo>
                    <a:pt x="8129" y="2670"/>
                    <a:pt x="8279" y="2732"/>
                    <a:pt x="8402" y="2732"/>
                  </a:cubicBezTo>
                  <a:cubicBezTo>
                    <a:pt x="8441" y="2732"/>
                    <a:pt x="8475" y="2723"/>
                    <a:pt x="8508" y="2710"/>
                  </a:cubicBezTo>
                  <a:cubicBezTo>
                    <a:pt x="8397" y="2710"/>
                    <a:pt x="8145" y="2523"/>
                    <a:pt x="8335" y="2523"/>
                  </a:cubicBezTo>
                  <a:cubicBezTo>
                    <a:pt x="8374" y="2523"/>
                    <a:pt x="8430" y="2532"/>
                    <a:pt x="8508" y="2550"/>
                  </a:cubicBezTo>
                  <a:cubicBezTo>
                    <a:pt x="8441" y="2443"/>
                    <a:pt x="8307" y="2233"/>
                    <a:pt x="8307" y="2229"/>
                  </a:cubicBezTo>
                  <a:cubicBezTo>
                    <a:pt x="8441" y="2309"/>
                    <a:pt x="8497" y="2340"/>
                    <a:pt x="8514" y="2340"/>
                  </a:cubicBezTo>
                  <a:cubicBezTo>
                    <a:pt x="8558" y="2340"/>
                    <a:pt x="8223" y="2073"/>
                    <a:pt x="8374" y="2073"/>
                  </a:cubicBezTo>
                  <a:cubicBezTo>
                    <a:pt x="8704" y="2282"/>
                    <a:pt x="8441" y="2180"/>
                    <a:pt x="8637" y="2389"/>
                  </a:cubicBezTo>
                  <a:cubicBezTo>
                    <a:pt x="8704" y="2238"/>
                    <a:pt x="8642" y="2135"/>
                    <a:pt x="8581" y="1983"/>
                  </a:cubicBezTo>
                  <a:cubicBezTo>
                    <a:pt x="8581" y="1988"/>
                    <a:pt x="8586" y="1988"/>
                    <a:pt x="8592" y="1988"/>
                  </a:cubicBezTo>
                  <a:cubicBezTo>
                    <a:pt x="8603" y="1988"/>
                    <a:pt x="8614" y="1983"/>
                    <a:pt x="8637" y="1966"/>
                  </a:cubicBezTo>
                  <a:cubicBezTo>
                    <a:pt x="8637" y="2073"/>
                    <a:pt x="8771" y="2282"/>
                    <a:pt x="8771" y="2336"/>
                  </a:cubicBezTo>
                  <a:cubicBezTo>
                    <a:pt x="8771" y="2260"/>
                    <a:pt x="8771" y="2211"/>
                    <a:pt x="8771" y="2144"/>
                  </a:cubicBezTo>
                  <a:cubicBezTo>
                    <a:pt x="8771" y="2144"/>
                    <a:pt x="8771" y="2104"/>
                    <a:pt x="8771" y="2019"/>
                  </a:cubicBezTo>
                  <a:cubicBezTo>
                    <a:pt x="8860" y="2345"/>
                    <a:pt x="8893" y="2447"/>
                    <a:pt x="8921" y="2447"/>
                  </a:cubicBezTo>
                  <a:cubicBezTo>
                    <a:pt x="8933" y="2447"/>
                    <a:pt x="8949" y="2425"/>
                    <a:pt x="8972" y="2389"/>
                  </a:cubicBezTo>
                  <a:cubicBezTo>
                    <a:pt x="8972" y="2443"/>
                    <a:pt x="8972" y="2443"/>
                    <a:pt x="8972" y="2496"/>
                  </a:cubicBezTo>
                  <a:cubicBezTo>
                    <a:pt x="8972" y="2443"/>
                    <a:pt x="9039" y="2336"/>
                    <a:pt x="9039" y="2282"/>
                  </a:cubicBezTo>
                  <a:cubicBezTo>
                    <a:pt x="9173" y="2389"/>
                    <a:pt x="9301" y="2603"/>
                    <a:pt x="9368" y="2603"/>
                  </a:cubicBezTo>
                  <a:cubicBezTo>
                    <a:pt x="9368" y="2496"/>
                    <a:pt x="9502" y="2389"/>
                    <a:pt x="9569" y="2282"/>
                  </a:cubicBezTo>
                  <a:cubicBezTo>
                    <a:pt x="9703" y="2389"/>
                    <a:pt x="9703" y="2443"/>
                    <a:pt x="9636" y="2550"/>
                  </a:cubicBezTo>
                  <a:cubicBezTo>
                    <a:pt x="9709" y="2460"/>
                    <a:pt x="9781" y="2420"/>
                    <a:pt x="9865" y="2420"/>
                  </a:cubicBezTo>
                  <a:cubicBezTo>
                    <a:pt x="9937" y="2420"/>
                    <a:pt x="10010" y="2447"/>
                    <a:pt x="10099" y="2496"/>
                  </a:cubicBezTo>
                  <a:cubicBezTo>
                    <a:pt x="10032" y="2496"/>
                    <a:pt x="9703" y="2764"/>
                    <a:pt x="9770" y="2920"/>
                  </a:cubicBezTo>
                  <a:cubicBezTo>
                    <a:pt x="9820" y="2777"/>
                    <a:pt x="9904" y="2750"/>
                    <a:pt x="9999" y="2750"/>
                  </a:cubicBezTo>
                  <a:cubicBezTo>
                    <a:pt x="10044" y="2750"/>
                    <a:pt x="10088" y="2755"/>
                    <a:pt x="10133" y="2755"/>
                  </a:cubicBezTo>
                  <a:cubicBezTo>
                    <a:pt x="10239" y="2755"/>
                    <a:pt x="10351" y="2728"/>
                    <a:pt x="10434" y="2550"/>
                  </a:cubicBezTo>
                  <a:cubicBezTo>
                    <a:pt x="10434" y="2603"/>
                    <a:pt x="10501" y="2603"/>
                    <a:pt x="10501" y="2657"/>
                  </a:cubicBezTo>
                  <a:cubicBezTo>
                    <a:pt x="10635" y="2603"/>
                    <a:pt x="11233" y="2603"/>
                    <a:pt x="11428" y="2443"/>
                  </a:cubicBezTo>
                  <a:cubicBezTo>
                    <a:pt x="11395" y="2532"/>
                    <a:pt x="11378" y="2572"/>
                    <a:pt x="11406" y="2572"/>
                  </a:cubicBezTo>
                  <a:cubicBezTo>
                    <a:pt x="11411" y="2572"/>
                    <a:pt x="11417" y="2567"/>
                    <a:pt x="11428" y="2563"/>
                  </a:cubicBezTo>
                  <a:cubicBezTo>
                    <a:pt x="11344" y="2639"/>
                    <a:pt x="11333" y="2755"/>
                    <a:pt x="11428" y="2866"/>
                  </a:cubicBezTo>
                  <a:cubicBezTo>
                    <a:pt x="11462" y="2813"/>
                    <a:pt x="11495" y="2786"/>
                    <a:pt x="11540" y="2786"/>
                  </a:cubicBezTo>
                  <a:cubicBezTo>
                    <a:pt x="11579" y="2786"/>
                    <a:pt x="11629" y="2813"/>
                    <a:pt x="11696" y="2866"/>
                  </a:cubicBezTo>
                  <a:cubicBezTo>
                    <a:pt x="11635" y="3018"/>
                    <a:pt x="11629" y="2977"/>
                    <a:pt x="11797" y="3196"/>
                  </a:cubicBezTo>
                  <a:cubicBezTo>
                    <a:pt x="11702" y="3058"/>
                    <a:pt x="11702" y="2911"/>
                    <a:pt x="11757" y="2728"/>
                  </a:cubicBezTo>
                  <a:cubicBezTo>
                    <a:pt x="11741" y="2759"/>
                    <a:pt x="11690" y="2781"/>
                    <a:pt x="11657" y="2781"/>
                  </a:cubicBezTo>
                  <a:cubicBezTo>
                    <a:pt x="11640" y="2781"/>
                    <a:pt x="11629" y="2777"/>
                    <a:pt x="11629" y="2764"/>
                  </a:cubicBezTo>
                  <a:cubicBezTo>
                    <a:pt x="11663" y="2665"/>
                    <a:pt x="11674" y="2634"/>
                    <a:pt x="11690" y="2634"/>
                  </a:cubicBezTo>
                  <a:cubicBezTo>
                    <a:pt x="11707" y="2634"/>
                    <a:pt x="11724" y="2679"/>
                    <a:pt x="11763" y="2710"/>
                  </a:cubicBezTo>
                  <a:cubicBezTo>
                    <a:pt x="11763" y="2710"/>
                    <a:pt x="11763" y="2710"/>
                    <a:pt x="11763" y="2710"/>
                  </a:cubicBezTo>
                  <a:cubicBezTo>
                    <a:pt x="12092" y="3080"/>
                    <a:pt x="12360" y="2710"/>
                    <a:pt x="12427" y="3133"/>
                  </a:cubicBezTo>
                  <a:cubicBezTo>
                    <a:pt x="12427" y="3133"/>
                    <a:pt x="12612" y="2750"/>
                    <a:pt x="12813" y="2750"/>
                  </a:cubicBezTo>
                  <a:cubicBezTo>
                    <a:pt x="12885" y="2750"/>
                    <a:pt x="12958" y="2799"/>
                    <a:pt x="13025" y="2920"/>
                  </a:cubicBezTo>
                  <a:cubicBezTo>
                    <a:pt x="13108" y="2817"/>
                    <a:pt x="13332" y="2608"/>
                    <a:pt x="13499" y="2608"/>
                  </a:cubicBezTo>
                  <a:cubicBezTo>
                    <a:pt x="13589" y="2608"/>
                    <a:pt x="13667" y="2674"/>
                    <a:pt x="13689" y="2866"/>
                  </a:cubicBezTo>
                  <a:cubicBezTo>
                    <a:pt x="13918" y="2683"/>
                    <a:pt x="13929" y="2625"/>
                    <a:pt x="14018" y="2625"/>
                  </a:cubicBezTo>
                  <a:cubicBezTo>
                    <a:pt x="14063" y="2625"/>
                    <a:pt x="14119" y="2639"/>
                    <a:pt x="14219" y="2657"/>
                  </a:cubicBezTo>
                  <a:cubicBezTo>
                    <a:pt x="14024" y="2443"/>
                    <a:pt x="14353" y="2019"/>
                    <a:pt x="14353" y="1859"/>
                  </a:cubicBezTo>
                  <a:cubicBezTo>
                    <a:pt x="14420" y="1912"/>
                    <a:pt x="14420" y="2282"/>
                    <a:pt x="14420" y="2336"/>
                  </a:cubicBezTo>
                  <a:cubicBezTo>
                    <a:pt x="14370" y="2238"/>
                    <a:pt x="14331" y="2193"/>
                    <a:pt x="14303" y="2193"/>
                  </a:cubicBezTo>
                  <a:cubicBezTo>
                    <a:pt x="14259" y="2193"/>
                    <a:pt x="14247" y="2331"/>
                    <a:pt x="14286" y="2603"/>
                  </a:cubicBezTo>
                  <a:cubicBezTo>
                    <a:pt x="14309" y="2554"/>
                    <a:pt x="14320" y="2536"/>
                    <a:pt x="14337" y="2536"/>
                  </a:cubicBezTo>
                  <a:cubicBezTo>
                    <a:pt x="14365" y="2536"/>
                    <a:pt x="14393" y="2643"/>
                    <a:pt x="14482" y="2755"/>
                  </a:cubicBezTo>
                  <a:cubicBezTo>
                    <a:pt x="14493" y="2692"/>
                    <a:pt x="15029" y="2171"/>
                    <a:pt x="15219" y="2073"/>
                  </a:cubicBezTo>
                  <a:cubicBezTo>
                    <a:pt x="15219" y="2180"/>
                    <a:pt x="15420" y="2550"/>
                    <a:pt x="15152" y="2603"/>
                  </a:cubicBezTo>
                  <a:cubicBezTo>
                    <a:pt x="15219" y="2603"/>
                    <a:pt x="15286" y="2603"/>
                    <a:pt x="15487" y="2710"/>
                  </a:cubicBezTo>
                  <a:cubicBezTo>
                    <a:pt x="15420" y="2550"/>
                    <a:pt x="15487" y="2389"/>
                    <a:pt x="15682" y="2336"/>
                  </a:cubicBezTo>
                  <a:cubicBezTo>
                    <a:pt x="15682" y="2331"/>
                    <a:pt x="15693" y="2331"/>
                    <a:pt x="15704" y="2331"/>
                  </a:cubicBezTo>
                  <a:cubicBezTo>
                    <a:pt x="15760" y="2331"/>
                    <a:pt x="15933" y="2371"/>
                    <a:pt x="16106" y="2371"/>
                  </a:cubicBezTo>
                  <a:cubicBezTo>
                    <a:pt x="16347" y="2371"/>
                    <a:pt x="16581" y="2300"/>
                    <a:pt x="16548" y="1966"/>
                  </a:cubicBezTo>
                  <a:cubicBezTo>
                    <a:pt x="16615" y="2126"/>
                    <a:pt x="16615" y="2229"/>
                    <a:pt x="16681" y="2389"/>
                  </a:cubicBezTo>
                  <a:cubicBezTo>
                    <a:pt x="16681" y="2019"/>
                    <a:pt x="16748" y="1698"/>
                    <a:pt x="16748" y="1328"/>
                  </a:cubicBezTo>
                  <a:cubicBezTo>
                    <a:pt x="16815" y="1645"/>
                    <a:pt x="16815" y="1966"/>
                    <a:pt x="16815" y="2336"/>
                  </a:cubicBezTo>
                  <a:cubicBezTo>
                    <a:pt x="16832" y="2345"/>
                    <a:pt x="16849" y="2349"/>
                    <a:pt x="16860" y="2349"/>
                  </a:cubicBezTo>
                  <a:cubicBezTo>
                    <a:pt x="16989" y="2349"/>
                    <a:pt x="16882" y="1912"/>
                    <a:pt x="16882" y="1912"/>
                  </a:cubicBezTo>
                  <a:cubicBezTo>
                    <a:pt x="16949" y="2019"/>
                    <a:pt x="17016" y="2126"/>
                    <a:pt x="17078" y="2229"/>
                  </a:cubicBezTo>
                  <a:cubicBezTo>
                    <a:pt x="17078" y="2229"/>
                    <a:pt x="17078" y="2180"/>
                    <a:pt x="17078" y="2180"/>
                  </a:cubicBezTo>
                  <a:cubicBezTo>
                    <a:pt x="17212" y="2073"/>
                    <a:pt x="17742" y="1275"/>
                    <a:pt x="17748" y="1275"/>
                  </a:cubicBezTo>
                  <a:cubicBezTo>
                    <a:pt x="17742" y="1275"/>
                    <a:pt x="17480" y="1966"/>
                    <a:pt x="17480" y="2019"/>
                  </a:cubicBezTo>
                  <a:cubicBezTo>
                    <a:pt x="17541" y="1868"/>
                    <a:pt x="17960" y="1056"/>
                    <a:pt x="18289" y="1056"/>
                  </a:cubicBezTo>
                  <a:cubicBezTo>
                    <a:pt x="18306" y="1056"/>
                    <a:pt x="18323" y="1056"/>
                    <a:pt x="18345" y="1065"/>
                  </a:cubicBezTo>
                  <a:cubicBezTo>
                    <a:pt x="18245" y="1181"/>
                    <a:pt x="18217" y="1244"/>
                    <a:pt x="18323" y="1244"/>
                  </a:cubicBezTo>
                  <a:cubicBezTo>
                    <a:pt x="18362" y="1244"/>
                    <a:pt x="18412" y="1235"/>
                    <a:pt x="18474" y="1221"/>
                  </a:cubicBezTo>
                  <a:cubicBezTo>
                    <a:pt x="17993" y="1453"/>
                    <a:pt x="17647" y="1801"/>
                    <a:pt x="17446" y="2175"/>
                  </a:cubicBezTo>
                  <a:cubicBezTo>
                    <a:pt x="17547" y="2041"/>
                    <a:pt x="17714" y="1966"/>
                    <a:pt x="17943" y="1966"/>
                  </a:cubicBezTo>
                  <a:cubicBezTo>
                    <a:pt x="17748" y="2229"/>
                    <a:pt x="17614" y="2603"/>
                    <a:pt x="17547" y="2657"/>
                  </a:cubicBezTo>
                  <a:cubicBezTo>
                    <a:pt x="17876" y="2389"/>
                    <a:pt x="18345" y="2019"/>
                    <a:pt x="18809" y="1912"/>
                  </a:cubicBezTo>
                  <a:cubicBezTo>
                    <a:pt x="18742" y="2443"/>
                    <a:pt x="18211" y="2336"/>
                    <a:pt x="17809" y="2603"/>
                  </a:cubicBezTo>
                  <a:cubicBezTo>
                    <a:pt x="17614" y="2710"/>
                    <a:pt x="18742" y="2657"/>
                    <a:pt x="18943" y="2764"/>
                  </a:cubicBezTo>
                  <a:cubicBezTo>
                    <a:pt x="18809" y="2813"/>
                    <a:pt x="18742" y="3450"/>
                    <a:pt x="18675" y="3557"/>
                  </a:cubicBezTo>
                  <a:cubicBezTo>
                    <a:pt x="18663" y="3566"/>
                    <a:pt x="18686" y="3570"/>
                    <a:pt x="18730" y="3570"/>
                  </a:cubicBezTo>
                  <a:cubicBezTo>
                    <a:pt x="18915" y="3570"/>
                    <a:pt x="19473" y="3486"/>
                    <a:pt x="18876" y="3396"/>
                  </a:cubicBezTo>
                  <a:cubicBezTo>
                    <a:pt x="19065" y="3298"/>
                    <a:pt x="19289" y="3249"/>
                    <a:pt x="19495" y="3249"/>
                  </a:cubicBezTo>
                  <a:cubicBezTo>
                    <a:pt x="19936" y="3249"/>
                    <a:pt x="20260" y="3477"/>
                    <a:pt x="19808" y="3878"/>
                  </a:cubicBezTo>
                  <a:cubicBezTo>
                    <a:pt x="19769" y="3820"/>
                    <a:pt x="19752" y="3775"/>
                    <a:pt x="19746" y="3735"/>
                  </a:cubicBezTo>
                  <a:cubicBezTo>
                    <a:pt x="19741" y="3735"/>
                    <a:pt x="19735" y="3740"/>
                    <a:pt x="19730" y="3740"/>
                  </a:cubicBezTo>
                  <a:cubicBezTo>
                    <a:pt x="19691" y="3740"/>
                    <a:pt x="19629" y="3713"/>
                    <a:pt x="19540" y="3664"/>
                  </a:cubicBezTo>
                  <a:cubicBezTo>
                    <a:pt x="19674" y="3878"/>
                    <a:pt x="19741" y="4034"/>
                    <a:pt x="19936" y="4248"/>
                  </a:cubicBezTo>
                  <a:cubicBezTo>
                    <a:pt x="19936" y="4248"/>
                    <a:pt x="20372" y="3931"/>
                    <a:pt x="20601" y="3931"/>
                  </a:cubicBezTo>
                  <a:cubicBezTo>
                    <a:pt x="20668" y="3931"/>
                    <a:pt x="20723" y="3963"/>
                    <a:pt x="20735" y="4034"/>
                  </a:cubicBezTo>
                  <a:cubicBezTo>
                    <a:pt x="20735" y="4087"/>
                    <a:pt x="20735" y="4087"/>
                    <a:pt x="20735" y="4087"/>
                  </a:cubicBezTo>
                  <a:cubicBezTo>
                    <a:pt x="20779" y="4105"/>
                    <a:pt x="20830" y="4114"/>
                    <a:pt x="20891" y="4114"/>
                  </a:cubicBezTo>
                  <a:cubicBezTo>
                    <a:pt x="21025" y="4114"/>
                    <a:pt x="21198" y="4061"/>
                    <a:pt x="21332" y="3878"/>
                  </a:cubicBezTo>
                  <a:cubicBezTo>
                    <a:pt x="21204" y="3927"/>
                    <a:pt x="21070" y="3927"/>
                    <a:pt x="20936" y="3980"/>
                  </a:cubicBezTo>
                  <a:cubicBezTo>
                    <a:pt x="21003" y="3878"/>
                    <a:pt x="21070" y="3771"/>
                    <a:pt x="21070" y="3610"/>
                  </a:cubicBezTo>
                  <a:cubicBezTo>
                    <a:pt x="20936" y="3717"/>
                    <a:pt x="20601" y="3771"/>
                    <a:pt x="20405" y="3771"/>
                  </a:cubicBezTo>
                  <a:cubicBezTo>
                    <a:pt x="20522" y="3708"/>
                    <a:pt x="20567" y="3682"/>
                    <a:pt x="20550" y="3682"/>
                  </a:cubicBezTo>
                  <a:cubicBezTo>
                    <a:pt x="20534" y="3682"/>
                    <a:pt x="20489" y="3695"/>
                    <a:pt x="20405" y="3717"/>
                  </a:cubicBezTo>
                  <a:cubicBezTo>
                    <a:pt x="20472" y="3664"/>
                    <a:pt x="20472" y="3557"/>
                    <a:pt x="20472" y="3396"/>
                  </a:cubicBezTo>
                  <a:cubicBezTo>
                    <a:pt x="20338" y="2710"/>
                    <a:pt x="18876" y="1382"/>
                    <a:pt x="18675" y="1065"/>
                  </a:cubicBezTo>
                  <a:cubicBezTo>
                    <a:pt x="18675" y="1065"/>
                    <a:pt x="18675" y="1065"/>
                    <a:pt x="18669" y="1065"/>
                  </a:cubicBezTo>
                  <a:cubicBezTo>
                    <a:pt x="18602" y="1065"/>
                    <a:pt x="18468" y="209"/>
                    <a:pt x="18278" y="0"/>
                  </a:cubicBezTo>
                  <a:close/>
                  <a:moveTo>
                    <a:pt x="4717" y="17397"/>
                  </a:moveTo>
                  <a:cubicBezTo>
                    <a:pt x="4712" y="17401"/>
                    <a:pt x="4712" y="17406"/>
                    <a:pt x="4717" y="17410"/>
                  </a:cubicBezTo>
                  <a:cubicBezTo>
                    <a:pt x="4717" y="17406"/>
                    <a:pt x="4717" y="17401"/>
                    <a:pt x="4717" y="17397"/>
                  </a:cubicBezTo>
                  <a:close/>
                  <a:moveTo>
                    <a:pt x="5170" y="18810"/>
                  </a:moveTo>
                  <a:cubicBezTo>
                    <a:pt x="5147" y="18819"/>
                    <a:pt x="5131" y="18832"/>
                    <a:pt x="5114" y="18841"/>
                  </a:cubicBezTo>
                  <a:cubicBezTo>
                    <a:pt x="5136" y="18836"/>
                    <a:pt x="5153" y="18823"/>
                    <a:pt x="5170" y="18810"/>
                  </a:cubicBezTo>
                  <a:close/>
                  <a:moveTo>
                    <a:pt x="6845" y="20432"/>
                  </a:moveTo>
                  <a:cubicBezTo>
                    <a:pt x="6845" y="20463"/>
                    <a:pt x="6839" y="20495"/>
                    <a:pt x="6833" y="20526"/>
                  </a:cubicBezTo>
                  <a:cubicBezTo>
                    <a:pt x="6839" y="20504"/>
                    <a:pt x="6845" y="20472"/>
                    <a:pt x="6845" y="20432"/>
                  </a:cubicBezTo>
                  <a:close/>
                  <a:moveTo>
                    <a:pt x="5650" y="16452"/>
                  </a:moveTo>
                  <a:cubicBezTo>
                    <a:pt x="5583" y="16452"/>
                    <a:pt x="4120" y="16612"/>
                    <a:pt x="4583" y="16826"/>
                  </a:cubicBezTo>
                  <a:cubicBezTo>
                    <a:pt x="4650" y="16719"/>
                    <a:pt x="4851" y="16666"/>
                    <a:pt x="4985" y="16666"/>
                  </a:cubicBezTo>
                  <a:cubicBezTo>
                    <a:pt x="4851" y="16773"/>
                    <a:pt x="4717" y="16880"/>
                    <a:pt x="4583" y="16982"/>
                  </a:cubicBezTo>
                  <a:cubicBezTo>
                    <a:pt x="4701" y="16920"/>
                    <a:pt x="4796" y="16898"/>
                    <a:pt x="4891" y="16898"/>
                  </a:cubicBezTo>
                  <a:cubicBezTo>
                    <a:pt x="4963" y="16898"/>
                    <a:pt x="5036" y="16911"/>
                    <a:pt x="5114" y="16929"/>
                  </a:cubicBezTo>
                  <a:cubicBezTo>
                    <a:pt x="4985" y="16982"/>
                    <a:pt x="4784" y="16982"/>
                    <a:pt x="4650" y="17036"/>
                  </a:cubicBezTo>
                  <a:cubicBezTo>
                    <a:pt x="4784" y="17036"/>
                    <a:pt x="4985" y="17089"/>
                    <a:pt x="5114" y="17089"/>
                  </a:cubicBezTo>
                  <a:cubicBezTo>
                    <a:pt x="4985" y="17089"/>
                    <a:pt x="4784" y="17143"/>
                    <a:pt x="4650" y="17250"/>
                  </a:cubicBezTo>
                  <a:cubicBezTo>
                    <a:pt x="4712" y="17250"/>
                    <a:pt x="4717" y="17343"/>
                    <a:pt x="4717" y="17397"/>
                  </a:cubicBezTo>
                  <a:cubicBezTo>
                    <a:pt x="4729" y="17392"/>
                    <a:pt x="4762" y="17388"/>
                    <a:pt x="4812" y="17388"/>
                  </a:cubicBezTo>
                  <a:cubicBezTo>
                    <a:pt x="5030" y="17388"/>
                    <a:pt x="5516" y="17450"/>
                    <a:pt x="5516" y="17566"/>
                  </a:cubicBezTo>
                  <a:cubicBezTo>
                    <a:pt x="5315" y="17566"/>
                    <a:pt x="5114" y="17620"/>
                    <a:pt x="4918" y="17727"/>
                  </a:cubicBezTo>
                  <a:cubicBezTo>
                    <a:pt x="5108" y="17704"/>
                    <a:pt x="5304" y="17691"/>
                    <a:pt x="5493" y="17691"/>
                  </a:cubicBezTo>
                  <a:cubicBezTo>
                    <a:pt x="5767" y="17691"/>
                    <a:pt x="6041" y="17718"/>
                    <a:pt x="6314" y="17780"/>
                  </a:cubicBezTo>
                  <a:cubicBezTo>
                    <a:pt x="6113" y="17834"/>
                    <a:pt x="6180" y="17887"/>
                    <a:pt x="6381" y="17941"/>
                  </a:cubicBezTo>
                  <a:cubicBezTo>
                    <a:pt x="6247" y="17941"/>
                    <a:pt x="5493" y="17914"/>
                    <a:pt x="5002" y="17914"/>
                  </a:cubicBezTo>
                  <a:cubicBezTo>
                    <a:pt x="4762" y="17914"/>
                    <a:pt x="4583" y="17923"/>
                    <a:pt x="4583" y="17941"/>
                  </a:cubicBezTo>
                  <a:cubicBezTo>
                    <a:pt x="4583" y="17994"/>
                    <a:pt x="4583" y="18097"/>
                    <a:pt x="4583" y="18204"/>
                  </a:cubicBezTo>
                  <a:cubicBezTo>
                    <a:pt x="4784" y="18204"/>
                    <a:pt x="4985" y="18204"/>
                    <a:pt x="5114" y="18257"/>
                  </a:cubicBezTo>
                  <a:cubicBezTo>
                    <a:pt x="5047" y="18204"/>
                    <a:pt x="4918" y="18097"/>
                    <a:pt x="4784" y="18048"/>
                  </a:cubicBezTo>
                  <a:cubicBezTo>
                    <a:pt x="4874" y="18016"/>
                    <a:pt x="4963" y="18003"/>
                    <a:pt x="5047" y="18003"/>
                  </a:cubicBezTo>
                  <a:cubicBezTo>
                    <a:pt x="5259" y="18003"/>
                    <a:pt x="5438" y="18088"/>
                    <a:pt x="5583" y="18204"/>
                  </a:cubicBezTo>
                  <a:cubicBezTo>
                    <a:pt x="5382" y="18257"/>
                    <a:pt x="5248" y="18311"/>
                    <a:pt x="5047" y="18311"/>
                  </a:cubicBezTo>
                  <a:cubicBezTo>
                    <a:pt x="5108" y="18311"/>
                    <a:pt x="5276" y="18689"/>
                    <a:pt x="5170" y="18810"/>
                  </a:cubicBezTo>
                  <a:cubicBezTo>
                    <a:pt x="5510" y="18614"/>
                    <a:pt x="6069" y="18471"/>
                    <a:pt x="6510" y="18471"/>
                  </a:cubicBezTo>
                  <a:cubicBezTo>
                    <a:pt x="6180" y="18894"/>
                    <a:pt x="5845" y="18680"/>
                    <a:pt x="5382" y="18948"/>
                  </a:cubicBezTo>
                  <a:cubicBezTo>
                    <a:pt x="5181" y="19001"/>
                    <a:pt x="6247" y="19211"/>
                    <a:pt x="6443" y="19318"/>
                  </a:cubicBezTo>
                  <a:cubicBezTo>
                    <a:pt x="6247" y="19318"/>
                    <a:pt x="5979" y="19955"/>
                    <a:pt x="5845" y="20062"/>
                  </a:cubicBezTo>
                  <a:cubicBezTo>
                    <a:pt x="5806" y="20062"/>
                    <a:pt x="6119" y="20134"/>
                    <a:pt x="6264" y="20134"/>
                  </a:cubicBezTo>
                  <a:cubicBezTo>
                    <a:pt x="6376" y="20134"/>
                    <a:pt x="6398" y="20093"/>
                    <a:pt x="6113" y="19955"/>
                  </a:cubicBezTo>
                  <a:cubicBezTo>
                    <a:pt x="6197" y="19937"/>
                    <a:pt x="6286" y="19929"/>
                    <a:pt x="6370" y="19929"/>
                  </a:cubicBezTo>
                  <a:cubicBezTo>
                    <a:pt x="7023" y="19929"/>
                    <a:pt x="7609" y="20419"/>
                    <a:pt x="6845" y="20700"/>
                  </a:cubicBezTo>
                  <a:cubicBezTo>
                    <a:pt x="6794" y="20660"/>
                    <a:pt x="6817" y="20597"/>
                    <a:pt x="6833" y="20526"/>
                  </a:cubicBezTo>
                  <a:cubicBezTo>
                    <a:pt x="6822" y="20544"/>
                    <a:pt x="6817" y="20553"/>
                    <a:pt x="6800" y="20553"/>
                  </a:cubicBezTo>
                  <a:cubicBezTo>
                    <a:pt x="6778" y="20553"/>
                    <a:pt x="6744" y="20512"/>
                    <a:pt x="6711" y="20432"/>
                  </a:cubicBezTo>
                  <a:cubicBezTo>
                    <a:pt x="6644" y="20646"/>
                    <a:pt x="6644" y="20860"/>
                    <a:pt x="6711" y="21123"/>
                  </a:cubicBezTo>
                  <a:cubicBezTo>
                    <a:pt x="6711" y="21123"/>
                    <a:pt x="6995" y="21065"/>
                    <a:pt x="7230" y="21065"/>
                  </a:cubicBezTo>
                  <a:cubicBezTo>
                    <a:pt x="7436" y="21065"/>
                    <a:pt x="7604" y="21110"/>
                    <a:pt x="7509" y="21284"/>
                  </a:cubicBezTo>
                  <a:cubicBezTo>
                    <a:pt x="7509" y="21337"/>
                    <a:pt x="7442" y="21337"/>
                    <a:pt x="7442" y="21337"/>
                  </a:cubicBezTo>
                  <a:cubicBezTo>
                    <a:pt x="7643" y="21444"/>
                    <a:pt x="7972" y="21600"/>
                    <a:pt x="7972" y="21600"/>
                  </a:cubicBezTo>
                  <a:cubicBezTo>
                    <a:pt x="8039" y="21547"/>
                    <a:pt x="8106" y="21493"/>
                    <a:pt x="8173" y="21444"/>
                  </a:cubicBezTo>
                  <a:cubicBezTo>
                    <a:pt x="8117" y="21466"/>
                    <a:pt x="8078" y="21480"/>
                    <a:pt x="8056" y="21480"/>
                  </a:cubicBezTo>
                  <a:cubicBezTo>
                    <a:pt x="7939" y="21480"/>
                    <a:pt x="8006" y="21301"/>
                    <a:pt x="7894" y="21301"/>
                  </a:cubicBezTo>
                  <a:cubicBezTo>
                    <a:pt x="7866" y="21301"/>
                    <a:pt x="7827" y="21310"/>
                    <a:pt x="7777" y="21337"/>
                  </a:cubicBezTo>
                  <a:cubicBezTo>
                    <a:pt x="7905" y="21230"/>
                    <a:pt x="7972" y="21123"/>
                    <a:pt x="8106" y="21016"/>
                  </a:cubicBezTo>
                  <a:cubicBezTo>
                    <a:pt x="8078" y="21025"/>
                    <a:pt x="8045" y="21029"/>
                    <a:pt x="8011" y="21029"/>
                  </a:cubicBezTo>
                  <a:cubicBezTo>
                    <a:pt x="7799" y="21029"/>
                    <a:pt x="7498" y="20909"/>
                    <a:pt x="7442" y="20909"/>
                  </a:cubicBezTo>
                  <a:cubicBezTo>
                    <a:pt x="7643" y="20860"/>
                    <a:pt x="7643" y="20807"/>
                    <a:pt x="7442" y="20807"/>
                  </a:cubicBezTo>
                  <a:cubicBezTo>
                    <a:pt x="7492" y="20726"/>
                    <a:pt x="7576" y="20677"/>
                    <a:pt x="7693" y="20677"/>
                  </a:cubicBezTo>
                  <a:cubicBezTo>
                    <a:pt x="7738" y="20677"/>
                    <a:pt x="7788" y="20686"/>
                    <a:pt x="7838" y="20700"/>
                  </a:cubicBezTo>
                  <a:cubicBezTo>
                    <a:pt x="7576" y="20062"/>
                    <a:pt x="7710" y="19211"/>
                    <a:pt x="7442" y="18787"/>
                  </a:cubicBezTo>
                  <a:cubicBezTo>
                    <a:pt x="7241" y="18364"/>
                    <a:pt x="6046" y="17834"/>
                    <a:pt x="6577" y="17250"/>
                  </a:cubicBezTo>
                  <a:cubicBezTo>
                    <a:pt x="6504" y="17299"/>
                    <a:pt x="6459" y="17317"/>
                    <a:pt x="6443" y="17317"/>
                  </a:cubicBezTo>
                  <a:cubicBezTo>
                    <a:pt x="6387" y="17317"/>
                    <a:pt x="6537" y="17147"/>
                    <a:pt x="6571" y="17138"/>
                  </a:cubicBezTo>
                  <a:cubicBezTo>
                    <a:pt x="6571" y="17138"/>
                    <a:pt x="6577" y="17143"/>
                    <a:pt x="6577" y="17143"/>
                  </a:cubicBezTo>
                  <a:cubicBezTo>
                    <a:pt x="6577" y="17138"/>
                    <a:pt x="6577" y="17138"/>
                    <a:pt x="6571" y="17138"/>
                  </a:cubicBezTo>
                  <a:cubicBezTo>
                    <a:pt x="6571" y="17138"/>
                    <a:pt x="6571" y="17138"/>
                    <a:pt x="6571" y="17138"/>
                  </a:cubicBezTo>
                  <a:cubicBezTo>
                    <a:pt x="6549" y="17125"/>
                    <a:pt x="6515" y="17120"/>
                    <a:pt x="6476" y="17120"/>
                  </a:cubicBezTo>
                  <a:cubicBezTo>
                    <a:pt x="6387" y="17120"/>
                    <a:pt x="6270" y="17143"/>
                    <a:pt x="6180" y="17143"/>
                  </a:cubicBezTo>
                  <a:cubicBezTo>
                    <a:pt x="6549" y="16996"/>
                    <a:pt x="6119" y="16715"/>
                    <a:pt x="5845" y="16715"/>
                  </a:cubicBezTo>
                  <a:cubicBezTo>
                    <a:pt x="5823" y="16715"/>
                    <a:pt x="5801" y="16715"/>
                    <a:pt x="5778" y="16719"/>
                  </a:cubicBezTo>
                  <a:cubicBezTo>
                    <a:pt x="5767" y="16724"/>
                    <a:pt x="5761" y="16724"/>
                    <a:pt x="5756" y="16724"/>
                  </a:cubicBezTo>
                  <a:cubicBezTo>
                    <a:pt x="5717" y="16724"/>
                    <a:pt x="6046" y="16505"/>
                    <a:pt x="6046" y="16505"/>
                  </a:cubicBezTo>
                  <a:cubicBezTo>
                    <a:pt x="5912" y="16505"/>
                    <a:pt x="5778" y="16452"/>
                    <a:pt x="5650" y="164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8" name="Google Shape;2314;p34"/>
            <p:cNvSpPr/>
            <p:nvPr/>
          </p:nvSpPr>
          <p:spPr>
            <a:xfrm>
              <a:off x="310074" y="3317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55" y="10800"/>
                    <a:pt x="15709" y="21600"/>
                    <a:pt x="19636" y="21600"/>
                  </a:cubicBezTo>
                  <a:cubicBezTo>
                    <a:pt x="20618" y="21600"/>
                    <a:pt x="21600" y="18900"/>
                    <a:pt x="21600" y="14850"/>
                  </a:cubicBezTo>
                  <a:cubicBezTo>
                    <a:pt x="10800" y="14850"/>
                    <a:pt x="9818" y="1485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19" name="Google Shape;2315;p34"/>
            <p:cNvSpPr/>
            <p:nvPr/>
          </p:nvSpPr>
          <p:spPr>
            <a:xfrm>
              <a:off x="387385" y="34403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9" h="21600" fill="norm" stroke="1" extrusionOk="0">
                  <a:moveTo>
                    <a:pt x="2990" y="0"/>
                  </a:moveTo>
                  <a:cubicBezTo>
                    <a:pt x="-3181" y="10800"/>
                    <a:pt x="1227" y="21600"/>
                    <a:pt x="6958" y="21600"/>
                  </a:cubicBezTo>
                  <a:cubicBezTo>
                    <a:pt x="11366" y="21600"/>
                    <a:pt x="16215" y="15429"/>
                    <a:pt x="184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0" name="Google Shape;2317;p34"/>
            <p:cNvSpPr/>
            <p:nvPr/>
          </p:nvSpPr>
          <p:spPr>
            <a:xfrm>
              <a:off x="306963" y="4817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19440" y="0"/>
                  </a:moveTo>
                  <a:cubicBezTo>
                    <a:pt x="17280" y="0"/>
                    <a:pt x="10800" y="6171"/>
                    <a:pt x="0" y="21600"/>
                  </a:cubicBezTo>
                  <a:cubicBezTo>
                    <a:pt x="15120" y="10800"/>
                    <a:pt x="21600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1" name="Google Shape;2319;p34"/>
            <p:cNvSpPr/>
            <p:nvPr/>
          </p:nvSpPr>
          <p:spPr>
            <a:xfrm>
              <a:off x="303659" y="484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5" h="21600" fill="norm" stroke="1" extrusionOk="0">
                  <a:moveTo>
                    <a:pt x="6238" y="0"/>
                  </a:moveTo>
                  <a:cubicBezTo>
                    <a:pt x="-6235" y="10800"/>
                    <a:pt x="2892" y="21600"/>
                    <a:pt x="8672" y="21600"/>
                  </a:cubicBezTo>
                  <a:cubicBezTo>
                    <a:pt x="12931" y="21600"/>
                    <a:pt x="15365" y="16200"/>
                    <a:pt x="62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2" name="Google Shape;2321;p34"/>
            <p:cNvSpPr/>
            <p:nvPr/>
          </p:nvSpPr>
          <p:spPr>
            <a:xfrm>
              <a:off x="305447" y="4780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69" h="21600" fill="norm" stroke="1" extrusionOk="0">
                  <a:moveTo>
                    <a:pt x="2913" y="0"/>
                  </a:moveTo>
                  <a:cubicBezTo>
                    <a:pt x="164" y="0"/>
                    <a:pt x="-1407" y="4629"/>
                    <a:pt x="1735" y="16971"/>
                  </a:cubicBezTo>
                  <a:cubicBezTo>
                    <a:pt x="557" y="20057"/>
                    <a:pt x="557" y="21600"/>
                    <a:pt x="1342" y="21600"/>
                  </a:cubicBezTo>
                  <a:cubicBezTo>
                    <a:pt x="2913" y="21600"/>
                    <a:pt x="9197" y="10800"/>
                    <a:pt x="11160" y="10800"/>
                  </a:cubicBezTo>
                  <a:cubicBezTo>
                    <a:pt x="11946" y="10800"/>
                    <a:pt x="11946" y="12343"/>
                    <a:pt x="10768" y="16971"/>
                  </a:cubicBezTo>
                  <a:cubicBezTo>
                    <a:pt x="20193" y="16971"/>
                    <a:pt x="8804" y="0"/>
                    <a:pt x="29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3" name="Google Shape;2322;p34"/>
            <p:cNvSpPr/>
            <p:nvPr/>
          </p:nvSpPr>
          <p:spPr>
            <a:xfrm>
              <a:off x="300865" y="48459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20983" y="0"/>
                  </a:moveTo>
                  <a:cubicBezTo>
                    <a:pt x="20366" y="0"/>
                    <a:pt x="4320" y="15300"/>
                    <a:pt x="0" y="21600"/>
                  </a:cubicBezTo>
                  <a:cubicBezTo>
                    <a:pt x="16663" y="5400"/>
                    <a:pt x="21600" y="0"/>
                    <a:pt x="209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4" name="Google Shape;2323;p34"/>
            <p:cNvSpPr/>
            <p:nvPr/>
          </p:nvSpPr>
          <p:spPr>
            <a:xfrm>
              <a:off x="300350" y="4816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5" name="Google Shape;2324;p34"/>
            <p:cNvSpPr/>
            <p:nvPr/>
          </p:nvSpPr>
          <p:spPr>
            <a:xfrm>
              <a:off x="299914" y="4837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0"/>
                    <a:pt x="0" y="15300"/>
                    <a:pt x="0" y="21600"/>
                  </a:cubicBezTo>
                  <a:cubicBezTo>
                    <a:pt x="17280" y="54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6" name="Google Shape;2325;p34"/>
            <p:cNvSpPr/>
            <p:nvPr/>
          </p:nvSpPr>
          <p:spPr>
            <a:xfrm>
              <a:off x="297674" y="4729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0" h="21600" fill="norm" stroke="1" extrusionOk="0">
                  <a:moveTo>
                    <a:pt x="1484" y="0"/>
                  </a:moveTo>
                  <a:cubicBezTo>
                    <a:pt x="-3730" y="0"/>
                    <a:pt x="5953" y="21600"/>
                    <a:pt x="12656" y="21600"/>
                  </a:cubicBezTo>
                  <a:cubicBezTo>
                    <a:pt x="14891" y="21600"/>
                    <a:pt x="16380" y="21600"/>
                    <a:pt x="17870" y="17673"/>
                  </a:cubicBezTo>
                  <a:cubicBezTo>
                    <a:pt x="8932" y="5891"/>
                    <a:pt x="3718" y="0"/>
                    <a:pt x="14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7" name="Google Shape;2326;p34"/>
            <p:cNvSpPr/>
            <p:nvPr/>
          </p:nvSpPr>
          <p:spPr>
            <a:xfrm>
              <a:off x="295832" y="4761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21600" fill="norm" stroke="1" extrusionOk="0">
                  <a:moveTo>
                    <a:pt x="19059" y="0"/>
                  </a:moveTo>
                  <a:cubicBezTo>
                    <a:pt x="17788" y="0"/>
                    <a:pt x="12706" y="5143"/>
                    <a:pt x="0" y="19543"/>
                  </a:cubicBezTo>
                  <a:cubicBezTo>
                    <a:pt x="0" y="20571"/>
                    <a:pt x="0" y="21600"/>
                    <a:pt x="0" y="21600"/>
                  </a:cubicBezTo>
                  <a:cubicBezTo>
                    <a:pt x="5082" y="21600"/>
                    <a:pt x="21600" y="0"/>
                    <a:pt x="1905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8" name="Google Shape;2327;p34"/>
            <p:cNvSpPr/>
            <p:nvPr/>
          </p:nvSpPr>
          <p:spPr>
            <a:xfrm>
              <a:off x="293998" y="4743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155" y="0"/>
                  </a:moveTo>
                  <a:cubicBezTo>
                    <a:pt x="-465" y="0"/>
                    <a:pt x="-465" y="3086"/>
                    <a:pt x="1695" y="10286"/>
                  </a:cubicBezTo>
                  <a:cubicBezTo>
                    <a:pt x="6015" y="10286"/>
                    <a:pt x="10335" y="21600"/>
                    <a:pt x="14655" y="21600"/>
                  </a:cubicBezTo>
                  <a:cubicBezTo>
                    <a:pt x="16815" y="21600"/>
                    <a:pt x="18975" y="18514"/>
                    <a:pt x="21135" y="10286"/>
                  </a:cubicBezTo>
                  <a:cubicBezTo>
                    <a:pt x="12495" y="10286"/>
                    <a:pt x="3855" y="0"/>
                    <a:pt x="11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29" name="Google Shape;2328;p34"/>
            <p:cNvSpPr/>
            <p:nvPr/>
          </p:nvSpPr>
          <p:spPr>
            <a:xfrm>
              <a:off x="294115" y="4613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20310" y="0"/>
                  </a:moveTo>
                  <a:cubicBezTo>
                    <a:pt x="19021" y="0"/>
                    <a:pt x="12896" y="4985"/>
                    <a:pt x="0" y="21600"/>
                  </a:cubicBezTo>
                  <a:cubicBezTo>
                    <a:pt x="13218" y="9969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0" name="Google Shape;2332;p34"/>
            <p:cNvSpPr/>
            <p:nvPr/>
          </p:nvSpPr>
          <p:spPr>
            <a:xfrm>
              <a:off x="261983" y="3267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329" y="0"/>
                  </a:moveTo>
                  <a:cubicBezTo>
                    <a:pt x="19059" y="0"/>
                    <a:pt x="8259" y="9391"/>
                    <a:pt x="0" y="21600"/>
                  </a:cubicBezTo>
                  <a:cubicBezTo>
                    <a:pt x="17153" y="6574"/>
                    <a:pt x="21600" y="0"/>
                    <a:pt x="203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1" name="Google Shape;2334;p34"/>
            <p:cNvSpPr/>
            <p:nvPr/>
          </p:nvSpPr>
          <p:spPr>
            <a:xfrm>
              <a:off x="267004" y="40007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96" h="21600" fill="norm" stroke="1" extrusionOk="0">
                  <a:moveTo>
                    <a:pt x="12185" y="0"/>
                  </a:moveTo>
                  <a:cubicBezTo>
                    <a:pt x="9969" y="0"/>
                    <a:pt x="6092" y="800"/>
                    <a:pt x="0" y="2400"/>
                  </a:cubicBezTo>
                  <a:cubicBezTo>
                    <a:pt x="0" y="11200"/>
                    <a:pt x="6092" y="20800"/>
                    <a:pt x="6646" y="21600"/>
                  </a:cubicBezTo>
                  <a:cubicBezTo>
                    <a:pt x="1108" y="13600"/>
                    <a:pt x="21600" y="0"/>
                    <a:pt x="12185" y="0"/>
                  </a:cubicBezTo>
                  <a:close/>
                  <a:moveTo>
                    <a:pt x="6646" y="21600"/>
                  </a:moveTo>
                  <a:cubicBezTo>
                    <a:pt x="6646" y="21600"/>
                    <a:pt x="6646" y="21600"/>
                    <a:pt x="6646" y="21600"/>
                  </a:cubicBezTo>
                  <a:cubicBezTo>
                    <a:pt x="6646" y="21600"/>
                    <a:pt x="6646" y="21600"/>
                    <a:pt x="6646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2" name="Google Shape;2335;p34"/>
            <p:cNvSpPr/>
            <p:nvPr/>
          </p:nvSpPr>
          <p:spPr>
            <a:xfrm>
              <a:off x="375730" y="5159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389" y="0"/>
                  </a:moveTo>
                  <a:cubicBezTo>
                    <a:pt x="-463" y="0"/>
                    <a:pt x="-463" y="0"/>
                    <a:pt x="1389" y="1800"/>
                  </a:cubicBezTo>
                  <a:cubicBezTo>
                    <a:pt x="1389" y="1800"/>
                    <a:pt x="1389" y="0"/>
                    <a:pt x="1389" y="0"/>
                  </a:cubicBezTo>
                  <a:close/>
                  <a:moveTo>
                    <a:pt x="1389" y="1800"/>
                  </a:moveTo>
                  <a:cubicBezTo>
                    <a:pt x="-5400" y="21600"/>
                    <a:pt x="16200" y="21600"/>
                    <a:pt x="16200" y="21600"/>
                  </a:cubicBezTo>
                  <a:cubicBezTo>
                    <a:pt x="16200" y="7200"/>
                    <a:pt x="5091" y="1800"/>
                    <a:pt x="1389" y="1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3" name="Google Shape;2336;p34"/>
            <p:cNvSpPr/>
            <p:nvPr/>
          </p:nvSpPr>
          <p:spPr>
            <a:xfrm>
              <a:off x="374679" y="5078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9600" y="0"/>
                  </a:moveTo>
                  <a:cubicBezTo>
                    <a:pt x="-12000" y="0"/>
                    <a:pt x="9600" y="21600"/>
                    <a:pt x="9600" y="21600"/>
                  </a:cubicBezTo>
                  <a:cubicBezTo>
                    <a:pt x="6477" y="12343"/>
                    <a:pt x="6477" y="6171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4" name="Google Shape;2339;p34"/>
            <p:cNvSpPr/>
            <p:nvPr/>
          </p:nvSpPr>
          <p:spPr>
            <a:xfrm>
              <a:off x="380943" y="5034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21600" fill="norm" stroke="1" extrusionOk="0">
                  <a:moveTo>
                    <a:pt x="302" y="0"/>
                  </a:moveTo>
                  <a:cubicBezTo>
                    <a:pt x="-2398" y="0"/>
                    <a:pt x="13802" y="21600"/>
                    <a:pt x="18302" y="21600"/>
                  </a:cubicBezTo>
                  <a:cubicBezTo>
                    <a:pt x="18302" y="21600"/>
                    <a:pt x="19202" y="20571"/>
                    <a:pt x="19202" y="19543"/>
                  </a:cubicBezTo>
                  <a:cubicBezTo>
                    <a:pt x="6602" y="5143"/>
                    <a:pt x="1202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5" name="Google Shape;2341;p34"/>
            <p:cNvSpPr/>
            <p:nvPr/>
          </p:nvSpPr>
          <p:spPr>
            <a:xfrm>
              <a:off x="378932" y="5033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fill="norm" stroke="1" extrusionOk="0">
                  <a:moveTo>
                    <a:pt x="823" y="0"/>
                  </a:moveTo>
                  <a:cubicBezTo>
                    <a:pt x="-2057" y="0"/>
                    <a:pt x="2263" y="7200"/>
                    <a:pt x="19543" y="21600"/>
                  </a:cubicBezTo>
                  <a:cubicBezTo>
                    <a:pt x="10903" y="7200"/>
                    <a:pt x="2263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6" name="Google Shape;2342;p34"/>
            <p:cNvSpPr/>
            <p:nvPr/>
          </p:nvSpPr>
          <p:spPr>
            <a:xfrm>
              <a:off x="378118" y="5042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600"/>
                    <a:pt x="13577" y="11200"/>
                    <a:pt x="9257" y="11200"/>
                  </a:cubicBezTo>
                  <a:cubicBezTo>
                    <a:pt x="6171" y="11200"/>
                    <a:pt x="3086" y="8000"/>
                    <a:pt x="0" y="0"/>
                  </a:cubicBezTo>
                  <a:cubicBezTo>
                    <a:pt x="0" y="14400"/>
                    <a:pt x="5554" y="21600"/>
                    <a:pt x="10491" y="21600"/>
                  </a:cubicBezTo>
                  <a:cubicBezTo>
                    <a:pt x="16046" y="21600"/>
                    <a:pt x="21600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7" name="Google Shape;2343;p34"/>
            <p:cNvSpPr/>
            <p:nvPr/>
          </p:nvSpPr>
          <p:spPr>
            <a:xfrm>
              <a:off x="380904" y="5000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0" h="21600" fill="norm" stroke="1" extrusionOk="0">
                  <a:moveTo>
                    <a:pt x="0" y="0"/>
                  </a:moveTo>
                  <a:cubicBezTo>
                    <a:pt x="13042" y="17280"/>
                    <a:pt x="18340" y="21600"/>
                    <a:pt x="19562" y="21600"/>
                  </a:cubicBezTo>
                  <a:cubicBezTo>
                    <a:pt x="21600" y="21600"/>
                    <a:pt x="652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8" name="Google Shape;2344;p34"/>
            <p:cNvSpPr/>
            <p:nvPr/>
          </p:nvSpPr>
          <p:spPr>
            <a:xfrm>
              <a:off x="379820" y="4995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0" y="108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39" name="Google Shape;2345;p34"/>
            <p:cNvSpPr/>
            <p:nvPr/>
          </p:nvSpPr>
          <p:spPr>
            <a:xfrm>
              <a:off x="377114" y="502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0" y="0"/>
                  </a:moveTo>
                  <a:cubicBezTo>
                    <a:pt x="21600" y="2160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0" name="Google Shape;2346;p34"/>
            <p:cNvSpPr/>
            <p:nvPr/>
          </p:nvSpPr>
          <p:spPr>
            <a:xfrm>
              <a:off x="382811" y="4976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1" h="21600" fill="norm" stroke="1" extrusionOk="0">
                  <a:moveTo>
                    <a:pt x="98" y="0"/>
                  </a:moveTo>
                  <a:cubicBezTo>
                    <a:pt x="-1564" y="0"/>
                    <a:pt x="18374" y="21600"/>
                    <a:pt x="19482" y="21600"/>
                  </a:cubicBezTo>
                  <a:cubicBezTo>
                    <a:pt x="20036" y="21600"/>
                    <a:pt x="16713" y="17673"/>
                    <a:pt x="6744" y="4909"/>
                  </a:cubicBezTo>
                  <a:cubicBezTo>
                    <a:pt x="2313" y="1964"/>
                    <a:pt x="651" y="0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1" name="Google Shape;2347;p34"/>
            <p:cNvSpPr/>
            <p:nvPr/>
          </p:nvSpPr>
          <p:spPr>
            <a:xfrm>
              <a:off x="383979" y="4950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0" y="0"/>
                  </a:moveTo>
                  <a:cubicBezTo>
                    <a:pt x="5574" y="8526"/>
                    <a:pt x="19510" y="21600"/>
                    <a:pt x="20903" y="21600"/>
                  </a:cubicBezTo>
                  <a:cubicBezTo>
                    <a:pt x="21600" y="21600"/>
                    <a:pt x="16723" y="159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2" name="Google Shape;2350;p34"/>
            <p:cNvSpPr/>
            <p:nvPr/>
          </p:nvSpPr>
          <p:spPr>
            <a:xfrm>
              <a:off x="377258" y="499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4" y="0"/>
                  </a:moveTo>
                  <a:cubicBezTo>
                    <a:pt x="5858" y="0"/>
                    <a:pt x="3295" y="1350"/>
                    <a:pt x="0" y="5400"/>
                  </a:cubicBezTo>
                  <a:cubicBezTo>
                    <a:pt x="4393" y="13500"/>
                    <a:pt x="13180" y="5400"/>
                    <a:pt x="21600" y="21600"/>
                  </a:cubicBezTo>
                  <a:cubicBezTo>
                    <a:pt x="18305" y="15525"/>
                    <a:pt x="15010" y="0"/>
                    <a:pt x="80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3" name="Google Shape;2351;p34"/>
            <p:cNvSpPr/>
            <p:nvPr/>
          </p:nvSpPr>
          <p:spPr>
            <a:xfrm>
              <a:off x="378834" y="4983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1043" y="0"/>
                  </a:moveTo>
                  <a:cubicBezTo>
                    <a:pt x="-2043" y="0"/>
                    <a:pt x="1043" y="7200"/>
                    <a:pt x="19557" y="21600"/>
                  </a:cubicBezTo>
                  <a:cubicBezTo>
                    <a:pt x="13386" y="7200"/>
                    <a:pt x="4128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4" name="Google Shape;2352;p34"/>
            <p:cNvSpPr/>
            <p:nvPr/>
          </p:nvSpPr>
          <p:spPr>
            <a:xfrm>
              <a:off x="381245" y="4943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2" h="21600" fill="norm" stroke="1" extrusionOk="0">
                  <a:moveTo>
                    <a:pt x="352" y="0"/>
                  </a:moveTo>
                  <a:cubicBezTo>
                    <a:pt x="-1738" y="0"/>
                    <a:pt x="5927" y="12960"/>
                    <a:pt x="11501" y="12960"/>
                  </a:cubicBezTo>
                  <a:cubicBezTo>
                    <a:pt x="11501" y="21600"/>
                    <a:pt x="11501" y="21600"/>
                    <a:pt x="19862" y="21600"/>
                  </a:cubicBezTo>
                  <a:cubicBezTo>
                    <a:pt x="6623" y="5040"/>
                    <a:pt x="1746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5" name="Google Shape;2353;p34"/>
            <p:cNvSpPr/>
            <p:nvPr/>
          </p:nvSpPr>
          <p:spPr>
            <a:xfrm>
              <a:off x="380370" y="4948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-12000" y="-12000"/>
                    <a:pt x="9600" y="96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6" name="Google Shape;2354;p34"/>
            <p:cNvSpPr/>
            <p:nvPr/>
          </p:nvSpPr>
          <p:spPr>
            <a:xfrm>
              <a:off x="382237" y="49290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0" h="21600" fill="norm" stroke="1" extrusionOk="0">
                  <a:moveTo>
                    <a:pt x="14811" y="0"/>
                  </a:moveTo>
                  <a:cubicBezTo>
                    <a:pt x="14811" y="0"/>
                    <a:pt x="7406" y="0"/>
                    <a:pt x="0" y="21600"/>
                  </a:cubicBezTo>
                  <a:cubicBezTo>
                    <a:pt x="7406" y="21600"/>
                    <a:pt x="21600" y="0"/>
                    <a:pt x="148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7" name="Google Shape;2356;p34"/>
            <p:cNvSpPr/>
            <p:nvPr/>
          </p:nvSpPr>
          <p:spPr>
            <a:xfrm>
              <a:off x="381005" y="495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0" h="21600" fill="norm" stroke="1" extrusionOk="0">
                  <a:moveTo>
                    <a:pt x="1913" y="0"/>
                  </a:moveTo>
                  <a:cubicBezTo>
                    <a:pt x="-3230" y="0"/>
                    <a:pt x="1913" y="21600"/>
                    <a:pt x="18370" y="21600"/>
                  </a:cubicBezTo>
                  <a:cubicBezTo>
                    <a:pt x="10141" y="5143"/>
                    <a:pt x="4999" y="0"/>
                    <a:pt x="19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8" name="Google Shape;2357;p34"/>
            <p:cNvSpPr/>
            <p:nvPr/>
          </p:nvSpPr>
          <p:spPr>
            <a:xfrm>
              <a:off x="379193" y="4881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552" y="12744"/>
                    <a:pt x="0" y="12744"/>
                  </a:cubicBezTo>
                  <a:cubicBezTo>
                    <a:pt x="0" y="15336"/>
                    <a:pt x="1552" y="15336"/>
                    <a:pt x="1552" y="15336"/>
                  </a:cubicBezTo>
                  <a:cubicBezTo>
                    <a:pt x="6079" y="19224"/>
                    <a:pt x="10606" y="21600"/>
                    <a:pt x="15650" y="21600"/>
                  </a:cubicBezTo>
                  <a:cubicBezTo>
                    <a:pt x="17590" y="21600"/>
                    <a:pt x="19531" y="21168"/>
                    <a:pt x="21600" y="20520"/>
                  </a:cubicBezTo>
                  <a:cubicBezTo>
                    <a:pt x="21600" y="20520"/>
                    <a:pt x="12675" y="17280"/>
                    <a:pt x="9183" y="17280"/>
                  </a:cubicBezTo>
                  <a:cubicBezTo>
                    <a:pt x="8278" y="17280"/>
                    <a:pt x="7631" y="17496"/>
                    <a:pt x="7631" y="17928"/>
                  </a:cubicBezTo>
                  <a:cubicBezTo>
                    <a:pt x="7631" y="12744"/>
                    <a:pt x="9183" y="10152"/>
                    <a:pt x="12287" y="10152"/>
                  </a:cubicBezTo>
                  <a:cubicBezTo>
                    <a:pt x="7631" y="7776"/>
                    <a:pt x="4656" y="25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49" name="Google Shape;2358;p34"/>
            <p:cNvSpPr/>
            <p:nvPr/>
          </p:nvSpPr>
          <p:spPr>
            <a:xfrm>
              <a:off x="382312" y="4906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20925" y="0"/>
                  </a:moveTo>
                  <a:cubicBezTo>
                    <a:pt x="19575" y="0"/>
                    <a:pt x="12150" y="7200"/>
                    <a:pt x="0" y="21600"/>
                  </a:cubicBezTo>
                  <a:cubicBezTo>
                    <a:pt x="16200" y="7200"/>
                    <a:pt x="21600" y="0"/>
                    <a:pt x="209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0" name="Google Shape;2359;p34"/>
            <p:cNvSpPr/>
            <p:nvPr/>
          </p:nvSpPr>
          <p:spPr>
            <a:xfrm>
              <a:off x="380276" y="49224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21600" fill="norm" stroke="1" extrusionOk="0">
                  <a:moveTo>
                    <a:pt x="138" y="0"/>
                  </a:moveTo>
                  <a:cubicBezTo>
                    <a:pt x="-1643" y="12000"/>
                    <a:pt x="14390" y="21600"/>
                    <a:pt x="18398" y="21600"/>
                  </a:cubicBezTo>
                  <a:cubicBezTo>
                    <a:pt x="19957" y="21600"/>
                    <a:pt x="19734" y="20160"/>
                    <a:pt x="16171" y="16800"/>
                  </a:cubicBezTo>
                  <a:cubicBezTo>
                    <a:pt x="18844" y="11520"/>
                    <a:pt x="18844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1" name="Google Shape;2360;p34"/>
            <p:cNvSpPr/>
            <p:nvPr/>
          </p:nvSpPr>
          <p:spPr>
            <a:xfrm>
              <a:off x="376440" y="497997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9" h="21600" fill="norm" stroke="1" extrusionOk="0">
                  <a:moveTo>
                    <a:pt x="11848" y="0"/>
                  </a:moveTo>
                  <a:cubicBezTo>
                    <a:pt x="9777" y="0"/>
                    <a:pt x="6374" y="540"/>
                    <a:pt x="900" y="1620"/>
                  </a:cubicBezTo>
                  <a:cubicBezTo>
                    <a:pt x="900" y="6480"/>
                    <a:pt x="-1023" y="21600"/>
                    <a:pt x="752" y="21600"/>
                  </a:cubicBezTo>
                  <a:cubicBezTo>
                    <a:pt x="1492" y="21600"/>
                    <a:pt x="2528" y="19980"/>
                    <a:pt x="4451" y="14580"/>
                  </a:cubicBezTo>
                  <a:cubicBezTo>
                    <a:pt x="4451" y="9720"/>
                    <a:pt x="20577" y="0"/>
                    <a:pt x="118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2" name="Google Shape;2361;p34"/>
            <p:cNvSpPr/>
            <p:nvPr/>
          </p:nvSpPr>
          <p:spPr>
            <a:xfrm>
              <a:off x="383345" y="489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787" h="21600" fill="norm" stroke="1" extrusionOk="0">
                  <a:moveTo>
                    <a:pt x="3047" y="0"/>
                  </a:moveTo>
                  <a:cubicBezTo>
                    <a:pt x="-1516" y="17280"/>
                    <a:pt x="-299" y="21600"/>
                    <a:pt x="2439" y="21600"/>
                  </a:cubicBezTo>
                  <a:cubicBezTo>
                    <a:pt x="7915" y="21600"/>
                    <a:pt x="20084" y="0"/>
                    <a:pt x="30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3" name="Google Shape;2362;p34"/>
            <p:cNvSpPr/>
            <p:nvPr/>
          </p:nvSpPr>
          <p:spPr>
            <a:xfrm>
              <a:off x="383535" y="4883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0" y="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4" name="Google Shape;2363;p34"/>
            <p:cNvSpPr/>
            <p:nvPr/>
          </p:nvSpPr>
          <p:spPr>
            <a:xfrm>
              <a:off x="393506" y="45235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fill="norm" stroke="1" extrusionOk="0">
                  <a:moveTo>
                    <a:pt x="19975" y="0"/>
                  </a:moveTo>
                  <a:cubicBezTo>
                    <a:pt x="15305" y="0"/>
                    <a:pt x="-1625" y="21600"/>
                    <a:pt x="126" y="21600"/>
                  </a:cubicBezTo>
                  <a:cubicBezTo>
                    <a:pt x="710" y="21600"/>
                    <a:pt x="5964" y="15709"/>
                    <a:pt x="199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5" name="Google Shape;2365;p34"/>
            <p:cNvSpPr/>
            <p:nvPr/>
          </p:nvSpPr>
          <p:spPr>
            <a:xfrm>
              <a:off x="393218" y="42721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1" h="21600" fill="norm" stroke="1" extrusionOk="0">
                  <a:moveTo>
                    <a:pt x="2592" y="0"/>
                  </a:moveTo>
                  <a:cubicBezTo>
                    <a:pt x="864" y="0"/>
                    <a:pt x="0" y="982"/>
                    <a:pt x="0" y="4909"/>
                  </a:cubicBezTo>
                  <a:cubicBezTo>
                    <a:pt x="11232" y="16691"/>
                    <a:pt x="16416" y="21600"/>
                    <a:pt x="18144" y="21600"/>
                  </a:cubicBezTo>
                  <a:cubicBezTo>
                    <a:pt x="21600" y="21600"/>
                    <a:pt x="8640" y="0"/>
                    <a:pt x="25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6" name="Google Shape;2369;p34"/>
            <p:cNvSpPr/>
            <p:nvPr/>
          </p:nvSpPr>
          <p:spPr>
            <a:xfrm>
              <a:off x="384945" y="4415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0" y="10800"/>
                    <a:pt x="7200" y="21600"/>
                    <a:pt x="21600" y="21600"/>
                  </a:cubicBezTo>
                  <a:cubicBezTo>
                    <a:pt x="14400" y="10800"/>
                    <a:pt x="7200" y="5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7" name="Google Shape;2370;p34"/>
            <p:cNvSpPr/>
            <p:nvPr/>
          </p:nvSpPr>
          <p:spPr>
            <a:xfrm>
              <a:off x="403146" y="3732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fill="norm" stroke="1" extrusionOk="0">
                  <a:moveTo>
                    <a:pt x="4800" y="0"/>
                  </a:moveTo>
                  <a:cubicBezTo>
                    <a:pt x="-6000" y="0"/>
                    <a:pt x="4800" y="21600"/>
                    <a:pt x="4800" y="21600"/>
                  </a:cubicBezTo>
                  <a:cubicBezTo>
                    <a:pt x="15600" y="21600"/>
                    <a:pt x="15600" y="10800"/>
                    <a:pt x="4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8" name="Google Shape;2371;p34"/>
            <p:cNvSpPr/>
            <p:nvPr/>
          </p:nvSpPr>
          <p:spPr>
            <a:xfrm>
              <a:off x="383381" y="335015"/>
              <a:ext cx="48236" cy="15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15439" y="1437"/>
                  </a:moveTo>
                  <a:cubicBezTo>
                    <a:pt x="15345" y="1442"/>
                    <a:pt x="15252" y="1456"/>
                    <a:pt x="15190" y="1476"/>
                  </a:cubicBezTo>
                  <a:cubicBezTo>
                    <a:pt x="15283" y="1466"/>
                    <a:pt x="15361" y="1451"/>
                    <a:pt x="15439" y="1437"/>
                  </a:cubicBezTo>
                  <a:close/>
                  <a:moveTo>
                    <a:pt x="14086" y="1997"/>
                  </a:moveTo>
                  <a:cubicBezTo>
                    <a:pt x="14086" y="2050"/>
                    <a:pt x="14117" y="2085"/>
                    <a:pt x="14179" y="2109"/>
                  </a:cubicBezTo>
                  <a:cubicBezTo>
                    <a:pt x="14164" y="2041"/>
                    <a:pt x="14132" y="1997"/>
                    <a:pt x="14086" y="1997"/>
                  </a:cubicBezTo>
                  <a:close/>
                  <a:moveTo>
                    <a:pt x="12360" y="4695"/>
                  </a:moveTo>
                  <a:cubicBezTo>
                    <a:pt x="12282" y="4705"/>
                    <a:pt x="12235" y="4714"/>
                    <a:pt x="12235" y="4724"/>
                  </a:cubicBezTo>
                  <a:cubicBezTo>
                    <a:pt x="12266" y="4724"/>
                    <a:pt x="12313" y="4714"/>
                    <a:pt x="12360" y="4695"/>
                  </a:cubicBezTo>
                  <a:close/>
                  <a:moveTo>
                    <a:pt x="10478" y="5991"/>
                  </a:moveTo>
                  <a:cubicBezTo>
                    <a:pt x="10385" y="6005"/>
                    <a:pt x="10291" y="6029"/>
                    <a:pt x="10198" y="6059"/>
                  </a:cubicBezTo>
                  <a:cubicBezTo>
                    <a:pt x="10307" y="6039"/>
                    <a:pt x="10400" y="6015"/>
                    <a:pt x="10478" y="5991"/>
                  </a:cubicBezTo>
                  <a:close/>
                  <a:moveTo>
                    <a:pt x="7601" y="8260"/>
                  </a:moveTo>
                  <a:cubicBezTo>
                    <a:pt x="7601" y="8377"/>
                    <a:pt x="7788" y="8319"/>
                    <a:pt x="8161" y="8377"/>
                  </a:cubicBezTo>
                  <a:lnTo>
                    <a:pt x="7601" y="8260"/>
                  </a:lnTo>
                  <a:close/>
                  <a:moveTo>
                    <a:pt x="6668" y="9999"/>
                  </a:moveTo>
                  <a:cubicBezTo>
                    <a:pt x="7041" y="10057"/>
                    <a:pt x="7041" y="10057"/>
                    <a:pt x="7228" y="10057"/>
                  </a:cubicBezTo>
                  <a:cubicBezTo>
                    <a:pt x="7041" y="10057"/>
                    <a:pt x="6684" y="10004"/>
                    <a:pt x="6668" y="9999"/>
                  </a:cubicBezTo>
                  <a:close/>
                  <a:moveTo>
                    <a:pt x="5704" y="10866"/>
                  </a:moveTo>
                  <a:cubicBezTo>
                    <a:pt x="5611" y="10866"/>
                    <a:pt x="5517" y="10880"/>
                    <a:pt x="5331" y="10910"/>
                  </a:cubicBezTo>
                  <a:cubicBezTo>
                    <a:pt x="5440" y="10905"/>
                    <a:pt x="5548" y="10900"/>
                    <a:pt x="5657" y="10900"/>
                  </a:cubicBezTo>
                  <a:cubicBezTo>
                    <a:pt x="5797" y="10900"/>
                    <a:pt x="5953" y="10910"/>
                    <a:pt x="6093" y="10924"/>
                  </a:cubicBezTo>
                  <a:cubicBezTo>
                    <a:pt x="5906" y="10880"/>
                    <a:pt x="5797" y="10866"/>
                    <a:pt x="5704" y="10866"/>
                  </a:cubicBezTo>
                  <a:close/>
                  <a:moveTo>
                    <a:pt x="5331" y="10910"/>
                  </a:moveTo>
                  <a:cubicBezTo>
                    <a:pt x="5160" y="10924"/>
                    <a:pt x="4989" y="10949"/>
                    <a:pt x="4818" y="10988"/>
                  </a:cubicBezTo>
                  <a:cubicBezTo>
                    <a:pt x="5051" y="10958"/>
                    <a:pt x="5222" y="10934"/>
                    <a:pt x="5331" y="10910"/>
                  </a:cubicBezTo>
                  <a:close/>
                  <a:moveTo>
                    <a:pt x="5937" y="13364"/>
                  </a:moveTo>
                  <a:cubicBezTo>
                    <a:pt x="5937" y="13423"/>
                    <a:pt x="5937" y="13481"/>
                    <a:pt x="5751" y="13481"/>
                  </a:cubicBezTo>
                  <a:cubicBezTo>
                    <a:pt x="5564" y="13423"/>
                    <a:pt x="5751" y="13423"/>
                    <a:pt x="5937" y="13364"/>
                  </a:cubicBezTo>
                  <a:close/>
                  <a:moveTo>
                    <a:pt x="1117" y="17192"/>
                  </a:moveTo>
                  <a:cubicBezTo>
                    <a:pt x="1132" y="17192"/>
                    <a:pt x="1132" y="17197"/>
                    <a:pt x="1148" y="17197"/>
                  </a:cubicBezTo>
                  <a:cubicBezTo>
                    <a:pt x="1148" y="17192"/>
                    <a:pt x="1132" y="17192"/>
                    <a:pt x="1117" y="17192"/>
                  </a:cubicBezTo>
                  <a:close/>
                  <a:moveTo>
                    <a:pt x="386" y="17713"/>
                  </a:moveTo>
                  <a:cubicBezTo>
                    <a:pt x="463" y="17723"/>
                    <a:pt x="526" y="17728"/>
                    <a:pt x="588" y="17728"/>
                  </a:cubicBezTo>
                  <a:cubicBezTo>
                    <a:pt x="650" y="17728"/>
                    <a:pt x="712" y="17723"/>
                    <a:pt x="759" y="17713"/>
                  </a:cubicBezTo>
                  <a:cubicBezTo>
                    <a:pt x="634" y="17713"/>
                    <a:pt x="494" y="17713"/>
                    <a:pt x="386" y="17713"/>
                  </a:cubicBezTo>
                  <a:close/>
                  <a:moveTo>
                    <a:pt x="1863" y="20032"/>
                  </a:moveTo>
                  <a:cubicBezTo>
                    <a:pt x="1723" y="20056"/>
                    <a:pt x="1614" y="20076"/>
                    <a:pt x="1505" y="20100"/>
                  </a:cubicBezTo>
                  <a:cubicBezTo>
                    <a:pt x="1583" y="20090"/>
                    <a:pt x="1707" y="20066"/>
                    <a:pt x="1863" y="20032"/>
                  </a:cubicBezTo>
                  <a:close/>
                  <a:moveTo>
                    <a:pt x="18658" y="0"/>
                  </a:moveTo>
                  <a:cubicBezTo>
                    <a:pt x="15952" y="0"/>
                    <a:pt x="17009" y="1110"/>
                    <a:pt x="15439" y="1437"/>
                  </a:cubicBezTo>
                  <a:cubicBezTo>
                    <a:pt x="15641" y="1417"/>
                    <a:pt x="15874" y="1417"/>
                    <a:pt x="16123" y="1417"/>
                  </a:cubicBezTo>
                  <a:cubicBezTo>
                    <a:pt x="15563" y="1593"/>
                    <a:pt x="15003" y="1768"/>
                    <a:pt x="14444" y="1880"/>
                  </a:cubicBezTo>
                  <a:cubicBezTo>
                    <a:pt x="14444" y="1938"/>
                    <a:pt x="15003" y="2055"/>
                    <a:pt x="15003" y="2055"/>
                  </a:cubicBezTo>
                  <a:cubicBezTo>
                    <a:pt x="14755" y="2109"/>
                    <a:pt x="14537" y="2138"/>
                    <a:pt x="14381" y="2138"/>
                  </a:cubicBezTo>
                  <a:cubicBezTo>
                    <a:pt x="14304" y="2138"/>
                    <a:pt x="14226" y="2128"/>
                    <a:pt x="14179" y="2109"/>
                  </a:cubicBezTo>
                  <a:cubicBezTo>
                    <a:pt x="14241" y="2498"/>
                    <a:pt x="13713" y="3775"/>
                    <a:pt x="13137" y="3775"/>
                  </a:cubicBezTo>
                  <a:cubicBezTo>
                    <a:pt x="13075" y="3775"/>
                    <a:pt x="13028" y="3765"/>
                    <a:pt x="12966" y="3736"/>
                  </a:cubicBezTo>
                  <a:cubicBezTo>
                    <a:pt x="13339" y="4203"/>
                    <a:pt x="14086" y="4028"/>
                    <a:pt x="14086" y="4374"/>
                  </a:cubicBezTo>
                  <a:cubicBezTo>
                    <a:pt x="13868" y="4271"/>
                    <a:pt x="13682" y="4232"/>
                    <a:pt x="13510" y="4232"/>
                  </a:cubicBezTo>
                  <a:cubicBezTo>
                    <a:pt x="12997" y="4232"/>
                    <a:pt x="12640" y="4588"/>
                    <a:pt x="12360" y="4695"/>
                  </a:cubicBezTo>
                  <a:cubicBezTo>
                    <a:pt x="12562" y="4671"/>
                    <a:pt x="12920" y="4651"/>
                    <a:pt x="13246" y="4651"/>
                  </a:cubicBezTo>
                  <a:cubicBezTo>
                    <a:pt x="13713" y="4651"/>
                    <a:pt x="14086" y="4695"/>
                    <a:pt x="13713" y="4841"/>
                  </a:cubicBezTo>
                  <a:cubicBezTo>
                    <a:pt x="13542" y="5046"/>
                    <a:pt x="10867" y="5255"/>
                    <a:pt x="11878" y="5255"/>
                  </a:cubicBezTo>
                  <a:cubicBezTo>
                    <a:pt x="12002" y="5255"/>
                    <a:pt x="12173" y="5250"/>
                    <a:pt x="12406" y="5245"/>
                  </a:cubicBezTo>
                  <a:cubicBezTo>
                    <a:pt x="12966" y="5362"/>
                    <a:pt x="12966" y="5538"/>
                    <a:pt x="12780" y="5708"/>
                  </a:cubicBezTo>
                  <a:cubicBezTo>
                    <a:pt x="12593" y="5650"/>
                    <a:pt x="12406" y="5650"/>
                    <a:pt x="12406" y="5591"/>
                  </a:cubicBezTo>
                  <a:cubicBezTo>
                    <a:pt x="12406" y="5650"/>
                    <a:pt x="12406" y="5650"/>
                    <a:pt x="12235" y="5708"/>
                  </a:cubicBezTo>
                  <a:cubicBezTo>
                    <a:pt x="11862" y="5591"/>
                    <a:pt x="11675" y="5421"/>
                    <a:pt x="11675" y="5304"/>
                  </a:cubicBezTo>
                  <a:cubicBezTo>
                    <a:pt x="11675" y="5421"/>
                    <a:pt x="11489" y="5421"/>
                    <a:pt x="11116" y="5421"/>
                  </a:cubicBezTo>
                  <a:cubicBezTo>
                    <a:pt x="12235" y="5591"/>
                    <a:pt x="10742" y="5591"/>
                    <a:pt x="11675" y="5825"/>
                  </a:cubicBezTo>
                  <a:cubicBezTo>
                    <a:pt x="11427" y="5771"/>
                    <a:pt x="11256" y="5742"/>
                    <a:pt x="11162" y="5742"/>
                  </a:cubicBezTo>
                  <a:cubicBezTo>
                    <a:pt x="11069" y="5742"/>
                    <a:pt x="11100" y="5786"/>
                    <a:pt x="11302" y="5883"/>
                  </a:cubicBezTo>
                  <a:cubicBezTo>
                    <a:pt x="11116" y="5825"/>
                    <a:pt x="10929" y="5825"/>
                    <a:pt x="10742" y="5766"/>
                  </a:cubicBezTo>
                  <a:cubicBezTo>
                    <a:pt x="10742" y="5849"/>
                    <a:pt x="10665" y="5927"/>
                    <a:pt x="10478" y="5991"/>
                  </a:cubicBezTo>
                  <a:cubicBezTo>
                    <a:pt x="10602" y="5971"/>
                    <a:pt x="10727" y="5961"/>
                    <a:pt x="10836" y="5961"/>
                  </a:cubicBezTo>
                  <a:cubicBezTo>
                    <a:pt x="10991" y="5961"/>
                    <a:pt x="11147" y="5976"/>
                    <a:pt x="11302" y="6000"/>
                  </a:cubicBezTo>
                  <a:cubicBezTo>
                    <a:pt x="11536" y="6107"/>
                    <a:pt x="11551" y="6151"/>
                    <a:pt x="11473" y="6151"/>
                  </a:cubicBezTo>
                  <a:cubicBezTo>
                    <a:pt x="11442" y="6151"/>
                    <a:pt x="11364" y="6137"/>
                    <a:pt x="11302" y="6117"/>
                  </a:cubicBezTo>
                  <a:cubicBezTo>
                    <a:pt x="11116" y="6229"/>
                    <a:pt x="9825" y="6117"/>
                    <a:pt x="9825" y="6346"/>
                  </a:cubicBezTo>
                  <a:cubicBezTo>
                    <a:pt x="9918" y="6317"/>
                    <a:pt x="10012" y="6302"/>
                    <a:pt x="10120" y="6302"/>
                  </a:cubicBezTo>
                  <a:cubicBezTo>
                    <a:pt x="10245" y="6302"/>
                    <a:pt x="10369" y="6317"/>
                    <a:pt x="10556" y="6346"/>
                  </a:cubicBezTo>
                  <a:cubicBezTo>
                    <a:pt x="9638" y="6638"/>
                    <a:pt x="11675" y="6867"/>
                    <a:pt x="10742" y="7101"/>
                  </a:cubicBezTo>
                  <a:cubicBezTo>
                    <a:pt x="10198" y="7101"/>
                    <a:pt x="10198" y="6984"/>
                    <a:pt x="9638" y="6984"/>
                  </a:cubicBezTo>
                  <a:cubicBezTo>
                    <a:pt x="9623" y="6974"/>
                    <a:pt x="9607" y="6969"/>
                    <a:pt x="9607" y="6969"/>
                  </a:cubicBezTo>
                  <a:cubicBezTo>
                    <a:pt x="9592" y="6969"/>
                    <a:pt x="10214" y="7398"/>
                    <a:pt x="10369" y="7447"/>
                  </a:cubicBezTo>
                  <a:cubicBezTo>
                    <a:pt x="10198" y="7447"/>
                    <a:pt x="10012" y="7447"/>
                    <a:pt x="10012" y="7505"/>
                  </a:cubicBezTo>
                  <a:cubicBezTo>
                    <a:pt x="8892" y="7335"/>
                    <a:pt x="10556" y="7447"/>
                    <a:pt x="9265" y="7276"/>
                  </a:cubicBezTo>
                  <a:cubicBezTo>
                    <a:pt x="9078" y="7335"/>
                    <a:pt x="8892" y="7447"/>
                    <a:pt x="9078" y="7505"/>
                  </a:cubicBezTo>
                  <a:cubicBezTo>
                    <a:pt x="9110" y="7486"/>
                    <a:pt x="9156" y="7481"/>
                    <a:pt x="9203" y="7481"/>
                  </a:cubicBezTo>
                  <a:cubicBezTo>
                    <a:pt x="9436" y="7481"/>
                    <a:pt x="9825" y="7690"/>
                    <a:pt x="9825" y="7739"/>
                  </a:cubicBezTo>
                  <a:cubicBezTo>
                    <a:pt x="9701" y="7739"/>
                    <a:pt x="9390" y="7827"/>
                    <a:pt x="9063" y="7827"/>
                  </a:cubicBezTo>
                  <a:cubicBezTo>
                    <a:pt x="8861" y="7827"/>
                    <a:pt x="8674" y="7793"/>
                    <a:pt x="8519" y="7681"/>
                  </a:cubicBezTo>
                  <a:cubicBezTo>
                    <a:pt x="8348" y="7914"/>
                    <a:pt x="8348" y="8143"/>
                    <a:pt x="8161" y="8377"/>
                  </a:cubicBezTo>
                  <a:cubicBezTo>
                    <a:pt x="7974" y="8552"/>
                    <a:pt x="7601" y="8723"/>
                    <a:pt x="7041" y="8898"/>
                  </a:cubicBezTo>
                  <a:cubicBezTo>
                    <a:pt x="7601" y="8898"/>
                    <a:pt x="7974" y="9015"/>
                    <a:pt x="8348" y="9073"/>
                  </a:cubicBezTo>
                  <a:cubicBezTo>
                    <a:pt x="8130" y="9142"/>
                    <a:pt x="7974" y="9171"/>
                    <a:pt x="7803" y="9171"/>
                  </a:cubicBezTo>
                  <a:cubicBezTo>
                    <a:pt x="7694" y="9171"/>
                    <a:pt x="7570" y="9156"/>
                    <a:pt x="7415" y="9132"/>
                  </a:cubicBezTo>
                  <a:cubicBezTo>
                    <a:pt x="7974" y="9249"/>
                    <a:pt x="7974" y="9361"/>
                    <a:pt x="7601" y="9536"/>
                  </a:cubicBezTo>
                  <a:cubicBezTo>
                    <a:pt x="7601" y="9483"/>
                    <a:pt x="6979" y="9239"/>
                    <a:pt x="6310" y="9239"/>
                  </a:cubicBezTo>
                  <a:cubicBezTo>
                    <a:pt x="6248" y="9239"/>
                    <a:pt x="6186" y="9239"/>
                    <a:pt x="6124" y="9249"/>
                  </a:cubicBezTo>
                  <a:cubicBezTo>
                    <a:pt x="7601" y="9361"/>
                    <a:pt x="6124" y="9653"/>
                    <a:pt x="7415" y="9828"/>
                  </a:cubicBezTo>
                  <a:cubicBezTo>
                    <a:pt x="7228" y="9828"/>
                    <a:pt x="7228" y="9828"/>
                    <a:pt x="7041" y="9887"/>
                  </a:cubicBezTo>
                  <a:cubicBezTo>
                    <a:pt x="7041" y="9887"/>
                    <a:pt x="7228" y="9940"/>
                    <a:pt x="7228" y="10057"/>
                  </a:cubicBezTo>
                  <a:cubicBezTo>
                    <a:pt x="7228" y="10291"/>
                    <a:pt x="7228" y="10578"/>
                    <a:pt x="7601" y="10695"/>
                  </a:cubicBezTo>
                  <a:cubicBezTo>
                    <a:pt x="7461" y="10676"/>
                    <a:pt x="7352" y="10661"/>
                    <a:pt x="7290" y="10661"/>
                  </a:cubicBezTo>
                  <a:cubicBezTo>
                    <a:pt x="7244" y="10661"/>
                    <a:pt x="7228" y="10671"/>
                    <a:pt x="7259" y="10686"/>
                  </a:cubicBezTo>
                  <a:cubicBezTo>
                    <a:pt x="7088" y="10642"/>
                    <a:pt x="6901" y="10617"/>
                    <a:pt x="6684" y="10617"/>
                  </a:cubicBezTo>
                  <a:cubicBezTo>
                    <a:pt x="6575" y="10617"/>
                    <a:pt x="6435" y="10622"/>
                    <a:pt x="6310" y="10637"/>
                  </a:cubicBezTo>
                  <a:cubicBezTo>
                    <a:pt x="6668" y="10754"/>
                    <a:pt x="6497" y="10812"/>
                    <a:pt x="6124" y="10929"/>
                  </a:cubicBezTo>
                  <a:cubicBezTo>
                    <a:pt x="6108" y="10924"/>
                    <a:pt x="6108" y="10924"/>
                    <a:pt x="6093" y="10924"/>
                  </a:cubicBezTo>
                  <a:cubicBezTo>
                    <a:pt x="6108" y="10924"/>
                    <a:pt x="6108" y="10929"/>
                    <a:pt x="6124" y="10929"/>
                  </a:cubicBezTo>
                  <a:cubicBezTo>
                    <a:pt x="6124" y="10929"/>
                    <a:pt x="6124" y="10929"/>
                    <a:pt x="6124" y="10929"/>
                  </a:cubicBezTo>
                  <a:cubicBezTo>
                    <a:pt x="6248" y="10939"/>
                    <a:pt x="6373" y="10963"/>
                    <a:pt x="6482" y="10988"/>
                  </a:cubicBezTo>
                  <a:cubicBezTo>
                    <a:pt x="6482" y="10929"/>
                    <a:pt x="6124" y="10871"/>
                    <a:pt x="6482" y="10871"/>
                  </a:cubicBezTo>
                  <a:cubicBezTo>
                    <a:pt x="7041" y="10929"/>
                    <a:pt x="6855" y="10929"/>
                    <a:pt x="6482" y="10988"/>
                  </a:cubicBezTo>
                  <a:cubicBezTo>
                    <a:pt x="5471" y="11197"/>
                    <a:pt x="6310" y="11460"/>
                    <a:pt x="5346" y="11460"/>
                  </a:cubicBezTo>
                  <a:cubicBezTo>
                    <a:pt x="5253" y="11460"/>
                    <a:pt x="5144" y="11455"/>
                    <a:pt x="5004" y="11450"/>
                  </a:cubicBezTo>
                  <a:cubicBezTo>
                    <a:pt x="4818" y="11450"/>
                    <a:pt x="7041" y="11854"/>
                    <a:pt x="5377" y="11971"/>
                  </a:cubicBezTo>
                  <a:cubicBezTo>
                    <a:pt x="5704" y="12127"/>
                    <a:pt x="6793" y="12570"/>
                    <a:pt x="5517" y="12570"/>
                  </a:cubicBezTo>
                  <a:cubicBezTo>
                    <a:pt x="5377" y="12570"/>
                    <a:pt x="5206" y="12566"/>
                    <a:pt x="5004" y="12551"/>
                  </a:cubicBezTo>
                  <a:cubicBezTo>
                    <a:pt x="5751" y="12960"/>
                    <a:pt x="5751" y="12785"/>
                    <a:pt x="5377" y="13072"/>
                  </a:cubicBezTo>
                  <a:cubicBezTo>
                    <a:pt x="5502" y="13062"/>
                    <a:pt x="5626" y="13057"/>
                    <a:pt x="5735" y="13057"/>
                  </a:cubicBezTo>
                  <a:cubicBezTo>
                    <a:pt x="6684" y="13057"/>
                    <a:pt x="7461" y="13428"/>
                    <a:pt x="7788" y="13481"/>
                  </a:cubicBezTo>
                  <a:cubicBezTo>
                    <a:pt x="7788" y="13486"/>
                    <a:pt x="7757" y="13491"/>
                    <a:pt x="7710" y="13491"/>
                  </a:cubicBezTo>
                  <a:cubicBezTo>
                    <a:pt x="7399" y="13491"/>
                    <a:pt x="6310" y="13364"/>
                    <a:pt x="6310" y="13364"/>
                  </a:cubicBezTo>
                  <a:cubicBezTo>
                    <a:pt x="7228" y="13364"/>
                    <a:pt x="7041" y="13306"/>
                    <a:pt x="5564" y="13130"/>
                  </a:cubicBezTo>
                  <a:cubicBezTo>
                    <a:pt x="5922" y="13247"/>
                    <a:pt x="5393" y="13247"/>
                    <a:pt x="4849" y="13247"/>
                  </a:cubicBezTo>
                  <a:cubicBezTo>
                    <a:pt x="4833" y="13247"/>
                    <a:pt x="4833" y="13242"/>
                    <a:pt x="4833" y="13242"/>
                  </a:cubicBezTo>
                  <a:cubicBezTo>
                    <a:pt x="4818" y="13242"/>
                    <a:pt x="4818" y="13247"/>
                    <a:pt x="4818" y="13247"/>
                  </a:cubicBezTo>
                  <a:cubicBezTo>
                    <a:pt x="4833" y="13247"/>
                    <a:pt x="4833" y="13247"/>
                    <a:pt x="4849" y="13247"/>
                  </a:cubicBezTo>
                  <a:cubicBezTo>
                    <a:pt x="5004" y="13301"/>
                    <a:pt x="6124" y="13958"/>
                    <a:pt x="6124" y="14178"/>
                  </a:cubicBezTo>
                  <a:cubicBezTo>
                    <a:pt x="4273" y="13768"/>
                    <a:pt x="5377" y="14002"/>
                    <a:pt x="4273" y="13710"/>
                  </a:cubicBezTo>
                  <a:cubicBezTo>
                    <a:pt x="4273" y="14002"/>
                    <a:pt x="5004" y="13885"/>
                    <a:pt x="3900" y="14002"/>
                  </a:cubicBezTo>
                  <a:cubicBezTo>
                    <a:pt x="4631" y="14061"/>
                    <a:pt x="4818" y="14178"/>
                    <a:pt x="4818" y="14406"/>
                  </a:cubicBezTo>
                  <a:cubicBezTo>
                    <a:pt x="4818" y="14406"/>
                    <a:pt x="2765" y="14996"/>
                    <a:pt x="4258" y="15249"/>
                  </a:cubicBezTo>
                  <a:cubicBezTo>
                    <a:pt x="3900" y="15200"/>
                    <a:pt x="3465" y="15152"/>
                    <a:pt x="3154" y="15103"/>
                  </a:cubicBezTo>
                  <a:cubicBezTo>
                    <a:pt x="4087" y="15278"/>
                    <a:pt x="5004" y="15566"/>
                    <a:pt x="5937" y="15741"/>
                  </a:cubicBezTo>
                  <a:cubicBezTo>
                    <a:pt x="5937" y="15741"/>
                    <a:pt x="3807" y="15424"/>
                    <a:pt x="2998" y="15424"/>
                  </a:cubicBezTo>
                  <a:cubicBezTo>
                    <a:pt x="2718" y="15424"/>
                    <a:pt x="2594" y="15463"/>
                    <a:pt x="2780" y="15566"/>
                  </a:cubicBezTo>
                  <a:cubicBezTo>
                    <a:pt x="3154" y="15566"/>
                    <a:pt x="3713" y="15566"/>
                    <a:pt x="4087" y="15624"/>
                  </a:cubicBezTo>
                  <a:cubicBezTo>
                    <a:pt x="3527" y="15683"/>
                    <a:pt x="2967" y="15683"/>
                    <a:pt x="2594" y="15741"/>
                  </a:cubicBezTo>
                  <a:cubicBezTo>
                    <a:pt x="3154" y="15741"/>
                    <a:pt x="3527" y="15858"/>
                    <a:pt x="3900" y="15975"/>
                  </a:cubicBezTo>
                  <a:cubicBezTo>
                    <a:pt x="3527" y="15916"/>
                    <a:pt x="2967" y="15858"/>
                    <a:pt x="2594" y="15799"/>
                  </a:cubicBezTo>
                  <a:cubicBezTo>
                    <a:pt x="2967" y="15916"/>
                    <a:pt x="3340" y="16033"/>
                    <a:pt x="3713" y="16087"/>
                  </a:cubicBezTo>
                  <a:cubicBezTo>
                    <a:pt x="3154" y="16033"/>
                    <a:pt x="2780" y="16033"/>
                    <a:pt x="2236" y="16033"/>
                  </a:cubicBezTo>
                  <a:cubicBezTo>
                    <a:pt x="2236" y="16087"/>
                    <a:pt x="2236" y="16145"/>
                    <a:pt x="2236" y="16199"/>
                  </a:cubicBezTo>
                  <a:cubicBezTo>
                    <a:pt x="2221" y="16199"/>
                    <a:pt x="2221" y="16199"/>
                    <a:pt x="2221" y="16199"/>
                  </a:cubicBezTo>
                  <a:cubicBezTo>
                    <a:pt x="2221" y="16199"/>
                    <a:pt x="2221" y="16204"/>
                    <a:pt x="2236" y="16204"/>
                  </a:cubicBezTo>
                  <a:cubicBezTo>
                    <a:pt x="2236" y="16204"/>
                    <a:pt x="2236" y="16204"/>
                    <a:pt x="2236" y="16199"/>
                  </a:cubicBezTo>
                  <a:cubicBezTo>
                    <a:pt x="2392" y="16223"/>
                    <a:pt x="3885" y="16569"/>
                    <a:pt x="3713" y="16725"/>
                  </a:cubicBezTo>
                  <a:cubicBezTo>
                    <a:pt x="3434" y="16642"/>
                    <a:pt x="2967" y="16588"/>
                    <a:pt x="2516" y="16588"/>
                  </a:cubicBezTo>
                  <a:cubicBezTo>
                    <a:pt x="2361" y="16588"/>
                    <a:pt x="2190" y="16593"/>
                    <a:pt x="2050" y="16613"/>
                  </a:cubicBezTo>
                  <a:cubicBezTo>
                    <a:pt x="3154" y="16783"/>
                    <a:pt x="4273" y="17017"/>
                    <a:pt x="5191" y="17309"/>
                  </a:cubicBezTo>
                  <a:cubicBezTo>
                    <a:pt x="5051" y="17295"/>
                    <a:pt x="4942" y="17285"/>
                    <a:pt x="4880" y="17285"/>
                  </a:cubicBezTo>
                  <a:cubicBezTo>
                    <a:pt x="4678" y="17285"/>
                    <a:pt x="4771" y="17348"/>
                    <a:pt x="5191" y="17480"/>
                  </a:cubicBezTo>
                  <a:cubicBezTo>
                    <a:pt x="4662" y="17368"/>
                    <a:pt x="1210" y="16666"/>
                    <a:pt x="945" y="16666"/>
                  </a:cubicBezTo>
                  <a:cubicBezTo>
                    <a:pt x="945" y="16666"/>
                    <a:pt x="930" y="16666"/>
                    <a:pt x="930" y="16671"/>
                  </a:cubicBezTo>
                  <a:cubicBezTo>
                    <a:pt x="743" y="16725"/>
                    <a:pt x="557" y="16842"/>
                    <a:pt x="386" y="16900"/>
                  </a:cubicBezTo>
                  <a:cubicBezTo>
                    <a:pt x="743" y="17017"/>
                    <a:pt x="1303" y="17075"/>
                    <a:pt x="1676" y="17192"/>
                  </a:cubicBezTo>
                  <a:cubicBezTo>
                    <a:pt x="1490" y="17075"/>
                    <a:pt x="1303" y="16959"/>
                    <a:pt x="1117" y="16842"/>
                  </a:cubicBezTo>
                  <a:cubicBezTo>
                    <a:pt x="2050" y="16900"/>
                    <a:pt x="2594" y="17075"/>
                    <a:pt x="2780" y="17363"/>
                  </a:cubicBezTo>
                  <a:cubicBezTo>
                    <a:pt x="2236" y="17363"/>
                    <a:pt x="1692" y="17309"/>
                    <a:pt x="1148" y="17197"/>
                  </a:cubicBezTo>
                  <a:cubicBezTo>
                    <a:pt x="1272" y="17251"/>
                    <a:pt x="1256" y="17645"/>
                    <a:pt x="759" y="17713"/>
                  </a:cubicBezTo>
                  <a:cubicBezTo>
                    <a:pt x="1987" y="17733"/>
                    <a:pt x="3449" y="17845"/>
                    <a:pt x="4444" y="18001"/>
                  </a:cubicBezTo>
                  <a:cubicBezTo>
                    <a:pt x="3962" y="18088"/>
                    <a:pt x="3589" y="18118"/>
                    <a:pt x="3263" y="18118"/>
                  </a:cubicBezTo>
                  <a:cubicBezTo>
                    <a:pt x="2469" y="18118"/>
                    <a:pt x="1972" y="17942"/>
                    <a:pt x="930" y="17942"/>
                  </a:cubicBezTo>
                  <a:cubicBezTo>
                    <a:pt x="914" y="17942"/>
                    <a:pt x="899" y="17942"/>
                    <a:pt x="883" y="17942"/>
                  </a:cubicBezTo>
                  <a:cubicBezTo>
                    <a:pt x="557" y="17942"/>
                    <a:pt x="2609" y="18590"/>
                    <a:pt x="2780" y="18756"/>
                  </a:cubicBezTo>
                  <a:cubicBezTo>
                    <a:pt x="2765" y="18756"/>
                    <a:pt x="2749" y="18751"/>
                    <a:pt x="2718" y="18751"/>
                  </a:cubicBezTo>
                  <a:cubicBezTo>
                    <a:pt x="2221" y="18751"/>
                    <a:pt x="541" y="19218"/>
                    <a:pt x="12" y="19218"/>
                  </a:cubicBezTo>
                  <a:cubicBezTo>
                    <a:pt x="-112" y="19218"/>
                    <a:pt x="743" y="19477"/>
                    <a:pt x="1008" y="19477"/>
                  </a:cubicBezTo>
                  <a:cubicBezTo>
                    <a:pt x="1132" y="19477"/>
                    <a:pt x="1117" y="19413"/>
                    <a:pt x="743" y="19218"/>
                  </a:cubicBezTo>
                  <a:cubicBezTo>
                    <a:pt x="2843" y="19438"/>
                    <a:pt x="3791" y="20275"/>
                    <a:pt x="1567" y="20275"/>
                  </a:cubicBezTo>
                  <a:cubicBezTo>
                    <a:pt x="1428" y="20275"/>
                    <a:pt x="1288" y="20270"/>
                    <a:pt x="1117" y="20266"/>
                  </a:cubicBezTo>
                  <a:cubicBezTo>
                    <a:pt x="1241" y="20192"/>
                    <a:pt x="1350" y="20144"/>
                    <a:pt x="1505" y="20100"/>
                  </a:cubicBezTo>
                  <a:cubicBezTo>
                    <a:pt x="1474" y="20105"/>
                    <a:pt x="1443" y="20110"/>
                    <a:pt x="1428" y="20110"/>
                  </a:cubicBezTo>
                  <a:cubicBezTo>
                    <a:pt x="1334" y="20110"/>
                    <a:pt x="1381" y="20051"/>
                    <a:pt x="1490" y="19915"/>
                  </a:cubicBezTo>
                  <a:cubicBezTo>
                    <a:pt x="930" y="20149"/>
                    <a:pt x="557" y="20324"/>
                    <a:pt x="199" y="20553"/>
                  </a:cubicBezTo>
                  <a:cubicBezTo>
                    <a:pt x="199" y="20611"/>
                    <a:pt x="2967" y="20845"/>
                    <a:pt x="1863" y="21132"/>
                  </a:cubicBezTo>
                  <a:cubicBezTo>
                    <a:pt x="1117" y="21132"/>
                    <a:pt x="1490" y="21132"/>
                    <a:pt x="1490" y="21020"/>
                  </a:cubicBezTo>
                  <a:cubicBezTo>
                    <a:pt x="557" y="21366"/>
                    <a:pt x="3340" y="21308"/>
                    <a:pt x="2423" y="21600"/>
                  </a:cubicBezTo>
                  <a:cubicBezTo>
                    <a:pt x="2594" y="21600"/>
                    <a:pt x="2780" y="21542"/>
                    <a:pt x="3154" y="21542"/>
                  </a:cubicBezTo>
                  <a:cubicBezTo>
                    <a:pt x="2050" y="21542"/>
                    <a:pt x="3340" y="21249"/>
                    <a:pt x="2236" y="21249"/>
                  </a:cubicBezTo>
                  <a:cubicBezTo>
                    <a:pt x="2780" y="21249"/>
                    <a:pt x="3154" y="21191"/>
                    <a:pt x="3713" y="21132"/>
                  </a:cubicBezTo>
                  <a:cubicBezTo>
                    <a:pt x="2967" y="21074"/>
                    <a:pt x="2594" y="20845"/>
                    <a:pt x="2236" y="20670"/>
                  </a:cubicBezTo>
                  <a:cubicBezTo>
                    <a:pt x="2516" y="20714"/>
                    <a:pt x="2687" y="20733"/>
                    <a:pt x="2765" y="20733"/>
                  </a:cubicBezTo>
                  <a:cubicBezTo>
                    <a:pt x="2889" y="20733"/>
                    <a:pt x="2765" y="20684"/>
                    <a:pt x="2423" y="20611"/>
                  </a:cubicBezTo>
                  <a:cubicBezTo>
                    <a:pt x="2578" y="20597"/>
                    <a:pt x="2718" y="20587"/>
                    <a:pt x="2858" y="20587"/>
                  </a:cubicBezTo>
                  <a:cubicBezTo>
                    <a:pt x="3169" y="20587"/>
                    <a:pt x="3402" y="20631"/>
                    <a:pt x="3527" y="20670"/>
                  </a:cubicBezTo>
                  <a:cubicBezTo>
                    <a:pt x="4087" y="19973"/>
                    <a:pt x="5937" y="19218"/>
                    <a:pt x="6124" y="18697"/>
                  </a:cubicBezTo>
                  <a:cubicBezTo>
                    <a:pt x="6310" y="18293"/>
                    <a:pt x="4444" y="17192"/>
                    <a:pt x="6855" y="16900"/>
                  </a:cubicBezTo>
                  <a:cubicBezTo>
                    <a:pt x="6699" y="16910"/>
                    <a:pt x="6590" y="16915"/>
                    <a:pt x="6513" y="16915"/>
                  </a:cubicBezTo>
                  <a:cubicBezTo>
                    <a:pt x="6093" y="16915"/>
                    <a:pt x="7041" y="16783"/>
                    <a:pt x="7041" y="16783"/>
                  </a:cubicBezTo>
                  <a:cubicBezTo>
                    <a:pt x="6855" y="16671"/>
                    <a:pt x="6310" y="16671"/>
                    <a:pt x="6124" y="16613"/>
                  </a:cubicBezTo>
                  <a:cubicBezTo>
                    <a:pt x="6186" y="16613"/>
                    <a:pt x="6248" y="16618"/>
                    <a:pt x="6310" y="16618"/>
                  </a:cubicBezTo>
                  <a:cubicBezTo>
                    <a:pt x="7321" y="16618"/>
                    <a:pt x="6466" y="16145"/>
                    <a:pt x="5937" y="16087"/>
                  </a:cubicBezTo>
                  <a:cubicBezTo>
                    <a:pt x="5564" y="16033"/>
                    <a:pt x="6855" y="15975"/>
                    <a:pt x="6855" y="15975"/>
                  </a:cubicBezTo>
                  <a:cubicBezTo>
                    <a:pt x="6668" y="15916"/>
                    <a:pt x="6310" y="15799"/>
                    <a:pt x="6124" y="15741"/>
                  </a:cubicBezTo>
                  <a:cubicBezTo>
                    <a:pt x="7228" y="15624"/>
                    <a:pt x="7041" y="15566"/>
                    <a:pt x="6668" y="15337"/>
                  </a:cubicBezTo>
                  <a:cubicBezTo>
                    <a:pt x="6310" y="15161"/>
                    <a:pt x="9265" y="14290"/>
                    <a:pt x="8161" y="14178"/>
                  </a:cubicBezTo>
                  <a:cubicBezTo>
                    <a:pt x="8254" y="14187"/>
                    <a:pt x="8363" y="14192"/>
                    <a:pt x="8472" y="14192"/>
                  </a:cubicBezTo>
                  <a:cubicBezTo>
                    <a:pt x="9078" y="14192"/>
                    <a:pt x="9825" y="14070"/>
                    <a:pt x="8892" y="13827"/>
                  </a:cubicBezTo>
                  <a:cubicBezTo>
                    <a:pt x="9452" y="13885"/>
                    <a:pt x="9638" y="13827"/>
                    <a:pt x="9825" y="13944"/>
                  </a:cubicBezTo>
                  <a:cubicBezTo>
                    <a:pt x="9825" y="13827"/>
                    <a:pt x="8161" y="13364"/>
                    <a:pt x="8161" y="13364"/>
                  </a:cubicBezTo>
                  <a:cubicBezTo>
                    <a:pt x="10012" y="13364"/>
                    <a:pt x="7974" y="12551"/>
                    <a:pt x="9638" y="12205"/>
                  </a:cubicBezTo>
                  <a:cubicBezTo>
                    <a:pt x="9265" y="12205"/>
                    <a:pt x="9078" y="12147"/>
                    <a:pt x="8892" y="12088"/>
                  </a:cubicBezTo>
                  <a:cubicBezTo>
                    <a:pt x="9390" y="11937"/>
                    <a:pt x="9467" y="11884"/>
                    <a:pt x="9467" y="11864"/>
                  </a:cubicBezTo>
                  <a:cubicBezTo>
                    <a:pt x="9498" y="11874"/>
                    <a:pt x="9514" y="11874"/>
                    <a:pt x="9561" y="11874"/>
                  </a:cubicBezTo>
                  <a:cubicBezTo>
                    <a:pt x="9825" y="11874"/>
                    <a:pt x="10463" y="11703"/>
                    <a:pt x="10976" y="11703"/>
                  </a:cubicBezTo>
                  <a:cubicBezTo>
                    <a:pt x="11162" y="11703"/>
                    <a:pt x="11349" y="11728"/>
                    <a:pt x="11489" y="11796"/>
                  </a:cubicBezTo>
                  <a:cubicBezTo>
                    <a:pt x="11489" y="11626"/>
                    <a:pt x="11302" y="11567"/>
                    <a:pt x="10742" y="11567"/>
                  </a:cubicBezTo>
                  <a:cubicBezTo>
                    <a:pt x="10742" y="11567"/>
                    <a:pt x="13526" y="9302"/>
                    <a:pt x="12406" y="8840"/>
                  </a:cubicBezTo>
                  <a:cubicBezTo>
                    <a:pt x="13650" y="8616"/>
                    <a:pt x="14739" y="7325"/>
                    <a:pt x="13184" y="7325"/>
                  </a:cubicBezTo>
                  <a:cubicBezTo>
                    <a:pt x="13106" y="7325"/>
                    <a:pt x="13044" y="7330"/>
                    <a:pt x="12966" y="7335"/>
                  </a:cubicBezTo>
                  <a:cubicBezTo>
                    <a:pt x="13899" y="7043"/>
                    <a:pt x="15936" y="6176"/>
                    <a:pt x="16123" y="5942"/>
                  </a:cubicBezTo>
                  <a:lnTo>
                    <a:pt x="15190" y="5942"/>
                  </a:lnTo>
                  <a:cubicBezTo>
                    <a:pt x="15377" y="5942"/>
                    <a:pt x="16667" y="5825"/>
                    <a:pt x="15563" y="5708"/>
                  </a:cubicBezTo>
                  <a:cubicBezTo>
                    <a:pt x="15672" y="5693"/>
                    <a:pt x="15781" y="5684"/>
                    <a:pt x="15874" y="5684"/>
                  </a:cubicBezTo>
                  <a:cubicBezTo>
                    <a:pt x="16139" y="5684"/>
                    <a:pt x="16356" y="5728"/>
                    <a:pt x="16481" y="5766"/>
                  </a:cubicBezTo>
                  <a:cubicBezTo>
                    <a:pt x="16481" y="5766"/>
                    <a:pt x="16201" y="5455"/>
                    <a:pt x="16014" y="5455"/>
                  </a:cubicBezTo>
                  <a:cubicBezTo>
                    <a:pt x="15983" y="5455"/>
                    <a:pt x="15952" y="5465"/>
                    <a:pt x="15936" y="5479"/>
                  </a:cubicBezTo>
                  <a:cubicBezTo>
                    <a:pt x="15936" y="5421"/>
                    <a:pt x="16123" y="5421"/>
                    <a:pt x="16123" y="5421"/>
                  </a:cubicBezTo>
                  <a:cubicBezTo>
                    <a:pt x="16123" y="5391"/>
                    <a:pt x="16123" y="5377"/>
                    <a:pt x="16139" y="5377"/>
                  </a:cubicBezTo>
                  <a:cubicBezTo>
                    <a:pt x="16170" y="5377"/>
                    <a:pt x="16216" y="5391"/>
                    <a:pt x="16294" y="5421"/>
                  </a:cubicBezTo>
                  <a:cubicBezTo>
                    <a:pt x="16387" y="5421"/>
                    <a:pt x="16434" y="5440"/>
                    <a:pt x="16465" y="5440"/>
                  </a:cubicBezTo>
                  <a:cubicBezTo>
                    <a:pt x="16527" y="5440"/>
                    <a:pt x="16574" y="5406"/>
                    <a:pt x="16667" y="5245"/>
                  </a:cubicBezTo>
                  <a:cubicBezTo>
                    <a:pt x="16387" y="5202"/>
                    <a:pt x="16092" y="5119"/>
                    <a:pt x="15719" y="5114"/>
                  </a:cubicBezTo>
                  <a:cubicBezTo>
                    <a:pt x="17802" y="4963"/>
                    <a:pt x="16123" y="3911"/>
                    <a:pt x="16123" y="3911"/>
                  </a:cubicBezTo>
                  <a:cubicBezTo>
                    <a:pt x="16310" y="3926"/>
                    <a:pt x="16496" y="3935"/>
                    <a:pt x="16683" y="3935"/>
                  </a:cubicBezTo>
                  <a:cubicBezTo>
                    <a:pt x="17149" y="3935"/>
                    <a:pt x="17554" y="3882"/>
                    <a:pt x="17974" y="3794"/>
                  </a:cubicBezTo>
                  <a:cubicBezTo>
                    <a:pt x="17787" y="3624"/>
                    <a:pt x="17414" y="3565"/>
                    <a:pt x="17040" y="3507"/>
                  </a:cubicBezTo>
                  <a:cubicBezTo>
                    <a:pt x="17600" y="3214"/>
                    <a:pt x="19451" y="3098"/>
                    <a:pt x="18160" y="2635"/>
                  </a:cubicBezTo>
                  <a:cubicBezTo>
                    <a:pt x="18518" y="2635"/>
                    <a:pt x="18891" y="2576"/>
                    <a:pt x="19078" y="2576"/>
                  </a:cubicBezTo>
                  <a:cubicBezTo>
                    <a:pt x="18891" y="2172"/>
                    <a:pt x="18518" y="1188"/>
                    <a:pt x="20928" y="721"/>
                  </a:cubicBezTo>
                  <a:cubicBezTo>
                    <a:pt x="20555" y="662"/>
                    <a:pt x="20197" y="609"/>
                    <a:pt x="19824" y="609"/>
                  </a:cubicBezTo>
                  <a:cubicBezTo>
                    <a:pt x="20011" y="492"/>
                    <a:pt x="21488" y="258"/>
                    <a:pt x="20197" y="83"/>
                  </a:cubicBezTo>
                  <a:cubicBezTo>
                    <a:pt x="19575" y="24"/>
                    <a:pt x="19078" y="0"/>
                    <a:pt x="186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59" name="Google Shape;2372;p34"/>
            <p:cNvSpPr/>
            <p:nvPr/>
          </p:nvSpPr>
          <p:spPr>
            <a:xfrm>
              <a:off x="405302" y="3696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6" h="21600" fill="norm" stroke="1" extrusionOk="0">
                  <a:moveTo>
                    <a:pt x="1106" y="0"/>
                  </a:moveTo>
                  <a:cubicBezTo>
                    <a:pt x="-2134" y="0"/>
                    <a:pt x="1106" y="8100"/>
                    <a:pt x="19466" y="21600"/>
                  </a:cubicBezTo>
                  <a:cubicBezTo>
                    <a:pt x="12986" y="8100"/>
                    <a:pt x="4346" y="0"/>
                    <a:pt x="11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0" name="Google Shape;2376;p34"/>
            <p:cNvSpPr/>
            <p:nvPr/>
          </p:nvSpPr>
          <p:spPr>
            <a:xfrm>
              <a:off x="380357" y="4860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608" h="21600" fill="norm" stroke="1" extrusionOk="0">
                  <a:moveTo>
                    <a:pt x="4212" y="0"/>
                  </a:moveTo>
                  <a:cubicBezTo>
                    <a:pt x="-7020" y="0"/>
                    <a:pt x="7236" y="21600"/>
                    <a:pt x="11988" y="21600"/>
                  </a:cubicBezTo>
                  <a:cubicBezTo>
                    <a:pt x="14580" y="21600"/>
                    <a:pt x="14580" y="16200"/>
                    <a:pt x="8100" y="600"/>
                  </a:cubicBezTo>
                  <a:cubicBezTo>
                    <a:pt x="6372" y="0"/>
                    <a:pt x="5076" y="0"/>
                    <a:pt x="42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1" name="Google Shape;2378;p34"/>
            <p:cNvSpPr/>
            <p:nvPr/>
          </p:nvSpPr>
          <p:spPr>
            <a:xfrm>
              <a:off x="385302" y="4815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98" h="21600" fill="norm" stroke="1" extrusionOk="0">
                  <a:moveTo>
                    <a:pt x="2291" y="0"/>
                  </a:moveTo>
                  <a:cubicBezTo>
                    <a:pt x="363" y="0"/>
                    <a:pt x="-409" y="3600"/>
                    <a:pt x="749" y="12240"/>
                  </a:cubicBezTo>
                  <a:cubicBezTo>
                    <a:pt x="-3880" y="12240"/>
                    <a:pt x="14634" y="20880"/>
                    <a:pt x="10006" y="20880"/>
                  </a:cubicBezTo>
                  <a:cubicBezTo>
                    <a:pt x="11163" y="21600"/>
                    <a:pt x="11934" y="21600"/>
                    <a:pt x="12320" y="21600"/>
                  </a:cubicBezTo>
                  <a:cubicBezTo>
                    <a:pt x="17720" y="21600"/>
                    <a:pt x="6920" y="0"/>
                    <a:pt x="2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2" name="Google Shape;2379;p34"/>
            <p:cNvSpPr/>
            <p:nvPr/>
          </p:nvSpPr>
          <p:spPr>
            <a:xfrm>
              <a:off x="377741" y="4849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8" h="21600" fill="norm" stroke="1" extrusionOk="0">
                  <a:moveTo>
                    <a:pt x="591" y="0"/>
                  </a:moveTo>
                  <a:cubicBezTo>
                    <a:pt x="-2912" y="0"/>
                    <a:pt x="9931" y="21600"/>
                    <a:pt x="18688" y="21600"/>
                  </a:cubicBezTo>
                  <a:cubicBezTo>
                    <a:pt x="7596" y="4320"/>
                    <a:pt x="1758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3" name="Google Shape;2380;p34"/>
            <p:cNvSpPr/>
            <p:nvPr/>
          </p:nvSpPr>
          <p:spPr>
            <a:xfrm>
              <a:off x="378984" y="4820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0"/>
                  </a:moveTo>
                  <a:cubicBezTo>
                    <a:pt x="-12000" y="21600"/>
                    <a:pt x="9600" y="0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4" name="Google Shape;2382;p34"/>
            <p:cNvSpPr/>
            <p:nvPr/>
          </p:nvSpPr>
          <p:spPr>
            <a:xfrm>
              <a:off x="381162" y="4731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0" h="21600" fill="norm" stroke="1" extrusionOk="0">
                  <a:moveTo>
                    <a:pt x="17950" y="0"/>
                  </a:moveTo>
                  <a:cubicBezTo>
                    <a:pt x="2241" y="0"/>
                    <a:pt x="-3650" y="21600"/>
                    <a:pt x="2241" y="21600"/>
                  </a:cubicBezTo>
                  <a:cubicBezTo>
                    <a:pt x="4205" y="21600"/>
                    <a:pt x="10095" y="16615"/>
                    <a:pt x="179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5" name="Google Shape;2383;p34"/>
            <p:cNvSpPr/>
            <p:nvPr/>
          </p:nvSpPr>
          <p:spPr>
            <a:xfrm>
              <a:off x="377617" y="474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0" y="0"/>
                  </a:moveTo>
                  <a:cubicBezTo>
                    <a:pt x="12150" y="14400"/>
                    <a:pt x="19575" y="21600"/>
                    <a:pt x="20925" y="21600"/>
                  </a:cubicBezTo>
                  <a:cubicBezTo>
                    <a:pt x="21600" y="21600"/>
                    <a:pt x="16200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6" name="Google Shape;2384;p34"/>
            <p:cNvSpPr/>
            <p:nvPr/>
          </p:nvSpPr>
          <p:spPr>
            <a:xfrm>
              <a:off x="377275" y="4724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3600" y="0"/>
                    <a:pt x="1800" y="1440"/>
                    <a:pt x="0" y="5760"/>
                  </a:cubicBezTo>
                  <a:cubicBezTo>
                    <a:pt x="4800" y="11520"/>
                    <a:pt x="6600" y="21600"/>
                    <a:pt x="11400" y="21600"/>
                  </a:cubicBezTo>
                  <a:cubicBezTo>
                    <a:pt x="13800" y="21600"/>
                    <a:pt x="16800" y="19440"/>
                    <a:pt x="21600" y="14400"/>
                  </a:cubicBezTo>
                  <a:cubicBezTo>
                    <a:pt x="16200" y="14400"/>
                    <a:pt x="10800" y="0"/>
                    <a:pt x="5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7" name="Google Shape;2385;p34"/>
            <p:cNvSpPr/>
            <p:nvPr/>
          </p:nvSpPr>
          <p:spPr>
            <a:xfrm>
              <a:off x="384139" y="46153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fill="norm" stroke="1" extrusionOk="0">
                  <a:moveTo>
                    <a:pt x="0" y="0"/>
                  </a:moveTo>
                  <a:cubicBezTo>
                    <a:pt x="14512" y="15965"/>
                    <a:pt x="20925" y="21600"/>
                    <a:pt x="21262" y="21600"/>
                  </a:cubicBezTo>
                  <a:cubicBezTo>
                    <a:pt x="21600" y="21600"/>
                    <a:pt x="13500" y="122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8" name="Google Shape;2386;p34"/>
            <p:cNvSpPr/>
            <p:nvPr/>
          </p:nvSpPr>
          <p:spPr>
            <a:xfrm>
              <a:off x="381258" y="44913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3" h="21600" fill="norm" stroke="1" extrusionOk="0">
                  <a:moveTo>
                    <a:pt x="513" y="0"/>
                  </a:moveTo>
                  <a:cubicBezTo>
                    <a:pt x="-1647" y="0"/>
                    <a:pt x="2673" y="7200"/>
                    <a:pt x="19953" y="21600"/>
                  </a:cubicBezTo>
                  <a:cubicBezTo>
                    <a:pt x="11313" y="7200"/>
                    <a:pt x="2673" y="0"/>
                    <a:pt x="5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69" name="Google Shape;2388;p34"/>
            <p:cNvSpPr/>
            <p:nvPr/>
          </p:nvSpPr>
          <p:spPr>
            <a:xfrm>
              <a:off x="425749" y="3293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0" name="Google Shape;2389;p34"/>
            <p:cNvSpPr/>
            <p:nvPr/>
          </p:nvSpPr>
          <p:spPr>
            <a:xfrm>
              <a:off x="388857" y="4101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19557" y="0"/>
                  </a:moveTo>
                  <a:cubicBezTo>
                    <a:pt x="1043" y="16615"/>
                    <a:pt x="-2043" y="21600"/>
                    <a:pt x="1043" y="21600"/>
                  </a:cubicBezTo>
                  <a:cubicBezTo>
                    <a:pt x="4746" y="21600"/>
                    <a:pt x="19557" y="11631"/>
                    <a:pt x="195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1" name="Google Shape;2391;p34"/>
            <p:cNvSpPr/>
            <p:nvPr/>
          </p:nvSpPr>
          <p:spPr>
            <a:xfrm>
              <a:off x="392352" y="3950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cubicBezTo>
                    <a:pt x="0" y="10800"/>
                    <a:pt x="0" y="21600"/>
                    <a:pt x="0" y="21600"/>
                  </a:cubicBezTo>
                  <a:cubicBezTo>
                    <a:pt x="0" y="10800"/>
                    <a:pt x="216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2" name="Google Shape;2392;p34"/>
            <p:cNvSpPr/>
            <p:nvPr/>
          </p:nvSpPr>
          <p:spPr>
            <a:xfrm>
              <a:off x="408008" y="3516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927" y="15882"/>
                    <a:pt x="0" y="21600"/>
                    <a:pt x="0" y="21600"/>
                  </a:cubicBezTo>
                  <a:cubicBezTo>
                    <a:pt x="1964" y="21600"/>
                    <a:pt x="21600" y="444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3" name="Google Shape;2394;p34"/>
            <p:cNvSpPr/>
            <p:nvPr/>
          </p:nvSpPr>
          <p:spPr>
            <a:xfrm>
              <a:off x="406183" y="3514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8" h="21600" fill="norm" stroke="1" extrusionOk="0">
                  <a:moveTo>
                    <a:pt x="367" y="0"/>
                  </a:moveTo>
                  <a:cubicBezTo>
                    <a:pt x="-1176" y="0"/>
                    <a:pt x="1910" y="5815"/>
                    <a:pt x="14253" y="21600"/>
                  </a:cubicBezTo>
                  <a:cubicBezTo>
                    <a:pt x="20424" y="21600"/>
                    <a:pt x="1910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4" name="Google Shape;2399;p34"/>
            <p:cNvSpPr/>
            <p:nvPr/>
          </p:nvSpPr>
          <p:spPr>
            <a:xfrm>
              <a:off x="402119" y="3484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46" h="21600" fill="norm" stroke="1" extrusionOk="0">
                  <a:moveTo>
                    <a:pt x="17052" y="0"/>
                  </a:moveTo>
                  <a:cubicBezTo>
                    <a:pt x="13729" y="0"/>
                    <a:pt x="-2886" y="21600"/>
                    <a:pt x="437" y="21600"/>
                  </a:cubicBezTo>
                  <a:cubicBezTo>
                    <a:pt x="2099" y="21600"/>
                    <a:pt x="5422" y="18514"/>
                    <a:pt x="13729" y="10800"/>
                  </a:cubicBezTo>
                  <a:cubicBezTo>
                    <a:pt x="18714" y="3086"/>
                    <a:pt x="18714" y="0"/>
                    <a:pt x="170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5" name="Google Shape;2401;p34"/>
            <p:cNvSpPr/>
            <p:nvPr/>
          </p:nvSpPr>
          <p:spPr>
            <a:xfrm>
              <a:off x="402973" y="349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10800" y="7200"/>
                    <a:pt x="10800" y="14400"/>
                    <a:pt x="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6" name="Google Shape;2403;p34"/>
            <p:cNvSpPr/>
            <p:nvPr/>
          </p:nvSpPr>
          <p:spPr>
            <a:xfrm>
              <a:off x="399855" y="3465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4629" y="15600"/>
                    <a:pt x="0" y="21600"/>
                    <a:pt x="0" y="21600"/>
                  </a:cubicBezTo>
                  <a:cubicBezTo>
                    <a:pt x="0" y="21600"/>
                    <a:pt x="10800" y="120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7" name="Google Shape;2405;p34"/>
            <p:cNvSpPr/>
            <p:nvPr/>
          </p:nvSpPr>
          <p:spPr>
            <a:xfrm>
              <a:off x="401736" y="3499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8" name="Google Shape;2406;p34"/>
            <p:cNvSpPr/>
            <p:nvPr/>
          </p:nvSpPr>
          <p:spPr>
            <a:xfrm>
              <a:off x="398921" y="34484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600" fill="norm" stroke="1" extrusionOk="0">
                  <a:moveTo>
                    <a:pt x="20762" y="0"/>
                  </a:moveTo>
                  <a:cubicBezTo>
                    <a:pt x="19898" y="0"/>
                    <a:pt x="-838" y="21600"/>
                    <a:pt x="26" y="21600"/>
                  </a:cubicBezTo>
                  <a:cubicBezTo>
                    <a:pt x="26" y="21600"/>
                    <a:pt x="2618" y="19749"/>
                    <a:pt x="7802" y="14811"/>
                  </a:cubicBezTo>
                  <a:cubicBezTo>
                    <a:pt x="18170" y="4320"/>
                    <a:pt x="20762" y="0"/>
                    <a:pt x="207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79" name="Google Shape;2407;p34"/>
            <p:cNvSpPr/>
            <p:nvPr/>
          </p:nvSpPr>
          <p:spPr>
            <a:xfrm>
              <a:off x="397907" y="3442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6200" y="0"/>
                  </a:moveTo>
                  <a:cubicBezTo>
                    <a:pt x="10800" y="0"/>
                    <a:pt x="0" y="7200"/>
                    <a:pt x="0" y="21600"/>
                  </a:cubicBezTo>
                  <a:cubicBezTo>
                    <a:pt x="21600" y="7200"/>
                    <a:pt x="21600" y="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0" name="Google Shape;2408;p34"/>
            <p:cNvSpPr/>
            <p:nvPr/>
          </p:nvSpPr>
          <p:spPr>
            <a:xfrm>
              <a:off x="398383" y="3469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16" h="21600" fill="norm" stroke="1" extrusionOk="0">
                  <a:moveTo>
                    <a:pt x="6400" y="0"/>
                  </a:moveTo>
                  <a:cubicBezTo>
                    <a:pt x="-800" y="16026"/>
                    <a:pt x="-800" y="21600"/>
                    <a:pt x="1000" y="21600"/>
                  </a:cubicBezTo>
                  <a:cubicBezTo>
                    <a:pt x="6400" y="21600"/>
                    <a:pt x="20800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1" name="Google Shape;2410;p34"/>
            <p:cNvSpPr/>
            <p:nvPr/>
          </p:nvSpPr>
          <p:spPr>
            <a:xfrm>
              <a:off x="399615" y="35040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79" h="21600" fill="norm" stroke="1" extrusionOk="0">
                  <a:moveTo>
                    <a:pt x="17879" y="0"/>
                  </a:moveTo>
                  <a:cubicBezTo>
                    <a:pt x="14606" y="1831"/>
                    <a:pt x="11988" y="3661"/>
                    <a:pt x="10679" y="5492"/>
                  </a:cubicBezTo>
                  <a:cubicBezTo>
                    <a:pt x="13297" y="4027"/>
                    <a:pt x="15915" y="2197"/>
                    <a:pt x="17879" y="0"/>
                  </a:cubicBezTo>
                  <a:close/>
                  <a:moveTo>
                    <a:pt x="10679" y="5492"/>
                  </a:moveTo>
                  <a:cubicBezTo>
                    <a:pt x="3479" y="9519"/>
                    <a:pt x="-3721" y="12081"/>
                    <a:pt x="2170" y="21600"/>
                  </a:cubicBezTo>
                  <a:cubicBezTo>
                    <a:pt x="8061" y="18305"/>
                    <a:pt x="4788" y="12081"/>
                    <a:pt x="10679" y="54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2" name="Google Shape;2411;p34"/>
            <p:cNvSpPr/>
            <p:nvPr/>
          </p:nvSpPr>
          <p:spPr>
            <a:xfrm>
              <a:off x="398762" y="3488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3" name="Google Shape;2413;p34"/>
            <p:cNvSpPr/>
            <p:nvPr/>
          </p:nvSpPr>
          <p:spPr>
            <a:xfrm>
              <a:off x="395954" y="34627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36" h="21600" fill="norm" stroke="1" extrusionOk="0">
                  <a:moveTo>
                    <a:pt x="14758" y="0"/>
                  </a:moveTo>
                  <a:cubicBezTo>
                    <a:pt x="101" y="15916"/>
                    <a:pt x="-1442" y="21600"/>
                    <a:pt x="872" y="21600"/>
                  </a:cubicBezTo>
                  <a:cubicBezTo>
                    <a:pt x="5501" y="21600"/>
                    <a:pt x="20158" y="7958"/>
                    <a:pt x="147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4" name="Google Shape;2418;p34"/>
            <p:cNvSpPr/>
            <p:nvPr/>
          </p:nvSpPr>
          <p:spPr>
            <a:xfrm>
              <a:off x="390267" y="3472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78" y="17673"/>
                  </a:moveTo>
                  <a:cubicBezTo>
                    <a:pt x="2870" y="18126"/>
                    <a:pt x="1510" y="19485"/>
                    <a:pt x="0" y="21600"/>
                  </a:cubicBezTo>
                  <a:cubicBezTo>
                    <a:pt x="2870" y="19787"/>
                    <a:pt x="4229" y="18428"/>
                    <a:pt x="4078" y="17673"/>
                  </a:cubicBezTo>
                  <a:close/>
                  <a:moveTo>
                    <a:pt x="21600" y="0"/>
                  </a:moveTo>
                  <a:cubicBezTo>
                    <a:pt x="21600" y="0"/>
                    <a:pt x="16313" y="10724"/>
                    <a:pt x="14501" y="12537"/>
                  </a:cubicBezTo>
                  <a:cubicBezTo>
                    <a:pt x="14501" y="12537"/>
                    <a:pt x="14501" y="12537"/>
                    <a:pt x="12688" y="14350"/>
                  </a:cubicBezTo>
                  <a:cubicBezTo>
                    <a:pt x="12688" y="12537"/>
                    <a:pt x="12688" y="12537"/>
                    <a:pt x="12688" y="12537"/>
                  </a:cubicBezTo>
                  <a:cubicBezTo>
                    <a:pt x="10876" y="11631"/>
                    <a:pt x="9516" y="9818"/>
                    <a:pt x="7703" y="9818"/>
                  </a:cubicBezTo>
                  <a:cubicBezTo>
                    <a:pt x="5891" y="9818"/>
                    <a:pt x="3625" y="11631"/>
                    <a:pt x="0" y="17975"/>
                  </a:cubicBezTo>
                  <a:cubicBezTo>
                    <a:pt x="1510" y="17522"/>
                    <a:pt x="2568" y="17220"/>
                    <a:pt x="3172" y="17220"/>
                  </a:cubicBezTo>
                  <a:cubicBezTo>
                    <a:pt x="3776" y="17220"/>
                    <a:pt x="4078" y="17371"/>
                    <a:pt x="4078" y="17673"/>
                  </a:cubicBezTo>
                  <a:cubicBezTo>
                    <a:pt x="4380" y="17522"/>
                    <a:pt x="4683" y="17522"/>
                    <a:pt x="4985" y="17522"/>
                  </a:cubicBezTo>
                  <a:cubicBezTo>
                    <a:pt x="6344" y="17522"/>
                    <a:pt x="7250" y="18881"/>
                    <a:pt x="7250" y="21600"/>
                  </a:cubicBezTo>
                  <a:cubicBezTo>
                    <a:pt x="14501" y="16162"/>
                    <a:pt x="19787" y="9063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5" name="Google Shape;2420;p34"/>
            <p:cNvSpPr/>
            <p:nvPr/>
          </p:nvSpPr>
          <p:spPr>
            <a:xfrm>
              <a:off x="393883" y="3449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89" h="21600" fill="norm" stroke="1" extrusionOk="0">
                  <a:moveTo>
                    <a:pt x="10800" y="0"/>
                  </a:moveTo>
                  <a:cubicBezTo>
                    <a:pt x="6171" y="0"/>
                    <a:pt x="0" y="5891"/>
                    <a:pt x="0" y="21600"/>
                  </a:cubicBezTo>
                  <a:cubicBezTo>
                    <a:pt x="21600" y="12436"/>
                    <a:pt x="18514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6" name="Google Shape;2421;p34"/>
            <p:cNvSpPr/>
            <p:nvPr/>
          </p:nvSpPr>
          <p:spPr>
            <a:xfrm>
              <a:off x="394188" y="3468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9" h="21600" fill="norm" stroke="1" extrusionOk="0">
                  <a:moveTo>
                    <a:pt x="9987" y="0"/>
                  </a:moveTo>
                  <a:cubicBezTo>
                    <a:pt x="7200" y="0"/>
                    <a:pt x="3716" y="4447"/>
                    <a:pt x="0" y="21600"/>
                  </a:cubicBezTo>
                  <a:lnTo>
                    <a:pt x="2787" y="21600"/>
                  </a:lnTo>
                  <a:cubicBezTo>
                    <a:pt x="7665" y="14929"/>
                    <a:pt x="21600" y="2224"/>
                    <a:pt x="16490" y="2224"/>
                  </a:cubicBezTo>
                  <a:cubicBezTo>
                    <a:pt x="16026" y="2224"/>
                    <a:pt x="15097" y="2224"/>
                    <a:pt x="13935" y="2859"/>
                  </a:cubicBezTo>
                  <a:cubicBezTo>
                    <a:pt x="13006" y="1271"/>
                    <a:pt x="11613" y="0"/>
                    <a:pt x="998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7" name="Google Shape;2422;p34"/>
            <p:cNvSpPr/>
            <p:nvPr/>
          </p:nvSpPr>
          <p:spPr>
            <a:xfrm>
              <a:off x="397680" y="3515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1868" y="0"/>
                  </a:moveTo>
                  <a:cubicBezTo>
                    <a:pt x="168" y="12343"/>
                    <a:pt x="-2982" y="19075"/>
                    <a:pt x="2868" y="19075"/>
                  </a:cubicBezTo>
                  <a:cubicBezTo>
                    <a:pt x="4668" y="19075"/>
                    <a:pt x="7818" y="18234"/>
                    <a:pt x="11868" y="16551"/>
                  </a:cubicBezTo>
                  <a:cubicBezTo>
                    <a:pt x="14118" y="20197"/>
                    <a:pt x="15468" y="21600"/>
                    <a:pt x="16368" y="21600"/>
                  </a:cubicBezTo>
                  <a:cubicBezTo>
                    <a:pt x="18618" y="21600"/>
                    <a:pt x="11868" y="2525"/>
                    <a:pt x="118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8" name="Google Shape;2423;p34"/>
            <p:cNvSpPr/>
            <p:nvPr/>
          </p:nvSpPr>
          <p:spPr>
            <a:xfrm>
              <a:off x="395366" y="3501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2" h="21600" fill="norm" stroke="1" extrusionOk="0">
                  <a:moveTo>
                    <a:pt x="16922" y="0"/>
                  </a:moveTo>
                  <a:cubicBezTo>
                    <a:pt x="12602" y="0"/>
                    <a:pt x="-2518" y="21600"/>
                    <a:pt x="362" y="21600"/>
                  </a:cubicBezTo>
                  <a:cubicBezTo>
                    <a:pt x="1082" y="21600"/>
                    <a:pt x="6842" y="16723"/>
                    <a:pt x="19082" y="2787"/>
                  </a:cubicBezTo>
                  <a:cubicBezTo>
                    <a:pt x="19082" y="697"/>
                    <a:pt x="18362" y="0"/>
                    <a:pt x="169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89" name="Google Shape;2424;p34"/>
            <p:cNvSpPr/>
            <p:nvPr/>
          </p:nvSpPr>
          <p:spPr>
            <a:xfrm>
              <a:off x="393475" y="3436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6200" y="4741"/>
                    <a:pt x="2700" y="18439"/>
                  </a:cubicBezTo>
                  <a:cubicBezTo>
                    <a:pt x="1350" y="21073"/>
                    <a:pt x="0" y="21600"/>
                    <a:pt x="0" y="21600"/>
                  </a:cubicBezTo>
                  <a:cubicBezTo>
                    <a:pt x="135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0" name="Google Shape;2426;p34"/>
            <p:cNvSpPr/>
            <p:nvPr/>
          </p:nvSpPr>
          <p:spPr>
            <a:xfrm>
              <a:off x="371683" y="31049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4" h="21600" fill="norm" stroke="1" extrusionOk="0">
                  <a:moveTo>
                    <a:pt x="2714" y="0"/>
                  </a:moveTo>
                  <a:cubicBezTo>
                    <a:pt x="-2686" y="0"/>
                    <a:pt x="-1336" y="9000"/>
                    <a:pt x="18914" y="21600"/>
                  </a:cubicBezTo>
                  <a:cubicBezTo>
                    <a:pt x="18914" y="10800"/>
                    <a:pt x="18914" y="10800"/>
                    <a:pt x="18914" y="10800"/>
                  </a:cubicBezTo>
                  <a:cubicBezTo>
                    <a:pt x="12164" y="2700"/>
                    <a:pt x="6764" y="0"/>
                    <a:pt x="27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1" name="Google Shape;2427;p34"/>
            <p:cNvSpPr/>
            <p:nvPr/>
          </p:nvSpPr>
          <p:spPr>
            <a:xfrm>
              <a:off x="346966" y="32780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584" y="0"/>
                  </a:moveTo>
                  <a:cubicBezTo>
                    <a:pt x="18314" y="0"/>
                    <a:pt x="14502" y="3927"/>
                    <a:pt x="1796" y="16691"/>
                  </a:cubicBezTo>
                  <a:cubicBezTo>
                    <a:pt x="526" y="19636"/>
                    <a:pt x="-745" y="21600"/>
                    <a:pt x="526" y="21600"/>
                  </a:cubicBezTo>
                  <a:cubicBezTo>
                    <a:pt x="1796" y="21600"/>
                    <a:pt x="20855" y="0"/>
                    <a:pt x="19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2" name="Google Shape;2433;p34"/>
            <p:cNvSpPr/>
            <p:nvPr/>
          </p:nvSpPr>
          <p:spPr>
            <a:xfrm>
              <a:off x="362701" y="3283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1774" y="0"/>
                  </a:moveTo>
                  <a:cubicBezTo>
                    <a:pt x="-926" y="0"/>
                    <a:pt x="-926" y="3010"/>
                    <a:pt x="4474" y="11154"/>
                  </a:cubicBezTo>
                  <a:cubicBezTo>
                    <a:pt x="4474" y="15226"/>
                    <a:pt x="4474" y="19475"/>
                    <a:pt x="4474" y="21600"/>
                  </a:cubicBezTo>
                  <a:cubicBezTo>
                    <a:pt x="4474" y="18590"/>
                    <a:pt x="4474" y="16643"/>
                    <a:pt x="11224" y="16643"/>
                  </a:cubicBezTo>
                  <a:cubicBezTo>
                    <a:pt x="12574" y="16643"/>
                    <a:pt x="16624" y="16820"/>
                    <a:pt x="20674" y="17351"/>
                  </a:cubicBezTo>
                  <a:cubicBezTo>
                    <a:pt x="20674" y="13102"/>
                    <a:pt x="5824" y="0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3" name="Google Shape;2435;p34"/>
            <p:cNvSpPr/>
            <p:nvPr/>
          </p:nvSpPr>
          <p:spPr>
            <a:xfrm>
              <a:off x="390959" y="34135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fill="norm" stroke="1" extrusionOk="0">
                  <a:moveTo>
                    <a:pt x="18720" y="0"/>
                  </a:moveTo>
                  <a:cubicBezTo>
                    <a:pt x="17280" y="0"/>
                    <a:pt x="8640" y="7200"/>
                    <a:pt x="0" y="21600"/>
                  </a:cubicBezTo>
                  <a:cubicBezTo>
                    <a:pt x="17280" y="7200"/>
                    <a:pt x="21600" y="0"/>
                    <a:pt x="18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4" name="Google Shape;2437;p34"/>
            <p:cNvSpPr/>
            <p:nvPr/>
          </p:nvSpPr>
          <p:spPr>
            <a:xfrm>
              <a:off x="389318" y="34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78" h="21600" fill="norm" stroke="1" extrusionOk="0">
                  <a:moveTo>
                    <a:pt x="10119" y="0"/>
                  </a:moveTo>
                  <a:cubicBezTo>
                    <a:pt x="8703" y="0"/>
                    <a:pt x="6578" y="1029"/>
                    <a:pt x="3745" y="2057"/>
                  </a:cubicBezTo>
                  <a:cubicBezTo>
                    <a:pt x="-1212" y="16457"/>
                    <a:pt x="-504" y="21600"/>
                    <a:pt x="1621" y="21600"/>
                  </a:cubicBezTo>
                  <a:cubicBezTo>
                    <a:pt x="6932" y="21600"/>
                    <a:pt x="20388" y="0"/>
                    <a:pt x="101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5" name="Google Shape;2439;p34"/>
            <p:cNvSpPr/>
            <p:nvPr/>
          </p:nvSpPr>
          <p:spPr>
            <a:xfrm>
              <a:off x="388226" y="3395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3" h="21600" fill="norm" stroke="1" extrusionOk="0">
                  <a:moveTo>
                    <a:pt x="14451" y="0"/>
                  </a:moveTo>
                  <a:cubicBezTo>
                    <a:pt x="9793" y="0"/>
                    <a:pt x="-5031" y="13745"/>
                    <a:pt x="1745" y="21600"/>
                  </a:cubicBezTo>
                  <a:cubicBezTo>
                    <a:pt x="1745" y="21600"/>
                    <a:pt x="11487" y="6873"/>
                    <a:pt x="12757" y="6873"/>
                  </a:cubicBezTo>
                  <a:cubicBezTo>
                    <a:pt x="13181" y="6873"/>
                    <a:pt x="13181" y="7855"/>
                    <a:pt x="11910" y="9818"/>
                  </a:cubicBezTo>
                  <a:cubicBezTo>
                    <a:pt x="16569" y="2945"/>
                    <a:pt x="16569" y="0"/>
                    <a:pt x="1445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6" name="Google Shape;2440;p34"/>
            <p:cNvSpPr/>
            <p:nvPr/>
          </p:nvSpPr>
          <p:spPr>
            <a:xfrm>
              <a:off x="387221" y="3468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00" h="12400" fill="norm" stroke="1" extrusionOk="0">
                  <a:moveTo>
                    <a:pt x="12400" y="0"/>
                  </a:moveTo>
                  <a:cubicBezTo>
                    <a:pt x="1830" y="10570"/>
                    <a:pt x="-9200" y="21600"/>
                    <a:pt x="12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7" name="Google Shape;2441;p34"/>
            <p:cNvSpPr/>
            <p:nvPr/>
          </p:nvSpPr>
          <p:spPr>
            <a:xfrm>
              <a:off x="385447" y="3446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8" name="Google Shape;2442;p34"/>
            <p:cNvSpPr/>
            <p:nvPr/>
          </p:nvSpPr>
          <p:spPr>
            <a:xfrm>
              <a:off x="385924" y="34676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254" y="0"/>
                  </a:moveTo>
                  <a:cubicBezTo>
                    <a:pt x="-2346" y="0"/>
                    <a:pt x="1254" y="5400"/>
                    <a:pt x="19254" y="21600"/>
                  </a:cubicBezTo>
                  <a:cubicBezTo>
                    <a:pt x="19254" y="15300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9" name="Google Shape;2443;p34"/>
            <p:cNvSpPr/>
            <p:nvPr/>
          </p:nvSpPr>
          <p:spPr>
            <a:xfrm>
              <a:off x="379702" y="3385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07" h="21600" fill="norm" stroke="1" extrusionOk="0">
                  <a:moveTo>
                    <a:pt x="9619" y="0"/>
                  </a:moveTo>
                  <a:cubicBezTo>
                    <a:pt x="4056" y="0"/>
                    <a:pt x="-3799" y="7200"/>
                    <a:pt x="2092" y="21600"/>
                  </a:cubicBezTo>
                  <a:cubicBezTo>
                    <a:pt x="17801" y="7200"/>
                    <a:pt x="14856" y="0"/>
                    <a:pt x="961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0" name="Google Shape;2444;p34"/>
            <p:cNvSpPr/>
            <p:nvPr/>
          </p:nvSpPr>
          <p:spPr>
            <a:xfrm>
              <a:off x="378913" y="34210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6" h="21600" fill="norm" stroke="1" extrusionOk="0">
                  <a:moveTo>
                    <a:pt x="15709" y="0"/>
                  </a:moveTo>
                  <a:cubicBezTo>
                    <a:pt x="11782" y="0"/>
                    <a:pt x="7855" y="4985"/>
                    <a:pt x="0" y="19938"/>
                  </a:cubicBezTo>
                  <a:cubicBezTo>
                    <a:pt x="1964" y="20769"/>
                    <a:pt x="3927" y="21600"/>
                    <a:pt x="5891" y="21600"/>
                  </a:cubicBezTo>
                  <a:cubicBezTo>
                    <a:pt x="17673" y="21600"/>
                    <a:pt x="21600" y="0"/>
                    <a:pt x="15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1" name="Google Shape;2445;p34"/>
            <p:cNvSpPr/>
            <p:nvPr/>
          </p:nvSpPr>
          <p:spPr>
            <a:xfrm>
              <a:off x="376543" y="3410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6" h="21600" fill="norm" stroke="1" extrusionOk="0">
                  <a:moveTo>
                    <a:pt x="16524" y="0"/>
                  </a:moveTo>
                  <a:cubicBezTo>
                    <a:pt x="13439" y="8640"/>
                    <a:pt x="7267" y="8640"/>
                    <a:pt x="3153" y="8640"/>
                  </a:cubicBezTo>
                  <a:cubicBezTo>
                    <a:pt x="-447" y="8640"/>
                    <a:pt x="-1990" y="8640"/>
                    <a:pt x="4181" y="17280"/>
                  </a:cubicBezTo>
                  <a:cubicBezTo>
                    <a:pt x="7267" y="17280"/>
                    <a:pt x="11896" y="21600"/>
                    <a:pt x="14981" y="21600"/>
                  </a:cubicBezTo>
                  <a:cubicBezTo>
                    <a:pt x="18067" y="21600"/>
                    <a:pt x="19610" y="17280"/>
                    <a:pt x="165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2" name="Google Shape;2446;p34"/>
            <p:cNvSpPr/>
            <p:nvPr/>
          </p:nvSpPr>
          <p:spPr>
            <a:xfrm>
              <a:off x="373333" y="3288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200" y="0"/>
                    <a:pt x="14800" y="5891"/>
                    <a:pt x="0" y="21600"/>
                  </a:cubicBezTo>
                  <a:cubicBezTo>
                    <a:pt x="12800" y="8836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3" name="Google Shape;2447;p34"/>
            <p:cNvSpPr/>
            <p:nvPr/>
          </p:nvSpPr>
          <p:spPr>
            <a:xfrm>
              <a:off x="366387" y="32871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62" h="21600" fill="norm" stroke="1" extrusionOk="0">
                  <a:moveTo>
                    <a:pt x="13770" y="0"/>
                  </a:moveTo>
                  <a:cubicBezTo>
                    <a:pt x="11610" y="0"/>
                    <a:pt x="9450" y="847"/>
                    <a:pt x="7290" y="2541"/>
                  </a:cubicBezTo>
                  <a:cubicBezTo>
                    <a:pt x="810" y="16941"/>
                    <a:pt x="-1350" y="21600"/>
                    <a:pt x="810" y="21600"/>
                  </a:cubicBezTo>
                  <a:cubicBezTo>
                    <a:pt x="5130" y="21600"/>
                    <a:pt x="20250" y="0"/>
                    <a:pt x="137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4" name="Google Shape;2449;p34"/>
            <p:cNvSpPr/>
            <p:nvPr/>
          </p:nvSpPr>
          <p:spPr>
            <a:xfrm>
              <a:off x="323446" y="3329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9200" y="0"/>
                  </a:moveTo>
                  <a:cubicBezTo>
                    <a:pt x="19200" y="0"/>
                    <a:pt x="12000" y="6271"/>
                    <a:pt x="0" y="21600"/>
                  </a:cubicBezTo>
                  <a:cubicBezTo>
                    <a:pt x="14400" y="8361"/>
                    <a:pt x="21600" y="0"/>
                    <a:pt x="19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5" name="Google Shape;2450;p34"/>
            <p:cNvSpPr/>
            <p:nvPr/>
          </p:nvSpPr>
          <p:spPr>
            <a:xfrm>
              <a:off x="316024" y="333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00" y="0"/>
                  </a:moveTo>
                  <a:cubicBezTo>
                    <a:pt x="6300" y="0"/>
                    <a:pt x="3600" y="6171"/>
                    <a:pt x="0" y="21600"/>
                  </a:cubicBezTo>
                  <a:lnTo>
                    <a:pt x="21600" y="21600"/>
                  </a:lnTo>
                  <a:cubicBezTo>
                    <a:pt x="14400" y="21600"/>
                    <a:pt x="11700" y="0"/>
                    <a:pt x="81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6" name="Google Shape;2451;p34"/>
            <p:cNvSpPr/>
            <p:nvPr/>
          </p:nvSpPr>
          <p:spPr>
            <a:xfrm>
              <a:off x="346498" y="13845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5" h="21600" fill="norm" stroke="1" extrusionOk="0">
                  <a:moveTo>
                    <a:pt x="10275" y="0"/>
                  </a:moveTo>
                  <a:cubicBezTo>
                    <a:pt x="3745" y="0"/>
                    <a:pt x="-2785" y="21600"/>
                    <a:pt x="1234" y="21600"/>
                  </a:cubicBezTo>
                  <a:lnTo>
                    <a:pt x="18815" y="21600"/>
                  </a:lnTo>
                  <a:cubicBezTo>
                    <a:pt x="16806" y="4320"/>
                    <a:pt x="13792" y="0"/>
                    <a:pt x="102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7" name="Google Shape;2452;p34"/>
            <p:cNvSpPr/>
            <p:nvPr/>
          </p:nvSpPr>
          <p:spPr>
            <a:xfrm>
              <a:off x="343240" y="13494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174" y="0"/>
                  </a:moveTo>
                  <a:cubicBezTo>
                    <a:pt x="-1851" y="0"/>
                    <a:pt x="14349" y="21600"/>
                    <a:pt x="19749" y="21600"/>
                  </a:cubicBezTo>
                  <a:cubicBezTo>
                    <a:pt x="6249" y="5891"/>
                    <a:pt x="849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8" name="Google Shape;2453;p34"/>
            <p:cNvSpPr/>
            <p:nvPr/>
          </p:nvSpPr>
          <p:spPr>
            <a:xfrm>
              <a:off x="343388" y="1328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10" h="21600" fill="norm" stroke="1" extrusionOk="0">
                  <a:moveTo>
                    <a:pt x="5476" y="0"/>
                  </a:moveTo>
                  <a:cubicBezTo>
                    <a:pt x="-4892" y="4181"/>
                    <a:pt x="2020" y="20555"/>
                    <a:pt x="5476" y="20555"/>
                  </a:cubicBezTo>
                  <a:cubicBezTo>
                    <a:pt x="7780" y="21252"/>
                    <a:pt x="9508" y="21600"/>
                    <a:pt x="10372" y="21600"/>
                  </a:cubicBezTo>
                  <a:cubicBezTo>
                    <a:pt x="16708" y="21600"/>
                    <a:pt x="-284" y="10800"/>
                    <a:pt x="54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09" name="Google Shape;2454;p34"/>
            <p:cNvSpPr/>
            <p:nvPr/>
          </p:nvSpPr>
          <p:spPr>
            <a:xfrm>
              <a:off x="342905" y="13198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1" h="21600" fill="norm" stroke="1" extrusionOk="0">
                  <a:moveTo>
                    <a:pt x="19141" y="0"/>
                  </a:moveTo>
                  <a:cubicBezTo>
                    <a:pt x="-2459" y="10800"/>
                    <a:pt x="-2459" y="21600"/>
                    <a:pt x="3141" y="21600"/>
                  </a:cubicBezTo>
                  <a:cubicBezTo>
                    <a:pt x="7941" y="21600"/>
                    <a:pt x="15141" y="15429"/>
                    <a:pt x="191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0" name="Google Shape;2457;p34"/>
            <p:cNvSpPr/>
            <p:nvPr/>
          </p:nvSpPr>
          <p:spPr>
            <a:xfrm>
              <a:off x="347737" y="12897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3" h="21600" fill="norm" stroke="1" extrusionOk="0">
                  <a:moveTo>
                    <a:pt x="15762" y="0"/>
                  </a:moveTo>
                  <a:cubicBezTo>
                    <a:pt x="12259" y="0"/>
                    <a:pt x="7005" y="4320"/>
                    <a:pt x="0" y="21600"/>
                  </a:cubicBezTo>
                  <a:cubicBezTo>
                    <a:pt x="18681" y="21600"/>
                    <a:pt x="21600" y="0"/>
                    <a:pt x="157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1" name="Google Shape;2460;p34"/>
            <p:cNvSpPr/>
            <p:nvPr/>
          </p:nvSpPr>
          <p:spPr>
            <a:xfrm>
              <a:off x="345682" y="1299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0"/>
                    <a:pt x="12343" y="7200"/>
                    <a:pt x="7406" y="7200"/>
                  </a:cubicBezTo>
                  <a:cubicBezTo>
                    <a:pt x="4937" y="7200"/>
                    <a:pt x="2469" y="4800"/>
                    <a:pt x="0" y="0"/>
                  </a:cubicBezTo>
                  <a:cubicBezTo>
                    <a:pt x="0" y="14400"/>
                    <a:pt x="5554" y="21600"/>
                    <a:pt x="11109" y="21600"/>
                  </a:cubicBezTo>
                  <a:cubicBezTo>
                    <a:pt x="16663" y="21600"/>
                    <a:pt x="21600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2" name="Google Shape;2463;p34"/>
            <p:cNvSpPr/>
            <p:nvPr/>
          </p:nvSpPr>
          <p:spPr>
            <a:xfrm>
              <a:off x="346022" y="1261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22" h="21600" fill="norm" stroke="1" extrusionOk="0">
                  <a:moveTo>
                    <a:pt x="4692" y="0"/>
                  </a:moveTo>
                  <a:cubicBezTo>
                    <a:pt x="-6578" y="10800"/>
                    <a:pt x="4692" y="21600"/>
                    <a:pt x="15022" y="21600"/>
                  </a:cubicBezTo>
                  <a:lnTo>
                    <a:pt x="46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3" name="Google Shape;2464;p34"/>
            <p:cNvSpPr/>
            <p:nvPr/>
          </p:nvSpPr>
          <p:spPr>
            <a:xfrm>
              <a:off x="344321" y="12872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0" y="0"/>
                  </a:moveTo>
                  <a:cubicBezTo>
                    <a:pt x="14850" y="15709"/>
                    <a:pt x="20925" y="21600"/>
                    <a:pt x="20925" y="21600"/>
                  </a:cubicBezTo>
                  <a:cubicBezTo>
                    <a:pt x="21600" y="21600"/>
                    <a:pt x="13500" y="127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4" name="Google Shape;2465;p34"/>
            <p:cNvSpPr/>
            <p:nvPr/>
          </p:nvSpPr>
          <p:spPr>
            <a:xfrm>
              <a:off x="348372" y="1243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600" fill="norm" stroke="1" extrusionOk="0">
                  <a:moveTo>
                    <a:pt x="0" y="0"/>
                  </a:moveTo>
                  <a:cubicBezTo>
                    <a:pt x="7364" y="9095"/>
                    <a:pt x="20618" y="21600"/>
                    <a:pt x="21109" y="21600"/>
                  </a:cubicBezTo>
                  <a:cubicBezTo>
                    <a:pt x="21600" y="21600"/>
                    <a:pt x="16200" y="159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5" name="Google Shape;2466;p34"/>
            <p:cNvSpPr/>
            <p:nvPr/>
          </p:nvSpPr>
          <p:spPr>
            <a:xfrm>
              <a:off x="348683" y="1230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0" h="21600" fill="norm" stroke="1" extrusionOk="0">
                  <a:moveTo>
                    <a:pt x="12056" y="0"/>
                  </a:moveTo>
                  <a:cubicBezTo>
                    <a:pt x="9042" y="0"/>
                    <a:pt x="4521" y="3927"/>
                    <a:pt x="0" y="17673"/>
                  </a:cubicBezTo>
                  <a:cubicBezTo>
                    <a:pt x="4521" y="19636"/>
                    <a:pt x="8037" y="21600"/>
                    <a:pt x="11051" y="21600"/>
                  </a:cubicBezTo>
                  <a:cubicBezTo>
                    <a:pt x="21600" y="21600"/>
                    <a:pt x="19591" y="0"/>
                    <a:pt x="120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6" name="Google Shape;2467;p34"/>
            <p:cNvSpPr/>
            <p:nvPr/>
          </p:nvSpPr>
          <p:spPr>
            <a:xfrm>
              <a:off x="346467" y="12500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6039" y="0"/>
                    <a:pt x="-1447" y="21600"/>
                    <a:pt x="96" y="21600"/>
                  </a:cubicBezTo>
                  <a:cubicBezTo>
                    <a:pt x="610" y="21600"/>
                    <a:pt x="6267" y="14400"/>
                    <a:pt x="201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7" name="Google Shape;2469;p34"/>
            <p:cNvSpPr/>
            <p:nvPr/>
          </p:nvSpPr>
          <p:spPr>
            <a:xfrm>
              <a:off x="343549" y="12684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5760" y="0"/>
                    <a:pt x="2880" y="5891"/>
                    <a:pt x="0" y="21600"/>
                  </a:cubicBezTo>
                  <a:cubicBezTo>
                    <a:pt x="5760" y="21600"/>
                    <a:pt x="9720" y="11782"/>
                    <a:pt x="14040" y="11782"/>
                  </a:cubicBezTo>
                  <a:cubicBezTo>
                    <a:pt x="14760" y="11782"/>
                    <a:pt x="15480" y="11782"/>
                    <a:pt x="16560" y="11782"/>
                  </a:cubicBezTo>
                  <a:cubicBezTo>
                    <a:pt x="14040" y="5891"/>
                    <a:pt x="11520" y="0"/>
                    <a:pt x="8640" y="0"/>
                  </a:cubicBezTo>
                  <a:close/>
                  <a:moveTo>
                    <a:pt x="16560" y="11782"/>
                  </a:moveTo>
                  <a:cubicBezTo>
                    <a:pt x="18360" y="15709"/>
                    <a:pt x="20160" y="21600"/>
                    <a:pt x="21600" y="21600"/>
                  </a:cubicBezTo>
                  <a:cubicBezTo>
                    <a:pt x="19800" y="15709"/>
                    <a:pt x="18000" y="13745"/>
                    <a:pt x="16560" y="117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8" name="Google Shape;2470;p34"/>
            <p:cNvSpPr/>
            <p:nvPr/>
          </p:nvSpPr>
          <p:spPr>
            <a:xfrm>
              <a:off x="345000" y="12559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19" name="Google Shape;2471;p34"/>
            <p:cNvSpPr/>
            <p:nvPr/>
          </p:nvSpPr>
          <p:spPr>
            <a:xfrm>
              <a:off x="345837" y="12256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3" h="21600" fill="norm" stroke="1" extrusionOk="0">
                  <a:moveTo>
                    <a:pt x="227" y="0"/>
                  </a:moveTo>
                  <a:cubicBezTo>
                    <a:pt x="-2007" y="0"/>
                    <a:pt x="12890" y="21600"/>
                    <a:pt x="18103" y="21600"/>
                  </a:cubicBezTo>
                  <a:cubicBezTo>
                    <a:pt x="19593" y="21600"/>
                    <a:pt x="19593" y="20250"/>
                    <a:pt x="19593" y="18900"/>
                  </a:cubicBezTo>
                  <a:cubicBezTo>
                    <a:pt x="7676" y="5400"/>
                    <a:pt x="1717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0" name="Google Shape;2475;p34"/>
            <p:cNvSpPr/>
            <p:nvPr/>
          </p:nvSpPr>
          <p:spPr>
            <a:xfrm>
              <a:off x="345979" y="12344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1" h="21600" fill="norm" stroke="1" extrusionOk="0">
                  <a:moveTo>
                    <a:pt x="427" y="0"/>
                  </a:moveTo>
                  <a:cubicBezTo>
                    <a:pt x="-2659" y="0"/>
                    <a:pt x="11741" y="21600"/>
                    <a:pt x="18941" y="21600"/>
                  </a:cubicBezTo>
                  <a:cubicBezTo>
                    <a:pt x="7627" y="5891"/>
                    <a:pt x="1455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1" name="Google Shape;2477;p34"/>
            <p:cNvSpPr/>
            <p:nvPr/>
          </p:nvSpPr>
          <p:spPr>
            <a:xfrm>
              <a:off x="340771" y="11878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891"/>
                  </a:moveTo>
                  <a:cubicBezTo>
                    <a:pt x="20511" y="5891"/>
                    <a:pt x="19603" y="5891"/>
                    <a:pt x="18877" y="7200"/>
                  </a:cubicBezTo>
                  <a:cubicBezTo>
                    <a:pt x="19785" y="6545"/>
                    <a:pt x="20692" y="6545"/>
                    <a:pt x="21600" y="5891"/>
                  </a:cubicBezTo>
                  <a:close/>
                  <a:moveTo>
                    <a:pt x="4538" y="0"/>
                  </a:moveTo>
                  <a:cubicBezTo>
                    <a:pt x="3086" y="0"/>
                    <a:pt x="1815" y="1309"/>
                    <a:pt x="0" y="5891"/>
                  </a:cubicBezTo>
                  <a:cubicBezTo>
                    <a:pt x="6534" y="5891"/>
                    <a:pt x="10891" y="13745"/>
                    <a:pt x="17244" y="21600"/>
                  </a:cubicBezTo>
                  <a:cubicBezTo>
                    <a:pt x="15610" y="15055"/>
                    <a:pt x="16518" y="9164"/>
                    <a:pt x="18877" y="7200"/>
                  </a:cubicBezTo>
                  <a:cubicBezTo>
                    <a:pt x="17970" y="7200"/>
                    <a:pt x="17244" y="7200"/>
                    <a:pt x="16518" y="7200"/>
                  </a:cubicBezTo>
                  <a:cubicBezTo>
                    <a:pt x="10528" y="7200"/>
                    <a:pt x="7624" y="0"/>
                    <a:pt x="4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2" name="Google Shape;2478;p34"/>
            <p:cNvSpPr/>
            <p:nvPr/>
          </p:nvSpPr>
          <p:spPr>
            <a:xfrm>
              <a:off x="343764" y="11914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5" y="0"/>
                  </a:moveTo>
                  <a:cubicBezTo>
                    <a:pt x="8100" y="0"/>
                    <a:pt x="4050" y="5635"/>
                    <a:pt x="0" y="16904"/>
                  </a:cubicBezTo>
                  <a:cubicBezTo>
                    <a:pt x="3600" y="16904"/>
                    <a:pt x="7200" y="21600"/>
                    <a:pt x="12375" y="21600"/>
                  </a:cubicBezTo>
                  <a:cubicBezTo>
                    <a:pt x="15075" y="21600"/>
                    <a:pt x="18000" y="19722"/>
                    <a:pt x="21600" y="16904"/>
                  </a:cubicBezTo>
                  <a:cubicBezTo>
                    <a:pt x="18900" y="5635"/>
                    <a:pt x="15525" y="0"/>
                    <a:pt x="119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3" name="Google Shape;2479;p34"/>
            <p:cNvSpPr/>
            <p:nvPr/>
          </p:nvSpPr>
          <p:spPr>
            <a:xfrm>
              <a:off x="346064" y="11980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329" y="0"/>
                  </a:moveTo>
                  <a:cubicBezTo>
                    <a:pt x="18424" y="0"/>
                    <a:pt x="8259" y="8836"/>
                    <a:pt x="0" y="21600"/>
                  </a:cubicBezTo>
                  <a:cubicBezTo>
                    <a:pt x="17153" y="5891"/>
                    <a:pt x="21600" y="0"/>
                    <a:pt x="203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4" name="Google Shape;2480;p34"/>
            <p:cNvSpPr/>
            <p:nvPr/>
          </p:nvSpPr>
          <p:spPr>
            <a:xfrm>
              <a:off x="344466" y="1210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3" h="21600" fill="norm" stroke="1" extrusionOk="0">
                  <a:moveTo>
                    <a:pt x="12404" y="0"/>
                  </a:moveTo>
                  <a:cubicBezTo>
                    <a:pt x="9838" y="0"/>
                    <a:pt x="5988" y="3086"/>
                    <a:pt x="0" y="10029"/>
                  </a:cubicBezTo>
                  <a:cubicBezTo>
                    <a:pt x="0" y="19286"/>
                    <a:pt x="7057" y="21600"/>
                    <a:pt x="12404" y="21600"/>
                  </a:cubicBezTo>
                  <a:cubicBezTo>
                    <a:pt x="17964" y="21600"/>
                    <a:pt x="21600" y="19286"/>
                    <a:pt x="15398" y="19286"/>
                  </a:cubicBezTo>
                  <a:cubicBezTo>
                    <a:pt x="16895" y="7714"/>
                    <a:pt x="16467" y="0"/>
                    <a:pt x="124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5" name="Google Shape;2481;p34"/>
            <p:cNvSpPr/>
            <p:nvPr/>
          </p:nvSpPr>
          <p:spPr>
            <a:xfrm>
              <a:off x="342022" y="1260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7" h="21600" fill="norm" stroke="1" extrusionOk="0">
                  <a:moveTo>
                    <a:pt x="15244" y="0"/>
                  </a:moveTo>
                  <a:cubicBezTo>
                    <a:pt x="13644" y="0"/>
                    <a:pt x="9444" y="1920"/>
                    <a:pt x="1244" y="6240"/>
                  </a:cubicBezTo>
                  <a:cubicBezTo>
                    <a:pt x="1244" y="10560"/>
                    <a:pt x="-1556" y="21600"/>
                    <a:pt x="1244" y="21600"/>
                  </a:cubicBezTo>
                  <a:cubicBezTo>
                    <a:pt x="2244" y="21600"/>
                    <a:pt x="3644" y="20640"/>
                    <a:pt x="6044" y="17760"/>
                  </a:cubicBezTo>
                  <a:cubicBezTo>
                    <a:pt x="6044" y="13440"/>
                    <a:pt x="20044" y="0"/>
                    <a:pt x="152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6" name="Google Shape;2483;p34"/>
            <p:cNvSpPr/>
            <p:nvPr/>
          </p:nvSpPr>
          <p:spPr>
            <a:xfrm>
              <a:off x="346941" y="1188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4" h="21600" fill="norm" stroke="1" extrusionOk="0">
                  <a:moveTo>
                    <a:pt x="19895" y="0"/>
                  </a:moveTo>
                  <a:cubicBezTo>
                    <a:pt x="19326" y="0"/>
                    <a:pt x="13642" y="7200"/>
                    <a:pt x="0" y="21600"/>
                  </a:cubicBezTo>
                  <a:cubicBezTo>
                    <a:pt x="4547" y="21600"/>
                    <a:pt x="21600" y="0"/>
                    <a:pt x="1989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7" name="Google Shape;2485;p34"/>
            <p:cNvSpPr/>
            <p:nvPr/>
          </p:nvSpPr>
          <p:spPr>
            <a:xfrm>
              <a:off x="346849" y="117976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20250" y="0"/>
                  </a:moveTo>
                  <a:cubicBezTo>
                    <a:pt x="18900" y="0"/>
                    <a:pt x="13500" y="7200"/>
                    <a:pt x="0" y="21600"/>
                  </a:cubicBezTo>
                  <a:cubicBezTo>
                    <a:pt x="5400" y="21600"/>
                    <a:pt x="21600" y="0"/>
                    <a:pt x="202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8" name="Google Shape;2486;p34"/>
            <p:cNvSpPr/>
            <p:nvPr/>
          </p:nvSpPr>
          <p:spPr>
            <a:xfrm>
              <a:off x="346669" y="912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21098" y="0"/>
                  </a:moveTo>
                  <a:cubicBezTo>
                    <a:pt x="21098" y="0"/>
                    <a:pt x="7033" y="12505"/>
                    <a:pt x="0" y="21600"/>
                  </a:cubicBezTo>
                  <a:cubicBezTo>
                    <a:pt x="16074" y="5684"/>
                    <a:pt x="21600" y="0"/>
                    <a:pt x="2109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29" name="Google Shape;2487;p34"/>
            <p:cNvSpPr/>
            <p:nvPr/>
          </p:nvSpPr>
          <p:spPr>
            <a:xfrm>
              <a:off x="339816" y="73377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278" y="0"/>
                  </a:moveTo>
                  <a:cubicBezTo>
                    <a:pt x="-493" y="0"/>
                    <a:pt x="278" y="1964"/>
                    <a:pt x="3364" y="5891"/>
                  </a:cubicBezTo>
                  <a:cubicBezTo>
                    <a:pt x="15707" y="17673"/>
                    <a:pt x="19564" y="21600"/>
                    <a:pt x="20336" y="21600"/>
                  </a:cubicBezTo>
                  <a:cubicBezTo>
                    <a:pt x="21107" y="21600"/>
                    <a:pt x="1050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0" name="Google Shape;2488;p34"/>
            <p:cNvSpPr/>
            <p:nvPr/>
          </p:nvSpPr>
          <p:spPr>
            <a:xfrm>
              <a:off x="331614" y="473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0"/>
                    <a:pt x="1200" y="21600"/>
                    <a:pt x="3600" y="21600"/>
                  </a:cubicBezTo>
                  <a:cubicBezTo>
                    <a:pt x="8400" y="21600"/>
                    <a:pt x="168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1" name="Google Shape;2491;p34"/>
            <p:cNvSpPr/>
            <p:nvPr/>
          </p:nvSpPr>
          <p:spPr>
            <a:xfrm>
              <a:off x="335646" y="85096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11435"/>
                    <a:pt x="7987" y="21600"/>
                    <a:pt x="13069" y="21600"/>
                  </a:cubicBezTo>
                  <a:cubicBezTo>
                    <a:pt x="15247" y="21600"/>
                    <a:pt x="17788" y="19059"/>
                    <a:pt x="21600" y="15247"/>
                  </a:cubicBezTo>
                  <a:cubicBezTo>
                    <a:pt x="15247" y="15247"/>
                    <a:pt x="653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2" name="Google Shape;2494;p34"/>
            <p:cNvSpPr/>
            <p:nvPr/>
          </p:nvSpPr>
          <p:spPr>
            <a:xfrm>
              <a:off x="342894" y="11193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600" fill="norm" stroke="1" extrusionOk="0">
                  <a:moveTo>
                    <a:pt x="19573" y="0"/>
                  </a:moveTo>
                  <a:cubicBezTo>
                    <a:pt x="18536" y="1871"/>
                    <a:pt x="7304" y="2807"/>
                    <a:pt x="7304" y="2807"/>
                  </a:cubicBezTo>
                  <a:cubicBezTo>
                    <a:pt x="7304" y="6550"/>
                    <a:pt x="16549" y="6550"/>
                    <a:pt x="12402" y="9279"/>
                  </a:cubicBezTo>
                  <a:cubicBezTo>
                    <a:pt x="6786" y="11151"/>
                    <a:pt x="3848" y="11931"/>
                    <a:pt x="2552" y="11931"/>
                  </a:cubicBezTo>
                  <a:cubicBezTo>
                    <a:pt x="-558" y="11931"/>
                    <a:pt x="6268" y="7564"/>
                    <a:pt x="6268" y="5614"/>
                  </a:cubicBezTo>
                  <a:cubicBezTo>
                    <a:pt x="5231" y="6550"/>
                    <a:pt x="4453" y="7018"/>
                    <a:pt x="3935" y="7018"/>
                  </a:cubicBezTo>
                  <a:cubicBezTo>
                    <a:pt x="3416" y="7018"/>
                    <a:pt x="3157" y="6550"/>
                    <a:pt x="3157" y="5614"/>
                  </a:cubicBezTo>
                  <a:cubicBezTo>
                    <a:pt x="2120" y="8344"/>
                    <a:pt x="47" y="11151"/>
                    <a:pt x="47" y="13958"/>
                  </a:cubicBezTo>
                  <a:cubicBezTo>
                    <a:pt x="-990" y="13958"/>
                    <a:pt x="15512" y="14894"/>
                    <a:pt x="11365" y="18559"/>
                  </a:cubicBezTo>
                  <a:cubicBezTo>
                    <a:pt x="10328" y="18559"/>
                    <a:pt x="10328" y="19495"/>
                    <a:pt x="10328" y="19495"/>
                  </a:cubicBezTo>
                  <a:cubicBezTo>
                    <a:pt x="12834" y="20274"/>
                    <a:pt x="16031" y="21600"/>
                    <a:pt x="18191" y="21600"/>
                  </a:cubicBezTo>
                  <a:cubicBezTo>
                    <a:pt x="18709" y="21600"/>
                    <a:pt x="19228" y="21522"/>
                    <a:pt x="19573" y="21366"/>
                  </a:cubicBezTo>
                  <a:cubicBezTo>
                    <a:pt x="18536" y="20430"/>
                    <a:pt x="16549" y="19495"/>
                    <a:pt x="14476" y="19495"/>
                  </a:cubicBezTo>
                  <a:cubicBezTo>
                    <a:pt x="16549" y="18559"/>
                    <a:pt x="18536" y="17623"/>
                    <a:pt x="20610" y="16765"/>
                  </a:cubicBezTo>
                  <a:cubicBezTo>
                    <a:pt x="17586" y="16765"/>
                    <a:pt x="13439" y="13958"/>
                    <a:pt x="11365" y="13022"/>
                  </a:cubicBezTo>
                  <a:cubicBezTo>
                    <a:pt x="15512" y="13022"/>
                    <a:pt x="15512" y="13022"/>
                    <a:pt x="12402" y="12087"/>
                  </a:cubicBezTo>
                  <a:cubicBezTo>
                    <a:pt x="18536" y="12087"/>
                    <a:pt x="19573" y="6550"/>
                    <a:pt x="195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3" name="Google Shape;2495;p34"/>
            <p:cNvSpPr/>
            <p:nvPr/>
          </p:nvSpPr>
          <p:spPr>
            <a:xfrm>
              <a:off x="342062" y="11554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26" y="0"/>
                  </a:moveTo>
                  <a:cubicBezTo>
                    <a:pt x="11270" y="0"/>
                    <a:pt x="6574" y="2945"/>
                    <a:pt x="0" y="9818"/>
                  </a:cubicBezTo>
                  <a:cubicBezTo>
                    <a:pt x="0" y="9818"/>
                    <a:pt x="10330" y="9818"/>
                    <a:pt x="21600" y="21600"/>
                  </a:cubicBezTo>
                  <a:cubicBezTo>
                    <a:pt x="21600" y="13745"/>
                    <a:pt x="21600" y="0"/>
                    <a:pt x="1502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4" name="Google Shape;2498;p34"/>
            <p:cNvSpPr/>
            <p:nvPr/>
          </p:nvSpPr>
          <p:spPr>
            <a:xfrm>
              <a:off x="336029" y="5776"/>
              <a:ext cx="17493" cy="10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85" y="12467"/>
                  </a:moveTo>
                  <a:cubicBezTo>
                    <a:pt x="631" y="12488"/>
                    <a:pt x="315" y="12517"/>
                    <a:pt x="0" y="12553"/>
                  </a:cubicBezTo>
                  <a:cubicBezTo>
                    <a:pt x="355" y="12517"/>
                    <a:pt x="709" y="12488"/>
                    <a:pt x="985" y="12467"/>
                  </a:cubicBezTo>
                  <a:close/>
                  <a:moveTo>
                    <a:pt x="13599" y="13069"/>
                  </a:moveTo>
                  <a:cubicBezTo>
                    <a:pt x="13677" y="13069"/>
                    <a:pt x="13717" y="13076"/>
                    <a:pt x="13796" y="13076"/>
                  </a:cubicBezTo>
                  <a:cubicBezTo>
                    <a:pt x="13756" y="13076"/>
                    <a:pt x="13717" y="13083"/>
                    <a:pt x="13677" y="13083"/>
                  </a:cubicBezTo>
                  <a:cubicBezTo>
                    <a:pt x="13638" y="13083"/>
                    <a:pt x="13599" y="13076"/>
                    <a:pt x="13599" y="13069"/>
                  </a:cubicBezTo>
                  <a:close/>
                  <a:moveTo>
                    <a:pt x="5321" y="13635"/>
                  </a:moveTo>
                  <a:cubicBezTo>
                    <a:pt x="5124" y="13642"/>
                    <a:pt x="4927" y="13650"/>
                    <a:pt x="4691" y="13664"/>
                  </a:cubicBezTo>
                  <a:cubicBezTo>
                    <a:pt x="5045" y="13664"/>
                    <a:pt x="5282" y="13650"/>
                    <a:pt x="5321" y="13635"/>
                  </a:cubicBezTo>
                  <a:close/>
                  <a:moveTo>
                    <a:pt x="8435" y="14940"/>
                  </a:moveTo>
                  <a:cubicBezTo>
                    <a:pt x="8435" y="14940"/>
                    <a:pt x="8435" y="14940"/>
                    <a:pt x="8001" y="15026"/>
                  </a:cubicBezTo>
                  <a:cubicBezTo>
                    <a:pt x="7528" y="15026"/>
                    <a:pt x="7528" y="14940"/>
                    <a:pt x="8435" y="14940"/>
                  </a:cubicBezTo>
                  <a:close/>
                  <a:moveTo>
                    <a:pt x="13323" y="0"/>
                  </a:moveTo>
                  <a:cubicBezTo>
                    <a:pt x="6188" y="0"/>
                    <a:pt x="6937" y="746"/>
                    <a:pt x="4691" y="1799"/>
                  </a:cubicBezTo>
                  <a:cubicBezTo>
                    <a:pt x="5282" y="1764"/>
                    <a:pt x="5715" y="1742"/>
                    <a:pt x="5912" y="1742"/>
                  </a:cubicBezTo>
                  <a:cubicBezTo>
                    <a:pt x="6188" y="1742"/>
                    <a:pt x="5991" y="1785"/>
                    <a:pt x="5164" y="1885"/>
                  </a:cubicBezTo>
                  <a:cubicBezTo>
                    <a:pt x="6109" y="1885"/>
                    <a:pt x="6582" y="1799"/>
                    <a:pt x="7528" y="1799"/>
                  </a:cubicBezTo>
                  <a:cubicBezTo>
                    <a:pt x="6582" y="1971"/>
                    <a:pt x="5636" y="2222"/>
                    <a:pt x="4218" y="2394"/>
                  </a:cubicBezTo>
                  <a:cubicBezTo>
                    <a:pt x="4218" y="2394"/>
                    <a:pt x="6109" y="2480"/>
                    <a:pt x="6109" y="2480"/>
                  </a:cubicBezTo>
                  <a:cubicBezTo>
                    <a:pt x="5597" y="2624"/>
                    <a:pt x="5085" y="2688"/>
                    <a:pt x="4651" y="2688"/>
                  </a:cubicBezTo>
                  <a:cubicBezTo>
                    <a:pt x="4257" y="2688"/>
                    <a:pt x="3981" y="2645"/>
                    <a:pt x="3745" y="2566"/>
                  </a:cubicBezTo>
                  <a:cubicBezTo>
                    <a:pt x="3745" y="2566"/>
                    <a:pt x="7686" y="4495"/>
                    <a:pt x="5479" y="4495"/>
                  </a:cubicBezTo>
                  <a:cubicBezTo>
                    <a:pt x="5282" y="4495"/>
                    <a:pt x="5006" y="4481"/>
                    <a:pt x="4691" y="4445"/>
                  </a:cubicBezTo>
                  <a:cubicBezTo>
                    <a:pt x="5636" y="4617"/>
                    <a:pt x="6582" y="4703"/>
                    <a:pt x="8001" y="4703"/>
                  </a:cubicBezTo>
                  <a:cubicBezTo>
                    <a:pt x="7055" y="4789"/>
                    <a:pt x="6582" y="4789"/>
                    <a:pt x="7528" y="4875"/>
                  </a:cubicBezTo>
                  <a:cubicBezTo>
                    <a:pt x="7371" y="4868"/>
                    <a:pt x="7292" y="4861"/>
                    <a:pt x="7174" y="4861"/>
                  </a:cubicBezTo>
                  <a:cubicBezTo>
                    <a:pt x="5676" y="4861"/>
                    <a:pt x="6031" y="5391"/>
                    <a:pt x="5164" y="5470"/>
                  </a:cubicBezTo>
                  <a:cubicBezTo>
                    <a:pt x="5755" y="5420"/>
                    <a:pt x="7331" y="5334"/>
                    <a:pt x="8317" y="5334"/>
                  </a:cubicBezTo>
                  <a:cubicBezTo>
                    <a:pt x="8947" y="5334"/>
                    <a:pt x="9302" y="5370"/>
                    <a:pt x="8908" y="5470"/>
                  </a:cubicBezTo>
                  <a:cubicBezTo>
                    <a:pt x="8987" y="5448"/>
                    <a:pt x="8987" y="5441"/>
                    <a:pt x="8947" y="5441"/>
                  </a:cubicBezTo>
                  <a:cubicBezTo>
                    <a:pt x="8632" y="5441"/>
                    <a:pt x="6188" y="5864"/>
                    <a:pt x="5400" y="5864"/>
                  </a:cubicBezTo>
                  <a:cubicBezTo>
                    <a:pt x="5242" y="5864"/>
                    <a:pt x="5164" y="5850"/>
                    <a:pt x="5164" y="5807"/>
                  </a:cubicBezTo>
                  <a:cubicBezTo>
                    <a:pt x="5164" y="5893"/>
                    <a:pt x="5164" y="5979"/>
                    <a:pt x="5164" y="6065"/>
                  </a:cubicBezTo>
                  <a:cubicBezTo>
                    <a:pt x="5636" y="6065"/>
                    <a:pt x="9854" y="6237"/>
                    <a:pt x="8435" y="6409"/>
                  </a:cubicBezTo>
                  <a:cubicBezTo>
                    <a:pt x="6109" y="6323"/>
                    <a:pt x="7055" y="6323"/>
                    <a:pt x="4691" y="6151"/>
                  </a:cubicBezTo>
                  <a:cubicBezTo>
                    <a:pt x="5164" y="6237"/>
                    <a:pt x="4691" y="6323"/>
                    <a:pt x="3745" y="6323"/>
                  </a:cubicBezTo>
                  <a:cubicBezTo>
                    <a:pt x="7055" y="6409"/>
                    <a:pt x="3272" y="6495"/>
                    <a:pt x="6109" y="6667"/>
                  </a:cubicBezTo>
                  <a:cubicBezTo>
                    <a:pt x="5558" y="6638"/>
                    <a:pt x="5164" y="6631"/>
                    <a:pt x="4927" y="6631"/>
                  </a:cubicBezTo>
                  <a:cubicBezTo>
                    <a:pt x="4296" y="6631"/>
                    <a:pt x="4493" y="6689"/>
                    <a:pt x="5164" y="6746"/>
                  </a:cubicBezTo>
                  <a:cubicBezTo>
                    <a:pt x="4691" y="6746"/>
                    <a:pt x="4218" y="6667"/>
                    <a:pt x="3745" y="6667"/>
                  </a:cubicBezTo>
                  <a:cubicBezTo>
                    <a:pt x="3745" y="6832"/>
                    <a:pt x="3745" y="6918"/>
                    <a:pt x="3272" y="7004"/>
                  </a:cubicBezTo>
                  <a:cubicBezTo>
                    <a:pt x="3745" y="6918"/>
                    <a:pt x="4691" y="6832"/>
                    <a:pt x="5636" y="6832"/>
                  </a:cubicBezTo>
                  <a:cubicBezTo>
                    <a:pt x="7055" y="7090"/>
                    <a:pt x="2365" y="7090"/>
                    <a:pt x="2838" y="7348"/>
                  </a:cubicBezTo>
                  <a:cubicBezTo>
                    <a:pt x="3547" y="7284"/>
                    <a:pt x="3981" y="7255"/>
                    <a:pt x="4139" y="7255"/>
                  </a:cubicBezTo>
                  <a:cubicBezTo>
                    <a:pt x="4415" y="7255"/>
                    <a:pt x="3981" y="7327"/>
                    <a:pt x="2838" y="7434"/>
                  </a:cubicBezTo>
                  <a:cubicBezTo>
                    <a:pt x="2838" y="7520"/>
                    <a:pt x="5636" y="7606"/>
                    <a:pt x="6109" y="7685"/>
                  </a:cubicBezTo>
                  <a:cubicBezTo>
                    <a:pt x="2365" y="8029"/>
                    <a:pt x="8001" y="7771"/>
                    <a:pt x="6582" y="8029"/>
                  </a:cubicBezTo>
                  <a:cubicBezTo>
                    <a:pt x="6109" y="8058"/>
                    <a:pt x="5755" y="8065"/>
                    <a:pt x="5439" y="8065"/>
                  </a:cubicBezTo>
                  <a:cubicBezTo>
                    <a:pt x="4809" y="8065"/>
                    <a:pt x="4375" y="8029"/>
                    <a:pt x="3745" y="8029"/>
                  </a:cubicBezTo>
                  <a:cubicBezTo>
                    <a:pt x="3745" y="8323"/>
                    <a:pt x="4454" y="8423"/>
                    <a:pt x="5834" y="8452"/>
                  </a:cubicBezTo>
                  <a:cubicBezTo>
                    <a:pt x="5715" y="8474"/>
                    <a:pt x="5636" y="8510"/>
                    <a:pt x="5636" y="8538"/>
                  </a:cubicBezTo>
                  <a:cubicBezTo>
                    <a:pt x="5636" y="8538"/>
                    <a:pt x="4375" y="8388"/>
                    <a:pt x="3547" y="8388"/>
                  </a:cubicBezTo>
                  <a:cubicBezTo>
                    <a:pt x="3153" y="8388"/>
                    <a:pt x="2838" y="8431"/>
                    <a:pt x="2838" y="8538"/>
                  </a:cubicBezTo>
                  <a:cubicBezTo>
                    <a:pt x="3272" y="8710"/>
                    <a:pt x="4691" y="8624"/>
                    <a:pt x="5636" y="8796"/>
                  </a:cubicBezTo>
                  <a:cubicBezTo>
                    <a:pt x="5045" y="8854"/>
                    <a:pt x="4651" y="8968"/>
                    <a:pt x="3981" y="8968"/>
                  </a:cubicBezTo>
                  <a:cubicBezTo>
                    <a:pt x="3587" y="8968"/>
                    <a:pt x="3074" y="8925"/>
                    <a:pt x="2365" y="8796"/>
                  </a:cubicBezTo>
                  <a:cubicBezTo>
                    <a:pt x="2838" y="9054"/>
                    <a:pt x="3272" y="9312"/>
                    <a:pt x="2838" y="9563"/>
                  </a:cubicBezTo>
                  <a:cubicBezTo>
                    <a:pt x="2838" y="9821"/>
                    <a:pt x="2365" y="9993"/>
                    <a:pt x="1419" y="10166"/>
                  </a:cubicBezTo>
                  <a:cubicBezTo>
                    <a:pt x="2838" y="10166"/>
                    <a:pt x="3745" y="10252"/>
                    <a:pt x="4691" y="10338"/>
                  </a:cubicBezTo>
                  <a:cubicBezTo>
                    <a:pt x="4218" y="10416"/>
                    <a:pt x="3272" y="10416"/>
                    <a:pt x="2365" y="10416"/>
                  </a:cubicBezTo>
                  <a:cubicBezTo>
                    <a:pt x="4218" y="10416"/>
                    <a:pt x="4691" y="10589"/>
                    <a:pt x="4218" y="10761"/>
                  </a:cubicBezTo>
                  <a:cubicBezTo>
                    <a:pt x="3863" y="10761"/>
                    <a:pt x="2286" y="10653"/>
                    <a:pt x="946" y="10653"/>
                  </a:cubicBezTo>
                  <a:cubicBezTo>
                    <a:pt x="591" y="10653"/>
                    <a:pt x="276" y="10660"/>
                    <a:pt x="0" y="10675"/>
                  </a:cubicBezTo>
                  <a:cubicBezTo>
                    <a:pt x="3272" y="10675"/>
                    <a:pt x="946" y="11105"/>
                    <a:pt x="4218" y="11105"/>
                  </a:cubicBezTo>
                  <a:cubicBezTo>
                    <a:pt x="4218" y="11098"/>
                    <a:pt x="4218" y="11098"/>
                    <a:pt x="4218" y="11098"/>
                  </a:cubicBezTo>
                  <a:cubicBezTo>
                    <a:pt x="4296" y="11098"/>
                    <a:pt x="4612" y="11499"/>
                    <a:pt x="5242" y="11499"/>
                  </a:cubicBezTo>
                  <a:cubicBezTo>
                    <a:pt x="5282" y="11499"/>
                    <a:pt x="5321" y="11499"/>
                    <a:pt x="5361" y="11499"/>
                  </a:cubicBezTo>
                  <a:cubicBezTo>
                    <a:pt x="4178" y="11714"/>
                    <a:pt x="3942" y="11800"/>
                    <a:pt x="6582" y="12044"/>
                  </a:cubicBezTo>
                  <a:cubicBezTo>
                    <a:pt x="6149" y="12015"/>
                    <a:pt x="5873" y="12008"/>
                    <a:pt x="5715" y="12008"/>
                  </a:cubicBezTo>
                  <a:cubicBezTo>
                    <a:pt x="5282" y="12008"/>
                    <a:pt x="5597" y="12065"/>
                    <a:pt x="6582" y="12130"/>
                  </a:cubicBezTo>
                  <a:cubicBezTo>
                    <a:pt x="3114" y="12280"/>
                    <a:pt x="4454" y="12151"/>
                    <a:pt x="985" y="12467"/>
                  </a:cubicBezTo>
                  <a:cubicBezTo>
                    <a:pt x="2207" y="12381"/>
                    <a:pt x="3587" y="12381"/>
                    <a:pt x="4691" y="12381"/>
                  </a:cubicBezTo>
                  <a:cubicBezTo>
                    <a:pt x="4218" y="12381"/>
                    <a:pt x="3272" y="12295"/>
                    <a:pt x="4218" y="12295"/>
                  </a:cubicBezTo>
                  <a:cubicBezTo>
                    <a:pt x="5636" y="12295"/>
                    <a:pt x="5164" y="12381"/>
                    <a:pt x="4691" y="12381"/>
                  </a:cubicBezTo>
                  <a:cubicBezTo>
                    <a:pt x="3272" y="12639"/>
                    <a:pt x="2365" y="12725"/>
                    <a:pt x="4218" y="12897"/>
                  </a:cubicBezTo>
                  <a:cubicBezTo>
                    <a:pt x="4218" y="12897"/>
                    <a:pt x="3745" y="13578"/>
                    <a:pt x="3745" y="13578"/>
                  </a:cubicBezTo>
                  <a:cubicBezTo>
                    <a:pt x="4927" y="13578"/>
                    <a:pt x="5361" y="13607"/>
                    <a:pt x="5321" y="13635"/>
                  </a:cubicBezTo>
                  <a:cubicBezTo>
                    <a:pt x="5439" y="13628"/>
                    <a:pt x="5558" y="13628"/>
                    <a:pt x="5636" y="13628"/>
                  </a:cubicBezTo>
                  <a:cubicBezTo>
                    <a:pt x="6346" y="13628"/>
                    <a:pt x="6701" y="13707"/>
                    <a:pt x="7055" y="13836"/>
                  </a:cubicBezTo>
                  <a:cubicBezTo>
                    <a:pt x="4218" y="14173"/>
                    <a:pt x="8001" y="14087"/>
                    <a:pt x="4218" y="14173"/>
                  </a:cubicBezTo>
                  <a:cubicBezTo>
                    <a:pt x="7055" y="14517"/>
                    <a:pt x="6582" y="14259"/>
                    <a:pt x="6109" y="14603"/>
                  </a:cubicBezTo>
                  <a:cubicBezTo>
                    <a:pt x="6504" y="14574"/>
                    <a:pt x="6898" y="14560"/>
                    <a:pt x="7331" y="14560"/>
                  </a:cubicBezTo>
                  <a:cubicBezTo>
                    <a:pt x="9499" y="14560"/>
                    <a:pt x="11982" y="14861"/>
                    <a:pt x="13165" y="14861"/>
                  </a:cubicBezTo>
                  <a:lnTo>
                    <a:pt x="8908" y="14861"/>
                  </a:lnTo>
                  <a:cubicBezTo>
                    <a:pt x="11273" y="14775"/>
                    <a:pt x="10800" y="14689"/>
                    <a:pt x="7055" y="14689"/>
                  </a:cubicBezTo>
                  <a:cubicBezTo>
                    <a:pt x="8001" y="14775"/>
                    <a:pt x="6582" y="14775"/>
                    <a:pt x="5164" y="14861"/>
                  </a:cubicBezTo>
                  <a:cubicBezTo>
                    <a:pt x="6109" y="15026"/>
                    <a:pt x="5636" y="14861"/>
                    <a:pt x="4691" y="15112"/>
                  </a:cubicBezTo>
                  <a:cubicBezTo>
                    <a:pt x="7055" y="15198"/>
                    <a:pt x="8908" y="15456"/>
                    <a:pt x="10800" y="15714"/>
                  </a:cubicBezTo>
                  <a:cubicBezTo>
                    <a:pt x="4691" y="15456"/>
                    <a:pt x="8435" y="15628"/>
                    <a:pt x="4691" y="15370"/>
                  </a:cubicBezTo>
                  <a:cubicBezTo>
                    <a:pt x="5636" y="15714"/>
                    <a:pt x="7055" y="15456"/>
                    <a:pt x="4691" y="15714"/>
                  </a:cubicBezTo>
                  <a:cubicBezTo>
                    <a:pt x="6109" y="15714"/>
                    <a:pt x="7055" y="15800"/>
                    <a:pt x="7528" y="16051"/>
                  </a:cubicBezTo>
                  <a:cubicBezTo>
                    <a:pt x="7055" y="16051"/>
                    <a:pt x="4691" y="16904"/>
                    <a:pt x="8908" y="16990"/>
                  </a:cubicBezTo>
                  <a:cubicBezTo>
                    <a:pt x="7528" y="16990"/>
                    <a:pt x="6582" y="16904"/>
                    <a:pt x="5164" y="16904"/>
                  </a:cubicBezTo>
                  <a:cubicBezTo>
                    <a:pt x="8001" y="16990"/>
                    <a:pt x="10800" y="17162"/>
                    <a:pt x="13599" y="17334"/>
                  </a:cubicBezTo>
                  <a:cubicBezTo>
                    <a:pt x="16436" y="17076"/>
                    <a:pt x="17855" y="17248"/>
                    <a:pt x="14072" y="16904"/>
                  </a:cubicBezTo>
                  <a:cubicBezTo>
                    <a:pt x="14072" y="16904"/>
                    <a:pt x="18289" y="15542"/>
                    <a:pt x="15491" y="15542"/>
                  </a:cubicBezTo>
                  <a:cubicBezTo>
                    <a:pt x="16436" y="15542"/>
                    <a:pt x="19708" y="15284"/>
                    <a:pt x="16436" y="15112"/>
                  </a:cubicBezTo>
                  <a:cubicBezTo>
                    <a:pt x="17382" y="15112"/>
                    <a:pt x="17895" y="15076"/>
                    <a:pt x="18407" y="15076"/>
                  </a:cubicBezTo>
                  <a:cubicBezTo>
                    <a:pt x="18683" y="15076"/>
                    <a:pt x="18920" y="15083"/>
                    <a:pt x="19235" y="15112"/>
                  </a:cubicBezTo>
                  <a:cubicBezTo>
                    <a:pt x="18762" y="15026"/>
                    <a:pt x="13599" y="14689"/>
                    <a:pt x="13599" y="14689"/>
                  </a:cubicBezTo>
                  <a:cubicBezTo>
                    <a:pt x="18762" y="14517"/>
                    <a:pt x="11273" y="13922"/>
                    <a:pt x="15018" y="13320"/>
                  </a:cubicBezTo>
                  <a:cubicBezTo>
                    <a:pt x="14545" y="13363"/>
                    <a:pt x="14190" y="13384"/>
                    <a:pt x="13835" y="13384"/>
                  </a:cubicBezTo>
                  <a:cubicBezTo>
                    <a:pt x="13480" y="13384"/>
                    <a:pt x="13165" y="13363"/>
                    <a:pt x="12692" y="13320"/>
                  </a:cubicBezTo>
                  <a:cubicBezTo>
                    <a:pt x="13401" y="13155"/>
                    <a:pt x="13717" y="13098"/>
                    <a:pt x="13796" y="13076"/>
                  </a:cubicBezTo>
                  <a:cubicBezTo>
                    <a:pt x="13796" y="13076"/>
                    <a:pt x="13796" y="13076"/>
                    <a:pt x="13835" y="13076"/>
                  </a:cubicBezTo>
                  <a:cubicBezTo>
                    <a:pt x="14623" y="13076"/>
                    <a:pt x="15924" y="12746"/>
                    <a:pt x="17304" y="12746"/>
                  </a:cubicBezTo>
                  <a:cubicBezTo>
                    <a:pt x="17619" y="12746"/>
                    <a:pt x="17974" y="12761"/>
                    <a:pt x="18289" y="12811"/>
                  </a:cubicBezTo>
                  <a:cubicBezTo>
                    <a:pt x="18289" y="12639"/>
                    <a:pt x="17382" y="12553"/>
                    <a:pt x="15964" y="12553"/>
                  </a:cubicBezTo>
                  <a:cubicBezTo>
                    <a:pt x="21600" y="12467"/>
                    <a:pt x="16909" y="12209"/>
                    <a:pt x="15491" y="12044"/>
                  </a:cubicBezTo>
                  <a:cubicBezTo>
                    <a:pt x="14072" y="11442"/>
                    <a:pt x="18762" y="10080"/>
                    <a:pt x="14072" y="9649"/>
                  </a:cubicBezTo>
                  <a:cubicBezTo>
                    <a:pt x="17264" y="9241"/>
                    <a:pt x="17382" y="8022"/>
                    <a:pt x="13953" y="8022"/>
                  </a:cubicBezTo>
                  <a:cubicBezTo>
                    <a:pt x="13835" y="8022"/>
                    <a:pt x="13717" y="8029"/>
                    <a:pt x="13599" y="8029"/>
                  </a:cubicBezTo>
                  <a:cubicBezTo>
                    <a:pt x="15018" y="7520"/>
                    <a:pt x="16436" y="6581"/>
                    <a:pt x="16909" y="6409"/>
                  </a:cubicBezTo>
                  <a:cubicBezTo>
                    <a:pt x="16436" y="6409"/>
                    <a:pt x="15491" y="6495"/>
                    <a:pt x="15018" y="6495"/>
                  </a:cubicBezTo>
                  <a:cubicBezTo>
                    <a:pt x="15018" y="6495"/>
                    <a:pt x="18289" y="6237"/>
                    <a:pt x="15018" y="6151"/>
                  </a:cubicBezTo>
                  <a:cubicBezTo>
                    <a:pt x="15964" y="6151"/>
                    <a:pt x="16909" y="6151"/>
                    <a:pt x="17855" y="6237"/>
                  </a:cubicBezTo>
                  <a:cubicBezTo>
                    <a:pt x="17461" y="6172"/>
                    <a:pt x="16555" y="5950"/>
                    <a:pt x="15924" y="5893"/>
                  </a:cubicBezTo>
                  <a:lnTo>
                    <a:pt x="15964" y="5893"/>
                  </a:lnTo>
                  <a:cubicBezTo>
                    <a:pt x="15491" y="5807"/>
                    <a:pt x="15964" y="5807"/>
                    <a:pt x="16436" y="5807"/>
                  </a:cubicBezTo>
                  <a:cubicBezTo>
                    <a:pt x="16634" y="5807"/>
                    <a:pt x="16791" y="5821"/>
                    <a:pt x="16949" y="5821"/>
                  </a:cubicBezTo>
                  <a:cubicBezTo>
                    <a:pt x="17185" y="5821"/>
                    <a:pt x="17382" y="5792"/>
                    <a:pt x="17382" y="5642"/>
                  </a:cubicBezTo>
                  <a:cubicBezTo>
                    <a:pt x="16909" y="5556"/>
                    <a:pt x="14072" y="5556"/>
                    <a:pt x="13599" y="5556"/>
                  </a:cubicBezTo>
                  <a:cubicBezTo>
                    <a:pt x="18486" y="5334"/>
                    <a:pt x="14584" y="4473"/>
                    <a:pt x="13126" y="4359"/>
                  </a:cubicBezTo>
                  <a:cubicBezTo>
                    <a:pt x="14781" y="4330"/>
                    <a:pt x="16042" y="4172"/>
                    <a:pt x="16909" y="4015"/>
                  </a:cubicBezTo>
                  <a:cubicBezTo>
                    <a:pt x="16436" y="3850"/>
                    <a:pt x="15018" y="3850"/>
                    <a:pt x="14072" y="3764"/>
                  </a:cubicBezTo>
                  <a:cubicBezTo>
                    <a:pt x="15018" y="3420"/>
                    <a:pt x="19235" y="3161"/>
                    <a:pt x="15018" y="2825"/>
                  </a:cubicBezTo>
                  <a:cubicBezTo>
                    <a:pt x="15491" y="2739"/>
                    <a:pt x="16436" y="2739"/>
                    <a:pt x="17382" y="2653"/>
                  </a:cubicBezTo>
                  <a:cubicBezTo>
                    <a:pt x="15964" y="2308"/>
                    <a:pt x="12692" y="1283"/>
                    <a:pt x="17382" y="602"/>
                  </a:cubicBezTo>
                  <a:lnTo>
                    <a:pt x="14545" y="602"/>
                  </a:lnTo>
                  <a:cubicBezTo>
                    <a:pt x="15018" y="430"/>
                    <a:pt x="17855" y="93"/>
                    <a:pt x="14545" y="7"/>
                  </a:cubicBezTo>
                  <a:cubicBezTo>
                    <a:pt x="14111" y="0"/>
                    <a:pt x="13717" y="0"/>
                    <a:pt x="13323" y="0"/>
                  </a:cubicBezTo>
                  <a:close/>
                  <a:moveTo>
                    <a:pt x="4612" y="19801"/>
                  </a:moveTo>
                  <a:cubicBezTo>
                    <a:pt x="4493" y="19801"/>
                    <a:pt x="4336" y="19808"/>
                    <a:pt x="4218" y="19808"/>
                  </a:cubicBezTo>
                  <a:cubicBezTo>
                    <a:pt x="4375" y="19808"/>
                    <a:pt x="4493" y="19808"/>
                    <a:pt x="4612" y="19801"/>
                  </a:cubicBezTo>
                  <a:close/>
                  <a:moveTo>
                    <a:pt x="5164" y="17248"/>
                  </a:moveTo>
                  <a:cubicBezTo>
                    <a:pt x="4218" y="17377"/>
                    <a:pt x="5045" y="17399"/>
                    <a:pt x="6109" y="17399"/>
                  </a:cubicBezTo>
                  <a:cubicBezTo>
                    <a:pt x="6622" y="17399"/>
                    <a:pt x="7213" y="17392"/>
                    <a:pt x="7686" y="17392"/>
                  </a:cubicBezTo>
                  <a:cubicBezTo>
                    <a:pt x="8120" y="17392"/>
                    <a:pt x="8435" y="17399"/>
                    <a:pt x="8435" y="17421"/>
                  </a:cubicBezTo>
                  <a:cubicBezTo>
                    <a:pt x="7528" y="17421"/>
                    <a:pt x="6109" y="17507"/>
                    <a:pt x="5164" y="17593"/>
                  </a:cubicBezTo>
                  <a:cubicBezTo>
                    <a:pt x="6582" y="17593"/>
                    <a:pt x="8001" y="17593"/>
                    <a:pt x="8908" y="17671"/>
                  </a:cubicBezTo>
                  <a:lnTo>
                    <a:pt x="5164" y="17671"/>
                  </a:lnTo>
                  <a:cubicBezTo>
                    <a:pt x="6582" y="17757"/>
                    <a:pt x="7528" y="17843"/>
                    <a:pt x="8435" y="17843"/>
                  </a:cubicBezTo>
                  <a:cubicBezTo>
                    <a:pt x="8908" y="17930"/>
                    <a:pt x="3272" y="17843"/>
                    <a:pt x="5164" y="18188"/>
                  </a:cubicBezTo>
                  <a:cubicBezTo>
                    <a:pt x="5164" y="18173"/>
                    <a:pt x="5321" y="18166"/>
                    <a:pt x="5597" y="18166"/>
                  </a:cubicBezTo>
                  <a:cubicBezTo>
                    <a:pt x="6819" y="18166"/>
                    <a:pt x="10327" y="18317"/>
                    <a:pt x="10327" y="18532"/>
                  </a:cubicBezTo>
                  <a:cubicBezTo>
                    <a:pt x="9618" y="18489"/>
                    <a:pt x="8790" y="18467"/>
                    <a:pt x="8001" y="18467"/>
                  </a:cubicBezTo>
                  <a:cubicBezTo>
                    <a:pt x="7174" y="18467"/>
                    <a:pt x="6346" y="18489"/>
                    <a:pt x="5636" y="18532"/>
                  </a:cubicBezTo>
                  <a:cubicBezTo>
                    <a:pt x="8908" y="18611"/>
                    <a:pt x="12219" y="18783"/>
                    <a:pt x="15018" y="18955"/>
                  </a:cubicBezTo>
                  <a:cubicBezTo>
                    <a:pt x="13599" y="18955"/>
                    <a:pt x="13599" y="19041"/>
                    <a:pt x="15018" y="19127"/>
                  </a:cubicBezTo>
                  <a:cubicBezTo>
                    <a:pt x="14072" y="19127"/>
                    <a:pt x="2838" y="18697"/>
                    <a:pt x="2838" y="18697"/>
                  </a:cubicBezTo>
                  <a:cubicBezTo>
                    <a:pt x="2838" y="18783"/>
                    <a:pt x="2838" y="18869"/>
                    <a:pt x="2365" y="18955"/>
                  </a:cubicBezTo>
                  <a:cubicBezTo>
                    <a:pt x="3745" y="19041"/>
                    <a:pt x="4691" y="19127"/>
                    <a:pt x="6109" y="19213"/>
                  </a:cubicBezTo>
                  <a:cubicBezTo>
                    <a:pt x="5164" y="19127"/>
                    <a:pt x="4691" y="18955"/>
                    <a:pt x="3745" y="18869"/>
                  </a:cubicBezTo>
                  <a:cubicBezTo>
                    <a:pt x="6109" y="18869"/>
                    <a:pt x="8001" y="18955"/>
                    <a:pt x="8908" y="19299"/>
                  </a:cubicBezTo>
                  <a:cubicBezTo>
                    <a:pt x="7528" y="19299"/>
                    <a:pt x="6582" y="19299"/>
                    <a:pt x="5164" y="19213"/>
                  </a:cubicBezTo>
                  <a:cubicBezTo>
                    <a:pt x="5164" y="19213"/>
                    <a:pt x="5991" y="19722"/>
                    <a:pt x="4612" y="19801"/>
                  </a:cubicBezTo>
                  <a:cubicBezTo>
                    <a:pt x="6149" y="19765"/>
                    <a:pt x="7765" y="19743"/>
                    <a:pt x="9381" y="19743"/>
                  </a:cubicBezTo>
                  <a:cubicBezTo>
                    <a:pt x="11155" y="19743"/>
                    <a:pt x="12928" y="19765"/>
                    <a:pt x="14545" y="19808"/>
                  </a:cubicBezTo>
                  <a:cubicBezTo>
                    <a:pt x="12928" y="19980"/>
                    <a:pt x="11628" y="20001"/>
                    <a:pt x="10327" y="20001"/>
                  </a:cubicBezTo>
                  <a:cubicBezTo>
                    <a:pt x="9893" y="20001"/>
                    <a:pt x="9460" y="20001"/>
                    <a:pt x="9026" y="20001"/>
                  </a:cubicBezTo>
                  <a:cubicBezTo>
                    <a:pt x="8159" y="20001"/>
                    <a:pt x="7213" y="20008"/>
                    <a:pt x="6109" y="20066"/>
                  </a:cubicBezTo>
                  <a:cubicBezTo>
                    <a:pt x="9854" y="20066"/>
                    <a:pt x="5636" y="20066"/>
                    <a:pt x="6109" y="20152"/>
                  </a:cubicBezTo>
                  <a:cubicBezTo>
                    <a:pt x="7055" y="20238"/>
                    <a:pt x="11273" y="20489"/>
                    <a:pt x="12219" y="20661"/>
                  </a:cubicBezTo>
                  <a:cubicBezTo>
                    <a:pt x="9854" y="20661"/>
                    <a:pt x="8435" y="21342"/>
                    <a:pt x="6582" y="21428"/>
                  </a:cubicBezTo>
                  <a:cubicBezTo>
                    <a:pt x="5991" y="21428"/>
                    <a:pt x="8514" y="21600"/>
                    <a:pt x="9460" y="21600"/>
                  </a:cubicBezTo>
                  <a:cubicBezTo>
                    <a:pt x="10051" y="21600"/>
                    <a:pt x="10051" y="21535"/>
                    <a:pt x="8435" y="21342"/>
                  </a:cubicBezTo>
                  <a:cubicBezTo>
                    <a:pt x="13599" y="21342"/>
                    <a:pt x="16436" y="21342"/>
                    <a:pt x="17855" y="21428"/>
                  </a:cubicBezTo>
                  <a:cubicBezTo>
                    <a:pt x="17382" y="21428"/>
                    <a:pt x="16909" y="21514"/>
                    <a:pt x="17855" y="21514"/>
                  </a:cubicBezTo>
                  <a:cubicBezTo>
                    <a:pt x="17855" y="21514"/>
                    <a:pt x="17855" y="21428"/>
                    <a:pt x="18289" y="21428"/>
                  </a:cubicBezTo>
                  <a:cubicBezTo>
                    <a:pt x="18762" y="21428"/>
                    <a:pt x="18762" y="21428"/>
                    <a:pt x="18762" y="21514"/>
                  </a:cubicBezTo>
                  <a:cubicBezTo>
                    <a:pt x="18762" y="21428"/>
                    <a:pt x="18762" y="21342"/>
                    <a:pt x="18762" y="21263"/>
                  </a:cubicBezTo>
                  <a:cubicBezTo>
                    <a:pt x="18289" y="20152"/>
                    <a:pt x="15964" y="18611"/>
                    <a:pt x="17855" y="18446"/>
                  </a:cubicBezTo>
                  <a:cubicBezTo>
                    <a:pt x="17461" y="18460"/>
                    <a:pt x="17264" y="18467"/>
                    <a:pt x="17146" y="18467"/>
                  </a:cubicBezTo>
                  <a:cubicBezTo>
                    <a:pt x="16634" y="18467"/>
                    <a:pt x="17934" y="18338"/>
                    <a:pt x="18289" y="18274"/>
                  </a:cubicBezTo>
                  <a:cubicBezTo>
                    <a:pt x="17855" y="18188"/>
                    <a:pt x="16436" y="18188"/>
                    <a:pt x="15491" y="18188"/>
                  </a:cubicBezTo>
                  <a:cubicBezTo>
                    <a:pt x="18762" y="18102"/>
                    <a:pt x="15491" y="17671"/>
                    <a:pt x="14072" y="17671"/>
                  </a:cubicBezTo>
                  <a:cubicBezTo>
                    <a:pt x="13362" y="17671"/>
                    <a:pt x="15175" y="17471"/>
                    <a:pt x="15806" y="17413"/>
                  </a:cubicBezTo>
                  <a:cubicBezTo>
                    <a:pt x="15845" y="17421"/>
                    <a:pt x="15924" y="17421"/>
                    <a:pt x="15964" y="17421"/>
                  </a:cubicBezTo>
                  <a:cubicBezTo>
                    <a:pt x="16003" y="17406"/>
                    <a:pt x="16003" y="17406"/>
                    <a:pt x="16003" y="17406"/>
                  </a:cubicBezTo>
                  <a:cubicBezTo>
                    <a:pt x="15964" y="17406"/>
                    <a:pt x="15885" y="17406"/>
                    <a:pt x="15806" y="17413"/>
                  </a:cubicBezTo>
                  <a:cubicBezTo>
                    <a:pt x="15293" y="17399"/>
                    <a:pt x="14466" y="17334"/>
                    <a:pt x="13599" y="17334"/>
                  </a:cubicBezTo>
                  <a:cubicBezTo>
                    <a:pt x="10800" y="17334"/>
                    <a:pt x="8001" y="17334"/>
                    <a:pt x="5164" y="1724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5" name="Google Shape;2502;p34"/>
            <p:cNvSpPr/>
            <p:nvPr/>
          </p:nvSpPr>
          <p:spPr>
            <a:xfrm>
              <a:off x="339977" y="12053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9600" y="9600"/>
                    <a:pt x="-12000" y="-120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6" name="Google Shape;2503;p34"/>
            <p:cNvSpPr/>
            <p:nvPr/>
          </p:nvSpPr>
          <p:spPr>
            <a:xfrm>
              <a:off x="342911" y="1167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93" h="21600" fill="norm" stroke="1" extrusionOk="0">
                  <a:moveTo>
                    <a:pt x="6183" y="0"/>
                  </a:moveTo>
                  <a:cubicBezTo>
                    <a:pt x="-8095" y="0"/>
                    <a:pt x="6183" y="21600"/>
                    <a:pt x="10942" y="21600"/>
                  </a:cubicBezTo>
                  <a:cubicBezTo>
                    <a:pt x="13505" y="21600"/>
                    <a:pt x="13505" y="16457"/>
                    <a:pt x="61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7" name="Google Shape;2505;p34"/>
            <p:cNvSpPr/>
            <p:nvPr/>
          </p:nvSpPr>
          <p:spPr>
            <a:xfrm>
              <a:off x="346403" y="1128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52" h="21600" fill="norm" stroke="1" extrusionOk="0">
                  <a:moveTo>
                    <a:pt x="2058" y="0"/>
                  </a:moveTo>
                  <a:cubicBezTo>
                    <a:pt x="-514" y="0"/>
                    <a:pt x="-1028" y="4320"/>
                    <a:pt x="2572" y="17280"/>
                  </a:cubicBezTo>
                  <a:lnTo>
                    <a:pt x="14401" y="17280"/>
                  </a:lnTo>
                  <a:cubicBezTo>
                    <a:pt x="17486" y="21600"/>
                    <a:pt x="18515" y="21600"/>
                    <a:pt x="19029" y="21600"/>
                  </a:cubicBezTo>
                  <a:cubicBezTo>
                    <a:pt x="20572" y="21600"/>
                    <a:pt x="7201" y="0"/>
                    <a:pt x="2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8" name="Google Shape;2507;p34"/>
            <p:cNvSpPr/>
            <p:nvPr/>
          </p:nvSpPr>
          <p:spPr>
            <a:xfrm>
              <a:off x="340144" y="116579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0"/>
                    <a:pt x="7200" y="21600"/>
                    <a:pt x="0" y="21600"/>
                  </a:cubicBezTo>
                  <a:cubicBezTo>
                    <a:pt x="144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39" name="Google Shape;2512;p34"/>
            <p:cNvSpPr/>
            <p:nvPr/>
          </p:nvSpPr>
          <p:spPr>
            <a:xfrm>
              <a:off x="337580" y="1096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1" h="21600" fill="norm" stroke="1" extrusionOk="0">
                  <a:moveTo>
                    <a:pt x="18081" y="0"/>
                  </a:moveTo>
                  <a:cubicBezTo>
                    <a:pt x="2138" y="0"/>
                    <a:pt x="-3519" y="21600"/>
                    <a:pt x="2138" y="21600"/>
                  </a:cubicBezTo>
                  <a:cubicBezTo>
                    <a:pt x="4710" y="21600"/>
                    <a:pt x="9852" y="17280"/>
                    <a:pt x="180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0" name="Google Shape;2513;p34"/>
            <p:cNvSpPr/>
            <p:nvPr/>
          </p:nvSpPr>
          <p:spPr>
            <a:xfrm>
              <a:off x="336309" y="10808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" y="0"/>
                  </a:moveTo>
                  <a:cubicBezTo>
                    <a:pt x="600" y="0"/>
                    <a:pt x="0" y="1080"/>
                    <a:pt x="0" y="3240"/>
                  </a:cubicBezTo>
                  <a:cubicBezTo>
                    <a:pt x="4800" y="11880"/>
                    <a:pt x="10200" y="21600"/>
                    <a:pt x="15000" y="21600"/>
                  </a:cubicBezTo>
                  <a:cubicBezTo>
                    <a:pt x="17400" y="21600"/>
                    <a:pt x="19200" y="19440"/>
                    <a:pt x="21600" y="16200"/>
                  </a:cubicBezTo>
                  <a:cubicBezTo>
                    <a:pt x="15600" y="16200"/>
                    <a:pt x="5400" y="0"/>
                    <a:pt x="1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1" name="Google Shape;2514;p34"/>
            <p:cNvSpPr/>
            <p:nvPr/>
          </p:nvSpPr>
          <p:spPr>
            <a:xfrm>
              <a:off x="340111" y="990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fill="norm" stroke="1" extrusionOk="0">
                  <a:moveTo>
                    <a:pt x="0" y="0"/>
                  </a:moveTo>
                  <a:cubicBezTo>
                    <a:pt x="12960" y="14400"/>
                    <a:pt x="20520" y="21600"/>
                    <a:pt x="20880" y="21600"/>
                  </a:cubicBezTo>
                  <a:cubicBezTo>
                    <a:pt x="21600" y="21600"/>
                    <a:pt x="15120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2" name="Google Shape;2515;p34"/>
            <p:cNvSpPr/>
            <p:nvPr/>
          </p:nvSpPr>
          <p:spPr>
            <a:xfrm>
              <a:off x="333998" y="9095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1" h="21600" fill="norm" stroke="1" extrusionOk="0">
                  <a:moveTo>
                    <a:pt x="1293" y="0"/>
                  </a:moveTo>
                  <a:cubicBezTo>
                    <a:pt x="-2519" y="0"/>
                    <a:pt x="1716" y="10800"/>
                    <a:pt x="19081" y="21600"/>
                  </a:cubicBezTo>
                  <a:cubicBezTo>
                    <a:pt x="10610" y="6171"/>
                    <a:pt x="3834" y="0"/>
                    <a:pt x="12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3" name="Google Shape;2516;p34"/>
            <p:cNvSpPr/>
            <p:nvPr/>
          </p:nvSpPr>
          <p:spPr>
            <a:xfrm>
              <a:off x="346096" y="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5" h="21600" fill="norm" stroke="1" extrusionOk="0">
                  <a:moveTo>
                    <a:pt x="19636" y="0"/>
                  </a:moveTo>
                  <a:cubicBezTo>
                    <a:pt x="17673" y="0"/>
                    <a:pt x="13745" y="5400"/>
                    <a:pt x="0" y="2052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891" y="21600"/>
                    <a:pt x="21600" y="0"/>
                    <a:pt x="19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4" name="Google Shape;2518;p34"/>
            <p:cNvSpPr/>
            <p:nvPr/>
          </p:nvSpPr>
          <p:spPr>
            <a:xfrm>
              <a:off x="331063" y="6251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19575" y="0"/>
                  </a:moveTo>
                  <a:cubicBezTo>
                    <a:pt x="18900" y="0"/>
                    <a:pt x="13500" y="4320"/>
                    <a:pt x="0" y="21600"/>
                  </a:cubicBezTo>
                  <a:cubicBezTo>
                    <a:pt x="5400" y="21600"/>
                    <a:pt x="21600" y="0"/>
                    <a:pt x="195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5" name="Google Shape;2519;p34"/>
            <p:cNvSpPr/>
            <p:nvPr/>
          </p:nvSpPr>
          <p:spPr>
            <a:xfrm>
              <a:off x="332386" y="5646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20925" y="0"/>
                  </a:moveTo>
                  <a:cubicBezTo>
                    <a:pt x="19575" y="0"/>
                    <a:pt x="12150" y="7200"/>
                    <a:pt x="0" y="21600"/>
                  </a:cubicBezTo>
                  <a:cubicBezTo>
                    <a:pt x="15525" y="7200"/>
                    <a:pt x="21600" y="0"/>
                    <a:pt x="209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6" name="Google Shape;2520;p34"/>
            <p:cNvSpPr/>
            <p:nvPr/>
          </p:nvSpPr>
          <p:spPr>
            <a:xfrm>
              <a:off x="330161" y="515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633" h="21600" fill="norm" stroke="1" extrusionOk="0">
                  <a:moveTo>
                    <a:pt x="0" y="0"/>
                  </a:moveTo>
                  <a:cubicBezTo>
                    <a:pt x="0" y="8452"/>
                    <a:pt x="3456" y="10330"/>
                    <a:pt x="4752" y="16904"/>
                  </a:cubicBezTo>
                  <a:cubicBezTo>
                    <a:pt x="6912" y="7513"/>
                    <a:pt x="21600" y="0"/>
                    <a:pt x="0" y="0"/>
                  </a:cubicBezTo>
                  <a:close/>
                  <a:moveTo>
                    <a:pt x="4752" y="16904"/>
                  </a:moveTo>
                  <a:cubicBezTo>
                    <a:pt x="4320" y="18783"/>
                    <a:pt x="4320" y="19722"/>
                    <a:pt x="5184" y="21600"/>
                  </a:cubicBezTo>
                  <a:cubicBezTo>
                    <a:pt x="5184" y="19722"/>
                    <a:pt x="5184" y="17843"/>
                    <a:pt x="4752" y="1690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7" name="Google Shape;2521;p34"/>
            <p:cNvSpPr/>
            <p:nvPr/>
          </p:nvSpPr>
          <p:spPr>
            <a:xfrm>
              <a:off x="162198" y="4733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53"/>
                    <a:pt x="16200" y="21600"/>
                    <a:pt x="19800" y="21600"/>
                  </a:cubicBezTo>
                  <a:cubicBezTo>
                    <a:pt x="21600" y="21600"/>
                    <a:pt x="21600" y="21032"/>
                    <a:pt x="21600" y="20463"/>
                  </a:cubicBezTo>
                  <a:cubicBezTo>
                    <a:pt x="21600" y="20463"/>
                    <a:pt x="0" y="68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8" name="Google Shape;2523;p34"/>
            <p:cNvSpPr/>
            <p:nvPr/>
          </p:nvSpPr>
          <p:spPr>
            <a:xfrm>
              <a:off x="158857" y="4776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9" h="21600" fill="norm" stroke="1" extrusionOk="0">
                  <a:moveTo>
                    <a:pt x="0" y="0"/>
                  </a:moveTo>
                  <a:cubicBezTo>
                    <a:pt x="0" y="7958"/>
                    <a:pt x="16518" y="21600"/>
                    <a:pt x="19059" y="21600"/>
                  </a:cubicBezTo>
                  <a:cubicBezTo>
                    <a:pt x="21600" y="21600"/>
                    <a:pt x="17788" y="159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49" name="Google Shape;2524;p34"/>
            <p:cNvSpPr/>
            <p:nvPr/>
          </p:nvSpPr>
          <p:spPr>
            <a:xfrm>
              <a:off x="158817" y="477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0" y="0"/>
                  </a:moveTo>
                  <a:cubicBezTo>
                    <a:pt x="11520" y="16386"/>
                    <a:pt x="17280" y="21600"/>
                    <a:pt x="18720" y="21600"/>
                  </a:cubicBezTo>
                  <a:cubicBezTo>
                    <a:pt x="21600" y="21600"/>
                    <a:pt x="10080" y="52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0" name="Google Shape;2529;p34"/>
            <p:cNvSpPr/>
            <p:nvPr/>
          </p:nvSpPr>
          <p:spPr>
            <a:xfrm>
              <a:off x="156730" y="4758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48" h="21600" fill="norm" stroke="1" extrusionOk="0">
                  <a:moveTo>
                    <a:pt x="4909" y="0"/>
                  </a:moveTo>
                  <a:cubicBezTo>
                    <a:pt x="3927" y="0"/>
                    <a:pt x="1964" y="568"/>
                    <a:pt x="0" y="1137"/>
                  </a:cubicBezTo>
                  <a:cubicBezTo>
                    <a:pt x="0" y="7958"/>
                    <a:pt x="11782" y="7958"/>
                    <a:pt x="11782" y="21600"/>
                  </a:cubicBezTo>
                  <a:cubicBezTo>
                    <a:pt x="21600" y="15916"/>
                    <a:pt x="14727" y="0"/>
                    <a:pt x="49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1" name="Google Shape;2531;p34"/>
            <p:cNvSpPr/>
            <p:nvPr/>
          </p:nvSpPr>
          <p:spPr>
            <a:xfrm>
              <a:off x="154087" y="4747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7" h="21600" fill="norm" stroke="1" extrusionOk="0">
                  <a:moveTo>
                    <a:pt x="256" y="0"/>
                  </a:moveTo>
                  <a:cubicBezTo>
                    <a:pt x="-978" y="0"/>
                    <a:pt x="2108" y="4877"/>
                    <a:pt x="12599" y="18813"/>
                  </a:cubicBezTo>
                  <a:cubicBezTo>
                    <a:pt x="15068" y="20903"/>
                    <a:pt x="16302" y="21600"/>
                    <a:pt x="16919" y="21600"/>
                  </a:cubicBezTo>
                  <a:cubicBezTo>
                    <a:pt x="20622" y="21600"/>
                    <a:pt x="2108" y="0"/>
                    <a:pt x="2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2" name="Google Shape;2535;p34"/>
            <p:cNvSpPr/>
            <p:nvPr/>
          </p:nvSpPr>
          <p:spPr>
            <a:xfrm>
              <a:off x="152504" y="4740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700"/>
                    <a:pt x="12960" y="10800"/>
                  </a:cubicBezTo>
                  <a:cubicBezTo>
                    <a:pt x="8640" y="4860"/>
                    <a:pt x="0" y="0"/>
                    <a:pt x="0" y="0"/>
                  </a:cubicBezTo>
                  <a:close/>
                  <a:moveTo>
                    <a:pt x="12960" y="10800"/>
                  </a:moveTo>
                  <a:cubicBezTo>
                    <a:pt x="17280" y="14580"/>
                    <a:pt x="21600" y="18360"/>
                    <a:pt x="21600" y="21600"/>
                  </a:cubicBezTo>
                  <a:cubicBezTo>
                    <a:pt x="21600" y="21600"/>
                    <a:pt x="21600" y="21600"/>
                    <a:pt x="21600" y="15120"/>
                  </a:cubicBezTo>
                  <a:cubicBezTo>
                    <a:pt x="17280" y="13500"/>
                    <a:pt x="17280" y="11880"/>
                    <a:pt x="1296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3" name="Google Shape;2536;p34"/>
            <p:cNvSpPr/>
            <p:nvPr/>
          </p:nvSpPr>
          <p:spPr>
            <a:xfrm>
              <a:off x="151492" y="4740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6" h="21600" fill="norm" stroke="1" extrusionOk="0">
                  <a:moveTo>
                    <a:pt x="3356" y="0"/>
                  </a:moveTo>
                  <a:cubicBezTo>
                    <a:pt x="-3394" y="0"/>
                    <a:pt x="-694" y="14567"/>
                    <a:pt x="18206" y="21600"/>
                  </a:cubicBezTo>
                  <a:cubicBezTo>
                    <a:pt x="12806" y="5526"/>
                    <a:pt x="6056" y="0"/>
                    <a:pt x="33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4" name="Google Shape;2537;p34"/>
            <p:cNvSpPr/>
            <p:nvPr/>
          </p:nvSpPr>
          <p:spPr>
            <a:xfrm>
              <a:off x="153256" y="4758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927" y="5554"/>
                    <a:pt x="21600" y="21600"/>
                  </a:cubicBezTo>
                  <a:cubicBezTo>
                    <a:pt x="21600" y="16663"/>
                    <a:pt x="196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5" name="Google Shape;2539;p34"/>
            <p:cNvSpPr/>
            <p:nvPr/>
          </p:nvSpPr>
          <p:spPr>
            <a:xfrm>
              <a:off x="155353" y="4784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93"/>
                    <a:pt x="0" y="13180"/>
                    <a:pt x="21600" y="21600"/>
                  </a:cubicBezTo>
                  <a:cubicBezTo>
                    <a:pt x="21600" y="13180"/>
                    <a:pt x="0" y="87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6" name="Google Shape;2543;p34"/>
            <p:cNvSpPr/>
            <p:nvPr/>
          </p:nvSpPr>
          <p:spPr>
            <a:xfrm>
              <a:off x="150676" y="4764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21600" y="10800"/>
                    <a:pt x="21600" y="21600"/>
                  </a:cubicBezTo>
                  <a:cubicBezTo>
                    <a:pt x="21600" y="10800"/>
                    <a:pt x="2160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7" name="Google Shape;2546;p34"/>
            <p:cNvSpPr/>
            <p:nvPr/>
          </p:nvSpPr>
          <p:spPr>
            <a:xfrm>
              <a:off x="150376" y="4792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1" h="21600" fill="norm" stroke="1" extrusionOk="0">
                  <a:moveTo>
                    <a:pt x="2917" y="0"/>
                  </a:moveTo>
                  <a:cubicBezTo>
                    <a:pt x="-4489" y="9108"/>
                    <a:pt x="2917" y="15354"/>
                    <a:pt x="17111" y="21600"/>
                  </a:cubicBezTo>
                  <a:cubicBezTo>
                    <a:pt x="10322" y="15354"/>
                    <a:pt x="10322" y="9108"/>
                    <a:pt x="29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8" name="Google Shape;2547;p34"/>
            <p:cNvSpPr/>
            <p:nvPr/>
          </p:nvSpPr>
          <p:spPr>
            <a:xfrm>
              <a:off x="150853" y="4828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6" h="21600" fill="norm" stroke="1" extrusionOk="0">
                  <a:moveTo>
                    <a:pt x="8100" y="0"/>
                  </a:moveTo>
                  <a:cubicBezTo>
                    <a:pt x="1312" y="2728"/>
                    <a:pt x="-6094" y="8185"/>
                    <a:pt x="8100" y="18872"/>
                  </a:cubicBezTo>
                  <a:cubicBezTo>
                    <a:pt x="8100" y="16598"/>
                    <a:pt x="8100" y="15234"/>
                    <a:pt x="8717" y="15234"/>
                  </a:cubicBezTo>
                  <a:cubicBezTo>
                    <a:pt x="9335" y="15234"/>
                    <a:pt x="9952" y="15688"/>
                    <a:pt x="11186" y="16825"/>
                  </a:cubicBezTo>
                  <a:cubicBezTo>
                    <a:pt x="8100" y="12051"/>
                    <a:pt x="8100" y="5912"/>
                    <a:pt x="8100" y="0"/>
                  </a:cubicBezTo>
                  <a:close/>
                  <a:moveTo>
                    <a:pt x="11186" y="16825"/>
                  </a:moveTo>
                  <a:cubicBezTo>
                    <a:pt x="12420" y="18644"/>
                    <a:pt x="13655" y="20236"/>
                    <a:pt x="15506" y="21600"/>
                  </a:cubicBezTo>
                  <a:cubicBezTo>
                    <a:pt x="13655" y="19554"/>
                    <a:pt x="12420" y="17962"/>
                    <a:pt x="11186" y="168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59" name="Google Shape;2549;p34"/>
            <p:cNvSpPr/>
            <p:nvPr/>
          </p:nvSpPr>
          <p:spPr>
            <a:xfrm>
              <a:off x="150142" y="477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39" h="21600" fill="norm" stroke="1" extrusionOk="0">
                  <a:moveTo>
                    <a:pt x="5543" y="0"/>
                  </a:moveTo>
                  <a:cubicBezTo>
                    <a:pt x="743" y="0"/>
                    <a:pt x="-2857" y="6171"/>
                    <a:pt x="3143" y="21600"/>
                  </a:cubicBezTo>
                  <a:cubicBezTo>
                    <a:pt x="18743" y="10800"/>
                    <a:pt x="11543" y="0"/>
                    <a:pt x="55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0" name="Google Shape;2550;p34"/>
            <p:cNvSpPr/>
            <p:nvPr/>
          </p:nvSpPr>
          <p:spPr>
            <a:xfrm>
              <a:off x="151441" y="4786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94" h="21600" fill="norm" stroke="1" extrusionOk="0">
                  <a:moveTo>
                    <a:pt x="5318" y="0"/>
                  </a:moveTo>
                  <a:cubicBezTo>
                    <a:pt x="5318" y="0"/>
                    <a:pt x="5318" y="2728"/>
                    <a:pt x="5318" y="2728"/>
                  </a:cubicBezTo>
                  <a:cubicBezTo>
                    <a:pt x="5318" y="3865"/>
                    <a:pt x="4894" y="4093"/>
                    <a:pt x="4047" y="4093"/>
                  </a:cubicBezTo>
                  <a:cubicBezTo>
                    <a:pt x="2777" y="4093"/>
                    <a:pt x="1930" y="3865"/>
                    <a:pt x="1083" y="3865"/>
                  </a:cubicBezTo>
                  <a:cubicBezTo>
                    <a:pt x="-1035" y="3865"/>
                    <a:pt x="-1035" y="5912"/>
                    <a:pt x="10400" y="21600"/>
                  </a:cubicBezTo>
                  <a:cubicBezTo>
                    <a:pt x="20565" y="18872"/>
                    <a:pt x="5318" y="0"/>
                    <a:pt x="53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1" name="Google Shape;2552;p34"/>
            <p:cNvSpPr/>
            <p:nvPr/>
          </p:nvSpPr>
          <p:spPr>
            <a:xfrm>
              <a:off x="155251" y="4798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65" y="0"/>
                  </a:moveTo>
                  <a:cubicBezTo>
                    <a:pt x="-273" y="0"/>
                    <a:pt x="740" y="1620"/>
                    <a:pt x="2427" y="3510"/>
                  </a:cubicBezTo>
                  <a:cubicBezTo>
                    <a:pt x="740" y="1080"/>
                    <a:pt x="65" y="0"/>
                    <a:pt x="65" y="0"/>
                  </a:cubicBezTo>
                  <a:close/>
                  <a:moveTo>
                    <a:pt x="2427" y="3510"/>
                  </a:moveTo>
                  <a:cubicBezTo>
                    <a:pt x="4452" y="6750"/>
                    <a:pt x="7827" y="12150"/>
                    <a:pt x="13227" y="21060"/>
                  </a:cubicBezTo>
                  <a:cubicBezTo>
                    <a:pt x="13227" y="20520"/>
                    <a:pt x="13902" y="20250"/>
                    <a:pt x="14240" y="20250"/>
                  </a:cubicBezTo>
                  <a:cubicBezTo>
                    <a:pt x="15927" y="20250"/>
                    <a:pt x="18964" y="21600"/>
                    <a:pt x="19977" y="21600"/>
                  </a:cubicBezTo>
                  <a:cubicBezTo>
                    <a:pt x="21327" y="21600"/>
                    <a:pt x="20314" y="20250"/>
                    <a:pt x="13227" y="14580"/>
                  </a:cubicBezTo>
                  <a:cubicBezTo>
                    <a:pt x="13227" y="14850"/>
                    <a:pt x="12889" y="14850"/>
                    <a:pt x="12889" y="14850"/>
                  </a:cubicBezTo>
                  <a:cubicBezTo>
                    <a:pt x="10527" y="14850"/>
                    <a:pt x="5465" y="7830"/>
                    <a:pt x="2427" y="35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2" name="Google Shape;2553;p34"/>
            <p:cNvSpPr/>
            <p:nvPr/>
          </p:nvSpPr>
          <p:spPr>
            <a:xfrm>
              <a:off x="153549" y="4802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0" y="0"/>
                  </a:moveTo>
                  <a:cubicBezTo>
                    <a:pt x="0" y="13171"/>
                    <a:pt x="10800" y="21600"/>
                    <a:pt x="18000" y="21600"/>
                  </a:cubicBezTo>
                  <a:cubicBezTo>
                    <a:pt x="21600" y="21600"/>
                    <a:pt x="18000" y="147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3" name="Google Shape;2554;p34"/>
            <p:cNvSpPr/>
            <p:nvPr/>
          </p:nvSpPr>
          <p:spPr>
            <a:xfrm>
              <a:off x="149496" y="476495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2" h="21600" fill="norm" stroke="1" extrusionOk="0">
                  <a:moveTo>
                    <a:pt x="0" y="0"/>
                  </a:moveTo>
                  <a:cubicBezTo>
                    <a:pt x="0" y="0"/>
                    <a:pt x="2274" y="4418"/>
                    <a:pt x="13642" y="16691"/>
                  </a:cubicBezTo>
                  <a:cubicBezTo>
                    <a:pt x="17053" y="20127"/>
                    <a:pt x="19326" y="21600"/>
                    <a:pt x="19326" y="21600"/>
                  </a:cubicBezTo>
                  <a:cubicBezTo>
                    <a:pt x="21600" y="21600"/>
                    <a:pt x="113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4" name="Google Shape;2555;p34"/>
            <p:cNvSpPr/>
            <p:nvPr/>
          </p:nvSpPr>
          <p:spPr>
            <a:xfrm>
              <a:off x="148848" y="4770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59"/>
                    <a:pt x="21600" y="21600"/>
                    <a:pt x="21600" y="21600"/>
                  </a:cubicBezTo>
                  <a:cubicBezTo>
                    <a:pt x="21600" y="21600"/>
                    <a:pt x="17280" y="163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5" name="Google Shape;2556;p34"/>
            <p:cNvSpPr/>
            <p:nvPr/>
          </p:nvSpPr>
          <p:spPr>
            <a:xfrm>
              <a:off x="121784" y="4916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9" h="21600" fill="norm" stroke="1" extrusionOk="0">
                  <a:moveTo>
                    <a:pt x="10088" y="0"/>
                  </a:moveTo>
                  <a:cubicBezTo>
                    <a:pt x="3916" y="0"/>
                    <a:pt x="-5341" y="21600"/>
                    <a:pt x="3916" y="21600"/>
                  </a:cubicBezTo>
                  <a:cubicBezTo>
                    <a:pt x="3916" y="21600"/>
                    <a:pt x="10088" y="20057"/>
                    <a:pt x="16259" y="15429"/>
                  </a:cubicBezTo>
                  <a:cubicBezTo>
                    <a:pt x="16259" y="3857"/>
                    <a:pt x="13173" y="0"/>
                    <a:pt x="100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6" name="Google Shape;2559;p34"/>
            <p:cNvSpPr/>
            <p:nvPr/>
          </p:nvSpPr>
          <p:spPr>
            <a:xfrm>
              <a:off x="130408" y="4935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6353"/>
                    <a:pt x="10800" y="15066"/>
                    <a:pt x="21600" y="21600"/>
                  </a:cubicBezTo>
                  <a:cubicBezTo>
                    <a:pt x="10800" y="12887"/>
                    <a:pt x="21600" y="853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7" name="Google Shape;2560;p34"/>
            <p:cNvSpPr/>
            <p:nvPr/>
          </p:nvSpPr>
          <p:spPr>
            <a:xfrm>
              <a:off x="145981" y="484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786" y="5400"/>
                    <a:pt x="8786" y="10800"/>
                    <a:pt x="0" y="16200"/>
                  </a:cubicBezTo>
                  <a:cubicBezTo>
                    <a:pt x="8786" y="21600"/>
                    <a:pt x="17207" y="21600"/>
                    <a:pt x="21600" y="21600"/>
                  </a:cubicBezTo>
                  <a:cubicBezTo>
                    <a:pt x="17207" y="16200"/>
                    <a:pt x="439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8" name="Google Shape;2565;p34"/>
            <p:cNvSpPr/>
            <p:nvPr/>
          </p:nvSpPr>
          <p:spPr>
            <a:xfrm>
              <a:off x="79558" y="483275"/>
              <a:ext cx="75552" cy="3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28" y="2733"/>
                  </a:moveTo>
                  <a:cubicBezTo>
                    <a:pt x="16518" y="2733"/>
                    <a:pt x="16641" y="3265"/>
                    <a:pt x="16723" y="3459"/>
                  </a:cubicBezTo>
                  <a:cubicBezTo>
                    <a:pt x="16579" y="2927"/>
                    <a:pt x="16528" y="2733"/>
                    <a:pt x="16528" y="2733"/>
                  </a:cubicBezTo>
                  <a:close/>
                  <a:moveTo>
                    <a:pt x="15985" y="5467"/>
                  </a:moveTo>
                  <a:cubicBezTo>
                    <a:pt x="15954" y="5467"/>
                    <a:pt x="15964" y="5539"/>
                    <a:pt x="15985" y="5636"/>
                  </a:cubicBezTo>
                  <a:cubicBezTo>
                    <a:pt x="15985" y="5563"/>
                    <a:pt x="15985" y="5515"/>
                    <a:pt x="15985" y="5467"/>
                  </a:cubicBezTo>
                  <a:close/>
                  <a:moveTo>
                    <a:pt x="18977" y="10594"/>
                  </a:moveTo>
                  <a:cubicBezTo>
                    <a:pt x="18997" y="10715"/>
                    <a:pt x="19018" y="10836"/>
                    <a:pt x="19038" y="10933"/>
                  </a:cubicBezTo>
                  <a:cubicBezTo>
                    <a:pt x="19018" y="10788"/>
                    <a:pt x="18997" y="10691"/>
                    <a:pt x="18977" y="10594"/>
                  </a:cubicBezTo>
                  <a:close/>
                  <a:moveTo>
                    <a:pt x="18014" y="10522"/>
                  </a:moveTo>
                  <a:cubicBezTo>
                    <a:pt x="18044" y="10885"/>
                    <a:pt x="18096" y="11223"/>
                    <a:pt x="18188" y="11514"/>
                  </a:cubicBezTo>
                  <a:cubicBezTo>
                    <a:pt x="18116" y="11199"/>
                    <a:pt x="18065" y="10885"/>
                    <a:pt x="18014" y="10522"/>
                  </a:cubicBezTo>
                  <a:close/>
                  <a:moveTo>
                    <a:pt x="14284" y="11514"/>
                  </a:moveTo>
                  <a:cubicBezTo>
                    <a:pt x="14284" y="11659"/>
                    <a:pt x="14284" y="11731"/>
                    <a:pt x="14263" y="11731"/>
                  </a:cubicBezTo>
                  <a:cubicBezTo>
                    <a:pt x="14253" y="11731"/>
                    <a:pt x="14222" y="11659"/>
                    <a:pt x="14161" y="11514"/>
                  </a:cubicBezTo>
                  <a:close/>
                  <a:moveTo>
                    <a:pt x="16159" y="10909"/>
                  </a:moveTo>
                  <a:cubicBezTo>
                    <a:pt x="16180" y="11296"/>
                    <a:pt x="16200" y="11707"/>
                    <a:pt x="16231" y="12094"/>
                  </a:cubicBezTo>
                  <a:cubicBezTo>
                    <a:pt x="16231" y="11634"/>
                    <a:pt x="16200" y="11247"/>
                    <a:pt x="16159" y="10909"/>
                  </a:cubicBezTo>
                  <a:close/>
                  <a:moveTo>
                    <a:pt x="12030" y="14852"/>
                  </a:moveTo>
                  <a:cubicBezTo>
                    <a:pt x="12050" y="14852"/>
                    <a:pt x="12081" y="15093"/>
                    <a:pt x="12081" y="15263"/>
                  </a:cubicBezTo>
                  <a:cubicBezTo>
                    <a:pt x="12081" y="15263"/>
                    <a:pt x="12081" y="15432"/>
                    <a:pt x="12081" y="15553"/>
                  </a:cubicBezTo>
                  <a:cubicBezTo>
                    <a:pt x="12030" y="15021"/>
                    <a:pt x="12019" y="14852"/>
                    <a:pt x="12030" y="14852"/>
                  </a:cubicBezTo>
                  <a:close/>
                  <a:moveTo>
                    <a:pt x="8300" y="16424"/>
                  </a:moveTo>
                  <a:cubicBezTo>
                    <a:pt x="8310" y="16448"/>
                    <a:pt x="8331" y="16496"/>
                    <a:pt x="8341" y="16569"/>
                  </a:cubicBezTo>
                  <a:cubicBezTo>
                    <a:pt x="8331" y="16520"/>
                    <a:pt x="8310" y="16472"/>
                    <a:pt x="8300" y="16424"/>
                  </a:cubicBezTo>
                  <a:close/>
                  <a:moveTo>
                    <a:pt x="10370" y="16932"/>
                  </a:moveTo>
                  <a:cubicBezTo>
                    <a:pt x="10380" y="17101"/>
                    <a:pt x="10421" y="17295"/>
                    <a:pt x="10493" y="17561"/>
                  </a:cubicBezTo>
                  <a:cubicBezTo>
                    <a:pt x="10441" y="17295"/>
                    <a:pt x="10411" y="17101"/>
                    <a:pt x="10370" y="16932"/>
                  </a:cubicBezTo>
                  <a:close/>
                  <a:moveTo>
                    <a:pt x="6445" y="18818"/>
                  </a:moveTo>
                  <a:cubicBezTo>
                    <a:pt x="6455" y="18939"/>
                    <a:pt x="6466" y="19109"/>
                    <a:pt x="6476" y="19302"/>
                  </a:cubicBezTo>
                  <a:cubicBezTo>
                    <a:pt x="6476" y="18963"/>
                    <a:pt x="6476" y="18843"/>
                    <a:pt x="6445" y="18818"/>
                  </a:cubicBezTo>
                  <a:close/>
                  <a:moveTo>
                    <a:pt x="7193" y="19109"/>
                  </a:moveTo>
                  <a:cubicBezTo>
                    <a:pt x="7234" y="19181"/>
                    <a:pt x="7275" y="19230"/>
                    <a:pt x="7326" y="19302"/>
                  </a:cubicBezTo>
                  <a:cubicBezTo>
                    <a:pt x="7285" y="19205"/>
                    <a:pt x="7244" y="19133"/>
                    <a:pt x="7193" y="19109"/>
                  </a:cubicBezTo>
                  <a:close/>
                  <a:moveTo>
                    <a:pt x="20862" y="0"/>
                  </a:moveTo>
                  <a:cubicBezTo>
                    <a:pt x="20862" y="0"/>
                    <a:pt x="20862" y="871"/>
                    <a:pt x="20862" y="871"/>
                  </a:cubicBezTo>
                  <a:cubicBezTo>
                    <a:pt x="20862" y="1161"/>
                    <a:pt x="20985" y="1161"/>
                    <a:pt x="20985" y="1161"/>
                  </a:cubicBezTo>
                  <a:cubicBezTo>
                    <a:pt x="20985" y="1427"/>
                    <a:pt x="20862" y="1717"/>
                    <a:pt x="20862" y="2588"/>
                  </a:cubicBezTo>
                  <a:cubicBezTo>
                    <a:pt x="20862" y="2153"/>
                    <a:pt x="20831" y="1935"/>
                    <a:pt x="20801" y="1935"/>
                  </a:cubicBezTo>
                  <a:cubicBezTo>
                    <a:pt x="20780" y="1935"/>
                    <a:pt x="20750" y="2153"/>
                    <a:pt x="20750" y="2588"/>
                  </a:cubicBezTo>
                  <a:cubicBezTo>
                    <a:pt x="20647" y="1572"/>
                    <a:pt x="20217" y="1137"/>
                    <a:pt x="19715" y="1137"/>
                  </a:cubicBezTo>
                  <a:cubicBezTo>
                    <a:pt x="18956" y="1137"/>
                    <a:pt x="18065" y="2177"/>
                    <a:pt x="18065" y="3749"/>
                  </a:cubicBezTo>
                  <a:cubicBezTo>
                    <a:pt x="18024" y="3918"/>
                    <a:pt x="17911" y="3991"/>
                    <a:pt x="17768" y="3991"/>
                  </a:cubicBezTo>
                  <a:cubicBezTo>
                    <a:pt x="17460" y="3991"/>
                    <a:pt x="16969" y="3652"/>
                    <a:pt x="16723" y="3459"/>
                  </a:cubicBezTo>
                  <a:lnTo>
                    <a:pt x="16600" y="3459"/>
                  </a:lnTo>
                  <a:cubicBezTo>
                    <a:pt x="16600" y="4039"/>
                    <a:pt x="16723" y="4596"/>
                    <a:pt x="16723" y="5176"/>
                  </a:cubicBezTo>
                  <a:cubicBezTo>
                    <a:pt x="16600" y="4886"/>
                    <a:pt x="16477" y="4596"/>
                    <a:pt x="16354" y="4330"/>
                  </a:cubicBezTo>
                  <a:cubicBezTo>
                    <a:pt x="16354" y="4886"/>
                    <a:pt x="16231" y="5757"/>
                    <a:pt x="16354" y="6337"/>
                  </a:cubicBezTo>
                  <a:cubicBezTo>
                    <a:pt x="16354" y="6361"/>
                    <a:pt x="16343" y="6386"/>
                    <a:pt x="16333" y="6386"/>
                  </a:cubicBezTo>
                  <a:cubicBezTo>
                    <a:pt x="16272" y="6386"/>
                    <a:pt x="16057" y="5878"/>
                    <a:pt x="15985" y="5636"/>
                  </a:cubicBezTo>
                  <a:cubicBezTo>
                    <a:pt x="15985" y="5926"/>
                    <a:pt x="15985" y="6434"/>
                    <a:pt x="15985" y="6918"/>
                  </a:cubicBezTo>
                  <a:cubicBezTo>
                    <a:pt x="15739" y="5902"/>
                    <a:pt x="15677" y="5394"/>
                    <a:pt x="15667" y="5394"/>
                  </a:cubicBezTo>
                  <a:cubicBezTo>
                    <a:pt x="15647" y="5394"/>
                    <a:pt x="15677" y="5902"/>
                    <a:pt x="15616" y="6918"/>
                  </a:cubicBezTo>
                  <a:cubicBezTo>
                    <a:pt x="15524" y="6676"/>
                    <a:pt x="14704" y="6265"/>
                    <a:pt x="14397" y="6265"/>
                  </a:cubicBezTo>
                  <a:cubicBezTo>
                    <a:pt x="14325" y="6265"/>
                    <a:pt x="14284" y="6289"/>
                    <a:pt x="14284" y="6337"/>
                  </a:cubicBezTo>
                  <a:cubicBezTo>
                    <a:pt x="14284" y="6337"/>
                    <a:pt x="14284" y="6337"/>
                    <a:pt x="14284" y="6628"/>
                  </a:cubicBezTo>
                  <a:cubicBezTo>
                    <a:pt x="14192" y="6628"/>
                    <a:pt x="13987" y="5636"/>
                    <a:pt x="13874" y="5636"/>
                  </a:cubicBezTo>
                  <a:cubicBezTo>
                    <a:pt x="13823" y="5636"/>
                    <a:pt x="13792" y="5805"/>
                    <a:pt x="13792" y="6337"/>
                  </a:cubicBezTo>
                  <a:cubicBezTo>
                    <a:pt x="13669" y="5467"/>
                    <a:pt x="13669" y="5757"/>
                    <a:pt x="13669" y="4886"/>
                  </a:cubicBezTo>
                  <a:cubicBezTo>
                    <a:pt x="13423" y="5176"/>
                    <a:pt x="13669" y="8345"/>
                    <a:pt x="13669" y="8345"/>
                  </a:cubicBezTo>
                  <a:cubicBezTo>
                    <a:pt x="13505" y="7643"/>
                    <a:pt x="13372" y="7377"/>
                    <a:pt x="13269" y="7377"/>
                  </a:cubicBezTo>
                  <a:cubicBezTo>
                    <a:pt x="12993" y="7377"/>
                    <a:pt x="12901" y="9216"/>
                    <a:pt x="12819" y="9216"/>
                  </a:cubicBezTo>
                  <a:cubicBezTo>
                    <a:pt x="12696" y="8925"/>
                    <a:pt x="12450" y="8925"/>
                    <a:pt x="12327" y="8345"/>
                  </a:cubicBezTo>
                  <a:cubicBezTo>
                    <a:pt x="12327" y="8925"/>
                    <a:pt x="12450" y="9506"/>
                    <a:pt x="12327" y="9796"/>
                  </a:cubicBezTo>
                  <a:cubicBezTo>
                    <a:pt x="12081" y="9216"/>
                    <a:pt x="12081" y="9216"/>
                    <a:pt x="12081" y="9216"/>
                  </a:cubicBezTo>
                  <a:cubicBezTo>
                    <a:pt x="11958" y="8635"/>
                    <a:pt x="11476" y="7764"/>
                    <a:pt x="11476" y="6918"/>
                  </a:cubicBezTo>
                  <a:cubicBezTo>
                    <a:pt x="11384" y="7135"/>
                    <a:pt x="11364" y="7498"/>
                    <a:pt x="11405" y="7910"/>
                  </a:cubicBezTo>
                  <a:cubicBezTo>
                    <a:pt x="11282" y="7184"/>
                    <a:pt x="11200" y="6894"/>
                    <a:pt x="11159" y="6894"/>
                  </a:cubicBezTo>
                  <a:cubicBezTo>
                    <a:pt x="11036" y="6894"/>
                    <a:pt x="11066" y="8345"/>
                    <a:pt x="10984" y="8925"/>
                  </a:cubicBezTo>
                  <a:cubicBezTo>
                    <a:pt x="10974" y="8998"/>
                    <a:pt x="10954" y="9022"/>
                    <a:pt x="10933" y="9022"/>
                  </a:cubicBezTo>
                  <a:cubicBezTo>
                    <a:pt x="10820" y="9022"/>
                    <a:pt x="10636" y="8466"/>
                    <a:pt x="10503" y="8466"/>
                  </a:cubicBezTo>
                  <a:cubicBezTo>
                    <a:pt x="10390" y="8466"/>
                    <a:pt x="10329" y="8829"/>
                    <a:pt x="10380" y="10086"/>
                  </a:cubicBezTo>
                  <a:cubicBezTo>
                    <a:pt x="10257" y="9216"/>
                    <a:pt x="9765" y="9506"/>
                    <a:pt x="9519" y="9216"/>
                  </a:cubicBezTo>
                  <a:cubicBezTo>
                    <a:pt x="9519" y="9216"/>
                    <a:pt x="8915" y="10643"/>
                    <a:pt x="8915" y="11223"/>
                  </a:cubicBezTo>
                  <a:cubicBezTo>
                    <a:pt x="8689" y="10715"/>
                    <a:pt x="8187" y="9748"/>
                    <a:pt x="7726" y="9748"/>
                  </a:cubicBezTo>
                  <a:cubicBezTo>
                    <a:pt x="7675" y="9748"/>
                    <a:pt x="7624" y="9748"/>
                    <a:pt x="7572" y="9796"/>
                  </a:cubicBezTo>
                  <a:cubicBezTo>
                    <a:pt x="7449" y="9796"/>
                    <a:pt x="7449" y="11514"/>
                    <a:pt x="7572" y="12675"/>
                  </a:cubicBezTo>
                  <a:cubicBezTo>
                    <a:pt x="7162" y="11949"/>
                    <a:pt x="6271" y="11441"/>
                    <a:pt x="5892" y="11441"/>
                  </a:cubicBezTo>
                  <a:cubicBezTo>
                    <a:pt x="5820" y="11441"/>
                    <a:pt x="5759" y="11465"/>
                    <a:pt x="5738" y="11514"/>
                  </a:cubicBezTo>
                  <a:cubicBezTo>
                    <a:pt x="5861" y="11804"/>
                    <a:pt x="5861" y="12384"/>
                    <a:pt x="5984" y="12675"/>
                  </a:cubicBezTo>
                  <a:cubicBezTo>
                    <a:pt x="5738" y="12675"/>
                    <a:pt x="5615" y="12384"/>
                    <a:pt x="5738" y="11804"/>
                  </a:cubicBezTo>
                  <a:cubicBezTo>
                    <a:pt x="5615" y="11804"/>
                    <a:pt x="5615" y="11804"/>
                    <a:pt x="5615" y="12094"/>
                  </a:cubicBezTo>
                  <a:cubicBezTo>
                    <a:pt x="5492" y="11804"/>
                    <a:pt x="5492" y="11514"/>
                    <a:pt x="5492" y="11223"/>
                  </a:cubicBezTo>
                  <a:cubicBezTo>
                    <a:pt x="5492" y="11417"/>
                    <a:pt x="5328" y="12021"/>
                    <a:pt x="5298" y="12384"/>
                  </a:cubicBezTo>
                  <a:cubicBezTo>
                    <a:pt x="5277" y="12384"/>
                    <a:pt x="5267" y="12384"/>
                    <a:pt x="5246" y="12384"/>
                  </a:cubicBezTo>
                  <a:cubicBezTo>
                    <a:pt x="5134" y="11804"/>
                    <a:pt x="5369" y="11804"/>
                    <a:pt x="5011" y="11804"/>
                  </a:cubicBezTo>
                  <a:cubicBezTo>
                    <a:pt x="5011" y="11997"/>
                    <a:pt x="5062" y="12844"/>
                    <a:pt x="5134" y="13376"/>
                  </a:cubicBezTo>
                  <a:cubicBezTo>
                    <a:pt x="5011" y="12989"/>
                    <a:pt x="4888" y="12844"/>
                    <a:pt x="4754" y="12844"/>
                  </a:cubicBezTo>
                  <a:cubicBezTo>
                    <a:pt x="4375" y="12844"/>
                    <a:pt x="4027" y="14174"/>
                    <a:pt x="4027" y="14972"/>
                  </a:cubicBezTo>
                  <a:cubicBezTo>
                    <a:pt x="3904" y="14102"/>
                    <a:pt x="3791" y="13545"/>
                    <a:pt x="3545" y="12965"/>
                  </a:cubicBezTo>
                  <a:cubicBezTo>
                    <a:pt x="3422" y="13545"/>
                    <a:pt x="3422" y="14102"/>
                    <a:pt x="3545" y="14682"/>
                  </a:cubicBezTo>
                  <a:cubicBezTo>
                    <a:pt x="3238" y="14513"/>
                    <a:pt x="2982" y="13545"/>
                    <a:pt x="2797" y="13545"/>
                  </a:cubicBezTo>
                  <a:cubicBezTo>
                    <a:pt x="2695" y="13545"/>
                    <a:pt x="2613" y="13884"/>
                    <a:pt x="2572" y="14972"/>
                  </a:cubicBezTo>
                  <a:cubicBezTo>
                    <a:pt x="2449" y="14392"/>
                    <a:pt x="2326" y="14102"/>
                    <a:pt x="2203" y="13545"/>
                  </a:cubicBezTo>
                  <a:cubicBezTo>
                    <a:pt x="2080" y="14392"/>
                    <a:pt x="2449" y="14392"/>
                    <a:pt x="2203" y="14972"/>
                  </a:cubicBezTo>
                  <a:cubicBezTo>
                    <a:pt x="2080" y="14779"/>
                    <a:pt x="1978" y="14706"/>
                    <a:pt x="1875" y="14706"/>
                  </a:cubicBezTo>
                  <a:cubicBezTo>
                    <a:pt x="1537" y="14706"/>
                    <a:pt x="1301" y="15553"/>
                    <a:pt x="973" y="15553"/>
                  </a:cubicBezTo>
                  <a:cubicBezTo>
                    <a:pt x="799" y="15553"/>
                    <a:pt x="615" y="15335"/>
                    <a:pt x="369" y="14682"/>
                  </a:cubicBezTo>
                  <a:cubicBezTo>
                    <a:pt x="369" y="15263"/>
                    <a:pt x="492" y="15843"/>
                    <a:pt x="492" y="16424"/>
                  </a:cubicBezTo>
                  <a:cubicBezTo>
                    <a:pt x="369" y="16133"/>
                    <a:pt x="246" y="15843"/>
                    <a:pt x="123" y="15553"/>
                  </a:cubicBezTo>
                  <a:cubicBezTo>
                    <a:pt x="123" y="15843"/>
                    <a:pt x="123" y="16424"/>
                    <a:pt x="0" y="16690"/>
                  </a:cubicBezTo>
                  <a:cubicBezTo>
                    <a:pt x="492" y="20149"/>
                    <a:pt x="1107" y="20439"/>
                    <a:pt x="1342" y="21600"/>
                  </a:cubicBezTo>
                  <a:cubicBezTo>
                    <a:pt x="1301" y="21068"/>
                    <a:pt x="1394" y="20899"/>
                    <a:pt x="1527" y="20899"/>
                  </a:cubicBezTo>
                  <a:cubicBezTo>
                    <a:pt x="1773" y="20899"/>
                    <a:pt x="2172" y="21406"/>
                    <a:pt x="2326" y="21600"/>
                  </a:cubicBezTo>
                  <a:cubicBezTo>
                    <a:pt x="2254" y="21092"/>
                    <a:pt x="2224" y="20778"/>
                    <a:pt x="2254" y="20778"/>
                  </a:cubicBezTo>
                  <a:cubicBezTo>
                    <a:pt x="2285" y="20778"/>
                    <a:pt x="2346" y="20947"/>
                    <a:pt x="2449" y="21310"/>
                  </a:cubicBezTo>
                  <a:cubicBezTo>
                    <a:pt x="2326" y="20729"/>
                    <a:pt x="2203" y="20439"/>
                    <a:pt x="2080" y="19858"/>
                  </a:cubicBezTo>
                  <a:cubicBezTo>
                    <a:pt x="2449" y="20439"/>
                    <a:pt x="2685" y="20729"/>
                    <a:pt x="2931" y="21310"/>
                  </a:cubicBezTo>
                  <a:cubicBezTo>
                    <a:pt x="2931" y="21019"/>
                    <a:pt x="2808" y="20729"/>
                    <a:pt x="2808" y="20439"/>
                  </a:cubicBezTo>
                  <a:cubicBezTo>
                    <a:pt x="2859" y="20802"/>
                    <a:pt x="2890" y="20971"/>
                    <a:pt x="2910" y="20971"/>
                  </a:cubicBezTo>
                  <a:cubicBezTo>
                    <a:pt x="2931" y="20971"/>
                    <a:pt x="2931" y="20657"/>
                    <a:pt x="2931" y="20149"/>
                  </a:cubicBezTo>
                  <a:cubicBezTo>
                    <a:pt x="3176" y="20729"/>
                    <a:pt x="3176" y="21019"/>
                    <a:pt x="3054" y="21600"/>
                  </a:cubicBezTo>
                  <a:cubicBezTo>
                    <a:pt x="3054" y="21600"/>
                    <a:pt x="3064" y="21600"/>
                    <a:pt x="3064" y="21600"/>
                  </a:cubicBezTo>
                  <a:cubicBezTo>
                    <a:pt x="3217" y="21600"/>
                    <a:pt x="4181" y="18843"/>
                    <a:pt x="4591" y="18843"/>
                  </a:cubicBezTo>
                  <a:cubicBezTo>
                    <a:pt x="4724" y="18843"/>
                    <a:pt x="4795" y="19133"/>
                    <a:pt x="4765" y="19858"/>
                  </a:cubicBezTo>
                  <a:cubicBezTo>
                    <a:pt x="4888" y="19302"/>
                    <a:pt x="4888" y="18431"/>
                    <a:pt x="4765" y="17851"/>
                  </a:cubicBezTo>
                  <a:cubicBezTo>
                    <a:pt x="4847" y="18069"/>
                    <a:pt x="4877" y="18262"/>
                    <a:pt x="4929" y="18262"/>
                  </a:cubicBezTo>
                  <a:cubicBezTo>
                    <a:pt x="4949" y="18262"/>
                    <a:pt x="4970" y="18214"/>
                    <a:pt x="5011" y="18141"/>
                  </a:cubicBezTo>
                  <a:cubicBezTo>
                    <a:pt x="5011" y="18770"/>
                    <a:pt x="5103" y="18915"/>
                    <a:pt x="5216" y="18915"/>
                  </a:cubicBezTo>
                  <a:cubicBezTo>
                    <a:pt x="5298" y="18915"/>
                    <a:pt x="5400" y="18818"/>
                    <a:pt x="5482" y="18818"/>
                  </a:cubicBezTo>
                  <a:cubicBezTo>
                    <a:pt x="5543" y="18818"/>
                    <a:pt x="5584" y="18867"/>
                    <a:pt x="5615" y="19012"/>
                  </a:cubicBezTo>
                  <a:cubicBezTo>
                    <a:pt x="5502" y="18456"/>
                    <a:pt x="5175" y="16666"/>
                    <a:pt x="5431" y="16666"/>
                  </a:cubicBezTo>
                  <a:cubicBezTo>
                    <a:pt x="5451" y="16666"/>
                    <a:pt x="5472" y="16690"/>
                    <a:pt x="5492" y="16690"/>
                  </a:cubicBezTo>
                  <a:cubicBezTo>
                    <a:pt x="5246" y="16690"/>
                    <a:pt x="6230" y="18722"/>
                    <a:pt x="5984" y="18722"/>
                  </a:cubicBezTo>
                  <a:lnTo>
                    <a:pt x="6230" y="18722"/>
                  </a:lnTo>
                  <a:cubicBezTo>
                    <a:pt x="6230" y="18456"/>
                    <a:pt x="6230" y="16400"/>
                    <a:pt x="6332" y="16400"/>
                  </a:cubicBezTo>
                  <a:cubicBezTo>
                    <a:pt x="6332" y="16400"/>
                    <a:pt x="6343" y="16400"/>
                    <a:pt x="6353" y="16424"/>
                  </a:cubicBezTo>
                  <a:cubicBezTo>
                    <a:pt x="6476" y="17561"/>
                    <a:pt x="6353" y="17561"/>
                    <a:pt x="6353" y="19012"/>
                  </a:cubicBezTo>
                  <a:cubicBezTo>
                    <a:pt x="6404" y="18891"/>
                    <a:pt x="6425" y="18818"/>
                    <a:pt x="6445" y="18818"/>
                  </a:cubicBezTo>
                  <a:cubicBezTo>
                    <a:pt x="6445" y="18818"/>
                    <a:pt x="6445" y="18818"/>
                    <a:pt x="6445" y="18818"/>
                  </a:cubicBezTo>
                  <a:cubicBezTo>
                    <a:pt x="6435" y="18407"/>
                    <a:pt x="6455" y="18286"/>
                    <a:pt x="6486" y="18286"/>
                  </a:cubicBezTo>
                  <a:cubicBezTo>
                    <a:pt x="6527" y="18286"/>
                    <a:pt x="6589" y="18480"/>
                    <a:pt x="6640" y="18480"/>
                  </a:cubicBezTo>
                  <a:cubicBezTo>
                    <a:pt x="6681" y="18480"/>
                    <a:pt x="6712" y="18359"/>
                    <a:pt x="6712" y="17851"/>
                  </a:cubicBezTo>
                  <a:cubicBezTo>
                    <a:pt x="6783" y="18480"/>
                    <a:pt x="6814" y="18746"/>
                    <a:pt x="6824" y="18746"/>
                  </a:cubicBezTo>
                  <a:cubicBezTo>
                    <a:pt x="6835" y="18746"/>
                    <a:pt x="6835" y="18552"/>
                    <a:pt x="6835" y="18141"/>
                  </a:cubicBezTo>
                  <a:cubicBezTo>
                    <a:pt x="6835" y="18431"/>
                    <a:pt x="6835" y="19012"/>
                    <a:pt x="6957" y="19302"/>
                  </a:cubicBezTo>
                  <a:cubicBezTo>
                    <a:pt x="7019" y="19157"/>
                    <a:pt x="7080" y="19084"/>
                    <a:pt x="7142" y="19084"/>
                  </a:cubicBezTo>
                  <a:cubicBezTo>
                    <a:pt x="7162" y="19084"/>
                    <a:pt x="7183" y="19084"/>
                    <a:pt x="7193" y="19109"/>
                  </a:cubicBezTo>
                  <a:cubicBezTo>
                    <a:pt x="7039" y="18794"/>
                    <a:pt x="6957" y="18310"/>
                    <a:pt x="6957" y="17851"/>
                  </a:cubicBezTo>
                  <a:cubicBezTo>
                    <a:pt x="6978" y="17730"/>
                    <a:pt x="6998" y="17682"/>
                    <a:pt x="7029" y="17682"/>
                  </a:cubicBezTo>
                  <a:cubicBezTo>
                    <a:pt x="7173" y="17682"/>
                    <a:pt x="7429" y="19326"/>
                    <a:pt x="7552" y="19326"/>
                  </a:cubicBezTo>
                  <a:cubicBezTo>
                    <a:pt x="7552" y="19326"/>
                    <a:pt x="7562" y="19302"/>
                    <a:pt x="7572" y="19302"/>
                  </a:cubicBezTo>
                  <a:cubicBezTo>
                    <a:pt x="7449" y="18722"/>
                    <a:pt x="7388" y="18431"/>
                    <a:pt x="7398" y="18431"/>
                  </a:cubicBezTo>
                  <a:cubicBezTo>
                    <a:pt x="7419" y="18431"/>
                    <a:pt x="7511" y="18722"/>
                    <a:pt x="7695" y="19302"/>
                  </a:cubicBezTo>
                  <a:cubicBezTo>
                    <a:pt x="7808" y="19302"/>
                    <a:pt x="7695" y="17270"/>
                    <a:pt x="7695" y="16980"/>
                  </a:cubicBezTo>
                  <a:cubicBezTo>
                    <a:pt x="7849" y="17536"/>
                    <a:pt x="7931" y="17706"/>
                    <a:pt x="7962" y="17706"/>
                  </a:cubicBezTo>
                  <a:cubicBezTo>
                    <a:pt x="8023" y="17706"/>
                    <a:pt x="7818" y="16617"/>
                    <a:pt x="7890" y="16617"/>
                  </a:cubicBezTo>
                  <a:cubicBezTo>
                    <a:pt x="7900" y="16617"/>
                    <a:pt x="7910" y="16641"/>
                    <a:pt x="7931" y="16690"/>
                  </a:cubicBezTo>
                  <a:cubicBezTo>
                    <a:pt x="8054" y="16980"/>
                    <a:pt x="8054" y="17851"/>
                    <a:pt x="8177" y="18431"/>
                  </a:cubicBezTo>
                  <a:cubicBezTo>
                    <a:pt x="8382" y="18262"/>
                    <a:pt x="8474" y="17948"/>
                    <a:pt x="8474" y="17536"/>
                  </a:cubicBezTo>
                  <a:cubicBezTo>
                    <a:pt x="8525" y="18020"/>
                    <a:pt x="8587" y="18456"/>
                    <a:pt x="8638" y="18456"/>
                  </a:cubicBezTo>
                  <a:cubicBezTo>
                    <a:pt x="8648" y="18456"/>
                    <a:pt x="8658" y="18456"/>
                    <a:pt x="8669" y="18431"/>
                  </a:cubicBezTo>
                  <a:cubicBezTo>
                    <a:pt x="8792" y="18141"/>
                    <a:pt x="8669" y="17270"/>
                    <a:pt x="8792" y="16690"/>
                  </a:cubicBezTo>
                  <a:cubicBezTo>
                    <a:pt x="8915" y="17270"/>
                    <a:pt x="9150" y="16980"/>
                    <a:pt x="9038" y="18722"/>
                  </a:cubicBezTo>
                  <a:cubicBezTo>
                    <a:pt x="9150" y="18722"/>
                    <a:pt x="9396" y="18431"/>
                    <a:pt x="9642" y="18431"/>
                  </a:cubicBezTo>
                  <a:lnTo>
                    <a:pt x="9642" y="18722"/>
                  </a:lnTo>
                  <a:cubicBezTo>
                    <a:pt x="9765" y="18722"/>
                    <a:pt x="9765" y="18431"/>
                    <a:pt x="9642" y="18431"/>
                  </a:cubicBezTo>
                  <a:lnTo>
                    <a:pt x="10257" y="18431"/>
                  </a:lnTo>
                  <a:cubicBezTo>
                    <a:pt x="10257" y="17561"/>
                    <a:pt x="10134" y="16980"/>
                    <a:pt x="10134" y="16424"/>
                  </a:cubicBezTo>
                  <a:cubicBezTo>
                    <a:pt x="10267" y="16569"/>
                    <a:pt x="10329" y="16738"/>
                    <a:pt x="10370" y="16932"/>
                  </a:cubicBezTo>
                  <a:cubicBezTo>
                    <a:pt x="10349" y="16545"/>
                    <a:pt x="10482" y="16424"/>
                    <a:pt x="10739" y="16424"/>
                  </a:cubicBezTo>
                  <a:cubicBezTo>
                    <a:pt x="10616" y="16980"/>
                    <a:pt x="10616" y="18431"/>
                    <a:pt x="10861" y="19012"/>
                  </a:cubicBezTo>
                  <a:cubicBezTo>
                    <a:pt x="10616" y="17270"/>
                    <a:pt x="11107" y="18141"/>
                    <a:pt x="10984" y="16133"/>
                  </a:cubicBezTo>
                  <a:cubicBezTo>
                    <a:pt x="11107" y="16424"/>
                    <a:pt x="11107" y="16690"/>
                    <a:pt x="11107" y="16690"/>
                  </a:cubicBezTo>
                  <a:cubicBezTo>
                    <a:pt x="11128" y="16835"/>
                    <a:pt x="11138" y="16883"/>
                    <a:pt x="11148" y="16883"/>
                  </a:cubicBezTo>
                  <a:cubicBezTo>
                    <a:pt x="11200" y="16883"/>
                    <a:pt x="11128" y="15263"/>
                    <a:pt x="11230" y="15263"/>
                  </a:cubicBezTo>
                  <a:cubicBezTo>
                    <a:pt x="11333" y="15505"/>
                    <a:pt x="11405" y="15674"/>
                    <a:pt x="11466" y="15674"/>
                  </a:cubicBezTo>
                  <a:cubicBezTo>
                    <a:pt x="11548" y="15674"/>
                    <a:pt x="11599" y="15287"/>
                    <a:pt x="11599" y="14102"/>
                  </a:cubicBezTo>
                  <a:cubicBezTo>
                    <a:pt x="11661" y="14537"/>
                    <a:pt x="11691" y="14755"/>
                    <a:pt x="11702" y="14755"/>
                  </a:cubicBezTo>
                  <a:cubicBezTo>
                    <a:pt x="11712" y="14755"/>
                    <a:pt x="11712" y="14537"/>
                    <a:pt x="11712" y="14102"/>
                  </a:cubicBezTo>
                  <a:cubicBezTo>
                    <a:pt x="12204" y="16424"/>
                    <a:pt x="11835" y="15263"/>
                    <a:pt x="12573" y="17561"/>
                  </a:cubicBezTo>
                  <a:cubicBezTo>
                    <a:pt x="12327" y="16424"/>
                    <a:pt x="12204" y="15843"/>
                    <a:pt x="12204" y="14972"/>
                  </a:cubicBezTo>
                  <a:cubicBezTo>
                    <a:pt x="12286" y="15335"/>
                    <a:pt x="12409" y="16254"/>
                    <a:pt x="12491" y="16254"/>
                  </a:cubicBezTo>
                  <a:cubicBezTo>
                    <a:pt x="12542" y="16254"/>
                    <a:pt x="12573" y="15940"/>
                    <a:pt x="12573" y="14972"/>
                  </a:cubicBezTo>
                  <a:lnTo>
                    <a:pt x="13177" y="14972"/>
                  </a:lnTo>
                  <a:cubicBezTo>
                    <a:pt x="13177" y="14465"/>
                    <a:pt x="13177" y="14174"/>
                    <a:pt x="13187" y="14077"/>
                  </a:cubicBezTo>
                  <a:cubicBezTo>
                    <a:pt x="13218" y="14174"/>
                    <a:pt x="13259" y="14295"/>
                    <a:pt x="13300" y="14392"/>
                  </a:cubicBezTo>
                  <a:cubicBezTo>
                    <a:pt x="13249" y="14150"/>
                    <a:pt x="13218" y="14029"/>
                    <a:pt x="13208" y="14029"/>
                  </a:cubicBezTo>
                  <a:cubicBezTo>
                    <a:pt x="13198" y="14029"/>
                    <a:pt x="13198" y="14029"/>
                    <a:pt x="13187" y="14077"/>
                  </a:cubicBezTo>
                  <a:cubicBezTo>
                    <a:pt x="13065" y="13618"/>
                    <a:pt x="13106" y="13183"/>
                    <a:pt x="13300" y="12965"/>
                  </a:cubicBezTo>
                  <a:cubicBezTo>
                    <a:pt x="13423" y="13303"/>
                    <a:pt x="13495" y="13424"/>
                    <a:pt x="13536" y="13424"/>
                  </a:cubicBezTo>
                  <a:cubicBezTo>
                    <a:pt x="13597" y="13424"/>
                    <a:pt x="13587" y="13110"/>
                    <a:pt x="13608" y="13110"/>
                  </a:cubicBezTo>
                  <a:cubicBezTo>
                    <a:pt x="13628" y="13110"/>
                    <a:pt x="13669" y="13328"/>
                    <a:pt x="13792" y="14102"/>
                  </a:cubicBezTo>
                  <a:cubicBezTo>
                    <a:pt x="13864" y="13062"/>
                    <a:pt x="13854" y="12868"/>
                    <a:pt x="13874" y="12868"/>
                  </a:cubicBezTo>
                  <a:cubicBezTo>
                    <a:pt x="13894" y="12868"/>
                    <a:pt x="13935" y="12965"/>
                    <a:pt x="14038" y="12965"/>
                  </a:cubicBezTo>
                  <a:cubicBezTo>
                    <a:pt x="13792" y="11804"/>
                    <a:pt x="13915" y="9796"/>
                    <a:pt x="13792" y="8635"/>
                  </a:cubicBezTo>
                  <a:cubicBezTo>
                    <a:pt x="13915" y="9216"/>
                    <a:pt x="14038" y="10377"/>
                    <a:pt x="14038" y="10933"/>
                  </a:cubicBezTo>
                  <a:cubicBezTo>
                    <a:pt x="13946" y="10522"/>
                    <a:pt x="13884" y="10280"/>
                    <a:pt x="13874" y="10280"/>
                  </a:cubicBezTo>
                  <a:cubicBezTo>
                    <a:pt x="13843" y="10280"/>
                    <a:pt x="13925" y="10933"/>
                    <a:pt x="14161" y="12384"/>
                  </a:cubicBezTo>
                  <a:cubicBezTo>
                    <a:pt x="14130" y="12312"/>
                    <a:pt x="14110" y="12263"/>
                    <a:pt x="14110" y="12263"/>
                  </a:cubicBezTo>
                  <a:cubicBezTo>
                    <a:pt x="14099" y="12263"/>
                    <a:pt x="14222" y="12602"/>
                    <a:pt x="14397" y="13255"/>
                  </a:cubicBezTo>
                  <a:cubicBezTo>
                    <a:pt x="14345" y="12989"/>
                    <a:pt x="14315" y="12844"/>
                    <a:pt x="14335" y="12844"/>
                  </a:cubicBezTo>
                  <a:cubicBezTo>
                    <a:pt x="14356" y="12844"/>
                    <a:pt x="14448" y="13062"/>
                    <a:pt x="14643" y="13545"/>
                  </a:cubicBezTo>
                  <a:cubicBezTo>
                    <a:pt x="14520" y="12094"/>
                    <a:pt x="14643" y="10933"/>
                    <a:pt x="14765" y="9506"/>
                  </a:cubicBezTo>
                  <a:cubicBezTo>
                    <a:pt x="14888" y="13545"/>
                    <a:pt x="14765" y="10933"/>
                    <a:pt x="14888" y="13255"/>
                  </a:cubicBezTo>
                  <a:cubicBezTo>
                    <a:pt x="14888" y="12965"/>
                    <a:pt x="14888" y="12675"/>
                    <a:pt x="15011" y="12094"/>
                  </a:cubicBezTo>
                  <a:cubicBezTo>
                    <a:pt x="15011" y="12675"/>
                    <a:pt x="15011" y="12965"/>
                    <a:pt x="15257" y="12965"/>
                  </a:cubicBezTo>
                  <a:cubicBezTo>
                    <a:pt x="15011" y="12384"/>
                    <a:pt x="15011" y="11804"/>
                    <a:pt x="15257" y="11223"/>
                  </a:cubicBezTo>
                  <a:cubicBezTo>
                    <a:pt x="15134" y="12094"/>
                    <a:pt x="15134" y="12384"/>
                    <a:pt x="15380" y="12384"/>
                  </a:cubicBezTo>
                  <a:cubicBezTo>
                    <a:pt x="15257" y="11804"/>
                    <a:pt x="15257" y="11514"/>
                    <a:pt x="15503" y="11223"/>
                  </a:cubicBezTo>
                  <a:cubicBezTo>
                    <a:pt x="15503" y="11223"/>
                    <a:pt x="15749" y="11755"/>
                    <a:pt x="15944" y="11755"/>
                  </a:cubicBezTo>
                  <a:cubicBezTo>
                    <a:pt x="16067" y="11755"/>
                    <a:pt x="16169" y="11514"/>
                    <a:pt x="16149" y="10764"/>
                  </a:cubicBezTo>
                  <a:cubicBezTo>
                    <a:pt x="16159" y="10812"/>
                    <a:pt x="16159" y="10860"/>
                    <a:pt x="16159" y="10909"/>
                  </a:cubicBezTo>
                  <a:cubicBezTo>
                    <a:pt x="16098" y="9578"/>
                    <a:pt x="16077" y="8248"/>
                    <a:pt x="15985" y="6918"/>
                  </a:cubicBezTo>
                  <a:cubicBezTo>
                    <a:pt x="16231" y="8635"/>
                    <a:pt x="16477" y="10086"/>
                    <a:pt x="16477" y="11804"/>
                  </a:cubicBezTo>
                  <a:cubicBezTo>
                    <a:pt x="16518" y="11925"/>
                    <a:pt x="16559" y="11973"/>
                    <a:pt x="16579" y="11973"/>
                  </a:cubicBezTo>
                  <a:cubicBezTo>
                    <a:pt x="16753" y="11973"/>
                    <a:pt x="16477" y="9796"/>
                    <a:pt x="16477" y="9796"/>
                  </a:cubicBezTo>
                  <a:cubicBezTo>
                    <a:pt x="16600" y="10377"/>
                    <a:pt x="16723" y="10933"/>
                    <a:pt x="16958" y="11514"/>
                  </a:cubicBezTo>
                  <a:cubicBezTo>
                    <a:pt x="16723" y="10933"/>
                    <a:pt x="16723" y="10086"/>
                    <a:pt x="16723" y="9506"/>
                  </a:cubicBezTo>
                  <a:cubicBezTo>
                    <a:pt x="16846" y="10086"/>
                    <a:pt x="16846" y="10643"/>
                    <a:pt x="16958" y="11514"/>
                  </a:cubicBezTo>
                  <a:cubicBezTo>
                    <a:pt x="16989" y="11804"/>
                    <a:pt x="17020" y="11949"/>
                    <a:pt x="17061" y="11949"/>
                  </a:cubicBezTo>
                  <a:cubicBezTo>
                    <a:pt x="17225" y="11949"/>
                    <a:pt x="17450" y="10062"/>
                    <a:pt x="17450" y="8925"/>
                  </a:cubicBezTo>
                  <a:cubicBezTo>
                    <a:pt x="17573" y="9506"/>
                    <a:pt x="17573" y="10086"/>
                    <a:pt x="17696" y="10643"/>
                  </a:cubicBezTo>
                  <a:cubicBezTo>
                    <a:pt x="17573" y="8925"/>
                    <a:pt x="17450" y="6918"/>
                    <a:pt x="17450" y="5176"/>
                  </a:cubicBezTo>
                  <a:cubicBezTo>
                    <a:pt x="17501" y="5442"/>
                    <a:pt x="17532" y="5587"/>
                    <a:pt x="17553" y="5587"/>
                  </a:cubicBezTo>
                  <a:cubicBezTo>
                    <a:pt x="17573" y="5587"/>
                    <a:pt x="17573" y="5370"/>
                    <a:pt x="17573" y="4886"/>
                  </a:cubicBezTo>
                  <a:cubicBezTo>
                    <a:pt x="17778" y="7015"/>
                    <a:pt x="17809" y="8950"/>
                    <a:pt x="18014" y="10522"/>
                  </a:cubicBezTo>
                  <a:cubicBezTo>
                    <a:pt x="17973" y="9869"/>
                    <a:pt x="18024" y="9095"/>
                    <a:pt x="18188" y="8345"/>
                  </a:cubicBezTo>
                  <a:cubicBezTo>
                    <a:pt x="18301" y="9216"/>
                    <a:pt x="18301" y="10086"/>
                    <a:pt x="18424" y="10933"/>
                  </a:cubicBezTo>
                  <a:cubicBezTo>
                    <a:pt x="18424" y="10764"/>
                    <a:pt x="18618" y="10353"/>
                    <a:pt x="18792" y="10353"/>
                  </a:cubicBezTo>
                  <a:cubicBezTo>
                    <a:pt x="18854" y="10353"/>
                    <a:pt x="18926" y="10425"/>
                    <a:pt x="18977" y="10594"/>
                  </a:cubicBezTo>
                  <a:cubicBezTo>
                    <a:pt x="18639" y="8708"/>
                    <a:pt x="18413" y="6773"/>
                    <a:pt x="18188" y="4596"/>
                  </a:cubicBezTo>
                  <a:cubicBezTo>
                    <a:pt x="18792" y="6628"/>
                    <a:pt x="18546" y="7208"/>
                    <a:pt x="19038" y="9796"/>
                  </a:cubicBezTo>
                  <a:cubicBezTo>
                    <a:pt x="19038" y="9216"/>
                    <a:pt x="19038" y="8925"/>
                    <a:pt x="19049" y="8925"/>
                  </a:cubicBezTo>
                  <a:cubicBezTo>
                    <a:pt x="19069" y="8925"/>
                    <a:pt x="19100" y="9216"/>
                    <a:pt x="19161" y="9796"/>
                  </a:cubicBezTo>
                  <a:cubicBezTo>
                    <a:pt x="19161" y="8925"/>
                    <a:pt x="19038" y="6918"/>
                    <a:pt x="19284" y="5757"/>
                  </a:cubicBezTo>
                  <a:cubicBezTo>
                    <a:pt x="19407" y="7474"/>
                    <a:pt x="20012" y="7208"/>
                    <a:pt x="20258" y="8635"/>
                  </a:cubicBezTo>
                  <a:cubicBezTo>
                    <a:pt x="20135" y="6918"/>
                    <a:pt x="19643" y="6337"/>
                    <a:pt x="20012" y="3749"/>
                  </a:cubicBezTo>
                  <a:cubicBezTo>
                    <a:pt x="20135" y="3749"/>
                    <a:pt x="20258" y="4039"/>
                    <a:pt x="20258" y="4330"/>
                  </a:cubicBezTo>
                  <a:cubicBezTo>
                    <a:pt x="20258" y="3749"/>
                    <a:pt x="20381" y="3169"/>
                    <a:pt x="20504" y="2588"/>
                  </a:cubicBezTo>
                  <a:cubicBezTo>
                    <a:pt x="21108" y="4886"/>
                    <a:pt x="21231" y="5757"/>
                    <a:pt x="21231" y="5757"/>
                  </a:cubicBezTo>
                  <a:lnTo>
                    <a:pt x="21354" y="5757"/>
                  </a:lnTo>
                  <a:cubicBezTo>
                    <a:pt x="21354" y="5757"/>
                    <a:pt x="21149" y="2540"/>
                    <a:pt x="21313" y="2540"/>
                  </a:cubicBezTo>
                  <a:cubicBezTo>
                    <a:pt x="21323" y="2540"/>
                    <a:pt x="21334" y="2540"/>
                    <a:pt x="21354" y="2588"/>
                  </a:cubicBezTo>
                  <a:cubicBezTo>
                    <a:pt x="21354" y="2878"/>
                    <a:pt x="21354" y="3169"/>
                    <a:pt x="21354" y="3459"/>
                  </a:cubicBezTo>
                  <a:cubicBezTo>
                    <a:pt x="21354" y="3459"/>
                    <a:pt x="21354" y="3483"/>
                    <a:pt x="21354" y="3483"/>
                  </a:cubicBezTo>
                  <a:cubicBezTo>
                    <a:pt x="21385" y="3483"/>
                    <a:pt x="21600" y="1137"/>
                    <a:pt x="21600" y="871"/>
                  </a:cubicBezTo>
                  <a:cubicBezTo>
                    <a:pt x="21477" y="581"/>
                    <a:pt x="21477" y="581"/>
                    <a:pt x="21477" y="581"/>
                  </a:cubicBezTo>
                  <a:cubicBezTo>
                    <a:pt x="21446" y="435"/>
                    <a:pt x="21426" y="387"/>
                    <a:pt x="21395" y="387"/>
                  </a:cubicBezTo>
                  <a:cubicBezTo>
                    <a:pt x="21313" y="387"/>
                    <a:pt x="21262" y="1064"/>
                    <a:pt x="21354" y="1717"/>
                  </a:cubicBezTo>
                  <a:cubicBezTo>
                    <a:pt x="21231" y="1161"/>
                    <a:pt x="21108" y="581"/>
                    <a:pt x="2086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69" name="Google Shape;2566;p34"/>
            <p:cNvSpPr/>
            <p:nvPr/>
          </p:nvSpPr>
          <p:spPr>
            <a:xfrm>
              <a:off x="137021" y="4937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863"/>
                    <a:pt x="0" y="9108"/>
                    <a:pt x="0" y="12231"/>
                  </a:cubicBezTo>
                  <a:cubicBezTo>
                    <a:pt x="0" y="15354"/>
                    <a:pt x="21600" y="21600"/>
                    <a:pt x="21600" y="21600"/>
                  </a:cubicBezTo>
                  <a:cubicBezTo>
                    <a:pt x="21600" y="15354"/>
                    <a:pt x="21600" y="5986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0" name="Google Shape;2569;p34"/>
            <p:cNvSpPr/>
            <p:nvPr/>
          </p:nvSpPr>
          <p:spPr>
            <a:xfrm>
              <a:off x="147314" y="4770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4" h="21600" fill="norm" stroke="1" extrusionOk="0">
                  <a:moveTo>
                    <a:pt x="1314" y="0"/>
                  </a:moveTo>
                  <a:cubicBezTo>
                    <a:pt x="-3006" y="0"/>
                    <a:pt x="3474" y="13642"/>
                    <a:pt x="18594" y="21600"/>
                  </a:cubicBezTo>
                  <a:cubicBezTo>
                    <a:pt x="7794" y="5684"/>
                    <a:pt x="3474" y="0"/>
                    <a:pt x="131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1" name="Google Shape;2571;p34"/>
            <p:cNvSpPr/>
            <p:nvPr/>
          </p:nvSpPr>
          <p:spPr>
            <a:xfrm>
              <a:off x="148902" y="4807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-12000" y="-12000"/>
                    <a:pt x="9600" y="96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2" name="Google Shape;2573;p34"/>
            <p:cNvSpPr/>
            <p:nvPr/>
          </p:nvSpPr>
          <p:spPr>
            <a:xfrm>
              <a:off x="145613" y="4781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6" h="21600" fill="norm" stroke="1" extrusionOk="0">
                  <a:moveTo>
                    <a:pt x="6934" y="0"/>
                  </a:moveTo>
                  <a:cubicBezTo>
                    <a:pt x="-2884" y="0"/>
                    <a:pt x="-2884" y="21600"/>
                    <a:pt x="10861" y="21600"/>
                  </a:cubicBezTo>
                  <a:cubicBezTo>
                    <a:pt x="10861" y="21600"/>
                    <a:pt x="14789" y="21016"/>
                    <a:pt x="16752" y="19849"/>
                  </a:cubicBezTo>
                  <a:cubicBezTo>
                    <a:pt x="16752" y="19849"/>
                    <a:pt x="16752" y="19849"/>
                    <a:pt x="16752" y="19849"/>
                  </a:cubicBezTo>
                  <a:cubicBezTo>
                    <a:pt x="16752" y="19849"/>
                    <a:pt x="18716" y="19849"/>
                    <a:pt x="18716" y="19265"/>
                  </a:cubicBezTo>
                  <a:cubicBezTo>
                    <a:pt x="16752" y="19265"/>
                    <a:pt x="16752" y="19849"/>
                    <a:pt x="16752" y="19849"/>
                  </a:cubicBezTo>
                  <a:cubicBezTo>
                    <a:pt x="12825" y="18097"/>
                    <a:pt x="1043" y="4086"/>
                    <a:pt x="10861" y="4086"/>
                  </a:cubicBezTo>
                  <a:cubicBezTo>
                    <a:pt x="12825" y="4086"/>
                    <a:pt x="14789" y="4086"/>
                    <a:pt x="18716" y="5254"/>
                  </a:cubicBezTo>
                  <a:cubicBezTo>
                    <a:pt x="12825" y="1168"/>
                    <a:pt x="10861" y="0"/>
                    <a:pt x="69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3" name="Google Shape;2578;p34"/>
            <p:cNvSpPr/>
            <p:nvPr/>
          </p:nvSpPr>
          <p:spPr>
            <a:xfrm>
              <a:off x="146030" y="4873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4" name="Google Shape;2579;p34"/>
            <p:cNvSpPr/>
            <p:nvPr/>
          </p:nvSpPr>
          <p:spPr>
            <a:xfrm>
              <a:off x="145139" y="4886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92"/>
                    <a:pt x="0" y="21600"/>
                    <a:pt x="12600" y="21600"/>
                  </a:cubicBezTo>
                  <a:cubicBezTo>
                    <a:pt x="16200" y="21600"/>
                    <a:pt x="18000" y="21046"/>
                    <a:pt x="21600" y="19938"/>
                  </a:cubicBezTo>
                  <a:cubicBezTo>
                    <a:pt x="21600" y="13292"/>
                    <a:pt x="21600" y="66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5" name="Google Shape;2580;p34"/>
            <p:cNvSpPr/>
            <p:nvPr/>
          </p:nvSpPr>
          <p:spPr>
            <a:xfrm>
              <a:off x="138257" y="4866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4629" y="6000"/>
                    <a:pt x="21600" y="21600"/>
                  </a:cubicBezTo>
                  <a:cubicBezTo>
                    <a:pt x="12343" y="8400"/>
                    <a:pt x="154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6" name="Google Shape;2581;p34"/>
            <p:cNvSpPr/>
            <p:nvPr/>
          </p:nvSpPr>
          <p:spPr>
            <a:xfrm>
              <a:off x="134772" y="4940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5" h="21600" fill="norm" stroke="1" extrusionOk="0">
                  <a:moveTo>
                    <a:pt x="0" y="0"/>
                  </a:moveTo>
                  <a:cubicBezTo>
                    <a:pt x="0" y="13392"/>
                    <a:pt x="10800" y="21600"/>
                    <a:pt x="18000" y="21600"/>
                  </a:cubicBezTo>
                  <a:cubicBezTo>
                    <a:pt x="21600" y="21600"/>
                    <a:pt x="21600" y="1468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7" name="Google Shape;2582;p34"/>
            <p:cNvSpPr/>
            <p:nvPr/>
          </p:nvSpPr>
          <p:spPr>
            <a:xfrm>
              <a:off x="72706" y="4986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3600" y="5400"/>
                    <a:pt x="21600" y="21600"/>
                  </a:cubicBezTo>
                  <a:cubicBezTo>
                    <a:pt x="21600" y="15300"/>
                    <a:pt x="3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8" name="Google Shape;2583;p34"/>
            <p:cNvSpPr/>
            <p:nvPr/>
          </p:nvSpPr>
          <p:spPr>
            <a:xfrm>
              <a:off x="72471" y="5001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6" h="21600" fill="norm" stroke="1" extrusionOk="0">
                  <a:moveTo>
                    <a:pt x="9257" y="0"/>
                  </a:moveTo>
                  <a:cubicBezTo>
                    <a:pt x="3086" y="0"/>
                    <a:pt x="0" y="5400"/>
                    <a:pt x="0" y="21600"/>
                  </a:cubicBezTo>
                  <a:cubicBezTo>
                    <a:pt x="21600" y="17280"/>
                    <a:pt x="15429" y="0"/>
                    <a:pt x="92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79" name="Google Shape;2584;p34"/>
            <p:cNvSpPr/>
            <p:nvPr/>
          </p:nvSpPr>
          <p:spPr>
            <a:xfrm>
              <a:off x="117136" y="5021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0" name="Google Shape;2585;p34"/>
            <p:cNvSpPr/>
            <p:nvPr/>
          </p:nvSpPr>
          <p:spPr>
            <a:xfrm>
              <a:off x="112754" y="5018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405" y="0"/>
                  </a:moveTo>
                  <a:cubicBezTo>
                    <a:pt x="-1755" y="0"/>
                    <a:pt x="4725" y="9600"/>
                    <a:pt x="19845" y="21600"/>
                  </a:cubicBezTo>
                  <a:cubicBezTo>
                    <a:pt x="9045" y="6000"/>
                    <a:pt x="2565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1" name="Google Shape;2586;p34"/>
            <p:cNvSpPr/>
            <p:nvPr/>
          </p:nvSpPr>
          <p:spPr>
            <a:xfrm>
              <a:off x="110064" y="5046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1600" fill="norm" stroke="1" extrusionOk="0">
                  <a:moveTo>
                    <a:pt x="20674" y="9818"/>
                  </a:moveTo>
                  <a:cubicBezTo>
                    <a:pt x="20674" y="9818"/>
                    <a:pt x="20674" y="9818"/>
                    <a:pt x="20674" y="10800"/>
                  </a:cubicBezTo>
                  <a:cubicBezTo>
                    <a:pt x="20674" y="9818"/>
                    <a:pt x="20674" y="9818"/>
                    <a:pt x="20674" y="9818"/>
                  </a:cubicBezTo>
                  <a:close/>
                  <a:moveTo>
                    <a:pt x="1774" y="0"/>
                  </a:moveTo>
                  <a:cubicBezTo>
                    <a:pt x="-926" y="0"/>
                    <a:pt x="-926" y="4909"/>
                    <a:pt x="4474" y="21600"/>
                  </a:cubicBezTo>
                  <a:cubicBezTo>
                    <a:pt x="17974" y="21600"/>
                    <a:pt x="20674" y="12764"/>
                    <a:pt x="20674" y="10800"/>
                  </a:cubicBezTo>
                  <a:cubicBezTo>
                    <a:pt x="20674" y="10800"/>
                    <a:pt x="20674" y="11782"/>
                    <a:pt x="19324" y="11782"/>
                  </a:cubicBezTo>
                  <a:cubicBezTo>
                    <a:pt x="16624" y="11782"/>
                    <a:pt x="7174" y="0"/>
                    <a:pt x="177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2" name="Google Shape;2588;p34"/>
            <p:cNvSpPr/>
            <p:nvPr/>
          </p:nvSpPr>
          <p:spPr>
            <a:xfrm>
              <a:off x="110575" y="3460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4" h="21600" fill="norm" stroke="1" extrusionOk="0">
                  <a:moveTo>
                    <a:pt x="19021" y="0"/>
                  </a:moveTo>
                  <a:cubicBezTo>
                    <a:pt x="17221" y="0"/>
                    <a:pt x="-1679" y="21600"/>
                    <a:pt x="121" y="21600"/>
                  </a:cubicBezTo>
                  <a:cubicBezTo>
                    <a:pt x="121" y="21600"/>
                    <a:pt x="4621" y="18000"/>
                    <a:pt x="14521" y="8100"/>
                  </a:cubicBezTo>
                  <a:cubicBezTo>
                    <a:pt x="19021" y="1800"/>
                    <a:pt x="19921" y="0"/>
                    <a:pt x="190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3" name="Google Shape;2596;p34"/>
            <p:cNvSpPr/>
            <p:nvPr/>
          </p:nvSpPr>
          <p:spPr>
            <a:xfrm>
              <a:off x="106006" y="3443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38" h="21600" fill="norm" stroke="1" extrusionOk="0">
                  <a:moveTo>
                    <a:pt x="8100" y="0"/>
                  </a:moveTo>
                  <a:cubicBezTo>
                    <a:pt x="6300" y="0"/>
                    <a:pt x="3600" y="568"/>
                    <a:pt x="0" y="1137"/>
                  </a:cubicBezTo>
                  <a:cubicBezTo>
                    <a:pt x="10800" y="1137"/>
                    <a:pt x="21600" y="7958"/>
                    <a:pt x="10800" y="21600"/>
                  </a:cubicBezTo>
                  <a:cubicBezTo>
                    <a:pt x="20700" y="15916"/>
                    <a:pt x="21600" y="0"/>
                    <a:pt x="81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4" name="Google Shape;2600;p34"/>
            <p:cNvSpPr/>
            <p:nvPr/>
          </p:nvSpPr>
          <p:spPr>
            <a:xfrm>
              <a:off x="105482" y="3454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5" name="Google Shape;2601;p34"/>
            <p:cNvSpPr/>
            <p:nvPr/>
          </p:nvSpPr>
          <p:spPr>
            <a:xfrm>
              <a:off x="101288" y="3420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4320" y="16320"/>
                    <a:pt x="0" y="21600"/>
                    <a:pt x="0" y="21600"/>
                  </a:cubicBezTo>
                  <a:cubicBezTo>
                    <a:pt x="0" y="21600"/>
                    <a:pt x="21600" y="336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6" name="Google Shape;2602;p34"/>
            <p:cNvSpPr/>
            <p:nvPr/>
          </p:nvSpPr>
          <p:spPr>
            <a:xfrm>
              <a:off x="100338" y="3417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6" h="21600" fill="norm" stroke="1" extrusionOk="0">
                  <a:moveTo>
                    <a:pt x="5015" y="0"/>
                  </a:moveTo>
                  <a:cubicBezTo>
                    <a:pt x="-1631" y="0"/>
                    <a:pt x="-4954" y="11063"/>
                    <a:pt x="16646" y="21600"/>
                  </a:cubicBezTo>
                  <a:cubicBezTo>
                    <a:pt x="16646" y="5795"/>
                    <a:pt x="10000" y="0"/>
                    <a:pt x="50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7" name="Google Shape;2603;p34"/>
            <p:cNvSpPr/>
            <p:nvPr/>
          </p:nvSpPr>
          <p:spPr>
            <a:xfrm>
              <a:off x="101999" y="3439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8" name="Google Shape;2605;p34"/>
            <p:cNvSpPr/>
            <p:nvPr/>
          </p:nvSpPr>
          <p:spPr>
            <a:xfrm>
              <a:off x="103863" y="3465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9600" y="0"/>
                  </a:moveTo>
                  <a:cubicBezTo>
                    <a:pt x="9600" y="4393"/>
                    <a:pt x="-12000" y="13180"/>
                    <a:pt x="9600" y="21600"/>
                  </a:cubicBezTo>
                  <a:cubicBezTo>
                    <a:pt x="9600" y="13180"/>
                    <a:pt x="9600" y="8786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89" name="Google Shape;2606;p34"/>
            <p:cNvSpPr/>
            <p:nvPr/>
          </p:nvSpPr>
          <p:spPr>
            <a:xfrm>
              <a:off x="103004" y="3454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21600" fill="norm" stroke="1" extrusionOk="0">
                  <a:moveTo>
                    <a:pt x="917" y="0"/>
                  </a:moveTo>
                  <a:cubicBezTo>
                    <a:pt x="-2683" y="0"/>
                    <a:pt x="4517" y="5760"/>
                    <a:pt x="18917" y="21600"/>
                  </a:cubicBezTo>
                  <a:cubicBezTo>
                    <a:pt x="18917" y="15840"/>
                    <a:pt x="917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0" name="Google Shape;2607;p34"/>
            <p:cNvSpPr/>
            <p:nvPr/>
          </p:nvSpPr>
          <p:spPr>
            <a:xfrm>
              <a:off x="100122" y="3447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16" h="21600" fill="norm" stroke="1" extrusionOk="0">
                  <a:moveTo>
                    <a:pt x="6400" y="0"/>
                  </a:moveTo>
                  <a:cubicBezTo>
                    <a:pt x="-800" y="16000"/>
                    <a:pt x="-800" y="21600"/>
                    <a:pt x="1000" y="21600"/>
                  </a:cubicBezTo>
                  <a:cubicBezTo>
                    <a:pt x="6400" y="21600"/>
                    <a:pt x="20800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1" name="Google Shape;2611;p34"/>
            <p:cNvSpPr/>
            <p:nvPr/>
          </p:nvSpPr>
          <p:spPr>
            <a:xfrm>
              <a:off x="100858" y="3445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4320" y="15916"/>
                    <a:pt x="0" y="21600"/>
                    <a:pt x="0" y="21600"/>
                  </a:cubicBezTo>
                  <a:cubicBezTo>
                    <a:pt x="4320" y="21600"/>
                    <a:pt x="21600" y="795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2" name="Google Shape;2612;p34"/>
            <p:cNvSpPr/>
            <p:nvPr/>
          </p:nvSpPr>
          <p:spPr>
            <a:xfrm>
              <a:off x="97653" y="3490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97" h="21600" fill="norm" stroke="1" extrusionOk="0">
                  <a:moveTo>
                    <a:pt x="11291" y="0"/>
                  </a:moveTo>
                  <a:cubicBezTo>
                    <a:pt x="9327" y="0"/>
                    <a:pt x="5400" y="1051"/>
                    <a:pt x="0" y="3619"/>
                  </a:cubicBezTo>
                  <a:cubicBezTo>
                    <a:pt x="6873" y="8406"/>
                    <a:pt x="9818" y="10508"/>
                    <a:pt x="8836" y="10508"/>
                  </a:cubicBezTo>
                  <a:cubicBezTo>
                    <a:pt x="7855" y="10508"/>
                    <a:pt x="4909" y="9457"/>
                    <a:pt x="0" y="7706"/>
                  </a:cubicBezTo>
                  <a:cubicBezTo>
                    <a:pt x="0" y="11909"/>
                    <a:pt x="0" y="16112"/>
                    <a:pt x="0" y="20199"/>
                  </a:cubicBezTo>
                  <a:cubicBezTo>
                    <a:pt x="2455" y="18448"/>
                    <a:pt x="3927" y="17747"/>
                    <a:pt x="4909" y="17747"/>
                  </a:cubicBezTo>
                  <a:cubicBezTo>
                    <a:pt x="5891" y="17747"/>
                    <a:pt x="5891" y="19265"/>
                    <a:pt x="5891" y="21600"/>
                  </a:cubicBezTo>
                  <a:cubicBezTo>
                    <a:pt x="5891" y="20549"/>
                    <a:pt x="21600" y="0"/>
                    <a:pt x="11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3" name="Google Shape;2613;p34"/>
            <p:cNvSpPr/>
            <p:nvPr/>
          </p:nvSpPr>
          <p:spPr>
            <a:xfrm>
              <a:off x="97925" y="344666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3292" y="0"/>
                  </a:moveTo>
                  <a:cubicBezTo>
                    <a:pt x="8308" y="0"/>
                    <a:pt x="0" y="6574"/>
                    <a:pt x="0" y="21600"/>
                  </a:cubicBezTo>
                  <a:cubicBezTo>
                    <a:pt x="21600" y="9391"/>
                    <a:pt x="19938" y="0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4" name="Google Shape;2614;p34"/>
            <p:cNvSpPr/>
            <p:nvPr/>
          </p:nvSpPr>
          <p:spPr>
            <a:xfrm>
              <a:off x="99168" y="34592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17244" fill="norm" stroke="1" extrusionOk="0">
                  <a:moveTo>
                    <a:pt x="5760" y="0"/>
                  </a:moveTo>
                  <a:cubicBezTo>
                    <a:pt x="5760" y="8713"/>
                    <a:pt x="-7200" y="-4356"/>
                    <a:pt x="5760" y="17244"/>
                  </a:cubicBezTo>
                  <a:cubicBezTo>
                    <a:pt x="14400" y="17244"/>
                    <a:pt x="5760" y="0"/>
                    <a:pt x="57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5" name="Google Shape;2615;p34"/>
            <p:cNvSpPr/>
            <p:nvPr/>
          </p:nvSpPr>
          <p:spPr>
            <a:xfrm>
              <a:off x="103427" y="3479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0" y="0"/>
                  </a:moveTo>
                  <a:cubicBezTo>
                    <a:pt x="0" y="0"/>
                    <a:pt x="2541" y="4854"/>
                    <a:pt x="11435" y="20144"/>
                  </a:cubicBezTo>
                  <a:cubicBezTo>
                    <a:pt x="11435" y="20144"/>
                    <a:pt x="16518" y="21600"/>
                    <a:pt x="19059" y="21600"/>
                  </a:cubicBezTo>
                  <a:cubicBezTo>
                    <a:pt x="21600" y="21600"/>
                    <a:pt x="21600" y="20144"/>
                    <a:pt x="11435" y="14319"/>
                  </a:cubicBezTo>
                  <a:cubicBezTo>
                    <a:pt x="11435" y="14562"/>
                    <a:pt x="11435" y="14562"/>
                    <a:pt x="11435" y="14562"/>
                  </a:cubicBezTo>
                  <a:cubicBezTo>
                    <a:pt x="10165" y="14562"/>
                    <a:pt x="84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6" name="Google Shape;2616;p34"/>
            <p:cNvSpPr/>
            <p:nvPr/>
          </p:nvSpPr>
          <p:spPr>
            <a:xfrm>
              <a:off x="101285" y="3481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706" y="0"/>
                  </a:moveTo>
                  <a:cubicBezTo>
                    <a:pt x="-2894" y="12825"/>
                    <a:pt x="-2894" y="21600"/>
                    <a:pt x="4306" y="21600"/>
                  </a:cubicBezTo>
                  <a:cubicBezTo>
                    <a:pt x="11506" y="21600"/>
                    <a:pt x="18706" y="14850"/>
                    <a:pt x="187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7" name="Google Shape;2620;p34"/>
            <p:cNvSpPr/>
            <p:nvPr/>
          </p:nvSpPr>
          <p:spPr>
            <a:xfrm>
              <a:off x="74588" y="3464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3642" y="14400"/>
                    <a:pt x="21600" y="21600"/>
                  </a:cubicBezTo>
                  <a:cubicBezTo>
                    <a:pt x="5684" y="51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8" name="Google Shape;2621;p34"/>
            <p:cNvSpPr/>
            <p:nvPr/>
          </p:nvSpPr>
          <p:spPr>
            <a:xfrm>
              <a:off x="60846" y="3549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91" h="21600" fill="norm" stroke="1" extrusionOk="0">
                  <a:moveTo>
                    <a:pt x="15258" y="0"/>
                  </a:moveTo>
                  <a:cubicBezTo>
                    <a:pt x="12858" y="0"/>
                    <a:pt x="-3942" y="21600"/>
                    <a:pt x="858" y="21600"/>
                  </a:cubicBezTo>
                  <a:cubicBezTo>
                    <a:pt x="3258" y="21600"/>
                    <a:pt x="5658" y="20206"/>
                    <a:pt x="8058" y="18813"/>
                  </a:cubicBezTo>
                  <a:cubicBezTo>
                    <a:pt x="17658" y="4181"/>
                    <a:pt x="17658" y="0"/>
                    <a:pt x="152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799" name="Google Shape;2624;p34"/>
            <p:cNvSpPr/>
            <p:nvPr/>
          </p:nvSpPr>
          <p:spPr>
            <a:xfrm>
              <a:off x="70854" y="3578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cubicBezTo>
                    <a:pt x="0" y="8531"/>
                    <a:pt x="0" y="15066"/>
                    <a:pt x="0" y="21600"/>
                  </a:cubicBezTo>
                  <a:cubicBezTo>
                    <a:pt x="0" y="15066"/>
                    <a:pt x="21600" y="1070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0" name="Google Shape;2627;p34"/>
            <p:cNvSpPr/>
            <p:nvPr/>
          </p:nvSpPr>
          <p:spPr>
            <a:xfrm>
              <a:off x="7018" y="350138"/>
              <a:ext cx="94833" cy="2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5980" y="5207"/>
                  </a:moveTo>
                  <a:cubicBezTo>
                    <a:pt x="15956" y="5207"/>
                    <a:pt x="15964" y="5308"/>
                    <a:pt x="15980" y="5476"/>
                  </a:cubicBezTo>
                  <a:cubicBezTo>
                    <a:pt x="15980" y="5375"/>
                    <a:pt x="15980" y="5274"/>
                    <a:pt x="15980" y="5207"/>
                  </a:cubicBezTo>
                  <a:close/>
                  <a:moveTo>
                    <a:pt x="5815" y="8801"/>
                  </a:moveTo>
                  <a:cubicBezTo>
                    <a:pt x="5807" y="8801"/>
                    <a:pt x="5807" y="8801"/>
                    <a:pt x="5815" y="8801"/>
                  </a:cubicBezTo>
                  <a:cubicBezTo>
                    <a:pt x="5815" y="8801"/>
                    <a:pt x="5815" y="8801"/>
                    <a:pt x="5815" y="8801"/>
                  </a:cubicBezTo>
                  <a:close/>
                  <a:moveTo>
                    <a:pt x="13858" y="12496"/>
                  </a:moveTo>
                  <a:cubicBezTo>
                    <a:pt x="13874" y="12496"/>
                    <a:pt x="13898" y="12597"/>
                    <a:pt x="13947" y="12799"/>
                  </a:cubicBezTo>
                  <a:cubicBezTo>
                    <a:pt x="13947" y="13000"/>
                    <a:pt x="13923" y="13101"/>
                    <a:pt x="13898" y="13101"/>
                  </a:cubicBezTo>
                  <a:cubicBezTo>
                    <a:pt x="13874" y="13101"/>
                    <a:pt x="13850" y="13000"/>
                    <a:pt x="13850" y="12799"/>
                  </a:cubicBezTo>
                  <a:cubicBezTo>
                    <a:pt x="13850" y="12597"/>
                    <a:pt x="13850" y="12496"/>
                    <a:pt x="13858" y="12496"/>
                  </a:cubicBezTo>
                  <a:close/>
                  <a:moveTo>
                    <a:pt x="18046" y="13571"/>
                  </a:moveTo>
                  <a:cubicBezTo>
                    <a:pt x="18005" y="13739"/>
                    <a:pt x="17989" y="13907"/>
                    <a:pt x="18014" y="14008"/>
                  </a:cubicBezTo>
                  <a:cubicBezTo>
                    <a:pt x="18030" y="13840"/>
                    <a:pt x="18038" y="13706"/>
                    <a:pt x="18046" y="13571"/>
                  </a:cubicBezTo>
                  <a:close/>
                  <a:moveTo>
                    <a:pt x="18347" y="13504"/>
                  </a:moveTo>
                  <a:cubicBezTo>
                    <a:pt x="18363" y="13807"/>
                    <a:pt x="18380" y="14109"/>
                    <a:pt x="18404" y="14411"/>
                  </a:cubicBezTo>
                  <a:cubicBezTo>
                    <a:pt x="18404" y="13974"/>
                    <a:pt x="18380" y="13706"/>
                    <a:pt x="18347" y="13504"/>
                  </a:cubicBezTo>
                  <a:close/>
                  <a:moveTo>
                    <a:pt x="21014" y="0"/>
                  </a:moveTo>
                  <a:cubicBezTo>
                    <a:pt x="21112" y="1209"/>
                    <a:pt x="20917" y="2822"/>
                    <a:pt x="20819" y="3594"/>
                  </a:cubicBezTo>
                  <a:cubicBezTo>
                    <a:pt x="20819" y="2990"/>
                    <a:pt x="20819" y="2721"/>
                    <a:pt x="20811" y="2721"/>
                  </a:cubicBezTo>
                  <a:cubicBezTo>
                    <a:pt x="20795" y="2721"/>
                    <a:pt x="20770" y="2990"/>
                    <a:pt x="20722" y="3594"/>
                  </a:cubicBezTo>
                  <a:cubicBezTo>
                    <a:pt x="20681" y="1747"/>
                    <a:pt x="20161" y="941"/>
                    <a:pt x="19591" y="941"/>
                  </a:cubicBezTo>
                  <a:cubicBezTo>
                    <a:pt x="18924" y="941"/>
                    <a:pt x="18184" y="2049"/>
                    <a:pt x="18022" y="3930"/>
                  </a:cubicBezTo>
                  <a:cubicBezTo>
                    <a:pt x="18030" y="3594"/>
                    <a:pt x="17778" y="3594"/>
                    <a:pt x="17501" y="3594"/>
                  </a:cubicBezTo>
                  <a:cubicBezTo>
                    <a:pt x="17217" y="3594"/>
                    <a:pt x="16899" y="3594"/>
                    <a:pt x="16851" y="3191"/>
                  </a:cubicBezTo>
                  <a:cubicBezTo>
                    <a:pt x="16908" y="3796"/>
                    <a:pt x="16924" y="3998"/>
                    <a:pt x="16916" y="3998"/>
                  </a:cubicBezTo>
                  <a:cubicBezTo>
                    <a:pt x="16899" y="3998"/>
                    <a:pt x="16753" y="2822"/>
                    <a:pt x="16753" y="2822"/>
                  </a:cubicBezTo>
                  <a:cubicBezTo>
                    <a:pt x="16655" y="3594"/>
                    <a:pt x="16655" y="4401"/>
                    <a:pt x="16655" y="5207"/>
                  </a:cubicBezTo>
                  <a:cubicBezTo>
                    <a:pt x="16558" y="4804"/>
                    <a:pt x="16558" y="4401"/>
                    <a:pt x="16460" y="3998"/>
                  </a:cubicBezTo>
                  <a:cubicBezTo>
                    <a:pt x="16273" y="4804"/>
                    <a:pt x="16273" y="5576"/>
                    <a:pt x="16176" y="6752"/>
                  </a:cubicBezTo>
                  <a:cubicBezTo>
                    <a:pt x="16135" y="6517"/>
                    <a:pt x="16021" y="5845"/>
                    <a:pt x="15980" y="5476"/>
                  </a:cubicBezTo>
                  <a:cubicBezTo>
                    <a:pt x="15980" y="5912"/>
                    <a:pt x="15964" y="6551"/>
                    <a:pt x="15883" y="7189"/>
                  </a:cubicBezTo>
                  <a:cubicBezTo>
                    <a:pt x="15980" y="9607"/>
                    <a:pt x="16078" y="11993"/>
                    <a:pt x="15980" y="14411"/>
                  </a:cubicBezTo>
                  <a:cubicBezTo>
                    <a:pt x="16021" y="14546"/>
                    <a:pt x="16045" y="14613"/>
                    <a:pt x="16070" y="14613"/>
                  </a:cubicBezTo>
                  <a:cubicBezTo>
                    <a:pt x="16224" y="14613"/>
                    <a:pt x="16078" y="11623"/>
                    <a:pt x="16078" y="11589"/>
                  </a:cubicBezTo>
                  <a:cubicBezTo>
                    <a:pt x="16176" y="12396"/>
                    <a:pt x="16273" y="13202"/>
                    <a:pt x="16371" y="14008"/>
                  </a:cubicBezTo>
                  <a:cubicBezTo>
                    <a:pt x="16273" y="13202"/>
                    <a:pt x="16273" y="11993"/>
                    <a:pt x="16371" y="10817"/>
                  </a:cubicBezTo>
                  <a:cubicBezTo>
                    <a:pt x="16371" y="11993"/>
                    <a:pt x="16460" y="13202"/>
                    <a:pt x="16460" y="14008"/>
                  </a:cubicBezTo>
                  <a:cubicBezTo>
                    <a:pt x="16460" y="13202"/>
                    <a:pt x="16460" y="11993"/>
                    <a:pt x="16558" y="11220"/>
                  </a:cubicBezTo>
                  <a:cubicBezTo>
                    <a:pt x="16558" y="12396"/>
                    <a:pt x="16655" y="13202"/>
                    <a:pt x="16655" y="14411"/>
                  </a:cubicBezTo>
                  <a:cubicBezTo>
                    <a:pt x="16655" y="14411"/>
                    <a:pt x="16655" y="14411"/>
                    <a:pt x="16655" y="14411"/>
                  </a:cubicBezTo>
                  <a:cubicBezTo>
                    <a:pt x="16688" y="14411"/>
                    <a:pt x="17046" y="9607"/>
                    <a:pt x="17046" y="9607"/>
                  </a:cubicBezTo>
                  <a:cubicBezTo>
                    <a:pt x="17046" y="10817"/>
                    <a:pt x="17143" y="11993"/>
                    <a:pt x="17241" y="13202"/>
                  </a:cubicBezTo>
                  <a:cubicBezTo>
                    <a:pt x="17241" y="10817"/>
                    <a:pt x="17241" y="7995"/>
                    <a:pt x="17436" y="5207"/>
                  </a:cubicBezTo>
                  <a:cubicBezTo>
                    <a:pt x="17436" y="5812"/>
                    <a:pt x="17461" y="6114"/>
                    <a:pt x="17477" y="6114"/>
                  </a:cubicBezTo>
                  <a:cubicBezTo>
                    <a:pt x="17501" y="6114"/>
                    <a:pt x="17526" y="5812"/>
                    <a:pt x="17526" y="5207"/>
                  </a:cubicBezTo>
                  <a:cubicBezTo>
                    <a:pt x="17526" y="8566"/>
                    <a:pt x="17363" y="11455"/>
                    <a:pt x="17493" y="13874"/>
                  </a:cubicBezTo>
                  <a:cubicBezTo>
                    <a:pt x="17477" y="12597"/>
                    <a:pt x="17583" y="11388"/>
                    <a:pt x="17818" y="10414"/>
                  </a:cubicBezTo>
                  <a:cubicBezTo>
                    <a:pt x="17818" y="11589"/>
                    <a:pt x="17818" y="12396"/>
                    <a:pt x="17818" y="13605"/>
                  </a:cubicBezTo>
                  <a:cubicBezTo>
                    <a:pt x="17908" y="13235"/>
                    <a:pt x="17973" y="13034"/>
                    <a:pt x="18014" y="13034"/>
                  </a:cubicBezTo>
                  <a:cubicBezTo>
                    <a:pt x="18046" y="13034"/>
                    <a:pt x="18062" y="13202"/>
                    <a:pt x="18046" y="13571"/>
                  </a:cubicBezTo>
                  <a:cubicBezTo>
                    <a:pt x="18087" y="13403"/>
                    <a:pt x="18152" y="13269"/>
                    <a:pt x="18217" y="13269"/>
                  </a:cubicBezTo>
                  <a:cubicBezTo>
                    <a:pt x="18266" y="13269"/>
                    <a:pt x="18314" y="13336"/>
                    <a:pt x="18347" y="13504"/>
                  </a:cubicBezTo>
                  <a:cubicBezTo>
                    <a:pt x="18192" y="10884"/>
                    <a:pt x="18119" y="7726"/>
                    <a:pt x="18209" y="5207"/>
                  </a:cubicBezTo>
                  <a:cubicBezTo>
                    <a:pt x="18591" y="8398"/>
                    <a:pt x="18306" y="8801"/>
                    <a:pt x="18591" y="12396"/>
                  </a:cubicBezTo>
                  <a:cubicBezTo>
                    <a:pt x="18591" y="11589"/>
                    <a:pt x="18591" y="11220"/>
                    <a:pt x="18607" y="11220"/>
                  </a:cubicBezTo>
                  <a:cubicBezTo>
                    <a:pt x="18615" y="11220"/>
                    <a:pt x="18640" y="11589"/>
                    <a:pt x="18689" y="12396"/>
                  </a:cubicBezTo>
                  <a:cubicBezTo>
                    <a:pt x="18689" y="11589"/>
                    <a:pt x="18884" y="8398"/>
                    <a:pt x="19079" y="7189"/>
                  </a:cubicBezTo>
                  <a:cubicBezTo>
                    <a:pt x="19079" y="9204"/>
                    <a:pt x="19656" y="10011"/>
                    <a:pt x="19852" y="11589"/>
                  </a:cubicBezTo>
                  <a:cubicBezTo>
                    <a:pt x="19754" y="9607"/>
                    <a:pt x="19559" y="7189"/>
                    <a:pt x="19949" y="4804"/>
                  </a:cubicBezTo>
                  <a:cubicBezTo>
                    <a:pt x="20047" y="4804"/>
                    <a:pt x="20047" y="5207"/>
                    <a:pt x="20047" y="5610"/>
                  </a:cubicBezTo>
                  <a:cubicBezTo>
                    <a:pt x="20144" y="4804"/>
                    <a:pt x="20339" y="3998"/>
                    <a:pt x="20535" y="3594"/>
                  </a:cubicBezTo>
                  <a:cubicBezTo>
                    <a:pt x="20860" y="6987"/>
                    <a:pt x="20909" y="7928"/>
                    <a:pt x="20844" y="7928"/>
                  </a:cubicBezTo>
                  <a:cubicBezTo>
                    <a:pt x="20762" y="7928"/>
                    <a:pt x="20486" y="6383"/>
                    <a:pt x="20364" y="6383"/>
                  </a:cubicBezTo>
                  <a:cubicBezTo>
                    <a:pt x="20356" y="6383"/>
                    <a:pt x="20348" y="6383"/>
                    <a:pt x="20339" y="6416"/>
                  </a:cubicBezTo>
                  <a:cubicBezTo>
                    <a:pt x="20535" y="6819"/>
                    <a:pt x="20437" y="7189"/>
                    <a:pt x="20242" y="7189"/>
                  </a:cubicBezTo>
                  <a:cubicBezTo>
                    <a:pt x="20535" y="7592"/>
                    <a:pt x="20722" y="7995"/>
                    <a:pt x="21014" y="8398"/>
                  </a:cubicBezTo>
                  <a:cubicBezTo>
                    <a:pt x="21014" y="8029"/>
                    <a:pt x="21014" y="3426"/>
                    <a:pt x="21226" y="3426"/>
                  </a:cubicBezTo>
                  <a:cubicBezTo>
                    <a:pt x="21250" y="3426"/>
                    <a:pt x="21275" y="3494"/>
                    <a:pt x="21307" y="3594"/>
                  </a:cubicBezTo>
                  <a:cubicBezTo>
                    <a:pt x="21218" y="3964"/>
                    <a:pt x="21364" y="5274"/>
                    <a:pt x="21397" y="5274"/>
                  </a:cubicBezTo>
                  <a:cubicBezTo>
                    <a:pt x="21397" y="5274"/>
                    <a:pt x="21405" y="5240"/>
                    <a:pt x="21405" y="5207"/>
                  </a:cubicBezTo>
                  <a:cubicBezTo>
                    <a:pt x="21210" y="4804"/>
                    <a:pt x="21600" y="1612"/>
                    <a:pt x="21502" y="403"/>
                  </a:cubicBezTo>
                  <a:cubicBezTo>
                    <a:pt x="21405" y="806"/>
                    <a:pt x="21405" y="1612"/>
                    <a:pt x="21405" y="2419"/>
                  </a:cubicBezTo>
                  <a:cubicBezTo>
                    <a:pt x="21307" y="1612"/>
                    <a:pt x="21210" y="806"/>
                    <a:pt x="21014" y="0"/>
                  </a:cubicBezTo>
                  <a:close/>
                  <a:moveTo>
                    <a:pt x="14346" y="15150"/>
                  </a:moveTo>
                  <a:cubicBezTo>
                    <a:pt x="14338" y="15285"/>
                    <a:pt x="14338" y="15419"/>
                    <a:pt x="14338" y="15621"/>
                  </a:cubicBezTo>
                  <a:cubicBezTo>
                    <a:pt x="14338" y="15419"/>
                    <a:pt x="14346" y="15285"/>
                    <a:pt x="14346" y="15150"/>
                  </a:cubicBezTo>
                  <a:close/>
                  <a:moveTo>
                    <a:pt x="17818" y="12799"/>
                  </a:moveTo>
                  <a:cubicBezTo>
                    <a:pt x="17729" y="13538"/>
                    <a:pt x="17639" y="13941"/>
                    <a:pt x="17550" y="14646"/>
                  </a:cubicBezTo>
                  <a:cubicBezTo>
                    <a:pt x="17526" y="14378"/>
                    <a:pt x="17509" y="14142"/>
                    <a:pt x="17493" y="13874"/>
                  </a:cubicBezTo>
                  <a:cubicBezTo>
                    <a:pt x="17501" y="14176"/>
                    <a:pt x="17509" y="14478"/>
                    <a:pt x="17526" y="14814"/>
                  </a:cubicBezTo>
                  <a:cubicBezTo>
                    <a:pt x="17534" y="14747"/>
                    <a:pt x="17542" y="14680"/>
                    <a:pt x="17550" y="14646"/>
                  </a:cubicBezTo>
                  <a:cubicBezTo>
                    <a:pt x="17591" y="15117"/>
                    <a:pt x="17648" y="15553"/>
                    <a:pt x="17721" y="15990"/>
                  </a:cubicBezTo>
                  <a:cubicBezTo>
                    <a:pt x="17721" y="15217"/>
                    <a:pt x="17721" y="14008"/>
                    <a:pt x="17818" y="12799"/>
                  </a:cubicBezTo>
                  <a:close/>
                  <a:moveTo>
                    <a:pt x="11467" y="16259"/>
                  </a:moveTo>
                  <a:cubicBezTo>
                    <a:pt x="11499" y="16259"/>
                    <a:pt x="11524" y="16595"/>
                    <a:pt x="11524" y="16796"/>
                  </a:cubicBezTo>
                  <a:cubicBezTo>
                    <a:pt x="11524" y="16796"/>
                    <a:pt x="11524" y="17300"/>
                    <a:pt x="11475" y="17300"/>
                  </a:cubicBezTo>
                  <a:cubicBezTo>
                    <a:pt x="11467" y="17300"/>
                    <a:pt x="11451" y="17300"/>
                    <a:pt x="11426" y="17199"/>
                  </a:cubicBezTo>
                  <a:cubicBezTo>
                    <a:pt x="11426" y="16494"/>
                    <a:pt x="11451" y="16259"/>
                    <a:pt x="11467" y="16259"/>
                  </a:cubicBezTo>
                  <a:close/>
                  <a:moveTo>
                    <a:pt x="5115" y="19047"/>
                  </a:moveTo>
                  <a:cubicBezTo>
                    <a:pt x="5123" y="19114"/>
                    <a:pt x="5132" y="19148"/>
                    <a:pt x="5132" y="19215"/>
                  </a:cubicBezTo>
                  <a:cubicBezTo>
                    <a:pt x="5132" y="19148"/>
                    <a:pt x="5123" y="19114"/>
                    <a:pt x="5115" y="19047"/>
                  </a:cubicBezTo>
                  <a:close/>
                  <a:moveTo>
                    <a:pt x="13752" y="3594"/>
                  </a:moveTo>
                  <a:cubicBezTo>
                    <a:pt x="13655" y="3594"/>
                    <a:pt x="13459" y="7995"/>
                    <a:pt x="13459" y="8398"/>
                  </a:cubicBezTo>
                  <a:cubicBezTo>
                    <a:pt x="13386" y="7256"/>
                    <a:pt x="13313" y="6886"/>
                    <a:pt x="13232" y="6886"/>
                  </a:cubicBezTo>
                  <a:cubicBezTo>
                    <a:pt x="13061" y="6886"/>
                    <a:pt x="12858" y="8499"/>
                    <a:pt x="12573" y="8499"/>
                  </a:cubicBezTo>
                  <a:cubicBezTo>
                    <a:pt x="12467" y="8499"/>
                    <a:pt x="12345" y="8264"/>
                    <a:pt x="12207" y="7592"/>
                  </a:cubicBezTo>
                  <a:cubicBezTo>
                    <a:pt x="12305" y="8398"/>
                    <a:pt x="12305" y="8801"/>
                    <a:pt x="12207" y="9607"/>
                  </a:cubicBezTo>
                  <a:cubicBezTo>
                    <a:pt x="12093" y="9137"/>
                    <a:pt x="12028" y="8902"/>
                    <a:pt x="11995" y="8801"/>
                  </a:cubicBezTo>
                  <a:cubicBezTo>
                    <a:pt x="11898" y="7659"/>
                    <a:pt x="11451" y="6248"/>
                    <a:pt x="11621" y="4804"/>
                  </a:cubicBezTo>
                  <a:cubicBezTo>
                    <a:pt x="11499" y="5072"/>
                    <a:pt x="11459" y="5476"/>
                    <a:pt x="11467" y="5946"/>
                  </a:cubicBezTo>
                  <a:cubicBezTo>
                    <a:pt x="11394" y="5106"/>
                    <a:pt x="11337" y="4804"/>
                    <a:pt x="11288" y="4804"/>
                  </a:cubicBezTo>
                  <a:cubicBezTo>
                    <a:pt x="11166" y="4804"/>
                    <a:pt x="11109" y="6819"/>
                    <a:pt x="11044" y="7592"/>
                  </a:cubicBezTo>
                  <a:cubicBezTo>
                    <a:pt x="11011" y="7693"/>
                    <a:pt x="10979" y="7726"/>
                    <a:pt x="10946" y="7726"/>
                  </a:cubicBezTo>
                  <a:cubicBezTo>
                    <a:pt x="10792" y="7726"/>
                    <a:pt x="10629" y="6987"/>
                    <a:pt x="10515" y="6987"/>
                  </a:cubicBezTo>
                  <a:cubicBezTo>
                    <a:pt x="10426" y="6987"/>
                    <a:pt x="10361" y="7458"/>
                    <a:pt x="10361" y="9204"/>
                  </a:cubicBezTo>
                  <a:cubicBezTo>
                    <a:pt x="10263" y="7995"/>
                    <a:pt x="9686" y="7592"/>
                    <a:pt x="9491" y="7592"/>
                  </a:cubicBezTo>
                  <a:cubicBezTo>
                    <a:pt x="9588" y="7592"/>
                    <a:pt x="8913" y="8801"/>
                    <a:pt x="8816" y="9607"/>
                  </a:cubicBezTo>
                  <a:cubicBezTo>
                    <a:pt x="8637" y="8868"/>
                    <a:pt x="8222" y="7155"/>
                    <a:pt x="7783" y="7155"/>
                  </a:cubicBezTo>
                  <a:cubicBezTo>
                    <a:pt x="7742" y="7155"/>
                    <a:pt x="7693" y="7155"/>
                    <a:pt x="7653" y="7189"/>
                  </a:cubicBezTo>
                  <a:cubicBezTo>
                    <a:pt x="7555" y="7189"/>
                    <a:pt x="7458" y="9607"/>
                    <a:pt x="7458" y="11220"/>
                  </a:cubicBezTo>
                  <a:cubicBezTo>
                    <a:pt x="7100" y="9708"/>
                    <a:pt x="5896" y="8936"/>
                    <a:pt x="5815" y="8801"/>
                  </a:cubicBezTo>
                  <a:cubicBezTo>
                    <a:pt x="5815" y="9204"/>
                    <a:pt x="5815" y="9607"/>
                    <a:pt x="5912" y="10414"/>
                  </a:cubicBezTo>
                  <a:cubicBezTo>
                    <a:pt x="5717" y="10414"/>
                    <a:pt x="5620" y="10011"/>
                    <a:pt x="5717" y="8801"/>
                  </a:cubicBezTo>
                  <a:cubicBezTo>
                    <a:pt x="5620" y="9204"/>
                    <a:pt x="5522" y="9607"/>
                    <a:pt x="5620" y="10414"/>
                  </a:cubicBezTo>
                  <a:cubicBezTo>
                    <a:pt x="5522" y="9607"/>
                    <a:pt x="5522" y="8801"/>
                    <a:pt x="5620" y="7995"/>
                  </a:cubicBezTo>
                  <a:cubicBezTo>
                    <a:pt x="5546" y="8297"/>
                    <a:pt x="5311" y="9305"/>
                    <a:pt x="5278" y="9775"/>
                  </a:cubicBezTo>
                  <a:cubicBezTo>
                    <a:pt x="5270" y="9775"/>
                    <a:pt x="5270" y="9775"/>
                    <a:pt x="5270" y="9775"/>
                  </a:cubicBezTo>
                  <a:cubicBezTo>
                    <a:pt x="5245" y="9775"/>
                    <a:pt x="5237" y="9641"/>
                    <a:pt x="5229" y="9473"/>
                  </a:cubicBezTo>
                  <a:cubicBezTo>
                    <a:pt x="5237" y="8969"/>
                    <a:pt x="5278" y="8633"/>
                    <a:pt x="5197" y="8633"/>
                  </a:cubicBezTo>
                  <a:cubicBezTo>
                    <a:pt x="5164" y="8633"/>
                    <a:pt x="5115" y="8700"/>
                    <a:pt x="5042" y="8801"/>
                  </a:cubicBezTo>
                  <a:cubicBezTo>
                    <a:pt x="5042" y="9070"/>
                    <a:pt x="5042" y="10279"/>
                    <a:pt x="5067" y="11018"/>
                  </a:cubicBezTo>
                  <a:cubicBezTo>
                    <a:pt x="4961" y="10179"/>
                    <a:pt x="4823" y="9876"/>
                    <a:pt x="4684" y="9876"/>
                  </a:cubicBezTo>
                  <a:cubicBezTo>
                    <a:pt x="4335" y="9876"/>
                    <a:pt x="3977" y="11993"/>
                    <a:pt x="3977" y="12799"/>
                  </a:cubicBezTo>
                  <a:cubicBezTo>
                    <a:pt x="3879" y="11589"/>
                    <a:pt x="3782" y="10414"/>
                    <a:pt x="3586" y="9607"/>
                  </a:cubicBezTo>
                  <a:cubicBezTo>
                    <a:pt x="3489" y="10414"/>
                    <a:pt x="3391" y="11220"/>
                    <a:pt x="3391" y="11993"/>
                  </a:cubicBezTo>
                  <a:cubicBezTo>
                    <a:pt x="3212" y="11489"/>
                    <a:pt x="3025" y="10044"/>
                    <a:pt x="2838" y="10044"/>
                  </a:cubicBezTo>
                  <a:cubicBezTo>
                    <a:pt x="2733" y="10044"/>
                    <a:pt x="2627" y="10548"/>
                    <a:pt x="2521" y="11993"/>
                  </a:cubicBezTo>
                  <a:cubicBezTo>
                    <a:pt x="2423" y="11220"/>
                    <a:pt x="2423" y="10414"/>
                    <a:pt x="2326" y="10011"/>
                  </a:cubicBezTo>
                  <a:cubicBezTo>
                    <a:pt x="2139" y="10783"/>
                    <a:pt x="1716" y="12362"/>
                    <a:pt x="1261" y="12362"/>
                  </a:cubicBezTo>
                  <a:cubicBezTo>
                    <a:pt x="1000" y="12362"/>
                    <a:pt x="732" y="11858"/>
                    <a:pt x="488" y="10414"/>
                  </a:cubicBezTo>
                  <a:cubicBezTo>
                    <a:pt x="390" y="11220"/>
                    <a:pt x="390" y="11993"/>
                    <a:pt x="488" y="13202"/>
                  </a:cubicBezTo>
                  <a:cubicBezTo>
                    <a:pt x="390" y="12396"/>
                    <a:pt x="293" y="11993"/>
                    <a:pt x="195" y="11589"/>
                  </a:cubicBezTo>
                  <a:cubicBezTo>
                    <a:pt x="98" y="11993"/>
                    <a:pt x="0" y="12799"/>
                    <a:pt x="0" y="13202"/>
                  </a:cubicBezTo>
                  <a:cubicBezTo>
                    <a:pt x="293" y="20391"/>
                    <a:pt x="488" y="18812"/>
                    <a:pt x="1748" y="20794"/>
                  </a:cubicBezTo>
                  <a:cubicBezTo>
                    <a:pt x="1692" y="20156"/>
                    <a:pt x="1700" y="19853"/>
                    <a:pt x="1732" y="19853"/>
                  </a:cubicBezTo>
                  <a:cubicBezTo>
                    <a:pt x="1757" y="19853"/>
                    <a:pt x="1797" y="20055"/>
                    <a:pt x="1846" y="20391"/>
                  </a:cubicBezTo>
                  <a:cubicBezTo>
                    <a:pt x="1846" y="19988"/>
                    <a:pt x="1748" y="19215"/>
                    <a:pt x="1651" y="18409"/>
                  </a:cubicBezTo>
                  <a:cubicBezTo>
                    <a:pt x="1944" y="19215"/>
                    <a:pt x="2131" y="19988"/>
                    <a:pt x="2326" y="21197"/>
                  </a:cubicBezTo>
                  <a:cubicBezTo>
                    <a:pt x="2326" y="20391"/>
                    <a:pt x="2326" y="19988"/>
                    <a:pt x="2326" y="19618"/>
                  </a:cubicBezTo>
                  <a:cubicBezTo>
                    <a:pt x="2375" y="20189"/>
                    <a:pt x="2399" y="20491"/>
                    <a:pt x="2415" y="20491"/>
                  </a:cubicBezTo>
                  <a:cubicBezTo>
                    <a:pt x="2423" y="20491"/>
                    <a:pt x="2423" y="20189"/>
                    <a:pt x="2423" y="19618"/>
                  </a:cubicBezTo>
                  <a:cubicBezTo>
                    <a:pt x="2619" y="20391"/>
                    <a:pt x="2619" y="20794"/>
                    <a:pt x="2521" y="21197"/>
                  </a:cubicBezTo>
                  <a:cubicBezTo>
                    <a:pt x="2521" y="21230"/>
                    <a:pt x="2521" y="21230"/>
                    <a:pt x="2529" y="21230"/>
                  </a:cubicBezTo>
                  <a:cubicBezTo>
                    <a:pt x="2627" y="21230"/>
                    <a:pt x="3643" y="18543"/>
                    <a:pt x="4083" y="18543"/>
                  </a:cubicBezTo>
                  <a:cubicBezTo>
                    <a:pt x="4253" y="18543"/>
                    <a:pt x="4343" y="18946"/>
                    <a:pt x="4261" y="19988"/>
                  </a:cubicBezTo>
                  <a:cubicBezTo>
                    <a:pt x="4359" y="18812"/>
                    <a:pt x="4457" y="18006"/>
                    <a:pt x="4457" y="16796"/>
                  </a:cubicBezTo>
                  <a:cubicBezTo>
                    <a:pt x="4457" y="17401"/>
                    <a:pt x="4457" y="17770"/>
                    <a:pt x="4497" y="17770"/>
                  </a:cubicBezTo>
                  <a:cubicBezTo>
                    <a:pt x="4505" y="17770"/>
                    <a:pt x="4530" y="17703"/>
                    <a:pt x="4554" y="17602"/>
                  </a:cubicBezTo>
                  <a:cubicBezTo>
                    <a:pt x="4505" y="18610"/>
                    <a:pt x="4627" y="18711"/>
                    <a:pt x="4774" y="18711"/>
                  </a:cubicBezTo>
                  <a:cubicBezTo>
                    <a:pt x="4806" y="18711"/>
                    <a:pt x="4847" y="18711"/>
                    <a:pt x="4880" y="18711"/>
                  </a:cubicBezTo>
                  <a:cubicBezTo>
                    <a:pt x="4977" y="18711"/>
                    <a:pt x="5075" y="18745"/>
                    <a:pt x="5115" y="19047"/>
                  </a:cubicBezTo>
                  <a:cubicBezTo>
                    <a:pt x="5026" y="18140"/>
                    <a:pt x="4880" y="15553"/>
                    <a:pt x="5091" y="15553"/>
                  </a:cubicBezTo>
                  <a:cubicBezTo>
                    <a:pt x="5099" y="15553"/>
                    <a:pt x="5115" y="15587"/>
                    <a:pt x="5132" y="15621"/>
                  </a:cubicBezTo>
                  <a:cubicBezTo>
                    <a:pt x="4945" y="15621"/>
                    <a:pt x="5717" y="18812"/>
                    <a:pt x="5522" y="18812"/>
                  </a:cubicBezTo>
                  <a:lnTo>
                    <a:pt x="5717" y="18812"/>
                  </a:lnTo>
                  <a:cubicBezTo>
                    <a:pt x="5717" y="18442"/>
                    <a:pt x="5798" y="15553"/>
                    <a:pt x="5977" y="15553"/>
                  </a:cubicBezTo>
                  <a:cubicBezTo>
                    <a:pt x="5986" y="15553"/>
                    <a:pt x="5994" y="15587"/>
                    <a:pt x="6010" y="15621"/>
                  </a:cubicBezTo>
                  <a:cubicBezTo>
                    <a:pt x="6010" y="17602"/>
                    <a:pt x="5912" y="17199"/>
                    <a:pt x="5815" y="19215"/>
                  </a:cubicBezTo>
                  <a:cubicBezTo>
                    <a:pt x="5855" y="19047"/>
                    <a:pt x="5880" y="18946"/>
                    <a:pt x="5888" y="18946"/>
                  </a:cubicBezTo>
                  <a:cubicBezTo>
                    <a:pt x="5912" y="18946"/>
                    <a:pt x="5912" y="19148"/>
                    <a:pt x="5912" y="19618"/>
                  </a:cubicBezTo>
                  <a:cubicBezTo>
                    <a:pt x="5937" y="18711"/>
                    <a:pt x="5969" y="18476"/>
                    <a:pt x="6002" y="18476"/>
                  </a:cubicBezTo>
                  <a:cubicBezTo>
                    <a:pt x="6042" y="18476"/>
                    <a:pt x="6083" y="18879"/>
                    <a:pt x="6116" y="18879"/>
                  </a:cubicBezTo>
                  <a:cubicBezTo>
                    <a:pt x="6148" y="18879"/>
                    <a:pt x="6173" y="18677"/>
                    <a:pt x="6197" y="18006"/>
                  </a:cubicBezTo>
                  <a:cubicBezTo>
                    <a:pt x="6197" y="18711"/>
                    <a:pt x="6197" y="19114"/>
                    <a:pt x="6238" y="19114"/>
                  </a:cubicBezTo>
                  <a:cubicBezTo>
                    <a:pt x="6254" y="19114"/>
                    <a:pt x="6286" y="19013"/>
                    <a:pt x="6327" y="18778"/>
                  </a:cubicBezTo>
                  <a:cubicBezTo>
                    <a:pt x="6295" y="19081"/>
                    <a:pt x="6295" y="19450"/>
                    <a:pt x="6295" y="19988"/>
                  </a:cubicBezTo>
                  <a:cubicBezTo>
                    <a:pt x="6327" y="19887"/>
                    <a:pt x="6376" y="19820"/>
                    <a:pt x="6417" y="19820"/>
                  </a:cubicBezTo>
                  <a:cubicBezTo>
                    <a:pt x="6514" y="19820"/>
                    <a:pt x="6620" y="19988"/>
                    <a:pt x="6685" y="19988"/>
                  </a:cubicBezTo>
                  <a:cubicBezTo>
                    <a:pt x="6490" y="19618"/>
                    <a:pt x="6392" y="18812"/>
                    <a:pt x="6490" y="18006"/>
                  </a:cubicBezTo>
                  <a:cubicBezTo>
                    <a:pt x="6506" y="17838"/>
                    <a:pt x="6514" y="17770"/>
                    <a:pt x="6530" y="17770"/>
                  </a:cubicBezTo>
                  <a:cubicBezTo>
                    <a:pt x="6636" y="17770"/>
                    <a:pt x="6791" y="20424"/>
                    <a:pt x="6945" y="20424"/>
                  </a:cubicBezTo>
                  <a:cubicBezTo>
                    <a:pt x="6953" y="20424"/>
                    <a:pt x="6970" y="20424"/>
                    <a:pt x="6978" y="20391"/>
                  </a:cubicBezTo>
                  <a:cubicBezTo>
                    <a:pt x="6880" y="19618"/>
                    <a:pt x="6831" y="19215"/>
                    <a:pt x="6839" y="19215"/>
                  </a:cubicBezTo>
                  <a:cubicBezTo>
                    <a:pt x="6856" y="19215"/>
                    <a:pt x="6929" y="19618"/>
                    <a:pt x="7075" y="20391"/>
                  </a:cubicBezTo>
                  <a:cubicBezTo>
                    <a:pt x="7075" y="20391"/>
                    <a:pt x="7165" y="17602"/>
                    <a:pt x="7262" y="17199"/>
                  </a:cubicBezTo>
                  <a:cubicBezTo>
                    <a:pt x="7368" y="18073"/>
                    <a:pt x="7417" y="18375"/>
                    <a:pt x="7433" y="18375"/>
                  </a:cubicBezTo>
                  <a:cubicBezTo>
                    <a:pt x="7482" y="18375"/>
                    <a:pt x="7352" y="16695"/>
                    <a:pt x="7425" y="16695"/>
                  </a:cubicBezTo>
                  <a:cubicBezTo>
                    <a:pt x="7433" y="16695"/>
                    <a:pt x="7441" y="16729"/>
                    <a:pt x="7458" y="16796"/>
                  </a:cubicBezTo>
                  <a:cubicBezTo>
                    <a:pt x="7555" y="17199"/>
                    <a:pt x="7555" y="18812"/>
                    <a:pt x="7555" y="19215"/>
                  </a:cubicBezTo>
                  <a:cubicBezTo>
                    <a:pt x="7848" y="19215"/>
                    <a:pt x="7945" y="18409"/>
                    <a:pt x="7848" y="16796"/>
                  </a:cubicBezTo>
                  <a:cubicBezTo>
                    <a:pt x="7937" y="17166"/>
                    <a:pt x="7945" y="19652"/>
                    <a:pt x="8019" y="19652"/>
                  </a:cubicBezTo>
                  <a:cubicBezTo>
                    <a:pt x="8027" y="19652"/>
                    <a:pt x="8035" y="19618"/>
                    <a:pt x="8043" y="19618"/>
                  </a:cubicBezTo>
                  <a:cubicBezTo>
                    <a:pt x="8141" y="19215"/>
                    <a:pt x="8141" y="18006"/>
                    <a:pt x="8230" y="17602"/>
                  </a:cubicBezTo>
                  <a:cubicBezTo>
                    <a:pt x="8328" y="18006"/>
                    <a:pt x="8620" y="18409"/>
                    <a:pt x="8328" y="19988"/>
                  </a:cubicBezTo>
                  <a:lnTo>
                    <a:pt x="9011" y="19988"/>
                  </a:lnTo>
                  <a:cubicBezTo>
                    <a:pt x="9206" y="19988"/>
                    <a:pt x="9393" y="19988"/>
                    <a:pt x="9588" y="20391"/>
                  </a:cubicBezTo>
                  <a:cubicBezTo>
                    <a:pt x="9588" y="19215"/>
                    <a:pt x="9588" y="18409"/>
                    <a:pt x="9588" y="17199"/>
                  </a:cubicBezTo>
                  <a:cubicBezTo>
                    <a:pt x="9783" y="18006"/>
                    <a:pt x="9783" y="18409"/>
                    <a:pt x="9783" y="19215"/>
                  </a:cubicBezTo>
                  <a:cubicBezTo>
                    <a:pt x="9783" y="18308"/>
                    <a:pt x="9840" y="17838"/>
                    <a:pt x="9946" y="17838"/>
                  </a:cubicBezTo>
                  <a:cubicBezTo>
                    <a:pt x="9987" y="17838"/>
                    <a:pt x="10027" y="17905"/>
                    <a:pt x="10076" y="18006"/>
                  </a:cubicBezTo>
                  <a:cubicBezTo>
                    <a:pt x="10076" y="18409"/>
                    <a:pt x="9979" y="20391"/>
                    <a:pt x="10076" y="21600"/>
                  </a:cubicBezTo>
                  <a:cubicBezTo>
                    <a:pt x="9979" y="18812"/>
                    <a:pt x="10458" y="20391"/>
                    <a:pt x="10361" y="17602"/>
                  </a:cubicBezTo>
                  <a:cubicBezTo>
                    <a:pt x="10458" y="18006"/>
                    <a:pt x="10556" y="18409"/>
                    <a:pt x="10458" y="18409"/>
                  </a:cubicBezTo>
                  <a:cubicBezTo>
                    <a:pt x="10475" y="18577"/>
                    <a:pt x="10483" y="18644"/>
                    <a:pt x="10499" y="18644"/>
                  </a:cubicBezTo>
                  <a:cubicBezTo>
                    <a:pt x="10556" y="18644"/>
                    <a:pt x="10572" y="16360"/>
                    <a:pt x="10637" y="16360"/>
                  </a:cubicBezTo>
                  <a:cubicBezTo>
                    <a:pt x="10645" y="16360"/>
                    <a:pt x="10645" y="16393"/>
                    <a:pt x="10654" y="16393"/>
                  </a:cubicBezTo>
                  <a:cubicBezTo>
                    <a:pt x="10792" y="16796"/>
                    <a:pt x="10865" y="17166"/>
                    <a:pt x="10922" y="17166"/>
                  </a:cubicBezTo>
                  <a:cubicBezTo>
                    <a:pt x="10987" y="17166"/>
                    <a:pt x="11036" y="16695"/>
                    <a:pt x="11142" y="15217"/>
                  </a:cubicBezTo>
                  <a:cubicBezTo>
                    <a:pt x="11142" y="15788"/>
                    <a:pt x="11142" y="16091"/>
                    <a:pt x="11150" y="16091"/>
                  </a:cubicBezTo>
                  <a:cubicBezTo>
                    <a:pt x="11166" y="16091"/>
                    <a:pt x="11190" y="15788"/>
                    <a:pt x="11239" y="15217"/>
                  </a:cubicBezTo>
                  <a:cubicBezTo>
                    <a:pt x="11524" y="18409"/>
                    <a:pt x="11329" y="16796"/>
                    <a:pt x="11817" y="20391"/>
                  </a:cubicBezTo>
                  <a:cubicBezTo>
                    <a:pt x="11621" y="18409"/>
                    <a:pt x="11621" y="18006"/>
                    <a:pt x="11719" y="16393"/>
                  </a:cubicBezTo>
                  <a:cubicBezTo>
                    <a:pt x="11719" y="17166"/>
                    <a:pt x="11760" y="18409"/>
                    <a:pt x="11833" y="18409"/>
                  </a:cubicBezTo>
                  <a:cubicBezTo>
                    <a:pt x="11882" y="18409"/>
                    <a:pt x="11939" y="17972"/>
                    <a:pt x="12012" y="16796"/>
                  </a:cubicBezTo>
                  <a:cubicBezTo>
                    <a:pt x="12077" y="16796"/>
                    <a:pt x="12353" y="16998"/>
                    <a:pt x="12508" y="16998"/>
                  </a:cubicBezTo>
                  <a:cubicBezTo>
                    <a:pt x="12581" y="16998"/>
                    <a:pt x="12622" y="16931"/>
                    <a:pt x="12589" y="16796"/>
                  </a:cubicBezTo>
                  <a:cubicBezTo>
                    <a:pt x="12622" y="16427"/>
                    <a:pt x="12646" y="16124"/>
                    <a:pt x="12654" y="15923"/>
                  </a:cubicBezTo>
                  <a:cubicBezTo>
                    <a:pt x="12662" y="16057"/>
                    <a:pt x="12670" y="16225"/>
                    <a:pt x="12687" y="16393"/>
                  </a:cubicBezTo>
                  <a:cubicBezTo>
                    <a:pt x="12687" y="15889"/>
                    <a:pt x="12687" y="15688"/>
                    <a:pt x="12679" y="15688"/>
                  </a:cubicBezTo>
                  <a:cubicBezTo>
                    <a:pt x="12679" y="15688"/>
                    <a:pt x="12670" y="15755"/>
                    <a:pt x="12654" y="15923"/>
                  </a:cubicBezTo>
                  <a:cubicBezTo>
                    <a:pt x="12622" y="14982"/>
                    <a:pt x="12719" y="14344"/>
                    <a:pt x="12882" y="14008"/>
                  </a:cubicBezTo>
                  <a:cubicBezTo>
                    <a:pt x="12980" y="14814"/>
                    <a:pt x="13028" y="14982"/>
                    <a:pt x="13061" y="14982"/>
                  </a:cubicBezTo>
                  <a:cubicBezTo>
                    <a:pt x="13093" y="14982"/>
                    <a:pt x="13102" y="14881"/>
                    <a:pt x="13110" y="14881"/>
                  </a:cubicBezTo>
                  <a:cubicBezTo>
                    <a:pt x="13126" y="14881"/>
                    <a:pt x="13134" y="15117"/>
                    <a:pt x="13175" y="16393"/>
                  </a:cubicBezTo>
                  <a:cubicBezTo>
                    <a:pt x="13354" y="14613"/>
                    <a:pt x="13345" y="14310"/>
                    <a:pt x="13386" y="14310"/>
                  </a:cubicBezTo>
                  <a:cubicBezTo>
                    <a:pt x="13411" y="14310"/>
                    <a:pt x="13451" y="14411"/>
                    <a:pt x="13557" y="14411"/>
                  </a:cubicBezTo>
                  <a:cubicBezTo>
                    <a:pt x="13362" y="12799"/>
                    <a:pt x="13655" y="10011"/>
                    <a:pt x="13655" y="8398"/>
                  </a:cubicBezTo>
                  <a:cubicBezTo>
                    <a:pt x="13752" y="9204"/>
                    <a:pt x="13752" y="11220"/>
                    <a:pt x="13752" y="11993"/>
                  </a:cubicBezTo>
                  <a:cubicBezTo>
                    <a:pt x="13679" y="11287"/>
                    <a:pt x="13638" y="10918"/>
                    <a:pt x="13614" y="10918"/>
                  </a:cubicBezTo>
                  <a:cubicBezTo>
                    <a:pt x="13573" y="10918"/>
                    <a:pt x="13598" y="11993"/>
                    <a:pt x="13655" y="14008"/>
                  </a:cubicBezTo>
                  <a:cubicBezTo>
                    <a:pt x="13655" y="13773"/>
                    <a:pt x="13663" y="13672"/>
                    <a:pt x="13679" y="13672"/>
                  </a:cubicBezTo>
                  <a:cubicBezTo>
                    <a:pt x="13711" y="13672"/>
                    <a:pt x="13777" y="14344"/>
                    <a:pt x="13850" y="15217"/>
                  </a:cubicBezTo>
                  <a:cubicBezTo>
                    <a:pt x="13890" y="14915"/>
                    <a:pt x="13898" y="14781"/>
                    <a:pt x="13907" y="14781"/>
                  </a:cubicBezTo>
                  <a:cubicBezTo>
                    <a:pt x="13915" y="14781"/>
                    <a:pt x="13923" y="15117"/>
                    <a:pt x="14045" y="15621"/>
                  </a:cubicBezTo>
                  <a:cubicBezTo>
                    <a:pt x="14142" y="13605"/>
                    <a:pt x="14240" y="11993"/>
                    <a:pt x="14525" y="10414"/>
                  </a:cubicBezTo>
                  <a:cubicBezTo>
                    <a:pt x="14346" y="15352"/>
                    <a:pt x="14419" y="12328"/>
                    <a:pt x="14346" y="15150"/>
                  </a:cubicBezTo>
                  <a:cubicBezTo>
                    <a:pt x="14378" y="14646"/>
                    <a:pt x="14452" y="14310"/>
                    <a:pt x="14525" y="14008"/>
                  </a:cubicBezTo>
                  <a:cubicBezTo>
                    <a:pt x="14525" y="14411"/>
                    <a:pt x="14525" y="14814"/>
                    <a:pt x="14622" y="15217"/>
                  </a:cubicBezTo>
                  <a:cubicBezTo>
                    <a:pt x="14525" y="14008"/>
                    <a:pt x="14622" y="13202"/>
                    <a:pt x="14817" y="12799"/>
                  </a:cubicBezTo>
                  <a:cubicBezTo>
                    <a:pt x="14866" y="13168"/>
                    <a:pt x="15061" y="13571"/>
                    <a:pt x="15257" y="13571"/>
                  </a:cubicBezTo>
                  <a:cubicBezTo>
                    <a:pt x="15476" y="13571"/>
                    <a:pt x="15688" y="13101"/>
                    <a:pt x="15688" y="11589"/>
                  </a:cubicBezTo>
                  <a:cubicBezTo>
                    <a:pt x="15688" y="12396"/>
                    <a:pt x="15688" y="13605"/>
                    <a:pt x="15688" y="14411"/>
                  </a:cubicBezTo>
                  <a:cubicBezTo>
                    <a:pt x="15785" y="11993"/>
                    <a:pt x="15883" y="9607"/>
                    <a:pt x="15883" y="7189"/>
                  </a:cubicBezTo>
                  <a:cubicBezTo>
                    <a:pt x="15736" y="5744"/>
                    <a:pt x="15712" y="4938"/>
                    <a:pt x="15704" y="4938"/>
                  </a:cubicBezTo>
                  <a:cubicBezTo>
                    <a:pt x="15688" y="4938"/>
                    <a:pt x="15688" y="5644"/>
                    <a:pt x="15590" y="7189"/>
                  </a:cubicBezTo>
                  <a:cubicBezTo>
                    <a:pt x="15436" y="6886"/>
                    <a:pt x="14655" y="5778"/>
                    <a:pt x="14403" y="5778"/>
                  </a:cubicBezTo>
                  <a:cubicBezTo>
                    <a:pt x="14346" y="5778"/>
                    <a:pt x="14313" y="5845"/>
                    <a:pt x="14338" y="6013"/>
                  </a:cubicBezTo>
                  <a:cubicBezTo>
                    <a:pt x="14273" y="5476"/>
                    <a:pt x="14086" y="4636"/>
                    <a:pt x="13964" y="4636"/>
                  </a:cubicBezTo>
                  <a:cubicBezTo>
                    <a:pt x="13898" y="4636"/>
                    <a:pt x="13850" y="4905"/>
                    <a:pt x="13850" y="5610"/>
                  </a:cubicBezTo>
                  <a:cubicBezTo>
                    <a:pt x="13752" y="4401"/>
                    <a:pt x="13752" y="4401"/>
                    <a:pt x="13752" y="3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1" name="Google Shape;2630;p34"/>
            <p:cNvSpPr/>
            <p:nvPr/>
          </p:nvSpPr>
          <p:spPr>
            <a:xfrm>
              <a:off x="98840" y="3507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18" h="21600" fill="norm" stroke="1" extrusionOk="0">
                  <a:moveTo>
                    <a:pt x="9469" y="0"/>
                  </a:moveTo>
                  <a:cubicBezTo>
                    <a:pt x="4069" y="0"/>
                    <a:pt x="-6731" y="12505"/>
                    <a:pt x="5869" y="21600"/>
                  </a:cubicBezTo>
                  <a:cubicBezTo>
                    <a:pt x="14869" y="5684"/>
                    <a:pt x="13069" y="0"/>
                    <a:pt x="94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2" name="Google Shape;2631;p34"/>
            <p:cNvSpPr/>
            <p:nvPr/>
          </p:nvSpPr>
          <p:spPr>
            <a:xfrm>
              <a:off x="96165" y="3481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9600" y="9600"/>
                    <a:pt x="-12000" y="-120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3" name="Google Shape;2632;p34"/>
            <p:cNvSpPr/>
            <p:nvPr/>
          </p:nvSpPr>
          <p:spPr>
            <a:xfrm>
              <a:off x="96017" y="3479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278" y="0"/>
                  </a:moveTo>
                  <a:cubicBezTo>
                    <a:pt x="-1265" y="0"/>
                    <a:pt x="3364" y="7200"/>
                    <a:pt x="20335" y="21600"/>
                  </a:cubicBezTo>
                  <a:cubicBezTo>
                    <a:pt x="11078" y="7200"/>
                    <a:pt x="3364" y="0"/>
                    <a:pt x="2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4" name="Google Shape;2634;p34"/>
            <p:cNvSpPr/>
            <p:nvPr/>
          </p:nvSpPr>
          <p:spPr>
            <a:xfrm>
              <a:off x="92227" y="3449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73" h="21600" fill="norm" stroke="1" extrusionOk="0">
                  <a:moveTo>
                    <a:pt x="11673" y="0"/>
                  </a:moveTo>
                  <a:cubicBezTo>
                    <a:pt x="6273" y="0"/>
                    <a:pt x="-7227" y="21600"/>
                    <a:pt x="4923" y="21600"/>
                  </a:cubicBezTo>
                  <a:cubicBezTo>
                    <a:pt x="7623" y="21600"/>
                    <a:pt x="10323" y="21016"/>
                    <a:pt x="14373" y="19265"/>
                  </a:cubicBezTo>
                  <a:cubicBezTo>
                    <a:pt x="14373" y="19265"/>
                    <a:pt x="14373" y="8757"/>
                    <a:pt x="14373" y="5254"/>
                  </a:cubicBezTo>
                  <a:cubicBezTo>
                    <a:pt x="14373" y="1751"/>
                    <a:pt x="13023" y="0"/>
                    <a:pt x="116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5" name="Google Shape;2635;p34"/>
            <p:cNvSpPr/>
            <p:nvPr/>
          </p:nvSpPr>
          <p:spPr>
            <a:xfrm>
              <a:off x="96018" y="3507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600" fill="norm" stroke="1" extrusionOk="0">
                  <a:moveTo>
                    <a:pt x="148" y="0"/>
                  </a:moveTo>
                  <a:cubicBezTo>
                    <a:pt x="-1395" y="0"/>
                    <a:pt x="9405" y="14400"/>
                    <a:pt x="20205" y="21600"/>
                  </a:cubicBezTo>
                  <a:cubicBezTo>
                    <a:pt x="6319" y="5657"/>
                    <a:pt x="148" y="0"/>
                    <a:pt x="14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6" name="Google Shape;2637;p34"/>
            <p:cNvSpPr/>
            <p:nvPr/>
          </p:nvSpPr>
          <p:spPr>
            <a:xfrm>
              <a:off x="95329" y="3515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8" h="21600" fill="norm" stroke="1" extrusionOk="0">
                  <a:moveTo>
                    <a:pt x="0" y="0"/>
                  </a:moveTo>
                  <a:cubicBezTo>
                    <a:pt x="12343" y="14400"/>
                    <a:pt x="17486" y="21600"/>
                    <a:pt x="18514" y="21600"/>
                  </a:cubicBezTo>
                  <a:cubicBezTo>
                    <a:pt x="21600" y="21600"/>
                    <a:pt x="822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7" name="Google Shape;2638;p34"/>
            <p:cNvSpPr/>
            <p:nvPr/>
          </p:nvSpPr>
          <p:spPr>
            <a:xfrm>
              <a:off x="88680" y="3512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5" h="21600" fill="norm" stroke="1" extrusionOk="0">
                  <a:moveTo>
                    <a:pt x="15567" y="0"/>
                  </a:moveTo>
                  <a:cubicBezTo>
                    <a:pt x="12687" y="0"/>
                    <a:pt x="-4593" y="21600"/>
                    <a:pt x="1167" y="21600"/>
                  </a:cubicBezTo>
                  <a:cubicBezTo>
                    <a:pt x="2607" y="21600"/>
                    <a:pt x="2607" y="21600"/>
                    <a:pt x="4047" y="20983"/>
                  </a:cubicBezTo>
                  <a:cubicBezTo>
                    <a:pt x="14127" y="5554"/>
                    <a:pt x="17007" y="0"/>
                    <a:pt x="155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8" name="Google Shape;2639;p34"/>
            <p:cNvSpPr/>
            <p:nvPr/>
          </p:nvSpPr>
          <p:spPr>
            <a:xfrm>
              <a:off x="90609" y="3538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8" h="21600" fill="norm" stroke="1" extrusionOk="0">
                  <a:moveTo>
                    <a:pt x="0" y="0"/>
                  </a:moveTo>
                  <a:cubicBezTo>
                    <a:pt x="0" y="0"/>
                    <a:pt x="3600" y="3857"/>
                    <a:pt x="14400" y="15429"/>
                  </a:cubicBezTo>
                  <a:cubicBezTo>
                    <a:pt x="19200" y="20057"/>
                    <a:pt x="20400" y="21600"/>
                    <a:pt x="20400" y="21600"/>
                  </a:cubicBez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09" name="Google Shape;2640;p34"/>
            <p:cNvSpPr/>
            <p:nvPr/>
          </p:nvSpPr>
          <p:spPr>
            <a:xfrm>
              <a:off x="89346" y="3553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24" h="21600" fill="norm" stroke="1" extrusionOk="0">
                  <a:moveTo>
                    <a:pt x="8310" y="0"/>
                  </a:moveTo>
                  <a:cubicBezTo>
                    <a:pt x="8310" y="7200"/>
                    <a:pt x="-4033" y="21600"/>
                    <a:pt x="1367" y="21600"/>
                  </a:cubicBezTo>
                  <a:cubicBezTo>
                    <a:pt x="2910" y="21600"/>
                    <a:pt x="4453" y="20800"/>
                    <a:pt x="8310" y="19200"/>
                  </a:cubicBezTo>
                  <a:cubicBezTo>
                    <a:pt x="8310" y="9600"/>
                    <a:pt x="17567" y="0"/>
                    <a:pt x="83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0" name="Google Shape;2641;p34"/>
            <p:cNvSpPr/>
            <p:nvPr/>
          </p:nvSpPr>
          <p:spPr>
            <a:xfrm>
              <a:off x="81609" y="35247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405" y="0"/>
                  </a:moveTo>
                  <a:cubicBezTo>
                    <a:pt x="-1755" y="0"/>
                    <a:pt x="4725" y="8571"/>
                    <a:pt x="19845" y="21600"/>
                  </a:cubicBezTo>
                  <a:cubicBezTo>
                    <a:pt x="6885" y="6514"/>
                    <a:pt x="405" y="0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1" name="Google Shape;2642;p34"/>
            <p:cNvSpPr/>
            <p:nvPr/>
          </p:nvSpPr>
          <p:spPr>
            <a:xfrm>
              <a:off x="75687" y="35957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1" h="21600" fill="norm" stroke="1" extrusionOk="0">
                  <a:moveTo>
                    <a:pt x="836" y="0"/>
                  </a:moveTo>
                  <a:cubicBezTo>
                    <a:pt x="-1564" y="0"/>
                    <a:pt x="836" y="4926"/>
                    <a:pt x="12836" y="20084"/>
                  </a:cubicBezTo>
                  <a:cubicBezTo>
                    <a:pt x="16436" y="21221"/>
                    <a:pt x="18836" y="21600"/>
                    <a:pt x="18836" y="21600"/>
                  </a:cubicBezTo>
                  <a:cubicBezTo>
                    <a:pt x="20036" y="21600"/>
                    <a:pt x="12836" y="18568"/>
                    <a:pt x="12836" y="15537"/>
                  </a:cubicBezTo>
                  <a:cubicBezTo>
                    <a:pt x="12836" y="10232"/>
                    <a:pt x="3236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2" name="Google Shape;2643;p34"/>
            <p:cNvSpPr/>
            <p:nvPr/>
          </p:nvSpPr>
          <p:spPr>
            <a:xfrm>
              <a:off x="378" y="3547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8" h="21600" fill="norm" stroke="1" extrusionOk="0">
                  <a:moveTo>
                    <a:pt x="152" y="0"/>
                  </a:moveTo>
                  <a:cubicBezTo>
                    <a:pt x="-1812" y="0"/>
                    <a:pt x="15861" y="21600"/>
                    <a:pt x="19788" y="21600"/>
                  </a:cubicBezTo>
                  <a:cubicBezTo>
                    <a:pt x="19788" y="21600"/>
                    <a:pt x="19788" y="21600"/>
                    <a:pt x="17824" y="17673"/>
                  </a:cubicBezTo>
                  <a:cubicBezTo>
                    <a:pt x="6043" y="5891"/>
                    <a:pt x="1133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3" name="Google Shape;2644;p34"/>
            <p:cNvSpPr/>
            <p:nvPr/>
          </p:nvSpPr>
          <p:spPr>
            <a:xfrm>
              <a:off x="0" y="3560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8" h="21600" fill="norm" stroke="1" extrusionOk="0">
                  <a:moveTo>
                    <a:pt x="17280" y="0"/>
                  </a:moveTo>
                  <a:cubicBezTo>
                    <a:pt x="12960" y="0"/>
                    <a:pt x="8640" y="5574"/>
                    <a:pt x="0" y="21600"/>
                  </a:cubicBezTo>
                  <a:cubicBezTo>
                    <a:pt x="17280" y="21600"/>
                    <a:pt x="21600" y="0"/>
                    <a:pt x="172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4" name="Google Shape;2645;p34"/>
            <p:cNvSpPr/>
            <p:nvPr/>
          </p:nvSpPr>
          <p:spPr>
            <a:xfrm>
              <a:off x="53030" y="3644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5" name="Google Shape;2647;p34"/>
            <p:cNvSpPr/>
            <p:nvPr/>
          </p:nvSpPr>
          <p:spPr>
            <a:xfrm>
              <a:off x="43909" y="3660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271" y="5143"/>
                    <a:pt x="6353" y="21600"/>
                  </a:cubicBezTo>
                  <a:lnTo>
                    <a:pt x="21600" y="21600"/>
                  </a:lnTo>
                  <a:cubicBezTo>
                    <a:pt x="11435" y="21600"/>
                    <a:pt x="127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6" name="Google Shape;2648;p34"/>
            <p:cNvSpPr/>
            <p:nvPr/>
          </p:nvSpPr>
          <p:spPr>
            <a:xfrm>
              <a:off x="150049" y="2224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200"/>
                    <a:pt x="0" y="21600"/>
                    <a:pt x="0" y="21600"/>
                  </a:cubicBezTo>
                  <a:cubicBezTo>
                    <a:pt x="10800" y="21600"/>
                    <a:pt x="216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7" name="Google Shape;2649;p34"/>
            <p:cNvSpPr/>
            <p:nvPr/>
          </p:nvSpPr>
          <p:spPr>
            <a:xfrm>
              <a:off x="145756" y="223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25" h="10947" fill="norm" stroke="1" extrusionOk="0">
                  <a:moveTo>
                    <a:pt x="10825" y="0"/>
                  </a:moveTo>
                  <a:cubicBezTo>
                    <a:pt x="5770" y="5515"/>
                    <a:pt x="-10775" y="21600"/>
                    <a:pt x="1082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8" name="Google Shape;2650;p34"/>
            <p:cNvSpPr/>
            <p:nvPr/>
          </p:nvSpPr>
          <p:spPr>
            <a:xfrm>
              <a:off x="144402" y="2230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3" h="21600" fill="norm" stroke="1" extrusionOk="0">
                  <a:moveTo>
                    <a:pt x="473" y="0"/>
                  </a:moveTo>
                  <a:cubicBezTo>
                    <a:pt x="-3127" y="0"/>
                    <a:pt x="14873" y="21600"/>
                    <a:pt x="18473" y="21600"/>
                  </a:cubicBezTo>
                  <a:cubicBezTo>
                    <a:pt x="18473" y="21600"/>
                    <a:pt x="18473" y="21600"/>
                    <a:pt x="18473" y="20736"/>
                  </a:cubicBezTo>
                  <a:cubicBezTo>
                    <a:pt x="4073" y="5184"/>
                    <a:pt x="473" y="0"/>
                    <a:pt x="4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19" name="Google Shape;2654;p34"/>
            <p:cNvSpPr/>
            <p:nvPr/>
          </p:nvSpPr>
          <p:spPr>
            <a:xfrm>
              <a:off x="142471" y="217443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08" h="21600" fill="norm" stroke="1" extrusionOk="0">
                  <a:moveTo>
                    <a:pt x="14253" y="0"/>
                  </a:moveTo>
                  <a:cubicBezTo>
                    <a:pt x="1910" y="16457"/>
                    <a:pt x="-1176" y="21600"/>
                    <a:pt x="367" y="21600"/>
                  </a:cubicBezTo>
                  <a:cubicBezTo>
                    <a:pt x="1910" y="21600"/>
                    <a:pt x="20424" y="0"/>
                    <a:pt x="142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0" name="Google Shape;2657;p34"/>
            <p:cNvSpPr/>
            <p:nvPr/>
          </p:nvSpPr>
          <p:spPr>
            <a:xfrm>
              <a:off x="141727" y="2191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22" h="21600" fill="norm" stroke="1" extrusionOk="0">
                  <a:moveTo>
                    <a:pt x="15637" y="0"/>
                  </a:moveTo>
                  <a:cubicBezTo>
                    <a:pt x="11090" y="0"/>
                    <a:pt x="-3689" y="21600"/>
                    <a:pt x="858" y="21600"/>
                  </a:cubicBezTo>
                  <a:cubicBezTo>
                    <a:pt x="1995" y="21600"/>
                    <a:pt x="6543" y="19200"/>
                    <a:pt x="14500" y="11200"/>
                  </a:cubicBezTo>
                  <a:cubicBezTo>
                    <a:pt x="17911" y="2400"/>
                    <a:pt x="17911" y="0"/>
                    <a:pt x="156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1" name="Google Shape;2658;p34"/>
            <p:cNvSpPr/>
            <p:nvPr/>
          </p:nvSpPr>
          <p:spPr>
            <a:xfrm>
              <a:off x="142363" y="2198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9" h="21600" fill="norm" stroke="1" extrusionOk="0">
                  <a:moveTo>
                    <a:pt x="7200" y="0"/>
                  </a:moveTo>
                  <a:cubicBezTo>
                    <a:pt x="7200" y="6789"/>
                    <a:pt x="7200" y="14194"/>
                    <a:pt x="0" y="21600"/>
                  </a:cubicBezTo>
                  <a:cubicBezTo>
                    <a:pt x="14400" y="21600"/>
                    <a:pt x="21600" y="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2" name="Google Shape;2660;p34"/>
            <p:cNvSpPr/>
            <p:nvPr/>
          </p:nvSpPr>
          <p:spPr>
            <a:xfrm>
              <a:off x="139885" y="2168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20675" y="0"/>
                  </a:moveTo>
                  <a:cubicBezTo>
                    <a:pt x="3395" y="15600"/>
                    <a:pt x="-925" y="21600"/>
                    <a:pt x="155" y="21600"/>
                  </a:cubicBezTo>
                  <a:cubicBezTo>
                    <a:pt x="2315" y="21600"/>
                    <a:pt x="13115" y="12000"/>
                    <a:pt x="206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3" name="Google Shape;2661;p34"/>
            <p:cNvSpPr/>
            <p:nvPr/>
          </p:nvSpPr>
          <p:spPr>
            <a:xfrm>
              <a:off x="139368" y="2181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10800" y="21600"/>
                    <a:pt x="10800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4" name="Google Shape;2662;p34"/>
            <p:cNvSpPr/>
            <p:nvPr/>
          </p:nvSpPr>
          <p:spPr>
            <a:xfrm>
              <a:off x="140718" y="2208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42" h="12471" fill="norm" stroke="1" extrusionOk="0">
                  <a:moveTo>
                    <a:pt x="0" y="12471"/>
                  </a:moveTo>
                  <a:cubicBezTo>
                    <a:pt x="11030" y="1671"/>
                    <a:pt x="21600" y="-9129"/>
                    <a:pt x="0" y="124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5" name="Google Shape;2663;p34"/>
            <p:cNvSpPr/>
            <p:nvPr/>
          </p:nvSpPr>
          <p:spPr>
            <a:xfrm>
              <a:off x="138752" y="2155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464" h="10451" fill="norm" stroke="1" extrusionOk="0">
                  <a:moveTo>
                    <a:pt x="10464" y="0"/>
                  </a:moveTo>
                  <a:cubicBezTo>
                    <a:pt x="6813" y="3600"/>
                    <a:pt x="-11136" y="21600"/>
                    <a:pt x="104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6" name="Google Shape;2664;p34"/>
            <p:cNvSpPr/>
            <p:nvPr/>
          </p:nvSpPr>
          <p:spPr>
            <a:xfrm>
              <a:off x="137857" y="2146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50" h="21600" fill="norm" stroke="1" extrusionOk="0">
                  <a:moveTo>
                    <a:pt x="11129" y="0"/>
                  </a:moveTo>
                  <a:cubicBezTo>
                    <a:pt x="5494" y="0"/>
                    <a:pt x="-3897" y="8100"/>
                    <a:pt x="1738" y="21600"/>
                  </a:cubicBezTo>
                  <a:cubicBezTo>
                    <a:pt x="17703" y="6480"/>
                    <a:pt x="15825" y="0"/>
                    <a:pt x="11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7" name="Google Shape;2665;p34"/>
            <p:cNvSpPr/>
            <p:nvPr/>
          </p:nvSpPr>
          <p:spPr>
            <a:xfrm>
              <a:off x="138413" y="2172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0"/>
                  </a:moveTo>
                  <a:cubicBezTo>
                    <a:pt x="-12000" y="21600"/>
                    <a:pt x="9600" y="0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8" name="Google Shape;2667;p34"/>
            <p:cNvSpPr/>
            <p:nvPr/>
          </p:nvSpPr>
          <p:spPr>
            <a:xfrm>
              <a:off x="139153" y="2206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200" y="4320"/>
                    <a:pt x="0" y="8640"/>
                    <a:pt x="0" y="21600"/>
                  </a:cubicBezTo>
                  <a:cubicBezTo>
                    <a:pt x="7200" y="12960"/>
                    <a:pt x="7200" y="864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29" name="Google Shape;2668;p34"/>
            <p:cNvSpPr/>
            <p:nvPr/>
          </p:nvSpPr>
          <p:spPr>
            <a:xfrm>
              <a:off x="138460" y="2191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0" name="Google Shape;2669;p34"/>
            <p:cNvSpPr/>
            <p:nvPr/>
          </p:nvSpPr>
          <p:spPr>
            <a:xfrm>
              <a:off x="136079" y="2166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02" h="21600" fill="norm" stroke="1" extrusionOk="0">
                  <a:moveTo>
                    <a:pt x="14668" y="0"/>
                  </a:moveTo>
                  <a:cubicBezTo>
                    <a:pt x="782" y="16200"/>
                    <a:pt x="-1532" y="21600"/>
                    <a:pt x="782" y="21600"/>
                  </a:cubicBezTo>
                  <a:cubicBezTo>
                    <a:pt x="4639" y="21600"/>
                    <a:pt x="20068" y="7200"/>
                    <a:pt x="146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1" name="Google Shape;2671;p34"/>
            <p:cNvSpPr/>
            <p:nvPr/>
          </p:nvSpPr>
          <p:spPr>
            <a:xfrm>
              <a:off x="135318" y="2157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00" y="0"/>
                  </a:moveTo>
                  <a:cubicBezTo>
                    <a:pt x="7200" y="0"/>
                    <a:pt x="3600" y="800"/>
                    <a:pt x="0" y="2400"/>
                  </a:cubicBezTo>
                  <a:cubicBezTo>
                    <a:pt x="0" y="2400"/>
                    <a:pt x="0" y="12000"/>
                    <a:pt x="21600" y="21600"/>
                  </a:cubicBezTo>
                  <a:cubicBezTo>
                    <a:pt x="21600" y="14400"/>
                    <a:pt x="21600" y="0"/>
                    <a:pt x="9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2" name="Google Shape;2674;p34"/>
            <p:cNvSpPr/>
            <p:nvPr/>
          </p:nvSpPr>
          <p:spPr>
            <a:xfrm>
              <a:off x="130408" y="2198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cubicBezTo>
                    <a:pt x="14400" y="7267"/>
                    <a:pt x="7200" y="11910"/>
                    <a:pt x="0" y="19178"/>
                  </a:cubicBezTo>
                  <a:cubicBezTo>
                    <a:pt x="4200" y="17361"/>
                    <a:pt x="6600" y="16553"/>
                    <a:pt x="7800" y="16553"/>
                  </a:cubicBezTo>
                  <a:cubicBezTo>
                    <a:pt x="8100" y="16553"/>
                    <a:pt x="8400" y="16553"/>
                    <a:pt x="8400" y="16755"/>
                  </a:cubicBezTo>
                  <a:cubicBezTo>
                    <a:pt x="12000" y="13525"/>
                    <a:pt x="16800" y="10295"/>
                    <a:pt x="21600" y="7267"/>
                  </a:cubicBezTo>
                  <a:cubicBezTo>
                    <a:pt x="21600" y="7267"/>
                    <a:pt x="21600" y="4845"/>
                    <a:pt x="18000" y="0"/>
                  </a:cubicBezTo>
                  <a:close/>
                  <a:moveTo>
                    <a:pt x="8400" y="16755"/>
                  </a:moveTo>
                  <a:cubicBezTo>
                    <a:pt x="6600" y="18370"/>
                    <a:pt x="4800" y="19985"/>
                    <a:pt x="3600" y="21600"/>
                  </a:cubicBezTo>
                  <a:cubicBezTo>
                    <a:pt x="7500" y="18976"/>
                    <a:pt x="9300" y="17159"/>
                    <a:pt x="8400" y="167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3" name="Google Shape;2675;p34"/>
            <p:cNvSpPr/>
            <p:nvPr/>
          </p:nvSpPr>
          <p:spPr>
            <a:xfrm>
              <a:off x="132756" y="2170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94" y="3600"/>
                    <a:pt x="6789" y="14400"/>
                    <a:pt x="0" y="21600"/>
                  </a:cubicBezTo>
                  <a:cubicBezTo>
                    <a:pt x="6789" y="18000"/>
                    <a:pt x="14194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4" name="Google Shape;2676;p34"/>
            <p:cNvSpPr/>
            <p:nvPr/>
          </p:nvSpPr>
          <p:spPr>
            <a:xfrm>
              <a:off x="131914" y="2188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0330"/>
                    <a:pt x="19800" y="10330"/>
                    <a:pt x="0" y="21600"/>
                  </a:cubicBezTo>
                  <a:cubicBezTo>
                    <a:pt x="19800" y="21600"/>
                    <a:pt x="21600" y="1033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5" name="Google Shape;2678;p34"/>
            <p:cNvSpPr/>
            <p:nvPr/>
          </p:nvSpPr>
          <p:spPr>
            <a:xfrm>
              <a:off x="134560" y="217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7" h="21600" fill="norm" stroke="1" extrusionOk="0">
                  <a:moveTo>
                    <a:pt x="10379" y="0"/>
                  </a:moveTo>
                  <a:cubicBezTo>
                    <a:pt x="7855" y="0"/>
                    <a:pt x="4769" y="5986"/>
                    <a:pt x="0" y="21600"/>
                  </a:cubicBezTo>
                  <a:cubicBezTo>
                    <a:pt x="3366" y="21600"/>
                    <a:pt x="3366" y="18477"/>
                    <a:pt x="3366" y="18477"/>
                  </a:cubicBezTo>
                  <a:cubicBezTo>
                    <a:pt x="8977" y="13272"/>
                    <a:pt x="21600" y="1561"/>
                    <a:pt x="17673" y="1561"/>
                  </a:cubicBezTo>
                  <a:cubicBezTo>
                    <a:pt x="16831" y="1561"/>
                    <a:pt x="15709" y="1822"/>
                    <a:pt x="13465" y="2863"/>
                  </a:cubicBezTo>
                  <a:cubicBezTo>
                    <a:pt x="12343" y="1041"/>
                    <a:pt x="11501" y="0"/>
                    <a:pt x="103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6" name="Google Shape;2679;p34"/>
            <p:cNvSpPr/>
            <p:nvPr/>
          </p:nvSpPr>
          <p:spPr>
            <a:xfrm>
              <a:off x="137297" y="2215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4657" y="0"/>
                  </a:moveTo>
                  <a:cubicBezTo>
                    <a:pt x="13886" y="0"/>
                    <a:pt x="9257" y="4800"/>
                    <a:pt x="0" y="20073"/>
                  </a:cubicBezTo>
                  <a:cubicBezTo>
                    <a:pt x="771" y="19636"/>
                    <a:pt x="2314" y="19636"/>
                    <a:pt x="3086" y="19636"/>
                  </a:cubicBezTo>
                  <a:cubicBezTo>
                    <a:pt x="8486" y="19636"/>
                    <a:pt x="14657" y="21600"/>
                    <a:pt x="17743" y="21600"/>
                  </a:cubicBezTo>
                  <a:cubicBezTo>
                    <a:pt x="20829" y="21600"/>
                    <a:pt x="21600" y="20073"/>
                    <a:pt x="17743" y="14836"/>
                  </a:cubicBezTo>
                  <a:cubicBezTo>
                    <a:pt x="12343" y="14836"/>
                    <a:pt x="17743" y="0"/>
                    <a:pt x="146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7" name="Google Shape;2680;p34"/>
            <p:cNvSpPr/>
            <p:nvPr/>
          </p:nvSpPr>
          <p:spPr>
            <a:xfrm>
              <a:off x="134996" y="2206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0" y="16200"/>
                  </a:moveTo>
                  <a:cubicBezTo>
                    <a:pt x="21600" y="-5400"/>
                    <a:pt x="21600" y="-5400"/>
                    <a:pt x="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8" name="Google Shape;2681;p34"/>
            <p:cNvSpPr/>
            <p:nvPr/>
          </p:nvSpPr>
          <p:spPr>
            <a:xfrm>
              <a:off x="133417" y="2146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20749" y="0"/>
                  </a:moveTo>
                  <a:cubicBezTo>
                    <a:pt x="5723" y="15329"/>
                    <a:pt x="-851" y="21600"/>
                    <a:pt x="88" y="21600"/>
                  </a:cubicBezTo>
                  <a:cubicBezTo>
                    <a:pt x="88" y="21600"/>
                    <a:pt x="8540" y="13239"/>
                    <a:pt x="207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39" name="Google Shape;2682;p34"/>
            <p:cNvSpPr/>
            <p:nvPr/>
          </p:nvSpPr>
          <p:spPr>
            <a:xfrm>
              <a:off x="132628" y="2142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fill="norm" stroke="1" extrusionOk="0">
                  <a:moveTo>
                    <a:pt x="20603" y="0"/>
                  </a:moveTo>
                  <a:cubicBezTo>
                    <a:pt x="4687" y="16200"/>
                    <a:pt x="-997" y="21600"/>
                    <a:pt x="140" y="21600"/>
                  </a:cubicBezTo>
                  <a:cubicBezTo>
                    <a:pt x="140" y="21600"/>
                    <a:pt x="12645" y="9450"/>
                    <a:pt x="2060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0" name="Google Shape;2685;p34"/>
            <p:cNvSpPr/>
            <p:nvPr/>
          </p:nvSpPr>
          <p:spPr>
            <a:xfrm>
              <a:off x="91451" y="203628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1" h="21600" fill="norm" stroke="1" extrusionOk="0">
                  <a:moveTo>
                    <a:pt x="20079" y="0"/>
                  </a:moveTo>
                  <a:cubicBezTo>
                    <a:pt x="20079" y="0"/>
                    <a:pt x="-750" y="21600"/>
                    <a:pt x="21" y="21600"/>
                  </a:cubicBezTo>
                  <a:cubicBezTo>
                    <a:pt x="21" y="21600"/>
                    <a:pt x="1564" y="20250"/>
                    <a:pt x="3879" y="18900"/>
                  </a:cubicBezTo>
                  <a:cubicBezTo>
                    <a:pt x="16221" y="5400"/>
                    <a:pt x="20850" y="0"/>
                    <a:pt x="2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1" name="Google Shape;2687;p34"/>
            <p:cNvSpPr/>
            <p:nvPr/>
          </p:nvSpPr>
          <p:spPr>
            <a:xfrm>
              <a:off x="99891" y="2115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180" y="7958"/>
                    <a:pt x="4393" y="16143"/>
                    <a:pt x="0" y="21600"/>
                  </a:cubicBezTo>
                  <a:cubicBezTo>
                    <a:pt x="8786" y="16143"/>
                    <a:pt x="17207" y="1341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2" name="Google Shape;2688;p34"/>
            <p:cNvSpPr/>
            <p:nvPr/>
          </p:nvSpPr>
          <p:spPr>
            <a:xfrm>
              <a:off x="30085" y="180137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20335" y="0"/>
                  </a:moveTo>
                  <a:cubicBezTo>
                    <a:pt x="3364" y="16046"/>
                    <a:pt x="-1265" y="21600"/>
                    <a:pt x="278" y="21600"/>
                  </a:cubicBezTo>
                  <a:cubicBezTo>
                    <a:pt x="1821" y="21600"/>
                    <a:pt x="20335" y="4937"/>
                    <a:pt x="2033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3" name="Google Shape;2689;p34"/>
            <p:cNvSpPr/>
            <p:nvPr/>
          </p:nvSpPr>
          <p:spPr>
            <a:xfrm>
              <a:off x="35637" y="176900"/>
              <a:ext cx="93884" cy="4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593" y="5017"/>
                  </a:moveTo>
                  <a:cubicBezTo>
                    <a:pt x="6584" y="5017"/>
                    <a:pt x="6593" y="5033"/>
                    <a:pt x="6601" y="5064"/>
                  </a:cubicBezTo>
                  <a:cubicBezTo>
                    <a:pt x="6609" y="5048"/>
                    <a:pt x="6609" y="5048"/>
                    <a:pt x="6617" y="5033"/>
                  </a:cubicBezTo>
                  <a:cubicBezTo>
                    <a:pt x="6609" y="5017"/>
                    <a:pt x="6601" y="5017"/>
                    <a:pt x="6593" y="5017"/>
                  </a:cubicBezTo>
                  <a:close/>
                  <a:moveTo>
                    <a:pt x="4957" y="8940"/>
                  </a:moveTo>
                  <a:cubicBezTo>
                    <a:pt x="4966" y="8940"/>
                    <a:pt x="4974" y="8956"/>
                    <a:pt x="4982" y="8956"/>
                  </a:cubicBezTo>
                  <a:cubicBezTo>
                    <a:pt x="4990" y="8956"/>
                    <a:pt x="4998" y="8940"/>
                    <a:pt x="4998" y="8940"/>
                  </a:cubicBezTo>
                  <a:cubicBezTo>
                    <a:pt x="4990" y="8940"/>
                    <a:pt x="4974" y="8940"/>
                    <a:pt x="4957" y="8940"/>
                  </a:cubicBezTo>
                  <a:close/>
                  <a:moveTo>
                    <a:pt x="5407" y="9518"/>
                  </a:moveTo>
                  <a:cubicBezTo>
                    <a:pt x="5391" y="9565"/>
                    <a:pt x="5374" y="9612"/>
                    <a:pt x="5350" y="9675"/>
                  </a:cubicBezTo>
                  <a:cubicBezTo>
                    <a:pt x="5383" y="9628"/>
                    <a:pt x="5399" y="9565"/>
                    <a:pt x="5407" y="9518"/>
                  </a:cubicBezTo>
                  <a:close/>
                  <a:moveTo>
                    <a:pt x="13133" y="11722"/>
                  </a:moveTo>
                  <a:cubicBezTo>
                    <a:pt x="13133" y="11722"/>
                    <a:pt x="13133" y="11722"/>
                    <a:pt x="13133" y="11722"/>
                  </a:cubicBezTo>
                  <a:cubicBezTo>
                    <a:pt x="13133" y="11722"/>
                    <a:pt x="13133" y="11722"/>
                    <a:pt x="13133" y="11722"/>
                  </a:cubicBezTo>
                  <a:close/>
                  <a:moveTo>
                    <a:pt x="11310" y="14332"/>
                  </a:moveTo>
                  <a:cubicBezTo>
                    <a:pt x="11310" y="14332"/>
                    <a:pt x="11285" y="14426"/>
                    <a:pt x="11285" y="14520"/>
                  </a:cubicBezTo>
                  <a:cubicBezTo>
                    <a:pt x="11285" y="14645"/>
                    <a:pt x="11187" y="14786"/>
                    <a:pt x="11171" y="14786"/>
                  </a:cubicBezTo>
                  <a:cubicBezTo>
                    <a:pt x="11155" y="14786"/>
                    <a:pt x="11163" y="14754"/>
                    <a:pt x="11187" y="14707"/>
                  </a:cubicBezTo>
                  <a:cubicBezTo>
                    <a:pt x="11285" y="14426"/>
                    <a:pt x="11310" y="14332"/>
                    <a:pt x="11310" y="14332"/>
                  </a:cubicBezTo>
                  <a:close/>
                  <a:moveTo>
                    <a:pt x="17229" y="14707"/>
                  </a:moveTo>
                  <a:cubicBezTo>
                    <a:pt x="17205" y="14707"/>
                    <a:pt x="17196" y="14754"/>
                    <a:pt x="17188" y="14832"/>
                  </a:cubicBezTo>
                  <a:cubicBezTo>
                    <a:pt x="17196" y="14801"/>
                    <a:pt x="17213" y="14754"/>
                    <a:pt x="17229" y="14707"/>
                  </a:cubicBezTo>
                  <a:close/>
                  <a:moveTo>
                    <a:pt x="14114" y="15442"/>
                  </a:moveTo>
                  <a:cubicBezTo>
                    <a:pt x="14114" y="15442"/>
                    <a:pt x="14204" y="15442"/>
                    <a:pt x="14204" y="15630"/>
                  </a:cubicBezTo>
                  <a:cubicBezTo>
                    <a:pt x="14180" y="15692"/>
                    <a:pt x="14155" y="15708"/>
                    <a:pt x="14147" y="15708"/>
                  </a:cubicBezTo>
                  <a:cubicBezTo>
                    <a:pt x="14114" y="15708"/>
                    <a:pt x="14114" y="15583"/>
                    <a:pt x="14114" y="15442"/>
                  </a:cubicBezTo>
                  <a:close/>
                  <a:moveTo>
                    <a:pt x="15946" y="17818"/>
                  </a:moveTo>
                  <a:cubicBezTo>
                    <a:pt x="15888" y="17958"/>
                    <a:pt x="15823" y="18099"/>
                    <a:pt x="15766" y="18240"/>
                  </a:cubicBezTo>
                  <a:cubicBezTo>
                    <a:pt x="15839" y="18099"/>
                    <a:pt x="15896" y="17974"/>
                    <a:pt x="15946" y="17818"/>
                  </a:cubicBezTo>
                  <a:close/>
                  <a:moveTo>
                    <a:pt x="17025" y="19334"/>
                  </a:moveTo>
                  <a:cubicBezTo>
                    <a:pt x="17025" y="19349"/>
                    <a:pt x="17025" y="19349"/>
                    <a:pt x="17033" y="19349"/>
                  </a:cubicBezTo>
                  <a:cubicBezTo>
                    <a:pt x="17025" y="19349"/>
                    <a:pt x="17025" y="19349"/>
                    <a:pt x="17025" y="19334"/>
                  </a:cubicBezTo>
                  <a:close/>
                  <a:moveTo>
                    <a:pt x="18169" y="20397"/>
                  </a:moveTo>
                  <a:cubicBezTo>
                    <a:pt x="18128" y="20412"/>
                    <a:pt x="18104" y="20443"/>
                    <a:pt x="18104" y="20475"/>
                  </a:cubicBezTo>
                  <a:cubicBezTo>
                    <a:pt x="18128" y="20443"/>
                    <a:pt x="18145" y="20412"/>
                    <a:pt x="18169" y="20397"/>
                  </a:cubicBezTo>
                  <a:close/>
                  <a:moveTo>
                    <a:pt x="18619" y="20693"/>
                  </a:moveTo>
                  <a:cubicBezTo>
                    <a:pt x="18603" y="20803"/>
                    <a:pt x="18594" y="20928"/>
                    <a:pt x="18586" y="21037"/>
                  </a:cubicBezTo>
                  <a:cubicBezTo>
                    <a:pt x="18627" y="20897"/>
                    <a:pt x="18627" y="20787"/>
                    <a:pt x="18619" y="20693"/>
                  </a:cubicBezTo>
                  <a:close/>
                  <a:moveTo>
                    <a:pt x="968" y="0"/>
                  </a:moveTo>
                  <a:cubicBezTo>
                    <a:pt x="870" y="375"/>
                    <a:pt x="772" y="750"/>
                    <a:pt x="673" y="1125"/>
                  </a:cubicBezTo>
                  <a:cubicBezTo>
                    <a:pt x="608" y="860"/>
                    <a:pt x="543" y="125"/>
                    <a:pt x="395" y="125"/>
                  </a:cubicBezTo>
                  <a:cubicBezTo>
                    <a:pt x="346" y="125"/>
                    <a:pt x="273" y="234"/>
                    <a:pt x="191" y="563"/>
                  </a:cubicBezTo>
                  <a:cubicBezTo>
                    <a:pt x="191" y="563"/>
                    <a:pt x="-185" y="4142"/>
                    <a:pt x="117" y="4142"/>
                  </a:cubicBezTo>
                  <a:cubicBezTo>
                    <a:pt x="158" y="4142"/>
                    <a:pt x="216" y="4079"/>
                    <a:pt x="289" y="3907"/>
                  </a:cubicBezTo>
                  <a:cubicBezTo>
                    <a:pt x="289" y="4470"/>
                    <a:pt x="485" y="4658"/>
                    <a:pt x="968" y="5580"/>
                  </a:cubicBezTo>
                  <a:cubicBezTo>
                    <a:pt x="1017" y="5314"/>
                    <a:pt x="1066" y="5173"/>
                    <a:pt x="1107" y="5173"/>
                  </a:cubicBezTo>
                  <a:cubicBezTo>
                    <a:pt x="1139" y="5173"/>
                    <a:pt x="1164" y="5314"/>
                    <a:pt x="1164" y="5580"/>
                  </a:cubicBezTo>
                  <a:cubicBezTo>
                    <a:pt x="1164" y="5220"/>
                    <a:pt x="1164" y="5033"/>
                    <a:pt x="1262" y="4658"/>
                  </a:cubicBezTo>
                  <a:cubicBezTo>
                    <a:pt x="1360" y="5220"/>
                    <a:pt x="1458" y="5767"/>
                    <a:pt x="1556" y="6330"/>
                  </a:cubicBezTo>
                  <a:cubicBezTo>
                    <a:pt x="1655" y="6142"/>
                    <a:pt x="1655" y="5955"/>
                    <a:pt x="1744" y="5767"/>
                  </a:cubicBezTo>
                  <a:cubicBezTo>
                    <a:pt x="1695" y="6049"/>
                    <a:pt x="1695" y="6189"/>
                    <a:pt x="1720" y="6189"/>
                  </a:cubicBezTo>
                  <a:cubicBezTo>
                    <a:pt x="1744" y="6189"/>
                    <a:pt x="1794" y="6049"/>
                    <a:pt x="1843" y="5767"/>
                  </a:cubicBezTo>
                  <a:cubicBezTo>
                    <a:pt x="1941" y="6330"/>
                    <a:pt x="1843" y="6518"/>
                    <a:pt x="1655" y="6518"/>
                  </a:cubicBezTo>
                  <a:cubicBezTo>
                    <a:pt x="1655" y="6705"/>
                    <a:pt x="4377" y="6893"/>
                    <a:pt x="3600" y="7815"/>
                  </a:cubicBezTo>
                  <a:cubicBezTo>
                    <a:pt x="3886" y="7627"/>
                    <a:pt x="4083" y="7455"/>
                    <a:pt x="4181" y="6893"/>
                  </a:cubicBezTo>
                  <a:cubicBezTo>
                    <a:pt x="4124" y="7236"/>
                    <a:pt x="4099" y="7377"/>
                    <a:pt x="4140" y="7377"/>
                  </a:cubicBezTo>
                  <a:cubicBezTo>
                    <a:pt x="4164" y="7377"/>
                    <a:pt x="4205" y="7330"/>
                    <a:pt x="4279" y="7268"/>
                  </a:cubicBezTo>
                  <a:cubicBezTo>
                    <a:pt x="4083" y="7815"/>
                    <a:pt x="4573" y="8190"/>
                    <a:pt x="4573" y="8565"/>
                  </a:cubicBezTo>
                  <a:cubicBezTo>
                    <a:pt x="4655" y="8252"/>
                    <a:pt x="4737" y="7143"/>
                    <a:pt x="4876" y="7143"/>
                  </a:cubicBezTo>
                  <a:cubicBezTo>
                    <a:pt x="4900" y="7143"/>
                    <a:pt x="4933" y="7174"/>
                    <a:pt x="4957" y="7268"/>
                  </a:cubicBezTo>
                  <a:cubicBezTo>
                    <a:pt x="4957" y="7252"/>
                    <a:pt x="4949" y="7252"/>
                    <a:pt x="4949" y="7252"/>
                  </a:cubicBezTo>
                  <a:cubicBezTo>
                    <a:pt x="4892" y="7252"/>
                    <a:pt x="5105" y="8784"/>
                    <a:pt x="4998" y="8940"/>
                  </a:cubicBezTo>
                  <a:cubicBezTo>
                    <a:pt x="5088" y="8940"/>
                    <a:pt x="5170" y="8956"/>
                    <a:pt x="5252" y="9128"/>
                  </a:cubicBezTo>
                  <a:cubicBezTo>
                    <a:pt x="5252" y="8971"/>
                    <a:pt x="5652" y="8049"/>
                    <a:pt x="5791" y="8049"/>
                  </a:cubicBezTo>
                  <a:cubicBezTo>
                    <a:pt x="5816" y="8049"/>
                    <a:pt x="5840" y="8096"/>
                    <a:pt x="5840" y="8190"/>
                  </a:cubicBezTo>
                  <a:cubicBezTo>
                    <a:pt x="5644" y="8940"/>
                    <a:pt x="5644" y="8565"/>
                    <a:pt x="5252" y="9315"/>
                  </a:cubicBezTo>
                  <a:cubicBezTo>
                    <a:pt x="5391" y="9315"/>
                    <a:pt x="5432" y="9393"/>
                    <a:pt x="5407" y="9518"/>
                  </a:cubicBezTo>
                  <a:cubicBezTo>
                    <a:pt x="5481" y="9315"/>
                    <a:pt x="5530" y="9253"/>
                    <a:pt x="5554" y="9253"/>
                  </a:cubicBezTo>
                  <a:cubicBezTo>
                    <a:pt x="5603" y="9253"/>
                    <a:pt x="5587" y="9534"/>
                    <a:pt x="5669" y="9534"/>
                  </a:cubicBezTo>
                  <a:cubicBezTo>
                    <a:pt x="5701" y="9534"/>
                    <a:pt x="5751" y="9471"/>
                    <a:pt x="5840" y="9315"/>
                  </a:cubicBezTo>
                  <a:cubicBezTo>
                    <a:pt x="5710" y="9675"/>
                    <a:pt x="5669" y="9878"/>
                    <a:pt x="5726" y="9878"/>
                  </a:cubicBezTo>
                  <a:cubicBezTo>
                    <a:pt x="5767" y="9878"/>
                    <a:pt x="5832" y="9815"/>
                    <a:pt x="5930" y="9675"/>
                  </a:cubicBezTo>
                  <a:cubicBezTo>
                    <a:pt x="5840" y="9862"/>
                    <a:pt x="5742" y="10050"/>
                    <a:pt x="5644" y="10237"/>
                  </a:cubicBezTo>
                  <a:cubicBezTo>
                    <a:pt x="5840" y="10237"/>
                    <a:pt x="5930" y="10425"/>
                    <a:pt x="5930" y="10612"/>
                  </a:cubicBezTo>
                  <a:cubicBezTo>
                    <a:pt x="5930" y="10237"/>
                    <a:pt x="5930" y="9862"/>
                    <a:pt x="6028" y="9487"/>
                  </a:cubicBezTo>
                  <a:cubicBezTo>
                    <a:pt x="6053" y="9487"/>
                    <a:pt x="6069" y="9487"/>
                    <a:pt x="6086" y="9487"/>
                  </a:cubicBezTo>
                  <a:cubicBezTo>
                    <a:pt x="6372" y="9487"/>
                    <a:pt x="5955" y="10988"/>
                    <a:pt x="6323" y="10988"/>
                  </a:cubicBezTo>
                  <a:cubicBezTo>
                    <a:pt x="6323" y="10628"/>
                    <a:pt x="6323" y="10441"/>
                    <a:pt x="6331" y="10441"/>
                  </a:cubicBezTo>
                  <a:cubicBezTo>
                    <a:pt x="6347" y="10441"/>
                    <a:pt x="6372" y="10675"/>
                    <a:pt x="6421" y="11175"/>
                  </a:cubicBezTo>
                  <a:cubicBezTo>
                    <a:pt x="6421" y="11175"/>
                    <a:pt x="6813" y="10237"/>
                    <a:pt x="6903" y="10050"/>
                  </a:cubicBezTo>
                  <a:cubicBezTo>
                    <a:pt x="6903" y="10534"/>
                    <a:pt x="6920" y="10691"/>
                    <a:pt x="6952" y="10691"/>
                  </a:cubicBezTo>
                  <a:cubicBezTo>
                    <a:pt x="7001" y="10691"/>
                    <a:pt x="7099" y="10081"/>
                    <a:pt x="7206" y="10081"/>
                  </a:cubicBezTo>
                  <a:cubicBezTo>
                    <a:pt x="7238" y="10081"/>
                    <a:pt x="7263" y="10128"/>
                    <a:pt x="7296" y="10237"/>
                  </a:cubicBezTo>
                  <a:cubicBezTo>
                    <a:pt x="7296" y="10237"/>
                    <a:pt x="7001" y="11363"/>
                    <a:pt x="7001" y="11363"/>
                  </a:cubicBezTo>
                  <a:cubicBezTo>
                    <a:pt x="7075" y="11394"/>
                    <a:pt x="7140" y="11425"/>
                    <a:pt x="7206" y="11425"/>
                  </a:cubicBezTo>
                  <a:cubicBezTo>
                    <a:pt x="7377" y="11425"/>
                    <a:pt x="7525" y="11285"/>
                    <a:pt x="7615" y="10956"/>
                  </a:cubicBezTo>
                  <a:cubicBezTo>
                    <a:pt x="7623" y="11019"/>
                    <a:pt x="7647" y="11097"/>
                    <a:pt x="7688" y="11175"/>
                  </a:cubicBezTo>
                  <a:cubicBezTo>
                    <a:pt x="7688" y="11175"/>
                    <a:pt x="7099" y="11910"/>
                    <a:pt x="7394" y="11910"/>
                  </a:cubicBezTo>
                  <a:cubicBezTo>
                    <a:pt x="7590" y="11910"/>
                    <a:pt x="7688" y="11363"/>
                    <a:pt x="7884" y="11363"/>
                  </a:cubicBezTo>
                  <a:cubicBezTo>
                    <a:pt x="7884" y="11535"/>
                    <a:pt x="8170" y="12097"/>
                    <a:pt x="7688" y="12472"/>
                  </a:cubicBezTo>
                  <a:cubicBezTo>
                    <a:pt x="7884" y="12660"/>
                    <a:pt x="8170" y="12847"/>
                    <a:pt x="8367" y="13035"/>
                  </a:cubicBezTo>
                  <a:lnTo>
                    <a:pt x="8269" y="13395"/>
                  </a:lnTo>
                  <a:cubicBezTo>
                    <a:pt x="8367" y="13395"/>
                    <a:pt x="8367" y="13223"/>
                    <a:pt x="8367" y="13223"/>
                  </a:cubicBezTo>
                  <a:cubicBezTo>
                    <a:pt x="8563" y="13395"/>
                    <a:pt x="8759" y="13582"/>
                    <a:pt x="8955" y="13957"/>
                  </a:cubicBezTo>
                  <a:cubicBezTo>
                    <a:pt x="9045" y="13395"/>
                    <a:pt x="9143" y="13035"/>
                    <a:pt x="9340" y="12847"/>
                  </a:cubicBezTo>
                  <a:cubicBezTo>
                    <a:pt x="9438" y="13035"/>
                    <a:pt x="9340" y="13395"/>
                    <a:pt x="9241" y="13770"/>
                  </a:cubicBezTo>
                  <a:cubicBezTo>
                    <a:pt x="9356" y="13457"/>
                    <a:pt x="9438" y="13254"/>
                    <a:pt x="9519" y="13254"/>
                  </a:cubicBezTo>
                  <a:cubicBezTo>
                    <a:pt x="9585" y="13254"/>
                    <a:pt x="9650" y="13348"/>
                    <a:pt x="9732" y="13582"/>
                  </a:cubicBezTo>
                  <a:cubicBezTo>
                    <a:pt x="9634" y="13582"/>
                    <a:pt x="9241" y="14332"/>
                    <a:pt x="9241" y="14895"/>
                  </a:cubicBezTo>
                  <a:cubicBezTo>
                    <a:pt x="9389" y="14332"/>
                    <a:pt x="9511" y="14332"/>
                    <a:pt x="9634" y="14332"/>
                  </a:cubicBezTo>
                  <a:cubicBezTo>
                    <a:pt x="9757" y="14332"/>
                    <a:pt x="9879" y="14332"/>
                    <a:pt x="10018" y="13770"/>
                  </a:cubicBezTo>
                  <a:cubicBezTo>
                    <a:pt x="10116" y="13957"/>
                    <a:pt x="10116" y="14145"/>
                    <a:pt x="10018" y="14145"/>
                  </a:cubicBezTo>
                  <a:cubicBezTo>
                    <a:pt x="10018" y="14238"/>
                    <a:pt x="10035" y="14270"/>
                    <a:pt x="10051" y="14270"/>
                  </a:cubicBezTo>
                  <a:cubicBezTo>
                    <a:pt x="10124" y="14270"/>
                    <a:pt x="10353" y="13535"/>
                    <a:pt x="10468" y="13535"/>
                  </a:cubicBezTo>
                  <a:cubicBezTo>
                    <a:pt x="10484" y="13535"/>
                    <a:pt x="10501" y="13551"/>
                    <a:pt x="10509" y="13582"/>
                  </a:cubicBezTo>
                  <a:cubicBezTo>
                    <a:pt x="10566" y="13895"/>
                    <a:pt x="10590" y="14160"/>
                    <a:pt x="10680" y="14160"/>
                  </a:cubicBezTo>
                  <a:cubicBezTo>
                    <a:pt x="10762" y="14160"/>
                    <a:pt x="10877" y="14004"/>
                    <a:pt x="11089" y="13582"/>
                  </a:cubicBezTo>
                  <a:cubicBezTo>
                    <a:pt x="11032" y="13801"/>
                    <a:pt x="11016" y="13895"/>
                    <a:pt x="11065" y="13895"/>
                  </a:cubicBezTo>
                  <a:cubicBezTo>
                    <a:pt x="11097" y="13895"/>
                    <a:pt x="11163" y="13848"/>
                    <a:pt x="11285" y="13770"/>
                  </a:cubicBezTo>
                  <a:cubicBezTo>
                    <a:pt x="11089" y="15270"/>
                    <a:pt x="11089" y="14332"/>
                    <a:pt x="11089" y="16380"/>
                  </a:cubicBezTo>
                  <a:cubicBezTo>
                    <a:pt x="11187" y="15442"/>
                    <a:pt x="11187" y="15082"/>
                    <a:pt x="11482" y="14707"/>
                  </a:cubicBezTo>
                  <a:cubicBezTo>
                    <a:pt x="11416" y="15067"/>
                    <a:pt x="11351" y="15520"/>
                    <a:pt x="11457" y="15520"/>
                  </a:cubicBezTo>
                  <a:cubicBezTo>
                    <a:pt x="11506" y="15520"/>
                    <a:pt x="11604" y="15395"/>
                    <a:pt x="11776" y="15082"/>
                  </a:cubicBezTo>
                  <a:cubicBezTo>
                    <a:pt x="11776" y="15082"/>
                    <a:pt x="12258" y="15848"/>
                    <a:pt x="12348" y="15848"/>
                  </a:cubicBezTo>
                  <a:cubicBezTo>
                    <a:pt x="12356" y="15848"/>
                    <a:pt x="12356" y="15833"/>
                    <a:pt x="12356" y="15817"/>
                  </a:cubicBezTo>
                  <a:cubicBezTo>
                    <a:pt x="12463" y="15520"/>
                    <a:pt x="12544" y="15379"/>
                    <a:pt x="12577" y="15379"/>
                  </a:cubicBezTo>
                  <a:cubicBezTo>
                    <a:pt x="12602" y="15379"/>
                    <a:pt x="12594" y="15473"/>
                    <a:pt x="12553" y="15630"/>
                  </a:cubicBezTo>
                  <a:cubicBezTo>
                    <a:pt x="12651" y="15270"/>
                    <a:pt x="12749" y="14895"/>
                    <a:pt x="12945" y="14895"/>
                  </a:cubicBezTo>
                  <a:cubicBezTo>
                    <a:pt x="12994" y="15536"/>
                    <a:pt x="13068" y="15536"/>
                    <a:pt x="13100" y="15536"/>
                  </a:cubicBezTo>
                  <a:cubicBezTo>
                    <a:pt x="13133" y="15536"/>
                    <a:pt x="13133" y="15536"/>
                    <a:pt x="13043" y="16192"/>
                  </a:cubicBezTo>
                  <a:cubicBezTo>
                    <a:pt x="13354" y="15833"/>
                    <a:pt x="13387" y="15630"/>
                    <a:pt x="13444" y="15630"/>
                  </a:cubicBezTo>
                  <a:cubicBezTo>
                    <a:pt x="13476" y="15630"/>
                    <a:pt x="13517" y="15692"/>
                    <a:pt x="13624" y="15817"/>
                  </a:cubicBezTo>
                  <a:cubicBezTo>
                    <a:pt x="13722" y="15082"/>
                    <a:pt x="14302" y="14145"/>
                    <a:pt x="14498" y="13582"/>
                  </a:cubicBezTo>
                  <a:cubicBezTo>
                    <a:pt x="14498" y="13770"/>
                    <a:pt x="14204" y="14895"/>
                    <a:pt x="14114" y="15082"/>
                  </a:cubicBezTo>
                  <a:cubicBezTo>
                    <a:pt x="14147" y="14723"/>
                    <a:pt x="14155" y="14567"/>
                    <a:pt x="14139" y="14567"/>
                  </a:cubicBezTo>
                  <a:cubicBezTo>
                    <a:pt x="14106" y="14567"/>
                    <a:pt x="14000" y="15004"/>
                    <a:pt x="13820" y="15817"/>
                  </a:cubicBezTo>
                  <a:cubicBezTo>
                    <a:pt x="13844" y="15723"/>
                    <a:pt x="13853" y="15676"/>
                    <a:pt x="13861" y="15676"/>
                  </a:cubicBezTo>
                  <a:cubicBezTo>
                    <a:pt x="13869" y="15676"/>
                    <a:pt x="13820" y="16020"/>
                    <a:pt x="13820" y="16567"/>
                  </a:cubicBezTo>
                  <a:cubicBezTo>
                    <a:pt x="13885" y="16427"/>
                    <a:pt x="13910" y="16380"/>
                    <a:pt x="13910" y="16380"/>
                  </a:cubicBezTo>
                  <a:cubicBezTo>
                    <a:pt x="13926" y="16380"/>
                    <a:pt x="13885" y="16583"/>
                    <a:pt x="14016" y="16942"/>
                  </a:cubicBezTo>
                  <a:cubicBezTo>
                    <a:pt x="14302" y="16192"/>
                    <a:pt x="14695" y="15630"/>
                    <a:pt x="15087" y="15270"/>
                  </a:cubicBezTo>
                  <a:cubicBezTo>
                    <a:pt x="14302" y="17130"/>
                    <a:pt x="14793" y="16005"/>
                    <a:pt x="14204" y="17130"/>
                  </a:cubicBezTo>
                  <a:cubicBezTo>
                    <a:pt x="14466" y="17021"/>
                    <a:pt x="14564" y="16817"/>
                    <a:pt x="14588" y="16817"/>
                  </a:cubicBezTo>
                  <a:cubicBezTo>
                    <a:pt x="14621" y="16817"/>
                    <a:pt x="14597" y="16974"/>
                    <a:pt x="14597" y="17489"/>
                  </a:cubicBezTo>
                  <a:cubicBezTo>
                    <a:pt x="14678" y="17036"/>
                    <a:pt x="14825" y="16708"/>
                    <a:pt x="14981" y="16708"/>
                  </a:cubicBezTo>
                  <a:cubicBezTo>
                    <a:pt x="15013" y="16708"/>
                    <a:pt x="15046" y="16724"/>
                    <a:pt x="15087" y="16755"/>
                  </a:cubicBezTo>
                  <a:cubicBezTo>
                    <a:pt x="15087" y="16880"/>
                    <a:pt x="15390" y="17599"/>
                    <a:pt x="15717" y="17599"/>
                  </a:cubicBezTo>
                  <a:cubicBezTo>
                    <a:pt x="15872" y="17599"/>
                    <a:pt x="16027" y="17427"/>
                    <a:pt x="16158" y="16942"/>
                  </a:cubicBezTo>
                  <a:cubicBezTo>
                    <a:pt x="16093" y="17286"/>
                    <a:pt x="16027" y="17568"/>
                    <a:pt x="15946" y="17818"/>
                  </a:cubicBezTo>
                  <a:cubicBezTo>
                    <a:pt x="16273" y="17083"/>
                    <a:pt x="16591" y="16427"/>
                    <a:pt x="16837" y="15630"/>
                  </a:cubicBezTo>
                  <a:cubicBezTo>
                    <a:pt x="16640" y="16567"/>
                    <a:pt x="16444" y="17489"/>
                    <a:pt x="16060" y="18427"/>
                  </a:cubicBezTo>
                  <a:cubicBezTo>
                    <a:pt x="16093" y="18615"/>
                    <a:pt x="16142" y="18693"/>
                    <a:pt x="16183" y="18693"/>
                  </a:cubicBezTo>
                  <a:cubicBezTo>
                    <a:pt x="16354" y="18693"/>
                    <a:pt x="16542" y="17505"/>
                    <a:pt x="16542" y="17489"/>
                  </a:cubicBezTo>
                  <a:cubicBezTo>
                    <a:pt x="16542" y="17865"/>
                    <a:pt x="16444" y="18427"/>
                    <a:pt x="16542" y="18802"/>
                  </a:cubicBezTo>
                  <a:cubicBezTo>
                    <a:pt x="16542" y="18240"/>
                    <a:pt x="16739" y="17865"/>
                    <a:pt x="16935" y="17489"/>
                  </a:cubicBezTo>
                  <a:cubicBezTo>
                    <a:pt x="16837" y="18052"/>
                    <a:pt x="16640" y="18427"/>
                    <a:pt x="16542" y="18802"/>
                  </a:cubicBezTo>
                  <a:cubicBezTo>
                    <a:pt x="16739" y="18427"/>
                    <a:pt x="16837" y="18240"/>
                    <a:pt x="17033" y="17865"/>
                  </a:cubicBezTo>
                  <a:cubicBezTo>
                    <a:pt x="16935" y="18240"/>
                    <a:pt x="16837" y="18802"/>
                    <a:pt x="16739" y="19177"/>
                  </a:cubicBezTo>
                  <a:cubicBezTo>
                    <a:pt x="16837" y="19177"/>
                    <a:pt x="16927" y="19177"/>
                    <a:pt x="17025" y="19334"/>
                  </a:cubicBezTo>
                  <a:cubicBezTo>
                    <a:pt x="17008" y="19162"/>
                    <a:pt x="17564" y="17677"/>
                    <a:pt x="17777" y="17677"/>
                  </a:cubicBezTo>
                  <a:cubicBezTo>
                    <a:pt x="17793" y="17677"/>
                    <a:pt x="17801" y="17677"/>
                    <a:pt x="17810" y="17677"/>
                  </a:cubicBezTo>
                  <a:cubicBezTo>
                    <a:pt x="17613" y="18240"/>
                    <a:pt x="17515" y="18802"/>
                    <a:pt x="17417" y="19349"/>
                  </a:cubicBezTo>
                  <a:cubicBezTo>
                    <a:pt x="17810" y="18240"/>
                    <a:pt x="18202" y="17318"/>
                    <a:pt x="18586" y="16380"/>
                  </a:cubicBezTo>
                  <a:cubicBezTo>
                    <a:pt x="18537" y="16692"/>
                    <a:pt x="18537" y="16833"/>
                    <a:pt x="18586" y="16833"/>
                  </a:cubicBezTo>
                  <a:cubicBezTo>
                    <a:pt x="18627" y="16833"/>
                    <a:pt x="18693" y="16739"/>
                    <a:pt x="18782" y="16567"/>
                  </a:cubicBezTo>
                  <a:cubicBezTo>
                    <a:pt x="18104" y="18427"/>
                    <a:pt x="17417" y="19349"/>
                    <a:pt x="17613" y="21037"/>
                  </a:cubicBezTo>
                  <a:cubicBezTo>
                    <a:pt x="17711" y="20662"/>
                    <a:pt x="17908" y="20287"/>
                    <a:pt x="18104" y="19912"/>
                  </a:cubicBezTo>
                  <a:cubicBezTo>
                    <a:pt x="17908" y="20100"/>
                    <a:pt x="17711" y="20287"/>
                    <a:pt x="17613" y="20287"/>
                  </a:cubicBezTo>
                  <a:cubicBezTo>
                    <a:pt x="17711" y="19537"/>
                    <a:pt x="18006" y="18990"/>
                    <a:pt x="18390" y="18802"/>
                  </a:cubicBezTo>
                  <a:cubicBezTo>
                    <a:pt x="18300" y="19349"/>
                    <a:pt x="18202" y="19724"/>
                    <a:pt x="18006" y="20287"/>
                  </a:cubicBezTo>
                  <a:cubicBezTo>
                    <a:pt x="18169" y="20209"/>
                    <a:pt x="18259" y="20162"/>
                    <a:pt x="18292" y="20162"/>
                  </a:cubicBezTo>
                  <a:cubicBezTo>
                    <a:pt x="18333" y="20162"/>
                    <a:pt x="18292" y="20240"/>
                    <a:pt x="18169" y="20397"/>
                  </a:cubicBezTo>
                  <a:cubicBezTo>
                    <a:pt x="18194" y="20381"/>
                    <a:pt x="18235" y="20365"/>
                    <a:pt x="18267" y="20365"/>
                  </a:cubicBezTo>
                  <a:cubicBezTo>
                    <a:pt x="18406" y="20365"/>
                    <a:pt x="18586" y="20459"/>
                    <a:pt x="18619" y="20693"/>
                  </a:cubicBezTo>
                  <a:cubicBezTo>
                    <a:pt x="18733" y="19474"/>
                    <a:pt x="19011" y="18146"/>
                    <a:pt x="19363" y="17130"/>
                  </a:cubicBezTo>
                  <a:cubicBezTo>
                    <a:pt x="19461" y="18990"/>
                    <a:pt x="19077" y="18615"/>
                    <a:pt x="18881" y="20662"/>
                  </a:cubicBezTo>
                  <a:cubicBezTo>
                    <a:pt x="19011" y="20162"/>
                    <a:pt x="19060" y="20006"/>
                    <a:pt x="19085" y="20006"/>
                  </a:cubicBezTo>
                  <a:cubicBezTo>
                    <a:pt x="19118" y="20006"/>
                    <a:pt x="19011" y="20662"/>
                    <a:pt x="19077" y="20662"/>
                  </a:cubicBezTo>
                  <a:cubicBezTo>
                    <a:pt x="19175" y="20475"/>
                    <a:pt x="19755" y="19177"/>
                    <a:pt x="20050" y="18990"/>
                  </a:cubicBezTo>
                  <a:cubicBezTo>
                    <a:pt x="19853" y="19724"/>
                    <a:pt x="20344" y="20850"/>
                    <a:pt x="20246" y="21584"/>
                  </a:cubicBezTo>
                  <a:cubicBezTo>
                    <a:pt x="20303" y="21475"/>
                    <a:pt x="20794" y="20506"/>
                    <a:pt x="20712" y="20506"/>
                  </a:cubicBezTo>
                  <a:cubicBezTo>
                    <a:pt x="20687" y="20506"/>
                    <a:pt x="20606" y="20600"/>
                    <a:pt x="20434" y="20850"/>
                  </a:cubicBezTo>
                  <a:cubicBezTo>
                    <a:pt x="20826" y="18990"/>
                    <a:pt x="21121" y="18052"/>
                    <a:pt x="21219" y="17489"/>
                  </a:cubicBezTo>
                  <a:cubicBezTo>
                    <a:pt x="21219" y="17630"/>
                    <a:pt x="21268" y="17755"/>
                    <a:pt x="21292" y="17755"/>
                  </a:cubicBezTo>
                  <a:cubicBezTo>
                    <a:pt x="21309" y="17755"/>
                    <a:pt x="21317" y="17740"/>
                    <a:pt x="21317" y="17677"/>
                  </a:cubicBezTo>
                  <a:cubicBezTo>
                    <a:pt x="21317" y="17489"/>
                    <a:pt x="21317" y="17489"/>
                    <a:pt x="21317" y="17318"/>
                  </a:cubicBezTo>
                  <a:cubicBezTo>
                    <a:pt x="21317" y="17318"/>
                    <a:pt x="21415" y="17130"/>
                    <a:pt x="21415" y="17130"/>
                  </a:cubicBezTo>
                  <a:cubicBezTo>
                    <a:pt x="20246" y="16192"/>
                    <a:pt x="18390" y="15817"/>
                    <a:pt x="18390" y="14895"/>
                  </a:cubicBezTo>
                  <a:cubicBezTo>
                    <a:pt x="18365" y="15208"/>
                    <a:pt x="18341" y="15317"/>
                    <a:pt x="18316" y="15317"/>
                  </a:cubicBezTo>
                  <a:cubicBezTo>
                    <a:pt x="18251" y="15317"/>
                    <a:pt x="18210" y="14692"/>
                    <a:pt x="18202" y="14692"/>
                  </a:cubicBezTo>
                  <a:cubicBezTo>
                    <a:pt x="18202" y="14692"/>
                    <a:pt x="18202" y="14692"/>
                    <a:pt x="18202" y="14707"/>
                  </a:cubicBezTo>
                  <a:cubicBezTo>
                    <a:pt x="18104" y="14707"/>
                    <a:pt x="18006" y="15270"/>
                    <a:pt x="17908" y="15442"/>
                  </a:cubicBezTo>
                  <a:cubicBezTo>
                    <a:pt x="17981" y="15020"/>
                    <a:pt x="17932" y="14864"/>
                    <a:pt x="17826" y="14864"/>
                  </a:cubicBezTo>
                  <a:cubicBezTo>
                    <a:pt x="17654" y="14864"/>
                    <a:pt x="17344" y="15286"/>
                    <a:pt x="17229" y="15630"/>
                  </a:cubicBezTo>
                  <a:cubicBezTo>
                    <a:pt x="17229" y="15676"/>
                    <a:pt x="17221" y="15708"/>
                    <a:pt x="17221" y="15708"/>
                  </a:cubicBezTo>
                  <a:cubicBezTo>
                    <a:pt x="17205" y="15708"/>
                    <a:pt x="17164" y="15114"/>
                    <a:pt x="17188" y="14832"/>
                  </a:cubicBezTo>
                  <a:cubicBezTo>
                    <a:pt x="17106" y="15129"/>
                    <a:pt x="17017" y="15286"/>
                    <a:pt x="16935" y="15442"/>
                  </a:cubicBezTo>
                  <a:cubicBezTo>
                    <a:pt x="16935" y="14801"/>
                    <a:pt x="17033" y="14410"/>
                    <a:pt x="16984" y="14410"/>
                  </a:cubicBezTo>
                  <a:cubicBezTo>
                    <a:pt x="16943" y="14410"/>
                    <a:pt x="16828" y="14614"/>
                    <a:pt x="16542" y="15082"/>
                  </a:cubicBezTo>
                  <a:cubicBezTo>
                    <a:pt x="16542" y="15082"/>
                    <a:pt x="15798" y="13082"/>
                    <a:pt x="15479" y="13082"/>
                  </a:cubicBezTo>
                  <a:cubicBezTo>
                    <a:pt x="15439" y="13082"/>
                    <a:pt x="15398" y="13129"/>
                    <a:pt x="15373" y="13223"/>
                  </a:cubicBezTo>
                  <a:cubicBezTo>
                    <a:pt x="15373" y="13082"/>
                    <a:pt x="15430" y="12332"/>
                    <a:pt x="15259" y="12332"/>
                  </a:cubicBezTo>
                  <a:cubicBezTo>
                    <a:pt x="15202" y="12332"/>
                    <a:pt x="15112" y="12410"/>
                    <a:pt x="14989" y="12660"/>
                  </a:cubicBezTo>
                  <a:cubicBezTo>
                    <a:pt x="15087" y="12097"/>
                    <a:pt x="15087" y="11910"/>
                    <a:pt x="15275" y="11722"/>
                  </a:cubicBezTo>
                  <a:cubicBezTo>
                    <a:pt x="15087" y="11722"/>
                    <a:pt x="14441" y="13129"/>
                    <a:pt x="14408" y="13379"/>
                  </a:cubicBezTo>
                  <a:cubicBezTo>
                    <a:pt x="14474" y="12582"/>
                    <a:pt x="14368" y="12363"/>
                    <a:pt x="14212" y="12363"/>
                  </a:cubicBezTo>
                  <a:cubicBezTo>
                    <a:pt x="14008" y="12363"/>
                    <a:pt x="13714" y="12707"/>
                    <a:pt x="13583" y="12707"/>
                  </a:cubicBezTo>
                  <a:cubicBezTo>
                    <a:pt x="13558" y="12707"/>
                    <a:pt x="13534" y="12691"/>
                    <a:pt x="13526" y="12660"/>
                  </a:cubicBezTo>
                  <a:cubicBezTo>
                    <a:pt x="13427" y="12472"/>
                    <a:pt x="13231" y="12097"/>
                    <a:pt x="13133" y="11722"/>
                  </a:cubicBezTo>
                  <a:cubicBezTo>
                    <a:pt x="13133" y="12097"/>
                    <a:pt x="13043" y="12285"/>
                    <a:pt x="12945" y="12472"/>
                  </a:cubicBezTo>
                  <a:cubicBezTo>
                    <a:pt x="12855" y="11957"/>
                    <a:pt x="12822" y="11847"/>
                    <a:pt x="12814" y="11847"/>
                  </a:cubicBezTo>
                  <a:cubicBezTo>
                    <a:pt x="12798" y="11847"/>
                    <a:pt x="12798" y="11941"/>
                    <a:pt x="12773" y="11941"/>
                  </a:cubicBezTo>
                  <a:cubicBezTo>
                    <a:pt x="12765" y="11941"/>
                    <a:pt x="12757" y="11941"/>
                    <a:pt x="12749" y="11910"/>
                  </a:cubicBezTo>
                  <a:cubicBezTo>
                    <a:pt x="12945" y="11535"/>
                    <a:pt x="12455" y="10425"/>
                    <a:pt x="12945" y="10050"/>
                  </a:cubicBezTo>
                  <a:cubicBezTo>
                    <a:pt x="12871" y="10003"/>
                    <a:pt x="12806" y="9987"/>
                    <a:pt x="12757" y="9987"/>
                  </a:cubicBezTo>
                  <a:cubicBezTo>
                    <a:pt x="12692" y="9987"/>
                    <a:pt x="12651" y="10019"/>
                    <a:pt x="12618" y="10097"/>
                  </a:cubicBezTo>
                  <a:cubicBezTo>
                    <a:pt x="12651" y="9690"/>
                    <a:pt x="12626" y="9550"/>
                    <a:pt x="12561" y="9550"/>
                  </a:cubicBezTo>
                  <a:cubicBezTo>
                    <a:pt x="12438" y="9550"/>
                    <a:pt x="12144" y="10190"/>
                    <a:pt x="11972" y="10425"/>
                  </a:cubicBezTo>
                  <a:cubicBezTo>
                    <a:pt x="11334" y="10425"/>
                    <a:pt x="10640" y="8596"/>
                    <a:pt x="9985" y="8596"/>
                  </a:cubicBezTo>
                  <a:cubicBezTo>
                    <a:pt x="9830" y="8596"/>
                    <a:pt x="9683" y="8690"/>
                    <a:pt x="9536" y="8940"/>
                  </a:cubicBezTo>
                  <a:cubicBezTo>
                    <a:pt x="9405" y="7940"/>
                    <a:pt x="8800" y="7033"/>
                    <a:pt x="8350" y="7033"/>
                  </a:cubicBezTo>
                  <a:cubicBezTo>
                    <a:pt x="8130" y="7033"/>
                    <a:pt x="7942" y="7268"/>
                    <a:pt x="7884" y="7815"/>
                  </a:cubicBezTo>
                  <a:cubicBezTo>
                    <a:pt x="7549" y="6861"/>
                    <a:pt x="6715" y="5377"/>
                    <a:pt x="6601" y="5064"/>
                  </a:cubicBezTo>
                  <a:cubicBezTo>
                    <a:pt x="6519" y="5408"/>
                    <a:pt x="6511" y="5595"/>
                    <a:pt x="6421" y="5955"/>
                  </a:cubicBezTo>
                  <a:cubicBezTo>
                    <a:pt x="6225" y="5767"/>
                    <a:pt x="6225" y="5580"/>
                    <a:pt x="6519" y="5220"/>
                  </a:cubicBezTo>
                  <a:cubicBezTo>
                    <a:pt x="6462" y="5158"/>
                    <a:pt x="6421" y="5142"/>
                    <a:pt x="6380" y="5142"/>
                  </a:cubicBezTo>
                  <a:cubicBezTo>
                    <a:pt x="6282" y="5142"/>
                    <a:pt x="6225" y="5314"/>
                    <a:pt x="6225" y="5580"/>
                  </a:cubicBezTo>
                  <a:cubicBezTo>
                    <a:pt x="6225" y="5220"/>
                    <a:pt x="6225" y="4845"/>
                    <a:pt x="6421" y="4658"/>
                  </a:cubicBezTo>
                  <a:cubicBezTo>
                    <a:pt x="6421" y="4658"/>
                    <a:pt x="6004" y="4923"/>
                    <a:pt x="5930" y="5111"/>
                  </a:cubicBezTo>
                  <a:cubicBezTo>
                    <a:pt x="5930" y="5033"/>
                    <a:pt x="5930" y="5033"/>
                    <a:pt x="5930" y="5033"/>
                  </a:cubicBezTo>
                  <a:cubicBezTo>
                    <a:pt x="5840" y="5033"/>
                    <a:pt x="5930" y="5033"/>
                    <a:pt x="5930" y="4845"/>
                  </a:cubicBezTo>
                  <a:cubicBezTo>
                    <a:pt x="6028" y="4658"/>
                    <a:pt x="6028" y="4470"/>
                    <a:pt x="5840" y="4282"/>
                  </a:cubicBezTo>
                  <a:cubicBezTo>
                    <a:pt x="5742" y="4658"/>
                    <a:pt x="5546" y="5408"/>
                    <a:pt x="5448" y="5580"/>
                  </a:cubicBezTo>
                  <a:cubicBezTo>
                    <a:pt x="5579" y="4579"/>
                    <a:pt x="5301" y="4298"/>
                    <a:pt x="4966" y="4298"/>
                  </a:cubicBezTo>
                  <a:cubicBezTo>
                    <a:pt x="4663" y="4298"/>
                    <a:pt x="4320" y="4548"/>
                    <a:pt x="4205" y="4704"/>
                  </a:cubicBezTo>
                  <a:cubicBezTo>
                    <a:pt x="4295" y="4189"/>
                    <a:pt x="4369" y="3673"/>
                    <a:pt x="4279" y="2985"/>
                  </a:cubicBezTo>
                  <a:cubicBezTo>
                    <a:pt x="4083" y="3360"/>
                    <a:pt x="3886" y="3532"/>
                    <a:pt x="3788" y="3907"/>
                  </a:cubicBezTo>
                  <a:cubicBezTo>
                    <a:pt x="3568" y="3485"/>
                    <a:pt x="3576" y="2423"/>
                    <a:pt x="3290" y="2423"/>
                  </a:cubicBezTo>
                  <a:cubicBezTo>
                    <a:pt x="3200" y="2423"/>
                    <a:pt x="3077" y="2532"/>
                    <a:pt x="2914" y="2798"/>
                  </a:cubicBezTo>
                  <a:cubicBezTo>
                    <a:pt x="2914" y="2423"/>
                    <a:pt x="2914" y="2235"/>
                    <a:pt x="2914" y="1860"/>
                  </a:cubicBezTo>
                  <a:cubicBezTo>
                    <a:pt x="2791" y="1922"/>
                    <a:pt x="2578" y="2001"/>
                    <a:pt x="2333" y="2001"/>
                  </a:cubicBezTo>
                  <a:cubicBezTo>
                    <a:pt x="1818" y="2001"/>
                    <a:pt x="1164" y="1641"/>
                    <a:pt x="968" y="0"/>
                  </a:cubicBezTo>
                  <a:close/>
                  <a:moveTo>
                    <a:pt x="20246" y="21584"/>
                  </a:moveTo>
                  <a:cubicBezTo>
                    <a:pt x="20238" y="21600"/>
                    <a:pt x="20238" y="21600"/>
                    <a:pt x="20238" y="21600"/>
                  </a:cubicBezTo>
                  <a:cubicBezTo>
                    <a:pt x="20238" y="21600"/>
                    <a:pt x="20238" y="21600"/>
                    <a:pt x="20246" y="21584"/>
                  </a:cubicBezTo>
                  <a:cubicBezTo>
                    <a:pt x="20246" y="21584"/>
                    <a:pt x="20246" y="21584"/>
                    <a:pt x="20246" y="2158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4" name="Google Shape;2692;p34"/>
            <p:cNvSpPr/>
            <p:nvPr/>
          </p:nvSpPr>
          <p:spPr>
            <a:xfrm>
              <a:off x="127004" y="2149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5" y="0"/>
                  </a:moveTo>
                  <a:cubicBezTo>
                    <a:pt x="2885" y="1743"/>
                    <a:pt x="0" y="10762"/>
                    <a:pt x="0" y="10762"/>
                  </a:cubicBezTo>
                  <a:cubicBezTo>
                    <a:pt x="2885" y="9928"/>
                    <a:pt x="4864" y="9019"/>
                    <a:pt x="7832" y="9019"/>
                  </a:cubicBezTo>
                  <a:cubicBezTo>
                    <a:pt x="7008" y="16674"/>
                    <a:pt x="6431" y="19023"/>
                    <a:pt x="5689" y="19023"/>
                  </a:cubicBezTo>
                  <a:cubicBezTo>
                    <a:pt x="4782" y="19023"/>
                    <a:pt x="3710" y="14021"/>
                    <a:pt x="1979" y="13491"/>
                  </a:cubicBezTo>
                  <a:cubicBezTo>
                    <a:pt x="2638" y="14855"/>
                    <a:pt x="2885" y="15688"/>
                    <a:pt x="1731" y="15688"/>
                  </a:cubicBezTo>
                  <a:cubicBezTo>
                    <a:pt x="1319" y="15688"/>
                    <a:pt x="742" y="15537"/>
                    <a:pt x="0" y="15309"/>
                  </a:cubicBezTo>
                  <a:cubicBezTo>
                    <a:pt x="1896" y="17962"/>
                    <a:pt x="3875" y="19781"/>
                    <a:pt x="6760" y="21600"/>
                  </a:cubicBezTo>
                  <a:cubicBezTo>
                    <a:pt x="6431" y="20918"/>
                    <a:pt x="11872" y="12808"/>
                    <a:pt x="14592" y="12808"/>
                  </a:cubicBezTo>
                  <a:cubicBezTo>
                    <a:pt x="15087" y="12808"/>
                    <a:pt x="15417" y="13036"/>
                    <a:pt x="15664" y="13491"/>
                  </a:cubicBezTo>
                  <a:cubicBezTo>
                    <a:pt x="15664" y="14400"/>
                    <a:pt x="15664" y="14400"/>
                    <a:pt x="15664" y="14400"/>
                  </a:cubicBezTo>
                  <a:cubicBezTo>
                    <a:pt x="17643" y="13491"/>
                    <a:pt x="20611" y="11672"/>
                    <a:pt x="21600" y="8109"/>
                  </a:cubicBezTo>
                  <a:cubicBezTo>
                    <a:pt x="20611" y="9019"/>
                    <a:pt x="18632" y="10762"/>
                    <a:pt x="17643" y="11672"/>
                  </a:cubicBezTo>
                  <a:cubicBezTo>
                    <a:pt x="17643" y="9928"/>
                    <a:pt x="17643" y="7200"/>
                    <a:pt x="17643" y="5381"/>
                  </a:cubicBezTo>
                  <a:cubicBezTo>
                    <a:pt x="16653" y="8109"/>
                    <a:pt x="12696" y="9928"/>
                    <a:pt x="10800" y="11672"/>
                  </a:cubicBezTo>
                  <a:cubicBezTo>
                    <a:pt x="11954" y="10156"/>
                    <a:pt x="12037" y="9171"/>
                    <a:pt x="11624" y="9171"/>
                  </a:cubicBezTo>
                  <a:cubicBezTo>
                    <a:pt x="11295" y="9171"/>
                    <a:pt x="10635" y="9701"/>
                    <a:pt x="9811" y="10762"/>
                  </a:cubicBezTo>
                  <a:cubicBezTo>
                    <a:pt x="11789" y="5381"/>
                    <a:pt x="8821" y="2653"/>
                    <a:pt x="2885" y="0"/>
                  </a:cubicBezTo>
                  <a:close/>
                  <a:moveTo>
                    <a:pt x="6760" y="21600"/>
                  </a:moveTo>
                  <a:cubicBezTo>
                    <a:pt x="6760" y="21600"/>
                    <a:pt x="6843" y="21600"/>
                    <a:pt x="6843" y="21600"/>
                  </a:cubicBezTo>
                  <a:cubicBezTo>
                    <a:pt x="6843" y="21600"/>
                    <a:pt x="6760" y="21600"/>
                    <a:pt x="676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5" name="Google Shape;2693;p34"/>
            <p:cNvSpPr/>
            <p:nvPr/>
          </p:nvSpPr>
          <p:spPr>
            <a:xfrm>
              <a:off x="128440" y="2169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20424" y="0"/>
                  </a:moveTo>
                  <a:cubicBezTo>
                    <a:pt x="7464" y="12960"/>
                    <a:pt x="7464" y="12960"/>
                    <a:pt x="984" y="12960"/>
                  </a:cubicBezTo>
                  <a:cubicBezTo>
                    <a:pt x="-1176" y="18360"/>
                    <a:pt x="444" y="21600"/>
                    <a:pt x="3684" y="21600"/>
                  </a:cubicBezTo>
                  <a:cubicBezTo>
                    <a:pt x="8544" y="21600"/>
                    <a:pt x="16644" y="15120"/>
                    <a:pt x="204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6" name="Google Shape;2696;p34"/>
            <p:cNvSpPr/>
            <p:nvPr/>
          </p:nvSpPr>
          <p:spPr>
            <a:xfrm>
              <a:off x="131692" y="2214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62" h="21600" fill="norm" stroke="1" extrusionOk="0">
                  <a:moveTo>
                    <a:pt x="14552" y="0"/>
                  </a:moveTo>
                  <a:cubicBezTo>
                    <a:pt x="10232" y="0"/>
                    <a:pt x="-4888" y="21600"/>
                    <a:pt x="1592" y="21600"/>
                  </a:cubicBezTo>
                  <a:cubicBezTo>
                    <a:pt x="3752" y="21600"/>
                    <a:pt x="5912" y="20571"/>
                    <a:pt x="8072" y="19543"/>
                  </a:cubicBezTo>
                  <a:cubicBezTo>
                    <a:pt x="14552" y="5143"/>
                    <a:pt x="16712" y="0"/>
                    <a:pt x="145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7" name="Google Shape;2697;p34"/>
            <p:cNvSpPr/>
            <p:nvPr/>
          </p:nvSpPr>
          <p:spPr>
            <a:xfrm>
              <a:off x="130292" y="2172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2" h="21600" fill="norm" stroke="1" extrusionOk="0">
                  <a:moveTo>
                    <a:pt x="14031" y="0"/>
                  </a:moveTo>
                  <a:cubicBezTo>
                    <a:pt x="12231" y="0"/>
                    <a:pt x="8631" y="1543"/>
                    <a:pt x="2631" y="6171"/>
                  </a:cubicBezTo>
                  <a:cubicBezTo>
                    <a:pt x="-969" y="17743"/>
                    <a:pt x="-369" y="21600"/>
                    <a:pt x="1431" y="21600"/>
                  </a:cubicBezTo>
                  <a:cubicBezTo>
                    <a:pt x="6831" y="21600"/>
                    <a:pt x="20631" y="0"/>
                    <a:pt x="1403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8" name="Google Shape;2699;p34"/>
            <p:cNvSpPr/>
            <p:nvPr/>
          </p:nvSpPr>
          <p:spPr>
            <a:xfrm>
              <a:off x="128058" y="2126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02" h="21600" fill="norm" stroke="1" extrusionOk="0">
                  <a:moveTo>
                    <a:pt x="16328" y="0"/>
                  </a:moveTo>
                  <a:cubicBezTo>
                    <a:pt x="14935" y="0"/>
                    <a:pt x="-4575" y="21000"/>
                    <a:pt x="999" y="21000"/>
                  </a:cubicBezTo>
                  <a:cubicBezTo>
                    <a:pt x="1696" y="21000"/>
                    <a:pt x="3090" y="21000"/>
                    <a:pt x="3786" y="20400"/>
                  </a:cubicBezTo>
                  <a:cubicBezTo>
                    <a:pt x="3786" y="21000"/>
                    <a:pt x="4483" y="21600"/>
                    <a:pt x="4483" y="21600"/>
                  </a:cubicBezTo>
                  <a:cubicBezTo>
                    <a:pt x="7270" y="21600"/>
                    <a:pt x="17025" y="4800"/>
                    <a:pt x="14238" y="4800"/>
                  </a:cubicBezTo>
                  <a:cubicBezTo>
                    <a:pt x="14238" y="4800"/>
                    <a:pt x="13541" y="5400"/>
                    <a:pt x="12148" y="6000"/>
                  </a:cubicBezTo>
                  <a:cubicBezTo>
                    <a:pt x="15631" y="1800"/>
                    <a:pt x="17025" y="0"/>
                    <a:pt x="163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49" name="Google Shape;2700;p34"/>
            <p:cNvSpPr/>
            <p:nvPr/>
          </p:nvSpPr>
          <p:spPr>
            <a:xfrm>
              <a:off x="128784" y="2197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8000" y="0"/>
                  </a:moveTo>
                  <a:cubicBezTo>
                    <a:pt x="18000" y="0"/>
                    <a:pt x="0" y="14567"/>
                    <a:pt x="0" y="21600"/>
                  </a:cubicBezTo>
                  <a:cubicBezTo>
                    <a:pt x="18000" y="5526"/>
                    <a:pt x="21600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0" name="Google Shape;2704;p34"/>
            <p:cNvSpPr/>
            <p:nvPr/>
          </p:nvSpPr>
          <p:spPr>
            <a:xfrm>
              <a:off x="121717" y="2194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1" name="Google Shape;2705;p34"/>
            <p:cNvSpPr/>
            <p:nvPr/>
          </p:nvSpPr>
          <p:spPr>
            <a:xfrm>
              <a:off x="119728" y="22004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3" h="21600" fill="norm" stroke="1" extrusionOk="0">
                  <a:moveTo>
                    <a:pt x="12272" y="0"/>
                  </a:moveTo>
                  <a:cubicBezTo>
                    <a:pt x="6872" y="0"/>
                    <a:pt x="-3928" y="21600"/>
                    <a:pt x="1472" y="21600"/>
                  </a:cubicBezTo>
                  <a:cubicBezTo>
                    <a:pt x="6872" y="10800"/>
                    <a:pt x="17672" y="10800"/>
                    <a:pt x="122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2" name="Google Shape;2706;p34"/>
            <p:cNvSpPr/>
            <p:nvPr/>
          </p:nvSpPr>
          <p:spPr>
            <a:xfrm>
              <a:off x="113745" y="2130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600" fill="norm" stroke="1" extrusionOk="0">
                  <a:moveTo>
                    <a:pt x="20661" y="0"/>
                  </a:moveTo>
                  <a:cubicBezTo>
                    <a:pt x="19722" y="0"/>
                    <a:pt x="11270" y="7821"/>
                    <a:pt x="0" y="21600"/>
                  </a:cubicBezTo>
                  <a:cubicBezTo>
                    <a:pt x="15965" y="6703"/>
                    <a:pt x="21600" y="0"/>
                    <a:pt x="206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3" name="Google Shape;2709;p34"/>
            <p:cNvSpPr/>
            <p:nvPr/>
          </p:nvSpPr>
          <p:spPr>
            <a:xfrm>
              <a:off x="30376" y="170243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1" h="12518" fill="norm" stroke="1" extrusionOk="0">
                  <a:moveTo>
                    <a:pt x="0" y="12518"/>
                  </a:moveTo>
                  <a:cubicBezTo>
                    <a:pt x="21600" y="-9082"/>
                    <a:pt x="10800" y="1566"/>
                    <a:pt x="0" y="1251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4" name="Google Shape;2711;p34"/>
            <p:cNvSpPr/>
            <p:nvPr/>
          </p:nvSpPr>
          <p:spPr>
            <a:xfrm>
              <a:off x="74157" y="2033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42" y="7535"/>
                    <a:pt x="0" y="21600"/>
                    <a:pt x="0" y="21600"/>
                  </a:cubicBezTo>
                  <a:cubicBezTo>
                    <a:pt x="1137" y="21600"/>
                    <a:pt x="5684" y="16074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5" name="Google Shape;2712;p34"/>
            <p:cNvSpPr/>
            <p:nvPr/>
          </p:nvSpPr>
          <p:spPr>
            <a:xfrm>
              <a:off x="68961" y="2034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30" y="0"/>
                  </a:moveTo>
                  <a:cubicBezTo>
                    <a:pt x="9391" y="0"/>
                    <a:pt x="6574" y="5143"/>
                    <a:pt x="0" y="21600"/>
                  </a:cubicBezTo>
                  <a:lnTo>
                    <a:pt x="21600" y="21600"/>
                  </a:lnTo>
                  <a:cubicBezTo>
                    <a:pt x="6574" y="21600"/>
                    <a:pt x="12209" y="0"/>
                    <a:pt x="103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6" name="Google Shape;2713;p34"/>
            <p:cNvSpPr/>
            <p:nvPr/>
          </p:nvSpPr>
          <p:spPr>
            <a:xfrm>
              <a:off x="220395" y="1545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69" h="21600" fill="norm" stroke="1" extrusionOk="0">
                  <a:moveTo>
                    <a:pt x="15869" y="0"/>
                  </a:moveTo>
                  <a:cubicBezTo>
                    <a:pt x="15869" y="0"/>
                    <a:pt x="-5731" y="21600"/>
                    <a:pt x="1469" y="21600"/>
                  </a:cubicBezTo>
                  <a:cubicBezTo>
                    <a:pt x="1469" y="21600"/>
                    <a:pt x="15869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7" name="Google Shape;2714;p34"/>
            <p:cNvSpPr/>
            <p:nvPr/>
          </p:nvSpPr>
          <p:spPr>
            <a:xfrm>
              <a:off x="216359" y="1531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2" h="21600" fill="norm" stroke="1" extrusionOk="0">
                  <a:moveTo>
                    <a:pt x="19352" y="0"/>
                  </a:moveTo>
                  <a:cubicBezTo>
                    <a:pt x="11123" y="0"/>
                    <a:pt x="-2248" y="21600"/>
                    <a:pt x="323" y="21600"/>
                  </a:cubicBezTo>
                  <a:cubicBezTo>
                    <a:pt x="1352" y="21600"/>
                    <a:pt x="7009" y="17280"/>
                    <a:pt x="193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8" name="Google Shape;2715;p34"/>
            <p:cNvSpPr/>
            <p:nvPr/>
          </p:nvSpPr>
          <p:spPr>
            <a:xfrm>
              <a:off x="215743" y="1515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00" y="20160"/>
                  </a:moveTo>
                  <a:cubicBezTo>
                    <a:pt x="9000" y="20160"/>
                    <a:pt x="9450" y="21600"/>
                    <a:pt x="9450" y="21600"/>
                  </a:cubicBezTo>
                  <a:cubicBezTo>
                    <a:pt x="9450" y="21600"/>
                    <a:pt x="9000" y="20160"/>
                    <a:pt x="9000" y="20160"/>
                  </a:cubicBezTo>
                  <a:close/>
                  <a:moveTo>
                    <a:pt x="6750" y="0"/>
                  </a:moveTo>
                  <a:cubicBezTo>
                    <a:pt x="2700" y="0"/>
                    <a:pt x="0" y="4320"/>
                    <a:pt x="0" y="4320"/>
                  </a:cubicBezTo>
                  <a:cubicBezTo>
                    <a:pt x="5400" y="12960"/>
                    <a:pt x="8100" y="17280"/>
                    <a:pt x="9000" y="20160"/>
                  </a:cubicBezTo>
                  <a:cubicBezTo>
                    <a:pt x="8550" y="18720"/>
                    <a:pt x="8550" y="17280"/>
                    <a:pt x="10350" y="17280"/>
                  </a:cubicBezTo>
                  <a:cubicBezTo>
                    <a:pt x="12150" y="17280"/>
                    <a:pt x="15300" y="18720"/>
                    <a:pt x="21600" y="21600"/>
                  </a:cubicBezTo>
                  <a:cubicBezTo>
                    <a:pt x="16200" y="4320"/>
                    <a:pt x="10800" y="0"/>
                    <a:pt x="6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59" name="Google Shape;2718;p34"/>
            <p:cNvSpPr/>
            <p:nvPr/>
          </p:nvSpPr>
          <p:spPr>
            <a:xfrm>
              <a:off x="218028" y="1467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400" y="0"/>
                  </a:moveTo>
                  <a:cubicBezTo>
                    <a:pt x="14400" y="0"/>
                    <a:pt x="8400" y="4800"/>
                    <a:pt x="0" y="21600"/>
                  </a:cubicBezTo>
                  <a:cubicBezTo>
                    <a:pt x="17400" y="13200"/>
                    <a:pt x="21600" y="0"/>
                    <a:pt x="17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0" name="Google Shape;2721;p34"/>
            <p:cNvSpPr/>
            <p:nvPr/>
          </p:nvSpPr>
          <p:spPr>
            <a:xfrm>
              <a:off x="216434" y="1480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3" h="21600" fill="norm" stroke="1" extrusionOk="0">
                  <a:moveTo>
                    <a:pt x="17280" y="0"/>
                  </a:moveTo>
                  <a:cubicBezTo>
                    <a:pt x="11520" y="8938"/>
                    <a:pt x="11520" y="17876"/>
                    <a:pt x="0" y="17876"/>
                  </a:cubicBezTo>
                  <a:cubicBezTo>
                    <a:pt x="1440" y="20110"/>
                    <a:pt x="3840" y="21600"/>
                    <a:pt x="6240" y="21600"/>
                  </a:cubicBezTo>
                  <a:cubicBezTo>
                    <a:pt x="13440" y="21600"/>
                    <a:pt x="21600" y="13407"/>
                    <a:pt x="172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1" name="Google Shape;2722;p34"/>
            <p:cNvSpPr/>
            <p:nvPr/>
          </p:nvSpPr>
          <p:spPr>
            <a:xfrm>
              <a:off x="216892" y="1449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fill="norm" stroke="1" extrusionOk="0">
                  <a:moveTo>
                    <a:pt x="21073" y="0"/>
                  </a:moveTo>
                  <a:cubicBezTo>
                    <a:pt x="20020" y="0"/>
                    <a:pt x="3688" y="14400"/>
                    <a:pt x="0" y="21600"/>
                  </a:cubicBezTo>
                  <a:cubicBezTo>
                    <a:pt x="16859" y="5400"/>
                    <a:pt x="21600" y="0"/>
                    <a:pt x="210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2" name="Google Shape;2723;p34"/>
            <p:cNvSpPr/>
            <p:nvPr/>
          </p:nvSpPr>
          <p:spPr>
            <a:xfrm>
              <a:off x="215743" y="1451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1600"/>
                    <a:pt x="10800" y="216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3" name="Google Shape;2725;p34"/>
            <p:cNvSpPr/>
            <p:nvPr/>
          </p:nvSpPr>
          <p:spPr>
            <a:xfrm>
              <a:off x="216939" y="1427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3" h="21600" fill="norm" stroke="1" extrusionOk="0">
                  <a:moveTo>
                    <a:pt x="18900" y="0"/>
                  </a:moveTo>
                  <a:cubicBezTo>
                    <a:pt x="18000" y="0"/>
                    <a:pt x="12600" y="4320"/>
                    <a:pt x="0" y="21600"/>
                  </a:cubicBezTo>
                  <a:cubicBezTo>
                    <a:pt x="7200" y="21600"/>
                    <a:pt x="21600" y="0"/>
                    <a:pt x="189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4" name="Google Shape;2726;p34"/>
            <p:cNvSpPr/>
            <p:nvPr/>
          </p:nvSpPr>
          <p:spPr>
            <a:xfrm>
              <a:off x="216847" y="1416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1" h="21600" fill="norm" stroke="1" extrusionOk="0">
                  <a:moveTo>
                    <a:pt x="15070" y="0"/>
                  </a:moveTo>
                  <a:cubicBezTo>
                    <a:pt x="11051" y="0"/>
                    <a:pt x="4521" y="5684"/>
                    <a:pt x="0" y="21600"/>
                  </a:cubicBezTo>
                  <a:cubicBezTo>
                    <a:pt x="21600" y="12505"/>
                    <a:pt x="21600" y="0"/>
                    <a:pt x="150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5" name="Google Shape;2727;p34"/>
            <p:cNvSpPr/>
            <p:nvPr/>
          </p:nvSpPr>
          <p:spPr>
            <a:xfrm>
              <a:off x="215560" y="1440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5" h="21600" fill="norm" stroke="1" extrusionOk="0">
                  <a:moveTo>
                    <a:pt x="19975" y="0"/>
                  </a:moveTo>
                  <a:cubicBezTo>
                    <a:pt x="15305" y="0"/>
                    <a:pt x="-1625" y="21600"/>
                    <a:pt x="126" y="21600"/>
                  </a:cubicBezTo>
                  <a:cubicBezTo>
                    <a:pt x="710" y="21600"/>
                    <a:pt x="5964" y="16457"/>
                    <a:pt x="199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6" name="Google Shape;2729;p34"/>
            <p:cNvSpPr/>
            <p:nvPr/>
          </p:nvSpPr>
          <p:spPr>
            <a:xfrm>
              <a:off x="213396" y="1468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47" y="0"/>
                  </a:moveTo>
                  <a:cubicBezTo>
                    <a:pt x="8786" y="0"/>
                    <a:pt x="4393" y="4629"/>
                    <a:pt x="0" y="21600"/>
                  </a:cubicBezTo>
                  <a:cubicBezTo>
                    <a:pt x="8786" y="21600"/>
                    <a:pt x="13180" y="4629"/>
                    <a:pt x="21600" y="4629"/>
                  </a:cubicBezTo>
                  <a:cubicBezTo>
                    <a:pt x="19403" y="4629"/>
                    <a:pt x="16475" y="0"/>
                    <a:pt x="124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7" name="Google Shape;2733;p34"/>
            <p:cNvSpPr/>
            <p:nvPr/>
          </p:nvSpPr>
          <p:spPr>
            <a:xfrm>
              <a:off x="214346" y="141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22" h="21600" fill="norm" stroke="1" extrusionOk="0">
                  <a:moveTo>
                    <a:pt x="10330" y="0"/>
                  </a:moveTo>
                  <a:cubicBezTo>
                    <a:pt x="10330" y="10800"/>
                    <a:pt x="0" y="10800"/>
                    <a:pt x="0" y="21600"/>
                  </a:cubicBezTo>
                  <a:cubicBezTo>
                    <a:pt x="10330" y="10800"/>
                    <a:pt x="21600" y="0"/>
                    <a:pt x="103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8" name="Google Shape;2734;p34"/>
            <p:cNvSpPr/>
            <p:nvPr/>
          </p:nvSpPr>
          <p:spPr>
            <a:xfrm>
              <a:off x="214553" y="1431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8" h="21600" fill="norm" stroke="1" extrusionOk="0">
                  <a:moveTo>
                    <a:pt x="454" y="0"/>
                  </a:moveTo>
                  <a:cubicBezTo>
                    <a:pt x="-2632" y="0"/>
                    <a:pt x="10739" y="21600"/>
                    <a:pt x="18968" y="21600"/>
                  </a:cubicBezTo>
                  <a:cubicBezTo>
                    <a:pt x="6625" y="4320"/>
                    <a:pt x="1482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9" name="Google Shape;2735;p34"/>
            <p:cNvSpPr/>
            <p:nvPr/>
          </p:nvSpPr>
          <p:spPr>
            <a:xfrm>
              <a:off x="209141" y="1413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34" h="21600" fill="norm" stroke="1" extrusionOk="0">
                  <a:moveTo>
                    <a:pt x="11972" y="0"/>
                  </a:moveTo>
                  <a:cubicBezTo>
                    <a:pt x="9293" y="9153"/>
                    <a:pt x="8037" y="13546"/>
                    <a:pt x="7786" y="13546"/>
                  </a:cubicBezTo>
                  <a:cubicBezTo>
                    <a:pt x="7619" y="13546"/>
                    <a:pt x="8037" y="10251"/>
                    <a:pt x="8958" y="4393"/>
                  </a:cubicBezTo>
                  <a:cubicBezTo>
                    <a:pt x="6028" y="8786"/>
                    <a:pt x="3014" y="13180"/>
                    <a:pt x="1005" y="13180"/>
                  </a:cubicBezTo>
                  <a:cubicBezTo>
                    <a:pt x="2679" y="16841"/>
                    <a:pt x="2930" y="17207"/>
                    <a:pt x="1256" y="20136"/>
                  </a:cubicBezTo>
                  <a:cubicBezTo>
                    <a:pt x="5860" y="15376"/>
                    <a:pt x="21600" y="7688"/>
                    <a:pt x="11972" y="0"/>
                  </a:cubicBezTo>
                  <a:close/>
                  <a:moveTo>
                    <a:pt x="1256" y="20136"/>
                  </a:moveTo>
                  <a:cubicBezTo>
                    <a:pt x="586" y="20502"/>
                    <a:pt x="167" y="21234"/>
                    <a:pt x="0" y="21600"/>
                  </a:cubicBezTo>
                  <a:cubicBezTo>
                    <a:pt x="502" y="21234"/>
                    <a:pt x="921" y="20502"/>
                    <a:pt x="1256" y="2013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0" name="Google Shape;2736;p34"/>
            <p:cNvSpPr/>
            <p:nvPr/>
          </p:nvSpPr>
          <p:spPr>
            <a:xfrm>
              <a:off x="213378" y="1402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3" h="21600" fill="norm" stroke="1" extrusionOk="0">
                  <a:moveTo>
                    <a:pt x="13362" y="0"/>
                  </a:moveTo>
                  <a:cubicBezTo>
                    <a:pt x="5647" y="6300"/>
                    <a:pt x="-2067" y="21600"/>
                    <a:pt x="504" y="21600"/>
                  </a:cubicBezTo>
                  <a:cubicBezTo>
                    <a:pt x="2047" y="21600"/>
                    <a:pt x="7704" y="16200"/>
                    <a:pt x="195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1" name="Google Shape;2737;p34"/>
            <p:cNvSpPr/>
            <p:nvPr/>
          </p:nvSpPr>
          <p:spPr>
            <a:xfrm>
              <a:off x="212339" y="141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975" y="0"/>
                  </a:moveTo>
                  <a:cubicBezTo>
                    <a:pt x="13050" y="0"/>
                    <a:pt x="7875" y="5635"/>
                    <a:pt x="0" y="18313"/>
                  </a:cubicBezTo>
                  <a:cubicBezTo>
                    <a:pt x="1125" y="20661"/>
                    <a:pt x="2700" y="21600"/>
                    <a:pt x="4275" y="21600"/>
                  </a:cubicBezTo>
                  <a:cubicBezTo>
                    <a:pt x="11250" y="21600"/>
                    <a:pt x="21600" y="7513"/>
                    <a:pt x="21600" y="7513"/>
                  </a:cubicBezTo>
                  <a:lnTo>
                    <a:pt x="18900" y="7513"/>
                  </a:lnTo>
                  <a:cubicBezTo>
                    <a:pt x="18900" y="2817"/>
                    <a:pt x="18000" y="0"/>
                    <a:pt x="159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2" name="Google Shape;2738;p34"/>
            <p:cNvSpPr/>
            <p:nvPr/>
          </p:nvSpPr>
          <p:spPr>
            <a:xfrm>
              <a:off x="211456" y="1464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87" h="21600" fill="norm" stroke="1" extrusionOk="0">
                  <a:moveTo>
                    <a:pt x="14787" y="0"/>
                  </a:moveTo>
                  <a:cubicBezTo>
                    <a:pt x="-6813" y="7406"/>
                    <a:pt x="252" y="14811"/>
                    <a:pt x="5097" y="21600"/>
                  </a:cubicBezTo>
                  <a:cubicBezTo>
                    <a:pt x="9942" y="14811"/>
                    <a:pt x="12365" y="7406"/>
                    <a:pt x="1478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3" name="Google Shape;2739;p34"/>
            <p:cNvSpPr/>
            <p:nvPr/>
          </p:nvSpPr>
          <p:spPr>
            <a:xfrm>
              <a:off x="211048" y="1475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3600" y="0"/>
                  </a:moveTo>
                  <a:cubicBezTo>
                    <a:pt x="10800" y="0"/>
                    <a:pt x="10800" y="10800"/>
                    <a:pt x="0" y="21600"/>
                  </a:cubicBezTo>
                  <a:cubicBezTo>
                    <a:pt x="21600" y="10800"/>
                    <a:pt x="14400" y="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4" name="Google Shape;2740;p34"/>
            <p:cNvSpPr/>
            <p:nvPr/>
          </p:nvSpPr>
          <p:spPr>
            <a:xfrm>
              <a:off x="211184" y="1447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07" h="21600" fill="norm" stroke="1" extrusionOk="0">
                  <a:moveTo>
                    <a:pt x="18207" y="0"/>
                  </a:moveTo>
                  <a:cubicBezTo>
                    <a:pt x="3807" y="0"/>
                    <a:pt x="-3393" y="21600"/>
                    <a:pt x="1557" y="21600"/>
                  </a:cubicBezTo>
                  <a:cubicBezTo>
                    <a:pt x="3807" y="21600"/>
                    <a:pt x="9207" y="15709"/>
                    <a:pt x="182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5" name="Google Shape;2741;p34"/>
            <p:cNvSpPr/>
            <p:nvPr/>
          </p:nvSpPr>
          <p:spPr>
            <a:xfrm>
              <a:off x="213618" y="1393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18982" y="0"/>
                  </a:moveTo>
                  <a:cubicBezTo>
                    <a:pt x="17953" y="0"/>
                    <a:pt x="13325" y="3600"/>
                    <a:pt x="3553" y="13500"/>
                  </a:cubicBezTo>
                  <a:cubicBezTo>
                    <a:pt x="-47" y="19800"/>
                    <a:pt x="-561" y="21600"/>
                    <a:pt x="468" y="21600"/>
                  </a:cubicBezTo>
                  <a:cubicBezTo>
                    <a:pt x="3039" y="21600"/>
                    <a:pt x="21039" y="0"/>
                    <a:pt x="1898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6" name="Google Shape;2744;p34"/>
            <p:cNvSpPr/>
            <p:nvPr/>
          </p:nvSpPr>
          <p:spPr>
            <a:xfrm>
              <a:off x="203546" y="1176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9800" y="0"/>
                  </a:moveTo>
                  <a:cubicBezTo>
                    <a:pt x="18600" y="0"/>
                    <a:pt x="13200" y="5400"/>
                    <a:pt x="0" y="21600"/>
                  </a:cubicBezTo>
                  <a:lnTo>
                    <a:pt x="7200" y="21600"/>
                  </a:lnTo>
                  <a:cubicBezTo>
                    <a:pt x="11400" y="14400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7" name="Google Shape;2748;p34"/>
            <p:cNvSpPr/>
            <p:nvPr/>
          </p:nvSpPr>
          <p:spPr>
            <a:xfrm>
              <a:off x="191211" y="1176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33" y="5400"/>
                    <a:pt x="7267" y="16200"/>
                    <a:pt x="0" y="21600"/>
                  </a:cubicBezTo>
                  <a:cubicBezTo>
                    <a:pt x="7267" y="16200"/>
                    <a:pt x="12112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8" name="Google Shape;2751;p34"/>
            <p:cNvSpPr/>
            <p:nvPr/>
          </p:nvSpPr>
          <p:spPr>
            <a:xfrm>
              <a:off x="168764" y="54873"/>
              <a:ext cx="50787" cy="9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330" y="2509"/>
                  </a:moveTo>
                  <a:cubicBezTo>
                    <a:pt x="285" y="2552"/>
                    <a:pt x="225" y="2603"/>
                    <a:pt x="180" y="2663"/>
                  </a:cubicBezTo>
                  <a:cubicBezTo>
                    <a:pt x="255" y="2595"/>
                    <a:pt x="300" y="2543"/>
                    <a:pt x="330" y="2509"/>
                  </a:cubicBezTo>
                  <a:close/>
                  <a:moveTo>
                    <a:pt x="884" y="3067"/>
                  </a:moveTo>
                  <a:cubicBezTo>
                    <a:pt x="629" y="3119"/>
                    <a:pt x="539" y="3145"/>
                    <a:pt x="554" y="3145"/>
                  </a:cubicBezTo>
                  <a:cubicBezTo>
                    <a:pt x="584" y="3145"/>
                    <a:pt x="719" y="3119"/>
                    <a:pt x="884" y="3067"/>
                  </a:cubicBezTo>
                  <a:close/>
                  <a:moveTo>
                    <a:pt x="2983" y="5834"/>
                  </a:moveTo>
                  <a:cubicBezTo>
                    <a:pt x="2863" y="5894"/>
                    <a:pt x="2818" y="5937"/>
                    <a:pt x="2848" y="5937"/>
                  </a:cubicBezTo>
                  <a:cubicBezTo>
                    <a:pt x="2923" y="5903"/>
                    <a:pt x="2968" y="5877"/>
                    <a:pt x="2983" y="5834"/>
                  </a:cubicBezTo>
                  <a:close/>
                  <a:moveTo>
                    <a:pt x="3028" y="6238"/>
                  </a:moveTo>
                  <a:cubicBezTo>
                    <a:pt x="3043" y="6255"/>
                    <a:pt x="3058" y="6263"/>
                    <a:pt x="3073" y="6263"/>
                  </a:cubicBezTo>
                  <a:cubicBezTo>
                    <a:pt x="3058" y="6255"/>
                    <a:pt x="3043" y="6246"/>
                    <a:pt x="3028" y="6238"/>
                  </a:cubicBezTo>
                  <a:close/>
                  <a:moveTo>
                    <a:pt x="3282" y="6719"/>
                  </a:moveTo>
                  <a:cubicBezTo>
                    <a:pt x="3223" y="6727"/>
                    <a:pt x="3133" y="6736"/>
                    <a:pt x="3028" y="6753"/>
                  </a:cubicBezTo>
                  <a:cubicBezTo>
                    <a:pt x="3163" y="6753"/>
                    <a:pt x="3252" y="6736"/>
                    <a:pt x="3282" y="6719"/>
                  </a:cubicBezTo>
                  <a:close/>
                  <a:moveTo>
                    <a:pt x="5531" y="8592"/>
                  </a:moveTo>
                  <a:cubicBezTo>
                    <a:pt x="5501" y="8609"/>
                    <a:pt x="5426" y="8635"/>
                    <a:pt x="5351" y="8652"/>
                  </a:cubicBezTo>
                  <a:cubicBezTo>
                    <a:pt x="5411" y="8635"/>
                    <a:pt x="5471" y="8618"/>
                    <a:pt x="5531" y="8592"/>
                  </a:cubicBezTo>
                  <a:close/>
                  <a:moveTo>
                    <a:pt x="6086" y="10680"/>
                  </a:moveTo>
                  <a:cubicBezTo>
                    <a:pt x="5996" y="10688"/>
                    <a:pt x="5861" y="10714"/>
                    <a:pt x="5711" y="10740"/>
                  </a:cubicBezTo>
                  <a:cubicBezTo>
                    <a:pt x="5861" y="10740"/>
                    <a:pt x="5981" y="10723"/>
                    <a:pt x="6086" y="10680"/>
                  </a:cubicBezTo>
                  <a:close/>
                  <a:moveTo>
                    <a:pt x="11617" y="12140"/>
                  </a:moveTo>
                  <a:cubicBezTo>
                    <a:pt x="11587" y="12158"/>
                    <a:pt x="11542" y="12192"/>
                    <a:pt x="11482" y="12192"/>
                  </a:cubicBezTo>
                  <a:cubicBezTo>
                    <a:pt x="11467" y="12192"/>
                    <a:pt x="11437" y="12183"/>
                    <a:pt x="11422" y="12175"/>
                  </a:cubicBezTo>
                  <a:cubicBezTo>
                    <a:pt x="11497" y="12175"/>
                    <a:pt x="11557" y="12166"/>
                    <a:pt x="11617" y="12140"/>
                  </a:cubicBezTo>
                  <a:close/>
                  <a:moveTo>
                    <a:pt x="12141" y="12278"/>
                  </a:moveTo>
                  <a:cubicBezTo>
                    <a:pt x="12126" y="12286"/>
                    <a:pt x="12126" y="12295"/>
                    <a:pt x="12111" y="12304"/>
                  </a:cubicBezTo>
                  <a:cubicBezTo>
                    <a:pt x="12126" y="12295"/>
                    <a:pt x="12126" y="12286"/>
                    <a:pt x="12141" y="12278"/>
                  </a:cubicBezTo>
                  <a:close/>
                  <a:moveTo>
                    <a:pt x="7974" y="12235"/>
                  </a:moveTo>
                  <a:cubicBezTo>
                    <a:pt x="8109" y="12235"/>
                    <a:pt x="7974" y="12304"/>
                    <a:pt x="7854" y="12381"/>
                  </a:cubicBezTo>
                  <a:cubicBezTo>
                    <a:pt x="7674" y="12381"/>
                    <a:pt x="7315" y="12381"/>
                    <a:pt x="7674" y="12278"/>
                  </a:cubicBezTo>
                  <a:cubicBezTo>
                    <a:pt x="7824" y="12243"/>
                    <a:pt x="7929" y="12235"/>
                    <a:pt x="7974" y="12235"/>
                  </a:cubicBezTo>
                  <a:close/>
                  <a:moveTo>
                    <a:pt x="11062" y="14426"/>
                  </a:moveTo>
                  <a:cubicBezTo>
                    <a:pt x="11062" y="14426"/>
                    <a:pt x="11062" y="14426"/>
                    <a:pt x="11062" y="14529"/>
                  </a:cubicBezTo>
                  <a:cubicBezTo>
                    <a:pt x="10882" y="14529"/>
                    <a:pt x="10882" y="14426"/>
                    <a:pt x="11062" y="14426"/>
                  </a:cubicBezTo>
                  <a:close/>
                  <a:moveTo>
                    <a:pt x="15649" y="16050"/>
                  </a:moveTo>
                  <a:cubicBezTo>
                    <a:pt x="15619" y="16050"/>
                    <a:pt x="15589" y="16050"/>
                    <a:pt x="15559" y="16058"/>
                  </a:cubicBezTo>
                  <a:lnTo>
                    <a:pt x="15709" y="16058"/>
                  </a:lnTo>
                  <a:cubicBezTo>
                    <a:pt x="15694" y="16050"/>
                    <a:pt x="15664" y="16050"/>
                    <a:pt x="15649" y="16050"/>
                  </a:cubicBezTo>
                  <a:close/>
                  <a:moveTo>
                    <a:pt x="12711" y="18361"/>
                  </a:moveTo>
                  <a:cubicBezTo>
                    <a:pt x="12636" y="18378"/>
                    <a:pt x="12561" y="18395"/>
                    <a:pt x="12486" y="18412"/>
                  </a:cubicBezTo>
                  <a:cubicBezTo>
                    <a:pt x="12516" y="18421"/>
                    <a:pt x="12531" y="18421"/>
                    <a:pt x="12546" y="18430"/>
                  </a:cubicBezTo>
                  <a:cubicBezTo>
                    <a:pt x="12606" y="18404"/>
                    <a:pt x="12651" y="18378"/>
                    <a:pt x="12711" y="18361"/>
                  </a:cubicBezTo>
                  <a:close/>
                  <a:moveTo>
                    <a:pt x="12546" y="18430"/>
                  </a:moveTo>
                  <a:cubicBezTo>
                    <a:pt x="12381" y="18516"/>
                    <a:pt x="12246" y="18610"/>
                    <a:pt x="12141" y="18722"/>
                  </a:cubicBezTo>
                  <a:cubicBezTo>
                    <a:pt x="12486" y="18619"/>
                    <a:pt x="13026" y="18619"/>
                    <a:pt x="13385" y="18516"/>
                  </a:cubicBezTo>
                  <a:cubicBezTo>
                    <a:pt x="13221" y="18516"/>
                    <a:pt x="12891" y="18516"/>
                    <a:pt x="12546" y="18430"/>
                  </a:cubicBezTo>
                  <a:close/>
                  <a:moveTo>
                    <a:pt x="13580" y="19246"/>
                  </a:moveTo>
                  <a:cubicBezTo>
                    <a:pt x="13520" y="19272"/>
                    <a:pt x="13445" y="19306"/>
                    <a:pt x="13385" y="19332"/>
                  </a:cubicBezTo>
                  <a:cubicBezTo>
                    <a:pt x="13475" y="19306"/>
                    <a:pt x="13550" y="19280"/>
                    <a:pt x="13580" y="19246"/>
                  </a:cubicBezTo>
                  <a:close/>
                  <a:moveTo>
                    <a:pt x="1963" y="0"/>
                  </a:moveTo>
                  <a:cubicBezTo>
                    <a:pt x="-360" y="816"/>
                    <a:pt x="180" y="1229"/>
                    <a:pt x="0" y="1641"/>
                  </a:cubicBezTo>
                  <a:cubicBezTo>
                    <a:pt x="0" y="1641"/>
                    <a:pt x="0" y="2457"/>
                    <a:pt x="0" y="2560"/>
                  </a:cubicBezTo>
                  <a:cubicBezTo>
                    <a:pt x="165" y="2466"/>
                    <a:pt x="285" y="2414"/>
                    <a:pt x="345" y="2414"/>
                  </a:cubicBezTo>
                  <a:cubicBezTo>
                    <a:pt x="374" y="2414"/>
                    <a:pt x="389" y="2449"/>
                    <a:pt x="330" y="2509"/>
                  </a:cubicBezTo>
                  <a:cubicBezTo>
                    <a:pt x="464" y="2397"/>
                    <a:pt x="629" y="2328"/>
                    <a:pt x="884" y="2251"/>
                  </a:cubicBezTo>
                  <a:cubicBezTo>
                    <a:pt x="719" y="2560"/>
                    <a:pt x="539" y="2861"/>
                    <a:pt x="180" y="3170"/>
                  </a:cubicBezTo>
                  <a:cubicBezTo>
                    <a:pt x="359" y="3067"/>
                    <a:pt x="539" y="3067"/>
                    <a:pt x="884" y="3067"/>
                  </a:cubicBezTo>
                  <a:cubicBezTo>
                    <a:pt x="749" y="3299"/>
                    <a:pt x="629" y="3411"/>
                    <a:pt x="419" y="3411"/>
                  </a:cubicBezTo>
                  <a:cubicBezTo>
                    <a:pt x="345" y="3411"/>
                    <a:pt x="270" y="3402"/>
                    <a:pt x="180" y="3377"/>
                  </a:cubicBezTo>
                  <a:cubicBezTo>
                    <a:pt x="180" y="3377"/>
                    <a:pt x="3747" y="5009"/>
                    <a:pt x="1963" y="5009"/>
                  </a:cubicBezTo>
                  <a:cubicBezTo>
                    <a:pt x="2143" y="5061"/>
                    <a:pt x="2368" y="5086"/>
                    <a:pt x="2608" y="5086"/>
                  </a:cubicBezTo>
                  <a:cubicBezTo>
                    <a:pt x="2728" y="5086"/>
                    <a:pt x="2863" y="5086"/>
                    <a:pt x="2998" y="5069"/>
                  </a:cubicBezTo>
                  <a:cubicBezTo>
                    <a:pt x="2938" y="5095"/>
                    <a:pt x="2953" y="5112"/>
                    <a:pt x="3028" y="5112"/>
                  </a:cubicBezTo>
                  <a:cubicBezTo>
                    <a:pt x="2263" y="5207"/>
                    <a:pt x="3088" y="5602"/>
                    <a:pt x="2983" y="5834"/>
                  </a:cubicBezTo>
                  <a:cubicBezTo>
                    <a:pt x="3267" y="5696"/>
                    <a:pt x="3882" y="5447"/>
                    <a:pt x="4152" y="5447"/>
                  </a:cubicBezTo>
                  <a:cubicBezTo>
                    <a:pt x="4227" y="5447"/>
                    <a:pt x="4287" y="5473"/>
                    <a:pt x="4287" y="5525"/>
                  </a:cubicBezTo>
                  <a:cubicBezTo>
                    <a:pt x="4272" y="5516"/>
                    <a:pt x="4257" y="5516"/>
                    <a:pt x="4257" y="5516"/>
                  </a:cubicBezTo>
                  <a:cubicBezTo>
                    <a:pt x="4047" y="5516"/>
                    <a:pt x="3357" y="6272"/>
                    <a:pt x="3103" y="6272"/>
                  </a:cubicBezTo>
                  <a:cubicBezTo>
                    <a:pt x="3088" y="6272"/>
                    <a:pt x="3088" y="6263"/>
                    <a:pt x="3073" y="6263"/>
                  </a:cubicBezTo>
                  <a:cubicBezTo>
                    <a:pt x="3208" y="6341"/>
                    <a:pt x="3208" y="6349"/>
                    <a:pt x="3208" y="6444"/>
                  </a:cubicBezTo>
                  <a:cubicBezTo>
                    <a:pt x="3327" y="6444"/>
                    <a:pt x="4077" y="6358"/>
                    <a:pt x="4527" y="6358"/>
                  </a:cubicBezTo>
                  <a:cubicBezTo>
                    <a:pt x="4736" y="6358"/>
                    <a:pt x="4871" y="6375"/>
                    <a:pt x="4811" y="6444"/>
                  </a:cubicBezTo>
                  <a:cubicBezTo>
                    <a:pt x="4377" y="6547"/>
                    <a:pt x="4197" y="6573"/>
                    <a:pt x="4017" y="6573"/>
                  </a:cubicBezTo>
                  <a:cubicBezTo>
                    <a:pt x="3837" y="6573"/>
                    <a:pt x="3657" y="6547"/>
                    <a:pt x="3208" y="6547"/>
                  </a:cubicBezTo>
                  <a:cubicBezTo>
                    <a:pt x="3327" y="6616"/>
                    <a:pt x="3357" y="6676"/>
                    <a:pt x="3282" y="6719"/>
                  </a:cubicBezTo>
                  <a:cubicBezTo>
                    <a:pt x="3372" y="6710"/>
                    <a:pt x="3432" y="6702"/>
                    <a:pt x="3477" y="6702"/>
                  </a:cubicBezTo>
                  <a:cubicBezTo>
                    <a:pt x="3867" y="6702"/>
                    <a:pt x="3327" y="6968"/>
                    <a:pt x="3732" y="6968"/>
                  </a:cubicBezTo>
                  <a:cubicBezTo>
                    <a:pt x="3777" y="6968"/>
                    <a:pt x="3837" y="6968"/>
                    <a:pt x="3927" y="6959"/>
                  </a:cubicBezTo>
                  <a:cubicBezTo>
                    <a:pt x="3387" y="7063"/>
                    <a:pt x="3387" y="7063"/>
                    <a:pt x="3927" y="7063"/>
                  </a:cubicBezTo>
                  <a:cubicBezTo>
                    <a:pt x="3747" y="7166"/>
                    <a:pt x="3387" y="7166"/>
                    <a:pt x="3208" y="7166"/>
                  </a:cubicBezTo>
                  <a:cubicBezTo>
                    <a:pt x="3387" y="7260"/>
                    <a:pt x="3387" y="7363"/>
                    <a:pt x="3387" y="7569"/>
                  </a:cubicBezTo>
                  <a:cubicBezTo>
                    <a:pt x="3387" y="7363"/>
                    <a:pt x="3747" y="7260"/>
                    <a:pt x="4107" y="7166"/>
                  </a:cubicBezTo>
                  <a:cubicBezTo>
                    <a:pt x="4811" y="7260"/>
                    <a:pt x="3028" y="7673"/>
                    <a:pt x="3567" y="7879"/>
                  </a:cubicBezTo>
                  <a:cubicBezTo>
                    <a:pt x="3822" y="7733"/>
                    <a:pt x="3942" y="7655"/>
                    <a:pt x="3972" y="7655"/>
                  </a:cubicBezTo>
                  <a:cubicBezTo>
                    <a:pt x="3987" y="7655"/>
                    <a:pt x="3852" y="7758"/>
                    <a:pt x="3567" y="7982"/>
                  </a:cubicBezTo>
                  <a:cubicBezTo>
                    <a:pt x="3567" y="7982"/>
                    <a:pt x="4632" y="7879"/>
                    <a:pt x="4991" y="7879"/>
                  </a:cubicBezTo>
                  <a:cubicBezTo>
                    <a:pt x="4572" y="8119"/>
                    <a:pt x="4497" y="8188"/>
                    <a:pt x="4572" y="8188"/>
                  </a:cubicBezTo>
                  <a:cubicBezTo>
                    <a:pt x="4677" y="8188"/>
                    <a:pt x="5036" y="8059"/>
                    <a:pt x="5231" y="8059"/>
                  </a:cubicBezTo>
                  <a:cubicBezTo>
                    <a:pt x="5336" y="8059"/>
                    <a:pt x="5396" y="8094"/>
                    <a:pt x="5351" y="8188"/>
                  </a:cubicBezTo>
                  <a:cubicBezTo>
                    <a:pt x="5171" y="8283"/>
                    <a:pt x="4467" y="8386"/>
                    <a:pt x="4287" y="8386"/>
                  </a:cubicBezTo>
                  <a:cubicBezTo>
                    <a:pt x="4392" y="8583"/>
                    <a:pt x="4662" y="8704"/>
                    <a:pt x="4976" y="8704"/>
                  </a:cubicBezTo>
                  <a:cubicBezTo>
                    <a:pt x="5051" y="8704"/>
                    <a:pt x="5141" y="8695"/>
                    <a:pt x="5216" y="8678"/>
                  </a:cubicBezTo>
                  <a:cubicBezTo>
                    <a:pt x="4856" y="8755"/>
                    <a:pt x="4332" y="8824"/>
                    <a:pt x="4467" y="8901"/>
                  </a:cubicBezTo>
                  <a:cubicBezTo>
                    <a:pt x="4527" y="8979"/>
                    <a:pt x="4617" y="8996"/>
                    <a:pt x="4736" y="8996"/>
                  </a:cubicBezTo>
                  <a:cubicBezTo>
                    <a:pt x="4856" y="8996"/>
                    <a:pt x="5006" y="8970"/>
                    <a:pt x="5201" y="8970"/>
                  </a:cubicBezTo>
                  <a:cubicBezTo>
                    <a:pt x="5291" y="8970"/>
                    <a:pt x="5411" y="8979"/>
                    <a:pt x="5531" y="9004"/>
                  </a:cubicBezTo>
                  <a:cubicBezTo>
                    <a:pt x="5216" y="9090"/>
                    <a:pt x="5306" y="9331"/>
                    <a:pt x="4781" y="9331"/>
                  </a:cubicBezTo>
                  <a:cubicBezTo>
                    <a:pt x="4691" y="9331"/>
                    <a:pt x="4587" y="9322"/>
                    <a:pt x="4467" y="9314"/>
                  </a:cubicBezTo>
                  <a:cubicBezTo>
                    <a:pt x="4632" y="9511"/>
                    <a:pt x="4811" y="9717"/>
                    <a:pt x="4991" y="9924"/>
                  </a:cubicBezTo>
                  <a:lnTo>
                    <a:pt x="4632" y="10027"/>
                  </a:lnTo>
                  <a:lnTo>
                    <a:pt x="4991" y="10027"/>
                  </a:lnTo>
                  <a:cubicBezTo>
                    <a:pt x="4991" y="10233"/>
                    <a:pt x="4991" y="10439"/>
                    <a:pt x="5171" y="10637"/>
                  </a:cubicBezTo>
                  <a:cubicBezTo>
                    <a:pt x="5531" y="10534"/>
                    <a:pt x="5891" y="10439"/>
                    <a:pt x="6430" y="10439"/>
                  </a:cubicBezTo>
                  <a:cubicBezTo>
                    <a:pt x="6325" y="10551"/>
                    <a:pt x="6220" y="10637"/>
                    <a:pt x="6086" y="10680"/>
                  </a:cubicBezTo>
                  <a:cubicBezTo>
                    <a:pt x="6116" y="10680"/>
                    <a:pt x="6145" y="10680"/>
                    <a:pt x="6160" y="10680"/>
                  </a:cubicBezTo>
                  <a:cubicBezTo>
                    <a:pt x="6355" y="10680"/>
                    <a:pt x="6430" y="10748"/>
                    <a:pt x="6430" y="10946"/>
                  </a:cubicBezTo>
                  <a:cubicBezTo>
                    <a:pt x="6250" y="10946"/>
                    <a:pt x="5351" y="11049"/>
                    <a:pt x="4991" y="11152"/>
                  </a:cubicBezTo>
                  <a:cubicBezTo>
                    <a:pt x="5156" y="11118"/>
                    <a:pt x="5276" y="11109"/>
                    <a:pt x="5381" y="11109"/>
                  </a:cubicBezTo>
                  <a:cubicBezTo>
                    <a:pt x="5846" y="11109"/>
                    <a:pt x="5891" y="11341"/>
                    <a:pt x="6265" y="11341"/>
                  </a:cubicBezTo>
                  <a:cubicBezTo>
                    <a:pt x="6400" y="11341"/>
                    <a:pt x="6565" y="11316"/>
                    <a:pt x="6775" y="11255"/>
                  </a:cubicBezTo>
                  <a:cubicBezTo>
                    <a:pt x="6655" y="11324"/>
                    <a:pt x="6610" y="11401"/>
                    <a:pt x="6550" y="11401"/>
                  </a:cubicBezTo>
                  <a:cubicBezTo>
                    <a:pt x="6505" y="11401"/>
                    <a:pt x="6475" y="11384"/>
                    <a:pt x="6430" y="11358"/>
                  </a:cubicBezTo>
                  <a:cubicBezTo>
                    <a:pt x="6325" y="11410"/>
                    <a:pt x="6355" y="11427"/>
                    <a:pt x="6475" y="11427"/>
                  </a:cubicBezTo>
                  <a:cubicBezTo>
                    <a:pt x="6640" y="11427"/>
                    <a:pt x="6985" y="11384"/>
                    <a:pt x="7240" y="11384"/>
                  </a:cubicBezTo>
                  <a:cubicBezTo>
                    <a:pt x="7390" y="11384"/>
                    <a:pt x="7495" y="11401"/>
                    <a:pt x="7495" y="11462"/>
                  </a:cubicBezTo>
                  <a:cubicBezTo>
                    <a:pt x="7315" y="11762"/>
                    <a:pt x="7135" y="11865"/>
                    <a:pt x="8214" y="11865"/>
                  </a:cubicBezTo>
                  <a:cubicBezTo>
                    <a:pt x="7854" y="11968"/>
                    <a:pt x="7854" y="11968"/>
                    <a:pt x="8379" y="11968"/>
                  </a:cubicBezTo>
                  <a:cubicBezTo>
                    <a:pt x="7135" y="12484"/>
                    <a:pt x="7674" y="12072"/>
                    <a:pt x="6430" y="12888"/>
                  </a:cubicBezTo>
                  <a:cubicBezTo>
                    <a:pt x="7135" y="12587"/>
                    <a:pt x="7495" y="12484"/>
                    <a:pt x="8214" y="12484"/>
                  </a:cubicBezTo>
                  <a:cubicBezTo>
                    <a:pt x="7629" y="12647"/>
                    <a:pt x="7045" y="12819"/>
                    <a:pt x="7629" y="12819"/>
                  </a:cubicBezTo>
                  <a:cubicBezTo>
                    <a:pt x="7749" y="12819"/>
                    <a:pt x="7944" y="12811"/>
                    <a:pt x="8214" y="12785"/>
                  </a:cubicBezTo>
                  <a:cubicBezTo>
                    <a:pt x="8214" y="12888"/>
                    <a:pt x="8379" y="13506"/>
                    <a:pt x="8379" y="13506"/>
                  </a:cubicBezTo>
                  <a:cubicBezTo>
                    <a:pt x="8739" y="13455"/>
                    <a:pt x="8964" y="13429"/>
                    <a:pt x="9038" y="13429"/>
                  </a:cubicBezTo>
                  <a:cubicBezTo>
                    <a:pt x="9098" y="13429"/>
                    <a:pt x="9008" y="13455"/>
                    <a:pt x="8739" y="13506"/>
                  </a:cubicBezTo>
                  <a:cubicBezTo>
                    <a:pt x="9008" y="13455"/>
                    <a:pt x="9188" y="13429"/>
                    <a:pt x="9338" y="13429"/>
                  </a:cubicBezTo>
                  <a:cubicBezTo>
                    <a:pt x="9503" y="13429"/>
                    <a:pt x="9638" y="13455"/>
                    <a:pt x="9818" y="13506"/>
                  </a:cubicBezTo>
                  <a:cubicBezTo>
                    <a:pt x="9098" y="14013"/>
                    <a:pt x="10343" y="13610"/>
                    <a:pt x="9098" y="14013"/>
                  </a:cubicBezTo>
                  <a:cubicBezTo>
                    <a:pt x="10178" y="14116"/>
                    <a:pt x="9998" y="13910"/>
                    <a:pt x="10178" y="14323"/>
                  </a:cubicBezTo>
                  <a:cubicBezTo>
                    <a:pt x="10702" y="13910"/>
                    <a:pt x="12141" y="14013"/>
                    <a:pt x="12666" y="13910"/>
                  </a:cubicBezTo>
                  <a:cubicBezTo>
                    <a:pt x="12486" y="14013"/>
                    <a:pt x="11602" y="14220"/>
                    <a:pt x="11242" y="14220"/>
                  </a:cubicBezTo>
                  <a:cubicBezTo>
                    <a:pt x="11542" y="14091"/>
                    <a:pt x="11647" y="14031"/>
                    <a:pt x="11587" y="14031"/>
                  </a:cubicBezTo>
                  <a:cubicBezTo>
                    <a:pt x="11497" y="14031"/>
                    <a:pt x="11077" y="14142"/>
                    <a:pt x="10343" y="14323"/>
                  </a:cubicBezTo>
                  <a:cubicBezTo>
                    <a:pt x="10702" y="14323"/>
                    <a:pt x="10343" y="14426"/>
                    <a:pt x="9998" y="14632"/>
                  </a:cubicBezTo>
                  <a:cubicBezTo>
                    <a:pt x="10118" y="14632"/>
                    <a:pt x="10178" y="14615"/>
                    <a:pt x="10193" y="14615"/>
                  </a:cubicBezTo>
                  <a:cubicBezTo>
                    <a:pt x="10238" y="14615"/>
                    <a:pt x="10118" y="14666"/>
                    <a:pt x="9998" y="14933"/>
                  </a:cubicBezTo>
                  <a:cubicBezTo>
                    <a:pt x="10433" y="14881"/>
                    <a:pt x="10837" y="14855"/>
                    <a:pt x="11242" y="14855"/>
                  </a:cubicBezTo>
                  <a:cubicBezTo>
                    <a:pt x="11647" y="14855"/>
                    <a:pt x="12051" y="14881"/>
                    <a:pt x="12486" y="14933"/>
                  </a:cubicBezTo>
                  <a:cubicBezTo>
                    <a:pt x="11332" y="15087"/>
                    <a:pt x="11107" y="15113"/>
                    <a:pt x="11002" y="15113"/>
                  </a:cubicBezTo>
                  <a:cubicBezTo>
                    <a:pt x="10942" y="15113"/>
                    <a:pt x="10912" y="15105"/>
                    <a:pt x="10807" y="15105"/>
                  </a:cubicBezTo>
                  <a:cubicBezTo>
                    <a:pt x="10702" y="15105"/>
                    <a:pt x="10522" y="15113"/>
                    <a:pt x="10178" y="15139"/>
                  </a:cubicBezTo>
                  <a:cubicBezTo>
                    <a:pt x="10343" y="15139"/>
                    <a:pt x="10702" y="15139"/>
                    <a:pt x="10882" y="15242"/>
                  </a:cubicBezTo>
                  <a:cubicBezTo>
                    <a:pt x="10702" y="15242"/>
                    <a:pt x="10522" y="15345"/>
                    <a:pt x="10343" y="15448"/>
                  </a:cubicBezTo>
                  <a:cubicBezTo>
                    <a:pt x="10612" y="15397"/>
                    <a:pt x="10837" y="15371"/>
                    <a:pt x="11047" y="15371"/>
                  </a:cubicBezTo>
                  <a:cubicBezTo>
                    <a:pt x="11242" y="15371"/>
                    <a:pt x="11422" y="15397"/>
                    <a:pt x="11602" y="15448"/>
                  </a:cubicBezTo>
                  <a:cubicBezTo>
                    <a:pt x="11287" y="15534"/>
                    <a:pt x="11377" y="16325"/>
                    <a:pt x="12231" y="16325"/>
                  </a:cubicBezTo>
                  <a:cubicBezTo>
                    <a:pt x="12366" y="16325"/>
                    <a:pt x="12501" y="16307"/>
                    <a:pt x="12666" y="16264"/>
                  </a:cubicBezTo>
                  <a:cubicBezTo>
                    <a:pt x="12306" y="16368"/>
                    <a:pt x="11961" y="16471"/>
                    <a:pt x="11602" y="16574"/>
                  </a:cubicBezTo>
                  <a:cubicBezTo>
                    <a:pt x="12486" y="16368"/>
                    <a:pt x="13565" y="16264"/>
                    <a:pt x="14630" y="16161"/>
                  </a:cubicBezTo>
                  <a:cubicBezTo>
                    <a:pt x="13745" y="16368"/>
                    <a:pt x="12666" y="16677"/>
                    <a:pt x="11782" y="16780"/>
                  </a:cubicBezTo>
                  <a:cubicBezTo>
                    <a:pt x="11677" y="16892"/>
                    <a:pt x="11737" y="16935"/>
                    <a:pt x="11872" y="16935"/>
                  </a:cubicBezTo>
                  <a:cubicBezTo>
                    <a:pt x="12141" y="16935"/>
                    <a:pt x="12726" y="16771"/>
                    <a:pt x="12936" y="16703"/>
                  </a:cubicBezTo>
                  <a:cubicBezTo>
                    <a:pt x="12606" y="16806"/>
                    <a:pt x="12291" y="16995"/>
                    <a:pt x="11961" y="17184"/>
                  </a:cubicBezTo>
                  <a:cubicBezTo>
                    <a:pt x="12486" y="16986"/>
                    <a:pt x="12846" y="16986"/>
                    <a:pt x="13385" y="16883"/>
                  </a:cubicBezTo>
                  <a:cubicBezTo>
                    <a:pt x="13026" y="16986"/>
                    <a:pt x="12486" y="17081"/>
                    <a:pt x="12141" y="17184"/>
                  </a:cubicBezTo>
                  <a:cubicBezTo>
                    <a:pt x="11362" y="17364"/>
                    <a:pt x="12726" y="17613"/>
                    <a:pt x="13565" y="17613"/>
                  </a:cubicBezTo>
                  <a:cubicBezTo>
                    <a:pt x="13700" y="17613"/>
                    <a:pt x="13820" y="17613"/>
                    <a:pt x="13925" y="17596"/>
                  </a:cubicBezTo>
                  <a:cubicBezTo>
                    <a:pt x="13565" y="17699"/>
                    <a:pt x="13206" y="17802"/>
                    <a:pt x="12846" y="18009"/>
                  </a:cubicBezTo>
                  <a:cubicBezTo>
                    <a:pt x="14090" y="17699"/>
                    <a:pt x="15169" y="17596"/>
                    <a:pt x="16413" y="17493"/>
                  </a:cubicBezTo>
                  <a:cubicBezTo>
                    <a:pt x="15889" y="17596"/>
                    <a:pt x="16054" y="17699"/>
                    <a:pt x="16593" y="17699"/>
                  </a:cubicBezTo>
                  <a:cubicBezTo>
                    <a:pt x="15049" y="17940"/>
                    <a:pt x="13595" y="17991"/>
                    <a:pt x="12711" y="18361"/>
                  </a:cubicBezTo>
                  <a:cubicBezTo>
                    <a:pt x="13056" y="18275"/>
                    <a:pt x="13400" y="18241"/>
                    <a:pt x="13745" y="18241"/>
                  </a:cubicBezTo>
                  <a:cubicBezTo>
                    <a:pt x="14045" y="18241"/>
                    <a:pt x="14330" y="18266"/>
                    <a:pt x="14630" y="18309"/>
                  </a:cubicBezTo>
                  <a:cubicBezTo>
                    <a:pt x="14090" y="18516"/>
                    <a:pt x="13565" y="18619"/>
                    <a:pt x="13206" y="18722"/>
                  </a:cubicBezTo>
                  <a:cubicBezTo>
                    <a:pt x="13700" y="18816"/>
                    <a:pt x="13730" y="18825"/>
                    <a:pt x="13311" y="18825"/>
                  </a:cubicBezTo>
                  <a:cubicBezTo>
                    <a:pt x="13281" y="18816"/>
                    <a:pt x="13251" y="18808"/>
                    <a:pt x="13236" y="18808"/>
                  </a:cubicBezTo>
                  <a:cubicBezTo>
                    <a:pt x="13221" y="18808"/>
                    <a:pt x="13206" y="18816"/>
                    <a:pt x="13206" y="18825"/>
                  </a:cubicBezTo>
                  <a:cubicBezTo>
                    <a:pt x="13236" y="18825"/>
                    <a:pt x="13281" y="18825"/>
                    <a:pt x="13311" y="18825"/>
                  </a:cubicBezTo>
                  <a:cubicBezTo>
                    <a:pt x="13490" y="18885"/>
                    <a:pt x="13805" y="19083"/>
                    <a:pt x="13580" y="19246"/>
                  </a:cubicBezTo>
                  <a:cubicBezTo>
                    <a:pt x="14480" y="18868"/>
                    <a:pt x="15799" y="18498"/>
                    <a:pt x="16953" y="18309"/>
                  </a:cubicBezTo>
                  <a:cubicBezTo>
                    <a:pt x="16054" y="19031"/>
                    <a:pt x="15529" y="18722"/>
                    <a:pt x="14090" y="19332"/>
                  </a:cubicBezTo>
                  <a:cubicBezTo>
                    <a:pt x="14390" y="19289"/>
                    <a:pt x="14570" y="19272"/>
                    <a:pt x="14630" y="19272"/>
                  </a:cubicBezTo>
                  <a:cubicBezTo>
                    <a:pt x="14720" y="19272"/>
                    <a:pt x="14585" y="19315"/>
                    <a:pt x="14270" y="19435"/>
                  </a:cubicBezTo>
                  <a:cubicBezTo>
                    <a:pt x="14420" y="19435"/>
                    <a:pt x="15469" y="19306"/>
                    <a:pt x="16263" y="19306"/>
                  </a:cubicBezTo>
                  <a:cubicBezTo>
                    <a:pt x="16458" y="19306"/>
                    <a:pt x="16638" y="19315"/>
                    <a:pt x="16773" y="19332"/>
                  </a:cubicBezTo>
                  <a:cubicBezTo>
                    <a:pt x="15709" y="19538"/>
                    <a:pt x="15889" y="20260"/>
                    <a:pt x="15349" y="20560"/>
                  </a:cubicBezTo>
                  <a:cubicBezTo>
                    <a:pt x="15904" y="20406"/>
                    <a:pt x="16563" y="20053"/>
                    <a:pt x="17508" y="20053"/>
                  </a:cubicBezTo>
                  <a:cubicBezTo>
                    <a:pt x="17777" y="20053"/>
                    <a:pt x="18062" y="20088"/>
                    <a:pt x="18377" y="20157"/>
                  </a:cubicBezTo>
                  <a:cubicBezTo>
                    <a:pt x="18197" y="20260"/>
                    <a:pt x="18197" y="20260"/>
                    <a:pt x="18017" y="20354"/>
                  </a:cubicBezTo>
                  <a:cubicBezTo>
                    <a:pt x="18377" y="20354"/>
                    <a:pt x="18917" y="20457"/>
                    <a:pt x="19276" y="20560"/>
                  </a:cubicBezTo>
                  <a:cubicBezTo>
                    <a:pt x="18137" y="21136"/>
                    <a:pt x="17702" y="21325"/>
                    <a:pt x="17583" y="21325"/>
                  </a:cubicBezTo>
                  <a:cubicBezTo>
                    <a:pt x="17388" y="21325"/>
                    <a:pt x="18062" y="20792"/>
                    <a:pt x="17852" y="20663"/>
                  </a:cubicBezTo>
                  <a:cubicBezTo>
                    <a:pt x="17852" y="20767"/>
                    <a:pt x="17807" y="20818"/>
                    <a:pt x="17732" y="20818"/>
                  </a:cubicBezTo>
                  <a:cubicBezTo>
                    <a:pt x="17672" y="20818"/>
                    <a:pt x="17583" y="20767"/>
                    <a:pt x="17493" y="20663"/>
                  </a:cubicBezTo>
                  <a:cubicBezTo>
                    <a:pt x="17313" y="20973"/>
                    <a:pt x="17313" y="21282"/>
                    <a:pt x="17493" y="21480"/>
                  </a:cubicBezTo>
                  <a:cubicBezTo>
                    <a:pt x="17493" y="21480"/>
                    <a:pt x="18677" y="21222"/>
                    <a:pt x="19276" y="21222"/>
                  </a:cubicBezTo>
                  <a:cubicBezTo>
                    <a:pt x="19531" y="21222"/>
                    <a:pt x="19681" y="21265"/>
                    <a:pt x="19636" y="21377"/>
                  </a:cubicBezTo>
                  <a:cubicBezTo>
                    <a:pt x="19606" y="21368"/>
                    <a:pt x="19591" y="21368"/>
                    <a:pt x="19561" y="21368"/>
                  </a:cubicBezTo>
                  <a:cubicBezTo>
                    <a:pt x="19426" y="21368"/>
                    <a:pt x="19201" y="21480"/>
                    <a:pt x="19067" y="21557"/>
                  </a:cubicBezTo>
                  <a:cubicBezTo>
                    <a:pt x="19516" y="21505"/>
                    <a:pt x="20775" y="21557"/>
                    <a:pt x="21240" y="21377"/>
                  </a:cubicBezTo>
                  <a:lnTo>
                    <a:pt x="20161" y="21377"/>
                  </a:lnTo>
                  <a:cubicBezTo>
                    <a:pt x="20521" y="21282"/>
                    <a:pt x="20700" y="21076"/>
                    <a:pt x="21060" y="20870"/>
                  </a:cubicBezTo>
                  <a:cubicBezTo>
                    <a:pt x="20521" y="20973"/>
                    <a:pt x="19801" y="20973"/>
                    <a:pt x="19276" y="20973"/>
                  </a:cubicBezTo>
                  <a:cubicBezTo>
                    <a:pt x="19651" y="20895"/>
                    <a:pt x="19756" y="20827"/>
                    <a:pt x="19606" y="20827"/>
                  </a:cubicBezTo>
                  <a:cubicBezTo>
                    <a:pt x="19546" y="20827"/>
                    <a:pt x="19426" y="20835"/>
                    <a:pt x="19276" y="20870"/>
                  </a:cubicBezTo>
                  <a:cubicBezTo>
                    <a:pt x="20880" y="20354"/>
                    <a:pt x="18917" y="18009"/>
                    <a:pt x="17493" y="18009"/>
                  </a:cubicBezTo>
                  <a:cubicBezTo>
                    <a:pt x="17672" y="18009"/>
                    <a:pt x="16773" y="16883"/>
                    <a:pt x="16953" y="16677"/>
                  </a:cubicBezTo>
                  <a:cubicBezTo>
                    <a:pt x="16743" y="16789"/>
                    <a:pt x="16668" y="16832"/>
                    <a:pt x="16638" y="16832"/>
                  </a:cubicBezTo>
                  <a:cubicBezTo>
                    <a:pt x="16593" y="16832"/>
                    <a:pt x="16953" y="16574"/>
                    <a:pt x="16953" y="16574"/>
                  </a:cubicBezTo>
                  <a:cubicBezTo>
                    <a:pt x="16773" y="16574"/>
                    <a:pt x="16413" y="16677"/>
                    <a:pt x="16054" y="16780"/>
                  </a:cubicBezTo>
                  <a:cubicBezTo>
                    <a:pt x="16233" y="16574"/>
                    <a:pt x="16233" y="16471"/>
                    <a:pt x="16413" y="16368"/>
                  </a:cubicBezTo>
                  <a:lnTo>
                    <a:pt x="14989" y="16368"/>
                  </a:lnTo>
                  <a:cubicBezTo>
                    <a:pt x="14974" y="16376"/>
                    <a:pt x="14959" y="16385"/>
                    <a:pt x="14959" y="16385"/>
                  </a:cubicBezTo>
                  <a:cubicBezTo>
                    <a:pt x="14944" y="16385"/>
                    <a:pt x="15319" y="16127"/>
                    <a:pt x="15559" y="16058"/>
                  </a:cubicBezTo>
                  <a:lnTo>
                    <a:pt x="14809" y="16058"/>
                  </a:lnTo>
                  <a:cubicBezTo>
                    <a:pt x="15289" y="15792"/>
                    <a:pt x="15679" y="15697"/>
                    <a:pt x="15424" y="15697"/>
                  </a:cubicBezTo>
                  <a:cubicBezTo>
                    <a:pt x="15289" y="15697"/>
                    <a:pt x="14989" y="15723"/>
                    <a:pt x="14450" y="15758"/>
                  </a:cubicBezTo>
                  <a:cubicBezTo>
                    <a:pt x="14615" y="15568"/>
                    <a:pt x="14480" y="14383"/>
                    <a:pt x="14195" y="14383"/>
                  </a:cubicBezTo>
                  <a:cubicBezTo>
                    <a:pt x="14180" y="14383"/>
                    <a:pt x="14165" y="14383"/>
                    <a:pt x="14165" y="14391"/>
                  </a:cubicBezTo>
                  <a:cubicBezTo>
                    <a:pt x="14480" y="14185"/>
                    <a:pt x="14854" y="13799"/>
                    <a:pt x="14300" y="13799"/>
                  </a:cubicBezTo>
                  <a:cubicBezTo>
                    <a:pt x="14240" y="13799"/>
                    <a:pt x="14180" y="13799"/>
                    <a:pt x="14090" y="13807"/>
                  </a:cubicBezTo>
                  <a:cubicBezTo>
                    <a:pt x="14450" y="13610"/>
                    <a:pt x="14450" y="13610"/>
                    <a:pt x="14989" y="13610"/>
                  </a:cubicBezTo>
                  <a:cubicBezTo>
                    <a:pt x="14959" y="13584"/>
                    <a:pt x="14839" y="13575"/>
                    <a:pt x="14690" y="13575"/>
                  </a:cubicBezTo>
                  <a:cubicBezTo>
                    <a:pt x="14090" y="13575"/>
                    <a:pt x="12816" y="13713"/>
                    <a:pt x="12666" y="13713"/>
                  </a:cubicBezTo>
                  <a:cubicBezTo>
                    <a:pt x="14255" y="13000"/>
                    <a:pt x="11287" y="13197"/>
                    <a:pt x="12111" y="12304"/>
                  </a:cubicBezTo>
                  <a:cubicBezTo>
                    <a:pt x="11931" y="12484"/>
                    <a:pt x="11587" y="12484"/>
                    <a:pt x="11422" y="12484"/>
                  </a:cubicBezTo>
                  <a:cubicBezTo>
                    <a:pt x="11572" y="12226"/>
                    <a:pt x="11617" y="12149"/>
                    <a:pt x="11632" y="12132"/>
                  </a:cubicBezTo>
                  <a:cubicBezTo>
                    <a:pt x="12021" y="11986"/>
                    <a:pt x="12231" y="11462"/>
                    <a:pt x="12846" y="11462"/>
                  </a:cubicBezTo>
                  <a:cubicBezTo>
                    <a:pt x="12756" y="11410"/>
                    <a:pt x="12621" y="11384"/>
                    <a:pt x="12471" y="11384"/>
                  </a:cubicBezTo>
                  <a:cubicBezTo>
                    <a:pt x="12306" y="11384"/>
                    <a:pt x="12141" y="11410"/>
                    <a:pt x="11961" y="11462"/>
                  </a:cubicBezTo>
                  <a:cubicBezTo>
                    <a:pt x="12951" y="11118"/>
                    <a:pt x="12831" y="11058"/>
                    <a:pt x="12441" y="11058"/>
                  </a:cubicBezTo>
                  <a:cubicBezTo>
                    <a:pt x="12261" y="11058"/>
                    <a:pt x="12006" y="11075"/>
                    <a:pt x="11782" y="11075"/>
                  </a:cubicBezTo>
                  <a:cubicBezTo>
                    <a:pt x="11647" y="11075"/>
                    <a:pt x="11512" y="11066"/>
                    <a:pt x="11422" y="11049"/>
                  </a:cubicBezTo>
                  <a:cubicBezTo>
                    <a:pt x="10957" y="10869"/>
                    <a:pt x="11827" y="10396"/>
                    <a:pt x="10927" y="10396"/>
                  </a:cubicBezTo>
                  <a:cubicBezTo>
                    <a:pt x="10792" y="10396"/>
                    <a:pt x="10597" y="10405"/>
                    <a:pt x="10343" y="10439"/>
                  </a:cubicBezTo>
                  <a:cubicBezTo>
                    <a:pt x="10882" y="10336"/>
                    <a:pt x="10522" y="9717"/>
                    <a:pt x="10522" y="9511"/>
                  </a:cubicBezTo>
                  <a:cubicBezTo>
                    <a:pt x="10522" y="9511"/>
                    <a:pt x="9458" y="9004"/>
                    <a:pt x="9098" y="9004"/>
                  </a:cubicBezTo>
                  <a:cubicBezTo>
                    <a:pt x="9458" y="8695"/>
                    <a:pt x="9818" y="7982"/>
                    <a:pt x="9458" y="7569"/>
                  </a:cubicBezTo>
                  <a:cubicBezTo>
                    <a:pt x="9383" y="7492"/>
                    <a:pt x="9218" y="7458"/>
                    <a:pt x="8994" y="7458"/>
                  </a:cubicBezTo>
                  <a:cubicBezTo>
                    <a:pt x="8619" y="7458"/>
                    <a:pt x="8109" y="7544"/>
                    <a:pt x="7674" y="7673"/>
                  </a:cubicBezTo>
                  <a:cubicBezTo>
                    <a:pt x="8019" y="7080"/>
                    <a:pt x="7689" y="5722"/>
                    <a:pt x="7674" y="5722"/>
                  </a:cubicBezTo>
                  <a:cubicBezTo>
                    <a:pt x="7674" y="5722"/>
                    <a:pt x="7674" y="5722"/>
                    <a:pt x="7674" y="5731"/>
                  </a:cubicBezTo>
                  <a:cubicBezTo>
                    <a:pt x="7495" y="5731"/>
                    <a:pt x="7135" y="5834"/>
                    <a:pt x="6955" y="5937"/>
                  </a:cubicBezTo>
                  <a:cubicBezTo>
                    <a:pt x="6835" y="5782"/>
                    <a:pt x="6895" y="5688"/>
                    <a:pt x="7135" y="5688"/>
                  </a:cubicBezTo>
                  <a:cubicBezTo>
                    <a:pt x="7240" y="5688"/>
                    <a:pt x="7345" y="5705"/>
                    <a:pt x="7495" y="5731"/>
                  </a:cubicBezTo>
                  <a:cubicBezTo>
                    <a:pt x="7390" y="5611"/>
                    <a:pt x="7285" y="5559"/>
                    <a:pt x="7150" y="5559"/>
                  </a:cubicBezTo>
                  <a:cubicBezTo>
                    <a:pt x="7045" y="5559"/>
                    <a:pt x="6925" y="5585"/>
                    <a:pt x="6775" y="5628"/>
                  </a:cubicBezTo>
                  <a:cubicBezTo>
                    <a:pt x="7135" y="5525"/>
                    <a:pt x="7315" y="5421"/>
                    <a:pt x="7674" y="5421"/>
                  </a:cubicBezTo>
                  <a:cubicBezTo>
                    <a:pt x="7674" y="5421"/>
                    <a:pt x="7270" y="5336"/>
                    <a:pt x="7015" y="5336"/>
                  </a:cubicBezTo>
                  <a:cubicBezTo>
                    <a:pt x="6880" y="5336"/>
                    <a:pt x="6775" y="5353"/>
                    <a:pt x="6775" y="5421"/>
                  </a:cubicBezTo>
                  <a:cubicBezTo>
                    <a:pt x="6775" y="5353"/>
                    <a:pt x="6865" y="5327"/>
                    <a:pt x="6910" y="5293"/>
                  </a:cubicBezTo>
                  <a:cubicBezTo>
                    <a:pt x="6925" y="5301"/>
                    <a:pt x="6940" y="5310"/>
                    <a:pt x="6955" y="5318"/>
                  </a:cubicBezTo>
                  <a:lnTo>
                    <a:pt x="6955" y="5215"/>
                  </a:lnTo>
                  <a:cubicBezTo>
                    <a:pt x="6955" y="5250"/>
                    <a:pt x="6940" y="5275"/>
                    <a:pt x="6910" y="5293"/>
                  </a:cubicBezTo>
                  <a:cubicBezTo>
                    <a:pt x="6820" y="5215"/>
                    <a:pt x="6955" y="5215"/>
                    <a:pt x="6955" y="5215"/>
                  </a:cubicBezTo>
                  <a:cubicBezTo>
                    <a:pt x="7135" y="5112"/>
                    <a:pt x="7315" y="5215"/>
                    <a:pt x="7135" y="4915"/>
                  </a:cubicBezTo>
                  <a:cubicBezTo>
                    <a:pt x="6955" y="4915"/>
                    <a:pt x="6071" y="5215"/>
                    <a:pt x="5891" y="5215"/>
                  </a:cubicBezTo>
                  <a:cubicBezTo>
                    <a:pt x="7495" y="4605"/>
                    <a:pt x="5351" y="4090"/>
                    <a:pt x="4811" y="4090"/>
                  </a:cubicBezTo>
                  <a:cubicBezTo>
                    <a:pt x="5171" y="3987"/>
                    <a:pt x="5711" y="3789"/>
                    <a:pt x="5891" y="3480"/>
                  </a:cubicBezTo>
                  <a:cubicBezTo>
                    <a:pt x="5531" y="3480"/>
                    <a:pt x="4991" y="3480"/>
                    <a:pt x="4632" y="3583"/>
                  </a:cubicBezTo>
                  <a:cubicBezTo>
                    <a:pt x="4811" y="3067"/>
                    <a:pt x="6071" y="2560"/>
                    <a:pt x="4287" y="2560"/>
                  </a:cubicBezTo>
                  <a:cubicBezTo>
                    <a:pt x="4467" y="2457"/>
                    <a:pt x="4632" y="2354"/>
                    <a:pt x="4991" y="2148"/>
                  </a:cubicBezTo>
                  <a:cubicBezTo>
                    <a:pt x="4287" y="2045"/>
                    <a:pt x="2323" y="1332"/>
                    <a:pt x="3567" y="309"/>
                  </a:cubicBezTo>
                  <a:cubicBezTo>
                    <a:pt x="3208" y="309"/>
                    <a:pt x="2848" y="412"/>
                    <a:pt x="2503" y="516"/>
                  </a:cubicBezTo>
                  <a:cubicBezTo>
                    <a:pt x="2668" y="412"/>
                    <a:pt x="2668" y="309"/>
                    <a:pt x="2848" y="103"/>
                  </a:cubicBezTo>
                  <a:cubicBezTo>
                    <a:pt x="2668" y="103"/>
                    <a:pt x="2323" y="103"/>
                    <a:pt x="1963" y="0"/>
                  </a:cubicBezTo>
                  <a:close/>
                  <a:moveTo>
                    <a:pt x="19067" y="21557"/>
                  </a:moveTo>
                  <a:cubicBezTo>
                    <a:pt x="18992" y="21557"/>
                    <a:pt x="18947" y="21574"/>
                    <a:pt x="18917" y="21583"/>
                  </a:cubicBezTo>
                  <a:cubicBezTo>
                    <a:pt x="18917" y="21600"/>
                    <a:pt x="18917" y="21600"/>
                    <a:pt x="18932" y="21600"/>
                  </a:cubicBezTo>
                  <a:cubicBezTo>
                    <a:pt x="18962" y="21600"/>
                    <a:pt x="19007" y="21583"/>
                    <a:pt x="19067" y="215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79" name="Google Shape;2754;p34"/>
            <p:cNvSpPr/>
            <p:nvPr/>
          </p:nvSpPr>
          <p:spPr>
            <a:xfrm>
              <a:off x="209565" y="1392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63" h="21600" fill="norm" stroke="1" extrusionOk="0">
                  <a:moveTo>
                    <a:pt x="4226" y="0"/>
                  </a:moveTo>
                  <a:cubicBezTo>
                    <a:pt x="-3090" y="15429"/>
                    <a:pt x="394" y="21600"/>
                    <a:pt x="4923" y="21600"/>
                  </a:cubicBezTo>
                  <a:cubicBezTo>
                    <a:pt x="10845" y="21600"/>
                    <a:pt x="18510" y="10800"/>
                    <a:pt x="422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0" name="Google Shape;2756;p34"/>
            <p:cNvSpPr/>
            <p:nvPr/>
          </p:nvSpPr>
          <p:spPr>
            <a:xfrm>
              <a:off x="211149" y="1348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43" h="21600" fill="norm" stroke="1" extrusionOk="0">
                  <a:moveTo>
                    <a:pt x="15366" y="0"/>
                  </a:moveTo>
                  <a:cubicBezTo>
                    <a:pt x="10958" y="0"/>
                    <a:pt x="-4471" y="10165"/>
                    <a:pt x="1260" y="20329"/>
                  </a:cubicBezTo>
                  <a:cubicBezTo>
                    <a:pt x="3023" y="16518"/>
                    <a:pt x="16688" y="6353"/>
                    <a:pt x="12280" y="6353"/>
                  </a:cubicBezTo>
                  <a:cubicBezTo>
                    <a:pt x="17129" y="2541"/>
                    <a:pt x="17129" y="0"/>
                    <a:pt x="15366" y="0"/>
                  </a:cubicBezTo>
                  <a:close/>
                  <a:moveTo>
                    <a:pt x="1260" y="20329"/>
                  </a:moveTo>
                  <a:cubicBezTo>
                    <a:pt x="819" y="21600"/>
                    <a:pt x="819" y="21600"/>
                    <a:pt x="1700" y="21600"/>
                  </a:cubicBezTo>
                  <a:cubicBezTo>
                    <a:pt x="1700" y="21600"/>
                    <a:pt x="1260" y="20329"/>
                    <a:pt x="1260" y="203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1" name="Google Shape;2757;p34"/>
            <p:cNvSpPr/>
            <p:nvPr/>
          </p:nvSpPr>
          <p:spPr>
            <a:xfrm>
              <a:off x="206891" y="1402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0" y="0"/>
                    <a:pt x="5760" y="14400"/>
                    <a:pt x="0" y="21600"/>
                  </a:cubicBezTo>
                  <a:cubicBezTo>
                    <a:pt x="16560" y="54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2" name="Google Shape;2759;p34"/>
            <p:cNvSpPr/>
            <p:nvPr/>
          </p:nvSpPr>
          <p:spPr>
            <a:xfrm>
              <a:off x="203711" y="1333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9" h="21600" fill="norm" stroke="1" extrusionOk="0">
                  <a:moveTo>
                    <a:pt x="16889" y="0"/>
                  </a:moveTo>
                  <a:cubicBezTo>
                    <a:pt x="-4711" y="8400"/>
                    <a:pt x="-1625" y="21600"/>
                    <a:pt x="4546" y="21600"/>
                  </a:cubicBezTo>
                  <a:cubicBezTo>
                    <a:pt x="10718" y="21600"/>
                    <a:pt x="16889" y="16800"/>
                    <a:pt x="168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3" name="Google Shape;2760;p34"/>
            <p:cNvSpPr/>
            <p:nvPr/>
          </p:nvSpPr>
          <p:spPr>
            <a:xfrm>
              <a:off x="201974" y="1361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fill="norm" stroke="1" extrusionOk="0">
                  <a:moveTo>
                    <a:pt x="20043" y="0"/>
                  </a:moveTo>
                  <a:cubicBezTo>
                    <a:pt x="19061" y="0"/>
                    <a:pt x="14152" y="4154"/>
                    <a:pt x="1389" y="18277"/>
                  </a:cubicBezTo>
                  <a:cubicBezTo>
                    <a:pt x="407" y="20769"/>
                    <a:pt x="-575" y="21600"/>
                    <a:pt x="407" y="21600"/>
                  </a:cubicBezTo>
                  <a:cubicBezTo>
                    <a:pt x="2370" y="21600"/>
                    <a:pt x="21025" y="0"/>
                    <a:pt x="200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4" name="Google Shape;2761;p34"/>
            <p:cNvSpPr/>
            <p:nvPr/>
          </p:nvSpPr>
          <p:spPr>
            <a:xfrm>
              <a:off x="200128" y="1353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1" h="21600" fill="norm" stroke="1" extrusionOk="0">
                  <a:moveTo>
                    <a:pt x="6013" y="0"/>
                  </a:moveTo>
                  <a:cubicBezTo>
                    <a:pt x="1272" y="0"/>
                    <a:pt x="-1889" y="4320"/>
                    <a:pt x="1272" y="21600"/>
                  </a:cubicBezTo>
                  <a:cubicBezTo>
                    <a:pt x="4433" y="12960"/>
                    <a:pt x="9174" y="12960"/>
                    <a:pt x="12862" y="12960"/>
                  </a:cubicBezTo>
                  <a:cubicBezTo>
                    <a:pt x="16550" y="12960"/>
                    <a:pt x="19711" y="12960"/>
                    <a:pt x="19711" y="4320"/>
                  </a:cubicBezTo>
                  <a:cubicBezTo>
                    <a:pt x="16550" y="4320"/>
                    <a:pt x="10755" y="0"/>
                    <a:pt x="60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5" name="Google Shape;2762;p34"/>
            <p:cNvSpPr/>
            <p:nvPr/>
          </p:nvSpPr>
          <p:spPr>
            <a:xfrm>
              <a:off x="200155" y="1266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20880" y="0"/>
                  </a:moveTo>
                  <a:cubicBezTo>
                    <a:pt x="20160" y="0"/>
                    <a:pt x="13320" y="6574"/>
                    <a:pt x="0" y="21600"/>
                  </a:cubicBezTo>
                  <a:cubicBezTo>
                    <a:pt x="14040" y="9391"/>
                    <a:pt x="21600" y="0"/>
                    <a:pt x="20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6" name="Google Shape;2764;p34"/>
            <p:cNvSpPr/>
            <p:nvPr/>
          </p:nvSpPr>
          <p:spPr>
            <a:xfrm>
              <a:off x="170173" y="475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408" h="11408" fill="norm" stroke="1" extrusionOk="0">
                  <a:moveTo>
                    <a:pt x="11408" y="0"/>
                  </a:moveTo>
                  <a:cubicBezTo>
                    <a:pt x="-10192" y="21600"/>
                    <a:pt x="4208" y="7200"/>
                    <a:pt x="1140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7" name="Google Shape;2765;p34"/>
            <p:cNvSpPr/>
            <p:nvPr/>
          </p:nvSpPr>
          <p:spPr>
            <a:xfrm>
              <a:off x="169022" y="475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8" name="Google Shape;2766;p34"/>
            <p:cNvSpPr/>
            <p:nvPr/>
          </p:nvSpPr>
          <p:spPr>
            <a:xfrm>
              <a:off x="179099" y="1023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0"/>
                  </a:moveTo>
                  <a:cubicBezTo>
                    <a:pt x="-12000" y="21600"/>
                    <a:pt x="9600" y="0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89" name="Google Shape;2767;p34"/>
            <p:cNvSpPr/>
            <p:nvPr/>
          </p:nvSpPr>
          <p:spPr>
            <a:xfrm>
              <a:off x="177918" y="969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20291" y="0"/>
                  </a:moveTo>
                  <a:cubicBezTo>
                    <a:pt x="18982" y="0"/>
                    <a:pt x="13091" y="4985"/>
                    <a:pt x="0" y="21600"/>
                  </a:cubicBezTo>
                  <a:cubicBezTo>
                    <a:pt x="13091" y="11631"/>
                    <a:pt x="21600" y="0"/>
                    <a:pt x="202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0" name="Google Shape;2768;p34"/>
            <p:cNvSpPr/>
            <p:nvPr/>
          </p:nvSpPr>
          <p:spPr>
            <a:xfrm>
              <a:off x="174318" y="938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00" h="21600" fill="norm" stroke="1" extrusionOk="0">
                  <a:moveTo>
                    <a:pt x="16200" y="0"/>
                  </a:moveTo>
                  <a:cubicBezTo>
                    <a:pt x="13886" y="0"/>
                    <a:pt x="9257" y="2160"/>
                    <a:pt x="0" y="8640"/>
                  </a:cubicBezTo>
                  <a:cubicBezTo>
                    <a:pt x="0" y="20520"/>
                    <a:pt x="7714" y="21600"/>
                    <a:pt x="9257" y="21600"/>
                  </a:cubicBezTo>
                  <a:cubicBezTo>
                    <a:pt x="3086" y="20520"/>
                    <a:pt x="21600" y="0"/>
                    <a:pt x="16200" y="0"/>
                  </a:cubicBezTo>
                  <a:close/>
                  <a:moveTo>
                    <a:pt x="9257" y="21600"/>
                  </a:moveTo>
                  <a:cubicBezTo>
                    <a:pt x="9257" y="21600"/>
                    <a:pt x="9257" y="21600"/>
                    <a:pt x="9257" y="21600"/>
                  </a:cubicBezTo>
                  <a:cubicBezTo>
                    <a:pt x="9257" y="21600"/>
                    <a:pt x="9257" y="21600"/>
                    <a:pt x="9257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1" name="Google Shape;2770;p34"/>
            <p:cNvSpPr/>
            <p:nvPr/>
          </p:nvSpPr>
          <p:spPr>
            <a:xfrm>
              <a:off x="527051" y="484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0" y="10800"/>
                    <a:pt x="0" y="21600"/>
                  </a:cubicBezTo>
                  <a:cubicBezTo>
                    <a:pt x="21600" y="9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2" name="Google Shape;2772;p34"/>
            <p:cNvSpPr/>
            <p:nvPr/>
          </p:nvSpPr>
          <p:spPr>
            <a:xfrm>
              <a:off x="529058" y="4845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0" y="15300"/>
                    <a:pt x="0" y="21600"/>
                  </a:cubicBezTo>
                  <a:cubicBezTo>
                    <a:pt x="18000" y="54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3" name="Google Shape;2773;p34"/>
            <p:cNvSpPr/>
            <p:nvPr/>
          </p:nvSpPr>
          <p:spPr>
            <a:xfrm>
              <a:off x="528855" y="4846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9600" y="9600"/>
                    <a:pt x="-12000" y="-120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4" name="Google Shape;2775;p34"/>
            <p:cNvSpPr/>
            <p:nvPr/>
          </p:nvSpPr>
          <p:spPr>
            <a:xfrm>
              <a:off x="529722" y="4900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3" h="21600" fill="norm" stroke="1" extrusionOk="0">
                  <a:moveTo>
                    <a:pt x="20520" y="0"/>
                  </a:moveTo>
                  <a:cubicBezTo>
                    <a:pt x="19440" y="0"/>
                    <a:pt x="14040" y="5214"/>
                    <a:pt x="0" y="21600"/>
                  </a:cubicBezTo>
                  <a:cubicBezTo>
                    <a:pt x="8640" y="15641"/>
                    <a:pt x="21600" y="0"/>
                    <a:pt x="205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5" name="Google Shape;2777;p34"/>
            <p:cNvSpPr/>
            <p:nvPr/>
          </p:nvSpPr>
          <p:spPr>
            <a:xfrm>
              <a:off x="530346" y="4880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4" h="21600" fill="norm" stroke="1" extrusionOk="0">
                  <a:moveTo>
                    <a:pt x="17267" y="0"/>
                  </a:moveTo>
                  <a:cubicBezTo>
                    <a:pt x="15605" y="0"/>
                    <a:pt x="12282" y="2400"/>
                    <a:pt x="3975" y="10400"/>
                  </a:cubicBezTo>
                  <a:cubicBezTo>
                    <a:pt x="652" y="19200"/>
                    <a:pt x="-1010" y="21600"/>
                    <a:pt x="652" y="21600"/>
                  </a:cubicBezTo>
                  <a:cubicBezTo>
                    <a:pt x="3975" y="21600"/>
                    <a:pt x="20590" y="0"/>
                    <a:pt x="1726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6" name="Google Shape;2779;p34"/>
            <p:cNvSpPr/>
            <p:nvPr/>
          </p:nvSpPr>
          <p:spPr>
            <a:xfrm>
              <a:off x="529884" y="4873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fill="norm" stroke="1" extrusionOk="0">
                  <a:moveTo>
                    <a:pt x="17894" y="0"/>
                  </a:moveTo>
                  <a:cubicBezTo>
                    <a:pt x="-3706" y="0"/>
                    <a:pt x="-3706" y="21600"/>
                    <a:pt x="7094" y="21600"/>
                  </a:cubicBezTo>
                  <a:cubicBezTo>
                    <a:pt x="7094" y="14811"/>
                    <a:pt x="7094" y="7406"/>
                    <a:pt x="178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7" name="Google Shape;2781;p34"/>
            <p:cNvSpPr/>
            <p:nvPr/>
          </p:nvSpPr>
          <p:spPr>
            <a:xfrm>
              <a:off x="531766" y="4898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600" fill="norm" stroke="1" extrusionOk="0">
                  <a:moveTo>
                    <a:pt x="20057" y="0"/>
                  </a:moveTo>
                  <a:cubicBezTo>
                    <a:pt x="20057" y="0"/>
                    <a:pt x="13886" y="5526"/>
                    <a:pt x="0" y="21600"/>
                  </a:cubicBezTo>
                  <a:cubicBezTo>
                    <a:pt x="10800" y="14065"/>
                    <a:pt x="21600" y="0"/>
                    <a:pt x="200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8" name="Google Shape;2783;p34"/>
            <p:cNvSpPr/>
            <p:nvPr/>
          </p:nvSpPr>
          <p:spPr>
            <a:xfrm>
              <a:off x="530724" y="4865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0" y="16200"/>
                  </a:moveTo>
                  <a:cubicBezTo>
                    <a:pt x="21600" y="-5400"/>
                    <a:pt x="21600" y="-5400"/>
                    <a:pt x="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99" name="Google Shape;2784;p34"/>
            <p:cNvSpPr/>
            <p:nvPr/>
          </p:nvSpPr>
          <p:spPr>
            <a:xfrm>
              <a:off x="532663" y="4908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20250" y="0"/>
                  </a:moveTo>
                  <a:cubicBezTo>
                    <a:pt x="18900" y="0"/>
                    <a:pt x="0" y="16663"/>
                    <a:pt x="0" y="21600"/>
                  </a:cubicBezTo>
                  <a:cubicBezTo>
                    <a:pt x="17550" y="5554"/>
                    <a:pt x="21600" y="0"/>
                    <a:pt x="202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0" name="Google Shape;2785;p34"/>
            <p:cNvSpPr/>
            <p:nvPr/>
          </p:nvSpPr>
          <p:spPr>
            <a:xfrm>
              <a:off x="533365" y="4917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3" h="21600" fill="norm" stroke="1" extrusionOk="0">
                  <a:moveTo>
                    <a:pt x="19883" y="0"/>
                  </a:moveTo>
                  <a:cubicBezTo>
                    <a:pt x="824" y="15805"/>
                    <a:pt x="-1717" y="21600"/>
                    <a:pt x="824" y="21600"/>
                  </a:cubicBezTo>
                  <a:cubicBezTo>
                    <a:pt x="4636" y="21600"/>
                    <a:pt x="19883" y="10537"/>
                    <a:pt x="198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1" name="Google Shape;2786;p34"/>
            <p:cNvSpPr/>
            <p:nvPr/>
          </p:nvSpPr>
          <p:spPr>
            <a:xfrm>
              <a:off x="532909" y="4890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2" name="Google Shape;2787;p34"/>
            <p:cNvSpPr/>
            <p:nvPr/>
          </p:nvSpPr>
          <p:spPr>
            <a:xfrm>
              <a:off x="532391" y="4860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80"/>
                    <a:pt x="11700" y="7200"/>
                    <a:pt x="8100" y="11880"/>
                  </a:cubicBezTo>
                  <a:cubicBezTo>
                    <a:pt x="14400" y="8280"/>
                    <a:pt x="21600" y="5040"/>
                    <a:pt x="21600" y="0"/>
                  </a:cubicBezTo>
                  <a:close/>
                  <a:moveTo>
                    <a:pt x="8100" y="11880"/>
                  </a:moveTo>
                  <a:cubicBezTo>
                    <a:pt x="3600" y="14760"/>
                    <a:pt x="0" y="17640"/>
                    <a:pt x="0" y="21600"/>
                  </a:cubicBezTo>
                  <a:cubicBezTo>
                    <a:pt x="3600" y="18360"/>
                    <a:pt x="6300" y="15120"/>
                    <a:pt x="8100" y="118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3" name="Google Shape;2788;p34"/>
            <p:cNvSpPr/>
            <p:nvPr/>
          </p:nvSpPr>
          <p:spPr>
            <a:xfrm>
              <a:off x="532502" y="4873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0" h="21600" fill="norm" stroke="1" extrusionOk="0">
                  <a:moveTo>
                    <a:pt x="15315" y="0"/>
                  </a:moveTo>
                  <a:cubicBezTo>
                    <a:pt x="2515" y="17280"/>
                    <a:pt x="-685" y="21600"/>
                    <a:pt x="115" y="21600"/>
                  </a:cubicBezTo>
                  <a:cubicBezTo>
                    <a:pt x="2515" y="21600"/>
                    <a:pt x="20915" y="0"/>
                    <a:pt x="153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4" name="Google Shape;2789;p34"/>
            <p:cNvSpPr/>
            <p:nvPr/>
          </p:nvSpPr>
          <p:spPr>
            <a:xfrm>
              <a:off x="534362" y="4889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9600"/>
                  </a:moveTo>
                  <a:cubicBezTo>
                    <a:pt x="21600" y="-12000"/>
                    <a:pt x="0" y="9600"/>
                    <a:pt x="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5" name="Google Shape;2793;p34"/>
            <p:cNvSpPr/>
            <p:nvPr/>
          </p:nvSpPr>
          <p:spPr>
            <a:xfrm>
              <a:off x="533847" y="4889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21600" fill="norm" stroke="1" extrusionOk="0">
                  <a:moveTo>
                    <a:pt x="19800" y="0"/>
                  </a:moveTo>
                  <a:cubicBezTo>
                    <a:pt x="16200" y="0"/>
                    <a:pt x="0" y="13642"/>
                    <a:pt x="0" y="21600"/>
                  </a:cubicBezTo>
                  <a:cubicBezTo>
                    <a:pt x="18000" y="5684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6" name="Google Shape;2794;p34"/>
            <p:cNvSpPr/>
            <p:nvPr/>
          </p:nvSpPr>
          <p:spPr>
            <a:xfrm>
              <a:off x="537928" y="4860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75" y="1456"/>
                    <a:pt x="18862" y="2670"/>
                    <a:pt x="18862" y="2912"/>
                  </a:cubicBezTo>
                  <a:cubicBezTo>
                    <a:pt x="19470" y="2427"/>
                    <a:pt x="20383" y="1456"/>
                    <a:pt x="21600" y="0"/>
                  </a:cubicBezTo>
                  <a:close/>
                  <a:moveTo>
                    <a:pt x="14299" y="1456"/>
                  </a:moveTo>
                  <a:cubicBezTo>
                    <a:pt x="6997" y="8616"/>
                    <a:pt x="3651" y="14440"/>
                    <a:pt x="0" y="21600"/>
                  </a:cubicBezTo>
                  <a:cubicBezTo>
                    <a:pt x="2738" y="19416"/>
                    <a:pt x="5476" y="9587"/>
                    <a:pt x="8214" y="9587"/>
                  </a:cubicBezTo>
                  <a:cubicBezTo>
                    <a:pt x="9127" y="9587"/>
                    <a:pt x="10039" y="10557"/>
                    <a:pt x="10648" y="12984"/>
                  </a:cubicBezTo>
                  <a:cubicBezTo>
                    <a:pt x="14299" y="8616"/>
                    <a:pt x="17949" y="5703"/>
                    <a:pt x="21600" y="1456"/>
                  </a:cubicBezTo>
                  <a:cubicBezTo>
                    <a:pt x="20383" y="2548"/>
                    <a:pt x="19470" y="2912"/>
                    <a:pt x="19166" y="2912"/>
                  </a:cubicBezTo>
                  <a:cubicBezTo>
                    <a:pt x="18862" y="2912"/>
                    <a:pt x="18862" y="2912"/>
                    <a:pt x="18862" y="2912"/>
                  </a:cubicBezTo>
                  <a:cubicBezTo>
                    <a:pt x="18558" y="3276"/>
                    <a:pt x="18254" y="3398"/>
                    <a:pt x="17645" y="3398"/>
                  </a:cubicBezTo>
                  <a:cubicBezTo>
                    <a:pt x="17037" y="3398"/>
                    <a:pt x="16124" y="2670"/>
                    <a:pt x="14299" y="14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7" name="Google Shape;2795;p34"/>
            <p:cNvSpPr/>
            <p:nvPr/>
          </p:nvSpPr>
          <p:spPr>
            <a:xfrm>
              <a:off x="536315" y="4896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535"/>
                    <a:pt x="17280" y="21600"/>
                    <a:pt x="21600" y="21600"/>
                  </a:cubicBezTo>
                  <a:cubicBezTo>
                    <a:pt x="21600" y="21600"/>
                    <a:pt x="17280" y="1607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8" name="Google Shape;2796;p34"/>
            <p:cNvSpPr/>
            <p:nvPr/>
          </p:nvSpPr>
          <p:spPr>
            <a:xfrm>
              <a:off x="535581" y="4880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200" y="2728"/>
                    <a:pt x="0" y="18872"/>
                    <a:pt x="0" y="21600"/>
                  </a:cubicBezTo>
                  <a:cubicBezTo>
                    <a:pt x="14400" y="16143"/>
                    <a:pt x="21600" y="1341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09" name="Google Shape;2797;p34"/>
            <p:cNvSpPr/>
            <p:nvPr/>
          </p:nvSpPr>
          <p:spPr>
            <a:xfrm>
              <a:off x="533419" y="484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07" h="21600" fill="norm" stroke="1" extrusionOk="0">
                  <a:moveTo>
                    <a:pt x="14023" y="0"/>
                  </a:moveTo>
                  <a:cubicBezTo>
                    <a:pt x="13192" y="0"/>
                    <a:pt x="12362" y="1187"/>
                    <a:pt x="10700" y="2374"/>
                  </a:cubicBezTo>
                  <a:cubicBezTo>
                    <a:pt x="-6746" y="10207"/>
                    <a:pt x="2392" y="10681"/>
                    <a:pt x="2392" y="21600"/>
                  </a:cubicBezTo>
                  <a:cubicBezTo>
                    <a:pt x="13192" y="4747"/>
                    <a:pt x="14854" y="0"/>
                    <a:pt x="140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0" name="Google Shape;2798;p34"/>
            <p:cNvSpPr/>
            <p:nvPr/>
          </p:nvSpPr>
          <p:spPr>
            <a:xfrm>
              <a:off x="535204" y="485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1" name="Google Shape;2799;p34"/>
            <p:cNvSpPr/>
            <p:nvPr/>
          </p:nvSpPr>
          <p:spPr>
            <a:xfrm>
              <a:off x="536548" y="4904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3200" y="6750"/>
                    <a:pt x="0" y="21600"/>
                  </a:cubicBezTo>
                  <a:cubicBezTo>
                    <a:pt x="15600" y="8775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2" name="Google Shape;2800;p34"/>
            <p:cNvSpPr/>
            <p:nvPr/>
          </p:nvSpPr>
          <p:spPr>
            <a:xfrm>
              <a:off x="537269" y="4904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600" fill="norm" stroke="1" extrusionOk="0">
                  <a:moveTo>
                    <a:pt x="19636" y="0"/>
                  </a:moveTo>
                  <a:cubicBezTo>
                    <a:pt x="17673" y="0"/>
                    <a:pt x="0" y="15641"/>
                    <a:pt x="0" y="21600"/>
                  </a:cubicBezTo>
                  <a:cubicBezTo>
                    <a:pt x="15709" y="5214"/>
                    <a:pt x="21600" y="0"/>
                    <a:pt x="19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3" name="Google Shape;2801;p34"/>
            <p:cNvSpPr/>
            <p:nvPr/>
          </p:nvSpPr>
          <p:spPr>
            <a:xfrm>
              <a:off x="568019" y="491642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85" h="6565" fill="norm" stroke="1" extrusionOk="0">
                  <a:moveTo>
                    <a:pt x="5070" y="1554"/>
                  </a:moveTo>
                  <a:cubicBezTo>
                    <a:pt x="-9330" y="15853"/>
                    <a:pt x="12270" y="-5747"/>
                    <a:pt x="5070" y="155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4" name="Google Shape;2803;p34"/>
            <p:cNvSpPr/>
            <p:nvPr/>
          </p:nvSpPr>
          <p:spPr>
            <a:xfrm>
              <a:off x="561601" y="4856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0" y="12000"/>
                    <a:pt x="0" y="21600"/>
                  </a:cubicBezTo>
                  <a:cubicBezTo>
                    <a:pt x="72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5" name="Google Shape;2804;p34"/>
            <p:cNvSpPr/>
            <p:nvPr/>
          </p:nvSpPr>
          <p:spPr>
            <a:xfrm>
              <a:off x="614270" y="5002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20618" y="0"/>
                  </a:moveTo>
                  <a:cubicBezTo>
                    <a:pt x="18655" y="0"/>
                    <a:pt x="0" y="16663"/>
                    <a:pt x="0" y="21600"/>
                  </a:cubicBezTo>
                  <a:cubicBezTo>
                    <a:pt x="16691" y="5554"/>
                    <a:pt x="21600" y="0"/>
                    <a:pt x="206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6" name="Google Shape;2806;p34"/>
            <p:cNvSpPr/>
            <p:nvPr/>
          </p:nvSpPr>
          <p:spPr>
            <a:xfrm>
              <a:off x="543896" y="4854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00"/>
                    <a:pt x="5400" y="21600"/>
                    <a:pt x="10800" y="21600"/>
                  </a:cubicBezTo>
                  <a:cubicBezTo>
                    <a:pt x="5400" y="14400"/>
                    <a:pt x="10800" y="10800"/>
                    <a:pt x="21600" y="10800"/>
                  </a:cubicBezTo>
                  <a:cubicBezTo>
                    <a:pt x="16200" y="7200"/>
                    <a:pt x="5400" y="3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7" name="Google Shape;2808;p34"/>
            <p:cNvSpPr/>
            <p:nvPr/>
          </p:nvSpPr>
          <p:spPr>
            <a:xfrm>
              <a:off x="555729" y="48183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6" h="21600" fill="norm" stroke="1" extrusionOk="0">
                  <a:moveTo>
                    <a:pt x="16085" y="0"/>
                  </a:moveTo>
                  <a:cubicBezTo>
                    <a:pt x="10570" y="9257"/>
                    <a:pt x="5515" y="15429"/>
                    <a:pt x="0" y="21600"/>
                  </a:cubicBezTo>
                  <a:cubicBezTo>
                    <a:pt x="5515" y="18514"/>
                    <a:pt x="10570" y="15429"/>
                    <a:pt x="16085" y="12343"/>
                  </a:cubicBezTo>
                  <a:cubicBezTo>
                    <a:pt x="16085" y="9257"/>
                    <a:pt x="21600" y="6171"/>
                    <a:pt x="160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8" name="Google Shape;2809;p34"/>
            <p:cNvSpPr/>
            <p:nvPr/>
          </p:nvSpPr>
          <p:spPr>
            <a:xfrm>
              <a:off x="544260" y="487539"/>
              <a:ext cx="76753" cy="2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4300" y="0"/>
                  </a:moveTo>
                  <a:cubicBezTo>
                    <a:pt x="4290" y="107"/>
                    <a:pt x="4290" y="187"/>
                    <a:pt x="4280" y="267"/>
                  </a:cubicBezTo>
                  <a:cubicBezTo>
                    <a:pt x="4290" y="187"/>
                    <a:pt x="4300" y="80"/>
                    <a:pt x="4300" y="0"/>
                  </a:cubicBezTo>
                  <a:close/>
                  <a:moveTo>
                    <a:pt x="4781" y="960"/>
                  </a:moveTo>
                  <a:cubicBezTo>
                    <a:pt x="4771" y="960"/>
                    <a:pt x="4771" y="987"/>
                    <a:pt x="4771" y="1013"/>
                  </a:cubicBezTo>
                  <a:cubicBezTo>
                    <a:pt x="4771" y="987"/>
                    <a:pt x="4781" y="960"/>
                    <a:pt x="4781" y="960"/>
                  </a:cubicBezTo>
                  <a:close/>
                  <a:moveTo>
                    <a:pt x="601" y="3493"/>
                  </a:moveTo>
                  <a:cubicBezTo>
                    <a:pt x="611" y="3600"/>
                    <a:pt x="621" y="3733"/>
                    <a:pt x="611" y="3867"/>
                  </a:cubicBezTo>
                  <a:cubicBezTo>
                    <a:pt x="611" y="3840"/>
                    <a:pt x="601" y="3840"/>
                    <a:pt x="601" y="3813"/>
                  </a:cubicBezTo>
                  <a:cubicBezTo>
                    <a:pt x="601" y="3867"/>
                    <a:pt x="601" y="3947"/>
                    <a:pt x="601" y="4000"/>
                  </a:cubicBezTo>
                  <a:cubicBezTo>
                    <a:pt x="601" y="3947"/>
                    <a:pt x="611" y="3893"/>
                    <a:pt x="611" y="3867"/>
                  </a:cubicBezTo>
                  <a:cubicBezTo>
                    <a:pt x="662" y="4107"/>
                    <a:pt x="682" y="4240"/>
                    <a:pt x="692" y="4240"/>
                  </a:cubicBezTo>
                  <a:cubicBezTo>
                    <a:pt x="692" y="4240"/>
                    <a:pt x="662" y="4027"/>
                    <a:pt x="601" y="3493"/>
                  </a:cubicBezTo>
                  <a:close/>
                  <a:moveTo>
                    <a:pt x="13852" y="5067"/>
                  </a:moveTo>
                  <a:cubicBezTo>
                    <a:pt x="13732" y="5067"/>
                    <a:pt x="13732" y="5387"/>
                    <a:pt x="13732" y="5387"/>
                  </a:cubicBezTo>
                  <a:lnTo>
                    <a:pt x="13852" y="5067"/>
                  </a:lnTo>
                  <a:close/>
                  <a:moveTo>
                    <a:pt x="11076" y="4960"/>
                  </a:moveTo>
                  <a:cubicBezTo>
                    <a:pt x="11096" y="4960"/>
                    <a:pt x="11106" y="4987"/>
                    <a:pt x="11106" y="5067"/>
                  </a:cubicBezTo>
                  <a:cubicBezTo>
                    <a:pt x="11046" y="5653"/>
                    <a:pt x="11015" y="5840"/>
                    <a:pt x="11005" y="5840"/>
                  </a:cubicBezTo>
                  <a:cubicBezTo>
                    <a:pt x="10985" y="5840"/>
                    <a:pt x="10985" y="5573"/>
                    <a:pt x="10985" y="5387"/>
                  </a:cubicBezTo>
                  <a:cubicBezTo>
                    <a:pt x="10985" y="5173"/>
                    <a:pt x="11046" y="4960"/>
                    <a:pt x="11076" y="4960"/>
                  </a:cubicBezTo>
                  <a:close/>
                  <a:moveTo>
                    <a:pt x="12890" y="5387"/>
                  </a:moveTo>
                  <a:cubicBezTo>
                    <a:pt x="12840" y="5547"/>
                    <a:pt x="12810" y="5733"/>
                    <a:pt x="12800" y="5973"/>
                  </a:cubicBezTo>
                  <a:cubicBezTo>
                    <a:pt x="12840" y="5813"/>
                    <a:pt x="12860" y="5627"/>
                    <a:pt x="12890" y="5387"/>
                  </a:cubicBezTo>
                  <a:close/>
                  <a:moveTo>
                    <a:pt x="8440" y="5573"/>
                  </a:moveTo>
                  <a:cubicBezTo>
                    <a:pt x="8480" y="5573"/>
                    <a:pt x="8480" y="5813"/>
                    <a:pt x="8480" y="6027"/>
                  </a:cubicBezTo>
                  <a:cubicBezTo>
                    <a:pt x="8480" y="6027"/>
                    <a:pt x="8359" y="6027"/>
                    <a:pt x="8359" y="5707"/>
                  </a:cubicBezTo>
                  <a:cubicBezTo>
                    <a:pt x="8389" y="5627"/>
                    <a:pt x="8419" y="5573"/>
                    <a:pt x="8440" y="5573"/>
                  </a:cubicBezTo>
                  <a:close/>
                  <a:moveTo>
                    <a:pt x="16588" y="8880"/>
                  </a:moveTo>
                  <a:cubicBezTo>
                    <a:pt x="16568" y="9013"/>
                    <a:pt x="16548" y="9120"/>
                    <a:pt x="16538" y="9200"/>
                  </a:cubicBezTo>
                  <a:cubicBezTo>
                    <a:pt x="16558" y="9120"/>
                    <a:pt x="16568" y="9013"/>
                    <a:pt x="16588" y="8880"/>
                  </a:cubicBezTo>
                  <a:close/>
                  <a:moveTo>
                    <a:pt x="5663" y="9307"/>
                  </a:moveTo>
                  <a:lnTo>
                    <a:pt x="5613" y="9520"/>
                  </a:lnTo>
                  <a:cubicBezTo>
                    <a:pt x="5633" y="9520"/>
                    <a:pt x="5653" y="9440"/>
                    <a:pt x="5663" y="9307"/>
                  </a:cubicBezTo>
                  <a:close/>
                  <a:moveTo>
                    <a:pt x="4280" y="267"/>
                  </a:moveTo>
                  <a:cubicBezTo>
                    <a:pt x="4160" y="2427"/>
                    <a:pt x="3929" y="4853"/>
                    <a:pt x="3588" y="6987"/>
                  </a:cubicBezTo>
                  <a:cubicBezTo>
                    <a:pt x="3468" y="4453"/>
                    <a:pt x="3819" y="4133"/>
                    <a:pt x="3939" y="1280"/>
                  </a:cubicBezTo>
                  <a:cubicBezTo>
                    <a:pt x="3889" y="1707"/>
                    <a:pt x="3859" y="1947"/>
                    <a:pt x="3839" y="1947"/>
                  </a:cubicBezTo>
                  <a:cubicBezTo>
                    <a:pt x="3819" y="1947"/>
                    <a:pt x="3819" y="1627"/>
                    <a:pt x="3819" y="960"/>
                  </a:cubicBezTo>
                  <a:cubicBezTo>
                    <a:pt x="3819" y="1893"/>
                    <a:pt x="3348" y="3813"/>
                    <a:pt x="2987" y="4773"/>
                  </a:cubicBezTo>
                  <a:cubicBezTo>
                    <a:pt x="3227" y="2853"/>
                    <a:pt x="2626" y="2213"/>
                    <a:pt x="2746" y="640"/>
                  </a:cubicBezTo>
                  <a:cubicBezTo>
                    <a:pt x="2506" y="2213"/>
                    <a:pt x="2746" y="3813"/>
                    <a:pt x="1914" y="5707"/>
                  </a:cubicBezTo>
                  <a:cubicBezTo>
                    <a:pt x="1794" y="5387"/>
                    <a:pt x="1794" y="5093"/>
                    <a:pt x="1914" y="4773"/>
                  </a:cubicBezTo>
                  <a:cubicBezTo>
                    <a:pt x="1674" y="5387"/>
                    <a:pt x="1554" y="5707"/>
                    <a:pt x="1193" y="6027"/>
                  </a:cubicBezTo>
                  <a:cubicBezTo>
                    <a:pt x="1313" y="3173"/>
                    <a:pt x="1313" y="2213"/>
                    <a:pt x="1313" y="1893"/>
                  </a:cubicBezTo>
                  <a:cubicBezTo>
                    <a:pt x="1203" y="1893"/>
                    <a:pt x="792" y="5147"/>
                    <a:pt x="541" y="5147"/>
                  </a:cubicBezTo>
                  <a:cubicBezTo>
                    <a:pt x="521" y="5147"/>
                    <a:pt x="501" y="5120"/>
                    <a:pt x="481" y="5067"/>
                  </a:cubicBezTo>
                  <a:cubicBezTo>
                    <a:pt x="581" y="4560"/>
                    <a:pt x="591" y="4267"/>
                    <a:pt x="601" y="4000"/>
                  </a:cubicBezTo>
                  <a:cubicBezTo>
                    <a:pt x="511" y="4960"/>
                    <a:pt x="0" y="6240"/>
                    <a:pt x="0" y="7307"/>
                  </a:cubicBezTo>
                  <a:cubicBezTo>
                    <a:pt x="120" y="6667"/>
                    <a:pt x="241" y="6347"/>
                    <a:pt x="361" y="5707"/>
                  </a:cubicBezTo>
                  <a:cubicBezTo>
                    <a:pt x="361" y="6347"/>
                    <a:pt x="361" y="7307"/>
                    <a:pt x="361" y="7947"/>
                  </a:cubicBezTo>
                  <a:cubicBezTo>
                    <a:pt x="361" y="7947"/>
                    <a:pt x="601" y="6987"/>
                    <a:pt x="601" y="6987"/>
                  </a:cubicBezTo>
                  <a:cubicBezTo>
                    <a:pt x="601" y="6667"/>
                    <a:pt x="601" y="6667"/>
                    <a:pt x="601" y="6667"/>
                  </a:cubicBezTo>
                  <a:cubicBezTo>
                    <a:pt x="601" y="6667"/>
                    <a:pt x="722" y="6347"/>
                    <a:pt x="962" y="5387"/>
                  </a:cubicBezTo>
                  <a:cubicBezTo>
                    <a:pt x="892" y="5920"/>
                    <a:pt x="862" y="6160"/>
                    <a:pt x="892" y="6160"/>
                  </a:cubicBezTo>
                  <a:cubicBezTo>
                    <a:pt x="912" y="6160"/>
                    <a:pt x="972" y="6000"/>
                    <a:pt x="1083" y="5707"/>
                  </a:cubicBezTo>
                  <a:cubicBezTo>
                    <a:pt x="832" y="7707"/>
                    <a:pt x="1844" y="9227"/>
                    <a:pt x="2696" y="9227"/>
                  </a:cubicBezTo>
                  <a:cubicBezTo>
                    <a:pt x="3067" y="9227"/>
                    <a:pt x="3398" y="8933"/>
                    <a:pt x="3588" y="8267"/>
                  </a:cubicBezTo>
                  <a:cubicBezTo>
                    <a:pt x="3598" y="8160"/>
                    <a:pt x="3628" y="8133"/>
                    <a:pt x="3668" y="8133"/>
                  </a:cubicBezTo>
                  <a:cubicBezTo>
                    <a:pt x="3889" y="8133"/>
                    <a:pt x="4450" y="9600"/>
                    <a:pt x="4661" y="10160"/>
                  </a:cubicBezTo>
                  <a:cubicBezTo>
                    <a:pt x="4661" y="10160"/>
                    <a:pt x="4711" y="10293"/>
                    <a:pt x="4751" y="10293"/>
                  </a:cubicBezTo>
                  <a:cubicBezTo>
                    <a:pt x="4761" y="10293"/>
                    <a:pt x="4781" y="10267"/>
                    <a:pt x="4781" y="10160"/>
                  </a:cubicBezTo>
                  <a:cubicBezTo>
                    <a:pt x="4901" y="9840"/>
                    <a:pt x="4901" y="9200"/>
                    <a:pt x="5012" y="8560"/>
                  </a:cubicBezTo>
                  <a:cubicBezTo>
                    <a:pt x="5012" y="8880"/>
                    <a:pt x="5012" y="9520"/>
                    <a:pt x="5132" y="9840"/>
                  </a:cubicBezTo>
                  <a:cubicBezTo>
                    <a:pt x="5252" y="9200"/>
                    <a:pt x="5493" y="8560"/>
                    <a:pt x="5613" y="7947"/>
                  </a:cubicBezTo>
                  <a:cubicBezTo>
                    <a:pt x="5613" y="7920"/>
                    <a:pt x="5613" y="7893"/>
                    <a:pt x="5613" y="7893"/>
                  </a:cubicBezTo>
                  <a:cubicBezTo>
                    <a:pt x="5623" y="7893"/>
                    <a:pt x="5683" y="8880"/>
                    <a:pt x="5663" y="9307"/>
                  </a:cubicBezTo>
                  <a:lnTo>
                    <a:pt x="5974" y="7947"/>
                  </a:lnTo>
                  <a:cubicBezTo>
                    <a:pt x="5974" y="9253"/>
                    <a:pt x="5904" y="9893"/>
                    <a:pt x="5914" y="9893"/>
                  </a:cubicBezTo>
                  <a:cubicBezTo>
                    <a:pt x="5914" y="9893"/>
                    <a:pt x="5974" y="9333"/>
                    <a:pt x="6214" y="8267"/>
                  </a:cubicBezTo>
                  <a:cubicBezTo>
                    <a:pt x="6325" y="8853"/>
                    <a:pt x="7056" y="10827"/>
                    <a:pt x="7247" y="10827"/>
                  </a:cubicBezTo>
                  <a:cubicBezTo>
                    <a:pt x="7267" y="10827"/>
                    <a:pt x="7277" y="10827"/>
                    <a:pt x="7287" y="10800"/>
                  </a:cubicBezTo>
                  <a:cubicBezTo>
                    <a:pt x="7287" y="10800"/>
                    <a:pt x="7407" y="10800"/>
                    <a:pt x="7407" y="10480"/>
                  </a:cubicBezTo>
                  <a:cubicBezTo>
                    <a:pt x="7407" y="10720"/>
                    <a:pt x="7407" y="12133"/>
                    <a:pt x="7547" y="12133"/>
                  </a:cubicBezTo>
                  <a:cubicBezTo>
                    <a:pt x="7598" y="12133"/>
                    <a:pt x="7668" y="11947"/>
                    <a:pt x="7758" y="11440"/>
                  </a:cubicBezTo>
                  <a:cubicBezTo>
                    <a:pt x="7638" y="12373"/>
                    <a:pt x="7638" y="12373"/>
                    <a:pt x="7517" y="13013"/>
                  </a:cubicBezTo>
                  <a:cubicBezTo>
                    <a:pt x="7758" y="13013"/>
                    <a:pt x="8209" y="10027"/>
                    <a:pt x="8239" y="9547"/>
                  </a:cubicBezTo>
                  <a:cubicBezTo>
                    <a:pt x="8199" y="10773"/>
                    <a:pt x="8279" y="11173"/>
                    <a:pt x="8399" y="11173"/>
                  </a:cubicBezTo>
                  <a:cubicBezTo>
                    <a:pt x="8620" y="11173"/>
                    <a:pt x="9001" y="9840"/>
                    <a:pt x="9071" y="9840"/>
                  </a:cubicBezTo>
                  <a:cubicBezTo>
                    <a:pt x="9191" y="10480"/>
                    <a:pt x="9432" y="10800"/>
                    <a:pt x="9432" y="11440"/>
                  </a:cubicBezTo>
                  <a:cubicBezTo>
                    <a:pt x="9432" y="10800"/>
                    <a:pt x="9552" y="10480"/>
                    <a:pt x="9672" y="9840"/>
                  </a:cubicBezTo>
                  <a:cubicBezTo>
                    <a:pt x="9793" y="10800"/>
                    <a:pt x="9793" y="10800"/>
                    <a:pt x="9793" y="10800"/>
                  </a:cubicBezTo>
                  <a:cubicBezTo>
                    <a:pt x="9672" y="11760"/>
                    <a:pt x="10033" y="13013"/>
                    <a:pt x="9672" y="13973"/>
                  </a:cubicBezTo>
                  <a:cubicBezTo>
                    <a:pt x="9833" y="13973"/>
                    <a:pt x="9943" y="13680"/>
                    <a:pt x="9993" y="13280"/>
                  </a:cubicBezTo>
                  <a:cubicBezTo>
                    <a:pt x="9943" y="14107"/>
                    <a:pt x="9963" y="14400"/>
                    <a:pt x="10013" y="14400"/>
                  </a:cubicBezTo>
                  <a:cubicBezTo>
                    <a:pt x="10123" y="14400"/>
                    <a:pt x="10394" y="13093"/>
                    <a:pt x="10625" y="12693"/>
                  </a:cubicBezTo>
                  <a:cubicBezTo>
                    <a:pt x="10635" y="12693"/>
                    <a:pt x="10645" y="12667"/>
                    <a:pt x="10655" y="12667"/>
                  </a:cubicBezTo>
                  <a:cubicBezTo>
                    <a:pt x="10795" y="12667"/>
                    <a:pt x="10845" y="13813"/>
                    <a:pt x="10995" y="13813"/>
                  </a:cubicBezTo>
                  <a:cubicBezTo>
                    <a:pt x="11076" y="13813"/>
                    <a:pt x="11176" y="13467"/>
                    <a:pt x="11336" y="12373"/>
                  </a:cubicBezTo>
                  <a:cubicBezTo>
                    <a:pt x="11226" y="13333"/>
                    <a:pt x="11697" y="13653"/>
                    <a:pt x="11938" y="14293"/>
                  </a:cubicBezTo>
                  <a:cubicBezTo>
                    <a:pt x="11938" y="14293"/>
                    <a:pt x="12649" y="13973"/>
                    <a:pt x="12770" y="13333"/>
                  </a:cubicBezTo>
                  <a:cubicBezTo>
                    <a:pt x="12890" y="14293"/>
                    <a:pt x="13130" y="16187"/>
                    <a:pt x="13612" y="16507"/>
                  </a:cubicBezTo>
                  <a:cubicBezTo>
                    <a:pt x="13852" y="16507"/>
                    <a:pt x="14083" y="14933"/>
                    <a:pt x="14203" y="13653"/>
                  </a:cubicBezTo>
                  <a:cubicBezTo>
                    <a:pt x="14443" y="15227"/>
                    <a:pt x="15396" y="17147"/>
                    <a:pt x="15516" y="17467"/>
                  </a:cubicBezTo>
                  <a:cubicBezTo>
                    <a:pt x="15636" y="16827"/>
                    <a:pt x="15636" y="16507"/>
                    <a:pt x="15636" y="15867"/>
                  </a:cubicBezTo>
                  <a:cubicBezTo>
                    <a:pt x="15877" y="16187"/>
                    <a:pt x="15877" y="16507"/>
                    <a:pt x="15636" y="17147"/>
                  </a:cubicBezTo>
                  <a:cubicBezTo>
                    <a:pt x="15756" y="17147"/>
                    <a:pt x="15756" y="17147"/>
                    <a:pt x="15756" y="16827"/>
                  </a:cubicBezTo>
                  <a:cubicBezTo>
                    <a:pt x="15756" y="17147"/>
                    <a:pt x="15756" y="17787"/>
                    <a:pt x="15756" y="17787"/>
                  </a:cubicBezTo>
                  <a:cubicBezTo>
                    <a:pt x="15756" y="17787"/>
                    <a:pt x="15997" y="17467"/>
                    <a:pt x="16117" y="17147"/>
                  </a:cubicBezTo>
                  <a:cubicBezTo>
                    <a:pt x="16117" y="17787"/>
                    <a:pt x="15877" y="17467"/>
                    <a:pt x="16238" y="18107"/>
                  </a:cubicBezTo>
                  <a:cubicBezTo>
                    <a:pt x="16358" y="17787"/>
                    <a:pt x="16468" y="15893"/>
                    <a:pt x="16468" y="15867"/>
                  </a:cubicBezTo>
                  <a:cubicBezTo>
                    <a:pt x="16418" y="17093"/>
                    <a:pt x="16608" y="17493"/>
                    <a:pt x="16849" y="17493"/>
                  </a:cubicBezTo>
                  <a:cubicBezTo>
                    <a:pt x="17170" y="17493"/>
                    <a:pt x="17601" y="16747"/>
                    <a:pt x="17671" y="16187"/>
                  </a:cubicBezTo>
                  <a:cubicBezTo>
                    <a:pt x="17671" y="17147"/>
                    <a:pt x="17671" y="18107"/>
                    <a:pt x="17671" y="19040"/>
                  </a:cubicBezTo>
                  <a:cubicBezTo>
                    <a:pt x="17901" y="18427"/>
                    <a:pt x="18022" y="17787"/>
                    <a:pt x="18142" y="17147"/>
                  </a:cubicBezTo>
                  <a:cubicBezTo>
                    <a:pt x="18312" y="17813"/>
                    <a:pt x="18302" y="19440"/>
                    <a:pt x="18533" y="19440"/>
                  </a:cubicBezTo>
                  <a:cubicBezTo>
                    <a:pt x="18633" y="19440"/>
                    <a:pt x="18773" y="19173"/>
                    <a:pt x="18974" y="18427"/>
                  </a:cubicBezTo>
                  <a:cubicBezTo>
                    <a:pt x="18974" y="19040"/>
                    <a:pt x="18974" y="19360"/>
                    <a:pt x="18864" y="20000"/>
                  </a:cubicBezTo>
                  <a:cubicBezTo>
                    <a:pt x="19214" y="19360"/>
                    <a:pt x="18974" y="19040"/>
                    <a:pt x="19214" y="18720"/>
                  </a:cubicBezTo>
                  <a:cubicBezTo>
                    <a:pt x="19405" y="19600"/>
                    <a:pt x="19645" y="19680"/>
                    <a:pt x="19876" y="19680"/>
                  </a:cubicBezTo>
                  <a:cubicBezTo>
                    <a:pt x="19946" y="19680"/>
                    <a:pt x="20016" y="19680"/>
                    <a:pt x="20086" y="19680"/>
                  </a:cubicBezTo>
                  <a:cubicBezTo>
                    <a:pt x="20377" y="19680"/>
                    <a:pt x="20648" y="19840"/>
                    <a:pt x="20768" y="21600"/>
                  </a:cubicBezTo>
                  <a:cubicBezTo>
                    <a:pt x="20888" y="20960"/>
                    <a:pt x="20888" y="20320"/>
                    <a:pt x="21009" y="19680"/>
                  </a:cubicBezTo>
                  <a:cubicBezTo>
                    <a:pt x="21009" y="20000"/>
                    <a:pt x="21009" y="20640"/>
                    <a:pt x="21129" y="20960"/>
                  </a:cubicBezTo>
                  <a:cubicBezTo>
                    <a:pt x="21129" y="20640"/>
                    <a:pt x="21249" y="20640"/>
                    <a:pt x="21369" y="20320"/>
                  </a:cubicBezTo>
                  <a:cubicBezTo>
                    <a:pt x="21259" y="19227"/>
                    <a:pt x="21600" y="14160"/>
                    <a:pt x="21400" y="14160"/>
                  </a:cubicBezTo>
                  <a:cubicBezTo>
                    <a:pt x="21359" y="14160"/>
                    <a:pt x="21309" y="14293"/>
                    <a:pt x="21249" y="14613"/>
                  </a:cubicBezTo>
                  <a:cubicBezTo>
                    <a:pt x="21249" y="13333"/>
                    <a:pt x="21369" y="14613"/>
                    <a:pt x="20528" y="12373"/>
                  </a:cubicBezTo>
                  <a:cubicBezTo>
                    <a:pt x="20528" y="13067"/>
                    <a:pt x="20528" y="13387"/>
                    <a:pt x="20507" y="13387"/>
                  </a:cubicBezTo>
                  <a:cubicBezTo>
                    <a:pt x="20497" y="13387"/>
                    <a:pt x="20467" y="13147"/>
                    <a:pt x="20407" y="12693"/>
                  </a:cubicBezTo>
                  <a:cubicBezTo>
                    <a:pt x="20407" y="13013"/>
                    <a:pt x="20407" y="13653"/>
                    <a:pt x="20407" y="14293"/>
                  </a:cubicBezTo>
                  <a:cubicBezTo>
                    <a:pt x="20287" y="13333"/>
                    <a:pt x="20177" y="12693"/>
                    <a:pt x="20056" y="11760"/>
                  </a:cubicBezTo>
                  <a:cubicBezTo>
                    <a:pt x="20056" y="12053"/>
                    <a:pt x="19936" y="12373"/>
                    <a:pt x="19936" y="12693"/>
                  </a:cubicBezTo>
                  <a:cubicBezTo>
                    <a:pt x="19936" y="12373"/>
                    <a:pt x="19936" y="12213"/>
                    <a:pt x="19916" y="12213"/>
                  </a:cubicBezTo>
                  <a:cubicBezTo>
                    <a:pt x="19906" y="12213"/>
                    <a:pt x="19876" y="12373"/>
                    <a:pt x="19816" y="12693"/>
                  </a:cubicBezTo>
                  <a:cubicBezTo>
                    <a:pt x="19696" y="12053"/>
                    <a:pt x="19696" y="11440"/>
                    <a:pt x="19936" y="11440"/>
                  </a:cubicBezTo>
                  <a:cubicBezTo>
                    <a:pt x="19936" y="11413"/>
                    <a:pt x="19926" y="11387"/>
                    <a:pt x="19896" y="11387"/>
                  </a:cubicBezTo>
                  <a:cubicBezTo>
                    <a:pt x="19726" y="11387"/>
                    <a:pt x="18884" y="12027"/>
                    <a:pt x="18393" y="12027"/>
                  </a:cubicBezTo>
                  <a:cubicBezTo>
                    <a:pt x="18062" y="12027"/>
                    <a:pt x="17871" y="11733"/>
                    <a:pt x="18142" y="10800"/>
                  </a:cubicBezTo>
                  <a:cubicBezTo>
                    <a:pt x="17932" y="11067"/>
                    <a:pt x="17821" y="11573"/>
                    <a:pt x="17711" y="12347"/>
                  </a:cubicBezTo>
                  <a:cubicBezTo>
                    <a:pt x="17731" y="12107"/>
                    <a:pt x="17711" y="11947"/>
                    <a:pt x="17691" y="11947"/>
                  </a:cubicBezTo>
                  <a:cubicBezTo>
                    <a:pt x="17861" y="10827"/>
                    <a:pt x="17300" y="11387"/>
                    <a:pt x="17190" y="10160"/>
                  </a:cubicBezTo>
                  <a:cubicBezTo>
                    <a:pt x="17190" y="10987"/>
                    <a:pt x="17100" y="12800"/>
                    <a:pt x="16989" y="12800"/>
                  </a:cubicBezTo>
                  <a:cubicBezTo>
                    <a:pt x="16979" y="12800"/>
                    <a:pt x="16969" y="12773"/>
                    <a:pt x="16949" y="12693"/>
                  </a:cubicBezTo>
                  <a:cubicBezTo>
                    <a:pt x="16959" y="12720"/>
                    <a:pt x="16959" y="12720"/>
                    <a:pt x="16959" y="12720"/>
                  </a:cubicBezTo>
                  <a:cubicBezTo>
                    <a:pt x="17029" y="12720"/>
                    <a:pt x="16769" y="10293"/>
                    <a:pt x="16909" y="10133"/>
                  </a:cubicBezTo>
                  <a:cubicBezTo>
                    <a:pt x="16919" y="10160"/>
                    <a:pt x="16939" y="10160"/>
                    <a:pt x="16949" y="10160"/>
                  </a:cubicBezTo>
                  <a:cubicBezTo>
                    <a:pt x="16939" y="10133"/>
                    <a:pt x="16929" y="10133"/>
                    <a:pt x="16919" y="10133"/>
                  </a:cubicBezTo>
                  <a:cubicBezTo>
                    <a:pt x="16919" y="10133"/>
                    <a:pt x="16909" y="10133"/>
                    <a:pt x="16909" y="10133"/>
                  </a:cubicBezTo>
                  <a:cubicBezTo>
                    <a:pt x="16799" y="10080"/>
                    <a:pt x="16709" y="9840"/>
                    <a:pt x="16709" y="9840"/>
                  </a:cubicBezTo>
                  <a:cubicBezTo>
                    <a:pt x="16608" y="10133"/>
                    <a:pt x="16228" y="11867"/>
                    <a:pt x="16137" y="11867"/>
                  </a:cubicBezTo>
                  <a:cubicBezTo>
                    <a:pt x="16117" y="11867"/>
                    <a:pt x="16117" y="11813"/>
                    <a:pt x="16117" y="11760"/>
                  </a:cubicBezTo>
                  <a:cubicBezTo>
                    <a:pt x="16358" y="10800"/>
                    <a:pt x="16358" y="10800"/>
                    <a:pt x="16709" y="9520"/>
                  </a:cubicBezTo>
                  <a:cubicBezTo>
                    <a:pt x="16649" y="9600"/>
                    <a:pt x="16598" y="9653"/>
                    <a:pt x="16568" y="9653"/>
                  </a:cubicBezTo>
                  <a:cubicBezTo>
                    <a:pt x="16508" y="9653"/>
                    <a:pt x="16498" y="9493"/>
                    <a:pt x="16538" y="9200"/>
                  </a:cubicBezTo>
                  <a:cubicBezTo>
                    <a:pt x="16468" y="9627"/>
                    <a:pt x="16418" y="9787"/>
                    <a:pt x="16398" y="9787"/>
                  </a:cubicBezTo>
                  <a:cubicBezTo>
                    <a:pt x="16348" y="9787"/>
                    <a:pt x="16348" y="9333"/>
                    <a:pt x="16288" y="9333"/>
                  </a:cubicBezTo>
                  <a:cubicBezTo>
                    <a:pt x="16248" y="9333"/>
                    <a:pt x="16197" y="9467"/>
                    <a:pt x="16117" y="9840"/>
                  </a:cubicBezTo>
                  <a:cubicBezTo>
                    <a:pt x="16177" y="9307"/>
                    <a:pt x="16208" y="9093"/>
                    <a:pt x="16187" y="9093"/>
                  </a:cubicBezTo>
                  <a:cubicBezTo>
                    <a:pt x="16157" y="9093"/>
                    <a:pt x="16107" y="9227"/>
                    <a:pt x="15997" y="9520"/>
                  </a:cubicBezTo>
                  <a:cubicBezTo>
                    <a:pt x="16117" y="9200"/>
                    <a:pt x="16117" y="8880"/>
                    <a:pt x="16238" y="8560"/>
                  </a:cubicBezTo>
                  <a:cubicBezTo>
                    <a:pt x="16117" y="8560"/>
                    <a:pt x="15997" y="8267"/>
                    <a:pt x="15997" y="7947"/>
                  </a:cubicBezTo>
                  <a:cubicBezTo>
                    <a:pt x="15997" y="8560"/>
                    <a:pt x="15997" y="9200"/>
                    <a:pt x="15877" y="9840"/>
                  </a:cubicBezTo>
                  <a:cubicBezTo>
                    <a:pt x="15857" y="9893"/>
                    <a:pt x="15837" y="9920"/>
                    <a:pt x="15827" y="9920"/>
                  </a:cubicBezTo>
                  <a:cubicBezTo>
                    <a:pt x="15686" y="9920"/>
                    <a:pt x="15837" y="7600"/>
                    <a:pt x="15666" y="7600"/>
                  </a:cubicBezTo>
                  <a:cubicBezTo>
                    <a:pt x="15656" y="7600"/>
                    <a:pt x="15646" y="7600"/>
                    <a:pt x="15636" y="7627"/>
                  </a:cubicBezTo>
                  <a:cubicBezTo>
                    <a:pt x="15636" y="8213"/>
                    <a:pt x="15636" y="8533"/>
                    <a:pt x="15626" y="8533"/>
                  </a:cubicBezTo>
                  <a:cubicBezTo>
                    <a:pt x="15606" y="8533"/>
                    <a:pt x="15576" y="8133"/>
                    <a:pt x="15516" y="7307"/>
                  </a:cubicBezTo>
                  <a:cubicBezTo>
                    <a:pt x="15516" y="7307"/>
                    <a:pt x="15155" y="9200"/>
                    <a:pt x="15045" y="9520"/>
                  </a:cubicBezTo>
                  <a:cubicBezTo>
                    <a:pt x="15005" y="8667"/>
                    <a:pt x="14985" y="8373"/>
                    <a:pt x="14955" y="8373"/>
                  </a:cubicBezTo>
                  <a:cubicBezTo>
                    <a:pt x="14915" y="8373"/>
                    <a:pt x="14894" y="9600"/>
                    <a:pt x="14834" y="9600"/>
                  </a:cubicBezTo>
                  <a:cubicBezTo>
                    <a:pt x="14824" y="9600"/>
                    <a:pt x="14814" y="9573"/>
                    <a:pt x="14804" y="9520"/>
                  </a:cubicBezTo>
                  <a:cubicBezTo>
                    <a:pt x="14684" y="8880"/>
                    <a:pt x="14925" y="8267"/>
                    <a:pt x="15045" y="7627"/>
                  </a:cubicBezTo>
                  <a:cubicBezTo>
                    <a:pt x="14975" y="7573"/>
                    <a:pt x="14925" y="7547"/>
                    <a:pt x="14864" y="7547"/>
                  </a:cubicBezTo>
                  <a:cubicBezTo>
                    <a:pt x="14714" y="7547"/>
                    <a:pt x="14594" y="7760"/>
                    <a:pt x="14524" y="8160"/>
                  </a:cubicBezTo>
                  <a:cubicBezTo>
                    <a:pt x="14574" y="7573"/>
                    <a:pt x="14634" y="6987"/>
                    <a:pt x="14564" y="6987"/>
                  </a:cubicBezTo>
                  <a:cubicBezTo>
                    <a:pt x="14443" y="6987"/>
                    <a:pt x="14323" y="7947"/>
                    <a:pt x="14203" y="8267"/>
                  </a:cubicBezTo>
                  <a:cubicBezTo>
                    <a:pt x="14203" y="7627"/>
                    <a:pt x="13852" y="7307"/>
                    <a:pt x="14323" y="6027"/>
                  </a:cubicBezTo>
                  <a:cubicBezTo>
                    <a:pt x="14203" y="6027"/>
                    <a:pt x="13962" y="5707"/>
                    <a:pt x="13732" y="5387"/>
                  </a:cubicBezTo>
                  <a:cubicBezTo>
                    <a:pt x="13491" y="5387"/>
                    <a:pt x="13371" y="5067"/>
                    <a:pt x="13130" y="4773"/>
                  </a:cubicBezTo>
                  <a:cubicBezTo>
                    <a:pt x="13130" y="5387"/>
                    <a:pt x="13010" y="6347"/>
                    <a:pt x="12890" y="6987"/>
                  </a:cubicBezTo>
                  <a:cubicBezTo>
                    <a:pt x="12830" y="6640"/>
                    <a:pt x="12800" y="6267"/>
                    <a:pt x="12800" y="5973"/>
                  </a:cubicBezTo>
                  <a:cubicBezTo>
                    <a:pt x="12750" y="6213"/>
                    <a:pt x="12699" y="6373"/>
                    <a:pt x="12629" y="6373"/>
                  </a:cubicBezTo>
                  <a:cubicBezTo>
                    <a:pt x="12569" y="6373"/>
                    <a:pt x="12499" y="6267"/>
                    <a:pt x="12419" y="6027"/>
                  </a:cubicBezTo>
                  <a:cubicBezTo>
                    <a:pt x="12539" y="5707"/>
                    <a:pt x="12890" y="4133"/>
                    <a:pt x="12890" y="3493"/>
                  </a:cubicBezTo>
                  <a:cubicBezTo>
                    <a:pt x="12649" y="5387"/>
                    <a:pt x="12419" y="3813"/>
                    <a:pt x="12178" y="6027"/>
                  </a:cubicBezTo>
                  <a:cubicBezTo>
                    <a:pt x="12178" y="5707"/>
                    <a:pt x="12178" y="5707"/>
                    <a:pt x="12178" y="5387"/>
                  </a:cubicBezTo>
                  <a:cubicBezTo>
                    <a:pt x="11938" y="5707"/>
                    <a:pt x="11817" y="6027"/>
                    <a:pt x="11817" y="6347"/>
                  </a:cubicBezTo>
                  <a:cubicBezTo>
                    <a:pt x="11757" y="6027"/>
                    <a:pt x="11697" y="5707"/>
                    <a:pt x="11607" y="5707"/>
                  </a:cubicBezTo>
                  <a:cubicBezTo>
                    <a:pt x="11517" y="5707"/>
                    <a:pt x="11396" y="6027"/>
                    <a:pt x="11226" y="6987"/>
                  </a:cubicBezTo>
                  <a:cubicBezTo>
                    <a:pt x="11286" y="6453"/>
                    <a:pt x="11316" y="6213"/>
                    <a:pt x="11286" y="6213"/>
                  </a:cubicBezTo>
                  <a:cubicBezTo>
                    <a:pt x="11266" y="6213"/>
                    <a:pt x="11206" y="6373"/>
                    <a:pt x="11106" y="6667"/>
                  </a:cubicBezTo>
                  <a:cubicBezTo>
                    <a:pt x="11226" y="4133"/>
                    <a:pt x="11226" y="5387"/>
                    <a:pt x="11226" y="2213"/>
                  </a:cubicBezTo>
                  <a:cubicBezTo>
                    <a:pt x="11106" y="3813"/>
                    <a:pt x="11106" y="4453"/>
                    <a:pt x="10865" y="5387"/>
                  </a:cubicBezTo>
                  <a:cubicBezTo>
                    <a:pt x="10865" y="4773"/>
                    <a:pt x="10965" y="3733"/>
                    <a:pt x="10905" y="3733"/>
                  </a:cubicBezTo>
                  <a:cubicBezTo>
                    <a:pt x="10865" y="3733"/>
                    <a:pt x="10785" y="4000"/>
                    <a:pt x="10625" y="4773"/>
                  </a:cubicBezTo>
                  <a:cubicBezTo>
                    <a:pt x="10384" y="4773"/>
                    <a:pt x="10033" y="4133"/>
                    <a:pt x="10033" y="4133"/>
                  </a:cubicBezTo>
                  <a:cubicBezTo>
                    <a:pt x="9973" y="4320"/>
                    <a:pt x="9933" y="4480"/>
                    <a:pt x="9903" y="4613"/>
                  </a:cubicBezTo>
                  <a:cubicBezTo>
                    <a:pt x="9913" y="4560"/>
                    <a:pt x="9913" y="4507"/>
                    <a:pt x="9913" y="4453"/>
                  </a:cubicBezTo>
                  <a:cubicBezTo>
                    <a:pt x="9853" y="4720"/>
                    <a:pt x="9823" y="4880"/>
                    <a:pt x="9833" y="4880"/>
                  </a:cubicBezTo>
                  <a:cubicBezTo>
                    <a:pt x="9833" y="4880"/>
                    <a:pt x="9863" y="4800"/>
                    <a:pt x="9903" y="4613"/>
                  </a:cubicBezTo>
                  <a:cubicBezTo>
                    <a:pt x="9893" y="5440"/>
                    <a:pt x="9773" y="5733"/>
                    <a:pt x="9552" y="6027"/>
                  </a:cubicBezTo>
                  <a:cubicBezTo>
                    <a:pt x="9512" y="5280"/>
                    <a:pt x="9462" y="5120"/>
                    <a:pt x="9412" y="5120"/>
                  </a:cubicBezTo>
                  <a:cubicBezTo>
                    <a:pt x="9372" y="5120"/>
                    <a:pt x="9342" y="5253"/>
                    <a:pt x="9332" y="5253"/>
                  </a:cubicBezTo>
                  <a:cubicBezTo>
                    <a:pt x="9322" y="5253"/>
                    <a:pt x="9342" y="5040"/>
                    <a:pt x="9432" y="4133"/>
                  </a:cubicBezTo>
                  <a:cubicBezTo>
                    <a:pt x="9171" y="5013"/>
                    <a:pt x="9121" y="5200"/>
                    <a:pt x="9071" y="5200"/>
                  </a:cubicBezTo>
                  <a:cubicBezTo>
                    <a:pt x="9031" y="5200"/>
                    <a:pt x="8991" y="5067"/>
                    <a:pt x="8830" y="5067"/>
                  </a:cubicBezTo>
                  <a:cubicBezTo>
                    <a:pt x="8830" y="6347"/>
                    <a:pt x="8359" y="8267"/>
                    <a:pt x="8239" y="9200"/>
                  </a:cubicBezTo>
                  <a:cubicBezTo>
                    <a:pt x="8239" y="8560"/>
                    <a:pt x="8359" y="7307"/>
                    <a:pt x="8480" y="6667"/>
                  </a:cubicBezTo>
                  <a:cubicBezTo>
                    <a:pt x="8430" y="7253"/>
                    <a:pt x="8419" y="7547"/>
                    <a:pt x="8440" y="7547"/>
                  </a:cubicBezTo>
                  <a:cubicBezTo>
                    <a:pt x="8470" y="7547"/>
                    <a:pt x="8570" y="6773"/>
                    <a:pt x="8720" y="5387"/>
                  </a:cubicBezTo>
                  <a:cubicBezTo>
                    <a:pt x="8690" y="5440"/>
                    <a:pt x="8680" y="5467"/>
                    <a:pt x="8670" y="5467"/>
                  </a:cubicBezTo>
                  <a:cubicBezTo>
                    <a:pt x="8640" y="5467"/>
                    <a:pt x="8710" y="4907"/>
                    <a:pt x="8720" y="4133"/>
                  </a:cubicBezTo>
                  <a:cubicBezTo>
                    <a:pt x="8710" y="4507"/>
                    <a:pt x="8700" y="4693"/>
                    <a:pt x="8670" y="4693"/>
                  </a:cubicBezTo>
                  <a:cubicBezTo>
                    <a:pt x="8620" y="4693"/>
                    <a:pt x="8550" y="4267"/>
                    <a:pt x="8480" y="3493"/>
                  </a:cubicBezTo>
                  <a:cubicBezTo>
                    <a:pt x="8359" y="5067"/>
                    <a:pt x="7999" y="6027"/>
                    <a:pt x="7638" y="6987"/>
                  </a:cubicBezTo>
                  <a:cubicBezTo>
                    <a:pt x="8239" y="3173"/>
                    <a:pt x="7758" y="5707"/>
                    <a:pt x="8359" y="3493"/>
                  </a:cubicBezTo>
                  <a:cubicBezTo>
                    <a:pt x="8239" y="3813"/>
                    <a:pt x="8119" y="4133"/>
                    <a:pt x="7999" y="4453"/>
                  </a:cubicBezTo>
                  <a:cubicBezTo>
                    <a:pt x="7999" y="3813"/>
                    <a:pt x="7999" y="3493"/>
                    <a:pt x="7999" y="3173"/>
                  </a:cubicBezTo>
                  <a:cubicBezTo>
                    <a:pt x="7999" y="4133"/>
                    <a:pt x="7758" y="4773"/>
                    <a:pt x="7517" y="4773"/>
                  </a:cubicBezTo>
                  <a:cubicBezTo>
                    <a:pt x="7758" y="4133"/>
                    <a:pt x="7878" y="3813"/>
                    <a:pt x="7638" y="3493"/>
                  </a:cubicBezTo>
                  <a:cubicBezTo>
                    <a:pt x="7527" y="4027"/>
                    <a:pt x="7437" y="4187"/>
                    <a:pt x="7357" y="4187"/>
                  </a:cubicBezTo>
                  <a:cubicBezTo>
                    <a:pt x="7197" y="4187"/>
                    <a:pt x="7086" y="3600"/>
                    <a:pt x="6946" y="3600"/>
                  </a:cubicBezTo>
                  <a:cubicBezTo>
                    <a:pt x="6846" y="3600"/>
                    <a:pt x="6726" y="3947"/>
                    <a:pt x="6565" y="5067"/>
                  </a:cubicBezTo>
                  <a:cubicBezTo>
                    <a:pt x="6685" y="4133"/>
                    <a:pt x="6806" y="3493"/>
                    <a:pt x="6806" y="2853"/>
                  </a:cubicBezTo>
                  <a:cubicBezTo>
                    <a:pt x="6565" y="4453"/>
                    <a:pt x="6214" y="6027"/>
                    <a:pt x="5974" y="7947"/>
                  </a:cubicBezTo>
                  <a:cubicBezTo>
                    <a:pt x="6094" y="6027"/>
                    <a:pt x="6325" y="4133"/>
                    <a:pt x="6565" y="2533"/>
                  </a:cubicBezTo>
                  <a:cubicBezTo>
                    <a:pt x="6555" y="2400"/>
                    <a:pt x="6535" y="2347"/>
                    <a:pt x="6505" y="2347"/>
                  </a:cubicBezTo>
                  <a:cubicBezTo>
                    <a:pt x="6385" y="2347"/>
                    <a:pt x="6214" y="4453"/>
                    <a:pt x="6214" y="4453"/>
                  </a:cubicBezTo>
                  <a:cubicBezTo>
                    <a:pt x="6214" y="3813"/>
                    <a:pt x="6214" y="3173"/>
                    <a:pt x="6214" y="2213"/>
                  </a:cubicBezTo>
                  <a:cubicBezTo>
                    <a:pt x="6214" y="3173"/>
                    <a:pt x="6094" y="3813"/>
                    <a:pt x="5854" y="4453"/>
                  </a:cubicBezTo>
                  <a:cubicBezTo>
                    <a:pt x="5974" y="3813"/>
                    <a:pt x="6094" y="3173"/>
                    <a:pt x="6094" y="2533"/>
                  </a:cubicBezTo>
                  <a:cubicBezTo>
                    <a:pt x="6094" y="2533"/>
                    <a:pt x="6094" y="2213"/>
                    <a:pt x="6214" y="2213"/>
                  </a:cubicBezTo>
                  <a:cubicBezTo>
                    <a:pt x="6214" y="2213"/>
                    <a:pt x="6214" y="2213"/>
                    <a:pt x="6214" y="2213"/>
                  </a:cubicBezTo>
                  <a:cubicBezTo>
                    <a:pt x="6234" y="1920"/>
                    <a:pt x="6214" y="1813"/>
                    <a:pt x="6154" y="1813"/>
                  </a:cubicBezTo>
                  <a:cubicBezTo>
                    <a:pt x="5964" y="1813"/>
                    <a:pt x="5413" y="3147"/>
                    <a:pt x="5132" y="4133"/>
                  </a:cubicBezTo>
                  <a:cubicBezTo>
                    <a:pt x="5252" y="3493"/>
                    <a:pt x="5372" y="2853"/>
                    <a:pt x="5372" y="1893"/>
                  </a:cubicBezTo>
                  <a:cubicBezTo>
                    <a:pt x="5132" y="4133"/>
                    <a:pt x="4781" y="6027"/>
                    <a:pt x="4300" y="7627"/>
                  </a:cubicBezTo>
                  <a:cubicBezTo>
                    <a:pt x="4360" y="7307"/>
                    <a:pt x="4390" y="7147"/>
                    <a:pt x="4370" y="7147"/>
                  </a:cubicBezTo>
                  <a:cubicBezTo>
                    <a:pt x="4360" y="7147"/>
                    <a:pt x="4300" y="7307"/>
                    <a:pt x="4180" y="7627"/>
                  </a:cubicBezTo>
                  <a:cubicBezTo>
                    <a:pt x="4541" y="5093"/>
                    <a:pt x="5132" y="2853"/>
                    <a:pt x="5132" y="640"/>
                  </a:cubicBezTo>
                  <a:cubicBezTo>
                    <a:pt x="5132" y="1920"/>
                    <a:pt x="4891" y="2853"/>
                    <a:pt x="4541" y="3493"/>
                  </a:cubicBezTo>
                  <a:cubicBezTo>
                    <a:pt x="4541" y="2880"/>
                    <a:pt x="4651" y="1947"/>
                    <a:pt x="4771" y="1013"/>
                  </a:cubicBezTo>
                  <a:cubicBezTo>
                    <a:pt x="4751" y="1093"/>
                    <a:pt x="4691" y="1120"/>
                    <a:pt x="4631" y="1120"/>
                  </a:cubicBezTo>
                  <a:cubicBezTo>
                    <a:pt x="4480" y="1120"/>
                    <a:pt x="4280" y="907"/>
                    <a:pt x="4280" y="2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19" name="Google Shape;2813;p34"/>
            <p:cNvSpPr/>
            <p:nvPr/>
          </p:nvSpPr>
          <p:spPr>
            <a:xfrm>
              <a:off x="614536" y="5084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0" y="12960"/>
                    <a:pt x="0" y="12960"/>
                  </a:cubicBezTo>
                  <a:cubicBezTo>
                    <a:pt x="0" y="18360"/>
                    <a:pt x="0" y="21600"/>
                    <a:pt x="0" y="21600"/>
                  </a:cubicBezTo>
                  <a:cubicBezTo>
                    <a:pt x="3600" y="21600"/>
                    <a:pt x="9000" y="1512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0" name="Google Shape;2817;p34"/>
            <p:cNvSpPr/>
            <p:nvPr/>
          </p:nvSpPr>
          <p:spPr>
            <a:xfrm>
              <a:off x="538897" y="48737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54" h="21600" fill="norm" stroke="1" extrusionOk="0">
                  <a:moveTo>
                    <a:pt x="12865" y="0"/>
                  </a:moveTo>
                  <a:cubicBezTo>
                    <a:pt x="7465" y="0"/>
                    <a:pt x="-4878" y="21600"/>
                    <a:pt x="2065" y="21600"/>
                  </a:cubicBezTo>
                  <a:cubicBezTo>
                    <a:pt x="4379" y="21600"/>
                    <a:pt x="8236" y="20110"/>
                    <a:pt x="14408" y="15641"/>
                  </a:cubicBezTo>
                  <a:cubicBezTo>
                    <a:pt x="16722" y="4469"/>
                    <a:pt x="15951" y="0"/>
                    <a:pt x="1286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1" name="Google Shape;2819;p34"/>
            <p:cNvSpPr/>
            <p:nvPr/>
          </p:nvSpPr>
          <p:spPr>
            <a:xfrm>
              <a:off x="540702" y="4911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8" h="21600" fill="norm" stroke="1" extrusionOk="0">
                  <a:moveTo>
                    <a:pt x="17926" y="0"/>
                  </a:moveTo>
                  <a:cubicBezTo>
                    <a:pt x="16846" y="0"/>
                    <a:pt x="16846" y="0"/>
                    <a:pt x="15766" y="617"/>
                  </a:cubicBezTo>
                  <a:cubicBezTo>
                    <a:pt x="4966" y="617"/>
                    <a:pt x="2806" y="16663"/>
                    <a:pt x="2806" y="16663"/>
                  </a:cubicBezTo>
                  <a:cubicBezTo>
                    <a:pt x="2806" y="16663"/>
                    <a:pt x="2806" y="16046"/>
                    <a:pt x="2806" y="15429"/>
                  </a:cubicBezTo>
                  <a:cubicBezTo>
                    <a:pt x="-434" y="19749"/>
                    <a:pt x="-434" y="21600"/>
                    <a:pt x="646" y="21600"/>
                  </a:cubicBezTo>
                  <a:cubicBezTo>
                    <a:pt x="2806" y="21600"/>
                    <a:pt x="21166" y="0"/>
                    <a:pt x="1792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2" name="Google Shape;2820;p34"/>
            <p:cNvSpPr/>
            <p:nvPr/>
          </p:nvSpPr>
          <p:spPr>
            <a:xfrm>
              <a:off x="539905" y="4847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8" h="21600" fill="norm" stroke="1" extrusionOk="0">
                  <a:moveTo>
                    <a:pt x="18838" y="0"/>
                  </a:moveTo>
                  <a:cubicBezTo>
                    <a:pt x="1558" y="4937"/>
                    <a:pt x="-2762" y="21600"/>
                    <a:pt x="1558" y="21600"/>
                  </a:cubicBezTo>
                  <a:cubicBezTo>
                    <a:pt x="3718" y="21600"/>
                    <a:pt x="10198" y="16046"/>
                    <a:pt x="18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3" name="Google Shape;2824;p34"/>
            <p:cNvSpPr/>
            <p:nvPr/>
          </p:nvSpPr>
          <p:spPr>
            <a:xfrm>
              <a:off x="544985" y="4833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8" h="21600" fill="norm" stroke="1" extrusionOk="0">
                  <a:moveTo>
                    <a:pt x="4588" y="0"/>
                  </a:moveTo>
                  <a:cubicBezTo>
                    <a:pt x="-5492" y="0"/>
                    <a:pt x="3148" y="21600"/>
                    <a:pt x="10348" y="21600"/>
                  </a:cubicBezTo>
                  <a:cubicBezTo>
                    <a:pt x="13228" y="21600"/>
                    <a:pt x="16108" y="16930"/>
                    <a:pt x="16108" y="4086"/>
                  </a:cubicBezTo>
                  <a:cubicBezTo>
                    <a:pt x="11788" y="1168"/>
                    <a:pt x="7468" y="0"/>
                    <a:pt x="45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4" name="Google Shape;2825;p34"/>
            <p:cNvSpPr/>
            <p:nvPr/>
          </p:nvSpPr>
          <p:spPr>
            <a:xfrm>
              <a:off x="546437" y="48226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70" h="21600" fill="norm" stroke="1" extrusionOk="0">
                  <a:moveTo>
                    <a:pt x="7406" y="0"/>
                  </a:moveTo>
                  <a:cubicBezTo>
                    <a:pt x="7406" y="7200"/>
                    <a:pt x="0" y="14400"/>
                    <a:pt x="0" y="21600"/>
                  </a:cubicBezTo>
                  <a:cubicBezTo>
                    <a:pt x="7406" y="14400"/>
                    <a:pt x="21600" y="0"/>
                    <a:pt x="74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5" name="Google Shape;2826;p34"/>
            <p:cNvSpPr/>
            <p:nvPr/>
          </p:nvSpPr>
          <p:spPr>
            <a:xfrm>
              <a:off x="551256" y="4874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6" name="Google Shape;2827;p34"/>
            <p:cNvSpPr/>
            <p:nvPr/>
          </p:nvSpPr>
          <p:spPr>
            <a:xfrm>
              <a:off x="557459" y="4827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3" h="21600" fill="norm" stroke="1" extrusionOk="0">
                  <a:moveTo>
                    <a:pt x="18473" y="0"/>
                  </a:moveTo>
                  <a:cubicBezTo>
                    <a:pt x="14873" y="0"/>
                    <a:pt x="-3127" y="21600"/>
                    <a:pt x="473" y="21600"/>
                  </a:cubicBezTo>
                  <a:cubicBezTo>
                    <a:pt x="473" y="21600"/>
                    <a:pt x="7673" y="17280"/>
                    <a:pt x="18473" y="2160"/>
                  </a:cubicBezTo>
                  <a:cubicBezTo>
                    <a:pt x="18473" y="1080"/>
                    <a:pt x="18473" y="0"/>
                    <a:pt x="184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7" name="Google Shape;2829;p34"/>
            <p:cNvSpPr/>
            <p:nvPr/>
          </p:nvSpPr>
          <p:spPr>
            <a:xfrm>
              <a:off x="614587" y="5100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19845" y="0"/>
                  </a:moveTo>
                  <a:cubicBezTo>
                    <a:pt x="4725" y="12000"/>
                    <a:pt x="-1755" y="21600"/>
                    <a:pt x="405" y="21600"/>
                  </a:cubicBezTo>
                  <a:cubicBezTo>
                    <a:pt x="405" y="21600"/>
                    <a:pt x="6885" y="15600"/>
                    <a:pt x="198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8" name="Google Shape;2831;p34"/>
            <p:cNvSpPr/>
            <p:nvPr/>
          </p:nvSpPr>
          <p:spPr>
            <a:xfrm>
              <a:off x="580861" y="4879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21600" fill="norm" stroke="1" extrusionOk="0">
                  <a:moveTo>
                    <a:pt x="19845" y="0"/>
                  </a:moveTo>
                  <a:cubicBezTo>
                    <a:pt x="4725" y="7033"/>
                    <a:pt x="-1755" y="21600"/>
                    <a:pt x="405" y="21600"/>
                  </a:cubicBezTo>
                  <a:cubicBezTo>
                    <a:pt x="4725" y="21600"/>
                    <a:pt x="9045" y="16074"/>
                    <a:pt x="198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29" name="Google Shape;2832;p34"/>
            <p:cNvSpPr/>
            <p:nvPr/>
          </p:nvSpPr>
          <p:spPr>
            <a:xfrm>
              <a:off x="584646" y="4866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0" y="0"/>
                    <a:pt x="9000" y="21600"/>
                    <a:pt x="10800" y="21600"/>
                  </a:cubicBezTo>
                  <a:cubicBezTo>
                    <a:pt x="12600" y="21600"/>
                    <a:pt x="14400" y="1645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0" name="Google Shape;2833;p34"/>
            <p:cNvSpPr/>
            <p:nvPr/>
          </p:nvSpPr>
          <p:spPr>
            <a:xfrm>
              <a:off x="575256" y="3563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21600" y="568"/>
                    <a:pt x="21600" y="1705"/>
                  </a:cubicBezTo>
                  <a:cubicBezTo>
                    <a:pt x="21600" y="1705"/>
                    <a:pt x="21600" y="1705"/>
                    <a:pt x="21600" y="1705"/>
                  </a:cubicBezTo>
                  <a:cubicBezTo>
                    <a:pt x="21600" y="568"/>
                    <a:pt x="21600" y="0"/>
                    <a:pt x="21600" y="0"/>
                  </a:cubicBezTo>
                  <a:close/>
                  <a:moveTo>
                    <a:pt x="21600" y="1705"/>
                  </a:moveTo>
                  <a:cubicBezTo>
                    <a:pt x="0" y="1705"/>
                    <a:pt x="0" y="14779"/>
                    <a:pt x="0" y="21600"/>
                  </a:cubicBezTo>
                  <a:cubicBezTo>
                    <a:pt x="16200" y="17053"/>
                    <a:pt x="19800" y="5684"/>
                    <a:pt x="21600" y="170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1" name="Google Shape;2834;p34"/>
            <p:cNvSpPr/>
            <p:nvPr/>
          </p:nvSpPr>
          <p:spPr>
            <a:xfrm>
              <a:off x="578646" y="3535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21600" fill="norm" stroke="1" extrusionOk="0">
                  <a:moveTo>
                    <a:pt x="19800" y="0"/>
                  </a:moveTo>
                  <a:cubicBezTo>
                    <a:pt x="18000" y="0"/>
                    <a:pt x="0" y="15641"/>
                    <a:pt x="0" y="21600"/>
                  </a:cubicBezTo>
                  <a:cubicBezTo>
                    <a:pt x="16200" y="5214"/>
                    <a:pt x="21600" y="0"/>
                    <a:pt x="19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2" name="Google Shape;2836;p34"/>
            <p:cNvSpPr/>
            <p:nvPr/>
          </p:nvSpPr>
          <p:spPr>
            <a:xfrm>
              <a:off x="579927" y="3536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0" y="0"/>
                    <a:pt x="21600" y="216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3" name="Google Shape;2841;p34"/>
            <p:cNvSpPr/>
            <p:nvPr/>
          </p:nvSpPr>
          <p:spPr>
            <a:xfrm>
              <a:off x="583055" y="3584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21" h="21600" fill="norm" stroke="1" extrusionOk="0">
                  <a:moveTo>
                    <a:pt x="17121" y="0"/>
                  </a:moveTo>
                  <a:cubicBezTo>
                    <a:pt x="-4479" y="13239"/>
                    <a:pt x="-879" y="21600"/>
                    <a:pt x="2721" y="21600"/>
                  </a:cubicBezTo>
                  <a:cubicBezTo>
                    <a:pt x="9921" y="21600"/>
                    <a:pt x="17121" y="15329"/>
                    <a:pt x="171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4" name="Google Shape;2845;p34"/>
            <p:cNvSpPr/>
            <p:nvPr/>
          </p:nvSpPr>
          <p:spPr>
            <a:xfrm>
              <a:off x="583148" y="3565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241" h="6236" fill="norm" stroke="1" extrusionOk="0">
                  <a:moveTo>
                    <a:pt x="2886" y="3061"/>
                  </a:moveTo>
                  <a:cubicBezTo>
                    <a:pt x="-7444" y="13975"/>
                    <a:pt x="14156" y="-7625"/>
                    <a:pt x="2886" y="306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5" name="Google Shape;2846;p34"/>
            <p:cNvSpPr/>
            <p:nvPr/>
          </p:nvSpPr>
          <p:spPr>
            <a:xfrm>
              <a:off x="582424" y="3563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0"/>
                    <a:pt x="-5400" y="21600"/>
                    <a:pt x="16200" y="21600"/>
                  </a:cubicBezTo>
                  <a:cubicBezTo>
                    <a:pt x="5400" y="14194"/>
                    <a:pt x="5400" y="6789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6" name="Google Shape;2848;p34"/>
            <p:cNvSpPr/>
            <p:nvPr/>
          </p:nvSpPr>
          <p:spPr>
            <a:xfrm>
              <a:off x="585135" y="3582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8" h="21600" fill="norm" stroke="1" extrusionOk="0">
                  <a:moveTo>
                    <a:pt x="18838" y="0"/>
                  </a:moveTo>
                  <a:cubicBezTo>
                    <a:pt x="1558" y="3840"/>
                    <a:pt x="-2762" y="21600"/>
                    <a:pt x="1558" y="21600"/>
                  </a:cubicBezTo>
                  <a:cubicBezTo>
                    <a:pt x="3718" y="21600"/>
                    <a:pt x="10198" y="16320"/>
                    <a:pt x="188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7" name="Google Shape;2849;p34"/>
            <p:cNvSpPr/>
            <p:nvPr/>
          </p:nvSpPr>
          <p:spPr>
            <a:xfrm>
              <a:off x="585506" y="3570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0"/>
                    <a:pt x="0" y="10800"/>
                    <a:pt x="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8" name="Google Shape;2850;p34"/>
            <p:cNvSpPr/>
            <p:nvPr/>
          </p:nvSpPr>
          <p:spPr>
            <a:xfrm>
              <a:off x="583330" y="3549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17" h="12542" fill="norm" stroke="1" extrusionOk="0">
                  <a:moveTo>
                    <a:pt x="12617" y="0"/>
                  </a:moveTo>
                  <a:cubicBezTo>
                    <a:pt x="-8983" y="21600"/>
                    <a:pt x="1347" y="11030"/>
                    <a:pt x="126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39" name="Google Shape;2851;p34"/>
            <p:cNvSpPr/>
            <p:nvPr/>
          </p:nvSpPr>
          <p:spPr>
            <a:xfrm>
              <a:off x="586455" y="3593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21600" fill="norm" stroke="1" extrusionOk="0">
                  <a:moveTo>
                    <a:pt x="19916" y="0"/>
                  </a:moveTo>
                  <a:cubicBezTo>
                    <a:pt x="18116" y="0"/>
                    <a:pt x="-1684" y="21600"/>
                    <a:pt x="116" y="21600"/>
                  </a:cubicBezTo>
                  <a:cubicBezTo>
                    <a:pt x="1916" y="21600"/>
                    <a:pt x="5516" y="18000"/>
                    <a:pt x="16316" y="7714"/>
                  </a:cubicBezTo>
                  <a:cubicBezTo>
                    <a:pt x="19916" y="2057"/>
                    <a:pt x="19916" y="0"/>
                    <a:pt x="199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0" name="Google Shape;2852;p34"/>
            <p:cNvSpPr/>
            <p:nvPr/>
          </p:nvSpPr>
          <p:spPr>
            <a:xfrm>
              <a:off x="587421" y="359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72" h="21600" fill="norm" stroke="1" extrusionOk="0">
                  <a:moveTo>
                    <a:pt x="6750" y="0"/>
                  </a:moveTo>
                  <a:cubicBezTo>
                    <a:pt x="-3150" y="15805"/>
                    <a:pt x="-450" y="21600"/>
                    <a:pt x="4050" y="21600"/>
                  </a:cubicBezTo>
                  <a:cubicBezTo>
                    <a:pt x="9450" y="21600"/>
                    <a:pt x="18450" y="10537"/>
                    <a:pt x="6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1" name="Google Shape;2855;p34"/>
            <p:cNvSpPr/>
            <p:nvPr/>
          </p:nvSpPr>
          <p:spPr>
            <a:xfrm>
              <a:off x="585132" y="354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12960" y="0"/>
                  </a:moveTo>
                  <a:cubicBezTo>
                    <a:pt x="3240" y="6840"/>
                    <a:pt x="8640" y="10800"/>
                    <a:pt x="5400" y="16560"/>
                  </a:cubicBezTo>
                  <a:cubicBezTo>
                    <a:pt x="11880" y="12240"/>
                    <a:pt x="21600" y="6120"/>
                    <a:pt x="12960" y="0"/>
                  </a:cubicBezTo>
                  <a:close/>
                  <a:moveTo>
                    <a:pt x="5400" y="16560"/>
                  </a:moveTo>
                  <a:cubicBezTo>
                    <a:pt x="2160" y="18720"/>
                    <a:pt x="0" y="20160"/>
                    <a:pt x="0" y="21600"/>
                  </a:cubicBezTo>
                  <a:cubicBezTo>
                    <a:pt x="3240" y="19800"/>
                    <a:pt x="4320" y="18000"/>
                    <a:pt x="5400" y="165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2" name="Google Shape;2857;p34"/>
            <p:cNvSpPr/>
            <p:nvPr/>
          </p:nvSpPr>
          <p:spPr>
            <a:xfrm>
              <a:off x="588378" y="3570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03" h="21600" fill="norm" stroke="1" extrusionOk="0">
                  <a:moveTo>
                    <a:pt x="12537" y="0"/>
                  </a:moveTo>
                  <a:cubicBezTo>
                    <a:pt x="10137" y="0"/>
                    <a:pt x="-6663" y="21600"/>
                    <a:pt x="2937" y="21600"/>
                  </a:cubicBezTo>
                  <a:cubicBezTo>
                    <a:pt x="12537" y="5143"/>
                    <a:pt x="14937" y="0"/>
                    <a:pt x="125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3" name="Google Shape;2859;p34"/>
            <p:cNvSpPr/>
            <p:nvPr/>
          </p:nvSpPr>
          <p:spPr>
            <a:xfrm>
              <a:off x="589341" y="3578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21600" y="21600"/>
                    <a:pt x="21600" y="21600"/>
                  </a:cubicBezTo>
                  <a:cubicBezTo>
                    <a:pt x="21600" y="10800"/>
                    <a:pt x="0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4" name="Google Shape;2861;p34"/>
            <p:cNvSpPr/>
            <p:nvPr/>
          </p:nvSpPr>
          <p:spPr>
            <a:xfrm>
              <a:off x="587625" y="3571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19636" y="0"/>
                  </a:moveTo>
                  <a:cubicBezTo>
                    <a:pt x="15709" y="0"/>
                    <a:pt x="0" y="13642"/>
                    <a:pt x="0" y="21600"/>
                  </a:cubicBezTo>
                  <a:cubicBezTo>
                    <a:pt x="17673" y="5684"/>
                    <a:pt x="21600" y="0"/>
                    <a:pt x="196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5" name="Google Shape;2863;p34"/>
            <p:cNvSpPr/>
            <p:nvPr/>
          </p:nvSpPr>
          <p:spPr>
            <a:xfrm>
              <a:off x="591342" y="3553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00" h="21600" fill="norm" stroke="1" extrusionOk="0">
                  <a:moveTo>
                    <a:pt x="4800" y="0"/>
                  </a:moveTo>
                  <a:cubicBezTo>
                    <a:pt x="4800" y="8185"/>
                    <a:pt x="-6000" y="16143"/>
                    <a:pt x="4800" y="21600"/>
                  </a:cubicBezTo>
                  <a:cubicBezTo>
                    <a:pt x="15600" y="16143"/>
                    <a:pt x="15600" y="8185"/>
                    <a:pt x="4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6" name="Google Shape;2865;p34"/>
            <p:cNvSpPr/>
            <p:nvPr/>
          </p:nvSpPr>
          <p:spPr>
            <a:xfrm>
              <a:off x="591903" y="3525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49" y="0"/>
                  </a:moveTo>
                  <a:cubicBezTo>
                    <a:pt x="15429" y="0"/>
                    <a:pt x="5554" y="7800"/>
                    <a:pt x="0" y="16800"/>
                  </a:cubicBezTo>
                  <a:cubicBezTo>
                    <a:pt x="7406" y="16800"/>
                    <a:pt x="14194" y="16800"/>
                    <a:pt x="14194" y="21600"/>
                  </a:cubicBezTo>
                  <a:cubicBezTo>
                    <a:pt x="14194" y="21600"/>
                    <a:pt x="14194" y="9600"/>
                    <a:pt x="21600" y="2600"/>
                  </a:cubicBezTo>
                  <a:cubicBezTo>
                    <a:pt x="21600" y="800"/>
                    <a:pt x="20983" y="0"/>
                    <a:pt x="197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7" name="Google Shape;2866;p34"/>
            <p:cNvSpPr/>
            <p:nvPr/>
          </p:nvSpPr>
          <p:spPr>
            <a:xfrm>
              <a:off x="590599" y="3575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0" y="0"/>
                  </a:moveTo>
                  <a:cubicBezTo>
                    <a:pt x="0" y="5760"/>
                    <a:pt x="17673" y="21600"/>
                    <a:pt x="19636" y="21600"/>
                  </a:cubicBezTo>
                  <a:cubicBezTo>
                    <a:pt x="21600" y="21600"/>
                    <a:pt x="17673" y="158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8" name="Google Shape;2867;p34"/>
            <p:cNvSpPr/>
            <p:nvPr/>
          </p:nvSpPr>
          <p:spPr>
            <a:xfrm>
              <a:off x="589556" y="3557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0" y="18872"/>
                  </a:moveTo>
                  <a:cubicBezTo>
                    <a:pt x="5400" y="19099"/>
                    <a:pt x="4500" y="19099"/>
                    <a:pt x="4500" y="19326"/>
                  </a:cubicBezTo>
                  <a:cubicBezTo>
                    <a:pt x="4500" y="19099"/>
                    <a:pt x="4500" y="19099"/>
                    <a:pt x="4500" y="18872"/>
                  </a:cubicBezTo>
                  <a:close/>
                  <a:moveTo>
                    <a:pt x="21600" y="0"/>
                  </a:moveTo>
                  <a:cubicBezTo>
                    <a:pt x="21600" y="0"/>
                    <a:pt x="10800" y="0"/>
                    <a:pt x="10800" y="2728"/>
                  </a:cubicBezTo>
                  <a:cubicBezTo>
                    <a:pt x="1800" y="4775"/>
                    <a:pt x="900" y="13869"/>
                    <a:pt x="0" y="18872"/>
                  </a:cubicBezTo>
                  <a:cubicBezTo>
                    <a:pt x="0" y="18872"/>
                    <a:pt x="0" y="18872"/>
                    <a:pt x="0" y="18872"/>
                  </a:cubicBezTo>
                  <a:cubicBezTo>
                    <a:pt x="0" y="18872"/>
                    <a:pt x="0" y="18872"/>
                    <a:pt x="0" y="18872"/>
                  </a:cubicBezTo>
                  <a:cubicBezTo>
                    <a:pt x="0" y="20236"/>
                    <a:pt x="0" y="21145"/>
                    <a:pt x="0" y="21600"/>
                  </a:cubicBezTo>
                  <a:cubicBezTo>
                    <a:pt x="21600" y="18872"/>
                    <a:pt x="21600" y="1341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49" name="Google Shape;2869;p34"/>
            <p:cNvSpPr/>
            <p:nvPr/>
          </p:nvSpPr>
          <p:spPr>
            <a:xfrm>
              <a:off x="586022" y="3527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600" fill="norm" stroke="1" extrusionOk="0">
                  <a:moveTo>
                    <a:pt x="14400" y="0"/>
                  </a:moveTo>
                  <a:cubicBezTo>
                    <a:pt x="14400" y="0"/>
                    <a:pt x="14400" y="3651"/>
                    <a:pt x="0" y="7301"/>
                  </a:cubicBezTo>
                  <a:cubicBezTo>
                    <a:pt x="6000" y="17037"/>
                    <a:pt x="12000" y="21600"/>
                    <a:pt x="16800" y="21600"/>
                  </a:cubicBezTo>
                  <a:cubicBezTo>
                    <a:pt x="21600" y="21600"/>
                    <a:pt x="21600" y="14299"/>
                    <a:pt x="14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0" name="Google Shape;2870;p34"/>
            <p:cNvSpPr/>
            <p:nvPr/>
          </p:nvSpPr>
          <p:spPr>
            <a:xfrm>
              <a:off x="588104" y="3530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200" y="13171"/>
                    <a:pt x="0" y="21600"/>
                    <a:pt x="0" y="21600"/>
                  </a:cubicBezTo>
                  <a:cubicBezTo>
                    <a:pt x="2400" y="21600"/>
                    <a:pt x="9600" y="14751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1" name="Google Shape;2871;p34"/>
            <p:cNvSpPr/>
            <p:nvPr/>
          </p:nvSpPr>
          <p:spPr>
            <a:xfrm>
              <a:off x="591115" y="3580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0"/>
                  </a:moveTo>
                  <a:cubicBezTo>
                    <a:pt x="-5400" y="21600"/>
                    <a:pt x="-5400" y="2160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2" name="Google Shape;2873;p34"/>
            <p:cNvSpPr/>
            <p:nvPr/>
          </p:nvSpPr>
          <p:spPr>
            <a:xfrm>
              <a:off x="613700" y="360722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9" h="21600" fill="norm" stroke="1" extrusionOk="0">
                  <a:moveTo>
                    <a:pt x="0" y="0"/>
                  </a:moveTo>
                  <a:cubicBezTo>
                    <a:pt x="11520" y="16062"/>
                    <a:pt x="17280" y="21600"/>
                    <a:pt x="18720" y="21600"/>
                  </a:cubicBezTo>
                  <a:cubicBezTo>
                    <a:pt x="21600" y="21600"/>
                    <a:pt x="10080" y="387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3" name="Google Shape;2874;p34"/>
            <p:cNvSpPr/>
            <p:nvPr/>
          </p:nvSpPr>
          <p:spPr>
            <a:xfrm>
              <a:off x="629033" y="35520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1" h="21600" fill="norm" stroke="1" extrusionOk="0">
                  <a:moveTo>
                    <a:pt x="20311" y="0"/>
                  </a:moveTo>
                  <a:cubicBezTo>
                    <a:pt x="20311" y="0"/>
                    <a:pt x="-1289" y="21600"/>
                    <a:pt x="61" y="21600"/>
                  </a:cubicBezTo>
                  <a:cubicBezTo>
                    <a:pt x="61" y="21600"/>
                    <a:pt x="5461" y="16800"/>
                    <a:pt x="17611" y="4000"/>
                  </a:cubicBezTo>
                  <a:cubicBezTo>
                    <a:pt x="20311" y="1600"/>
                    <a:pt x="20311" y="0"/>
                    <a:pt x="20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4" name="Google Shape;2876;p34"/>
            <p:cNvSpPr/>
            <p:nvPr/>
          </p:nvSpPr>
          <p:spPr>
            <a:xfrm>
              <a:off x="619841" y="3499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267"/>
                    <a:pt x="0" y="9690"/>
                    <a:pt x="0" y="21600"/>
                  </a:cubicBezTo>
                  <a:cubicBezTo>
                    <a:pt x="10800" y="14535"/>
                    <a:pt x="21600" y="726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5" name="Google Shape;2881;p34"/>
            <p:cNvSpPr/>
            <p:nvPr/>
          </p:nvSpPr>
          <p:spPr>
            <a:xfrm>
              <a:off x="596792" y="3548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3573" y="6444"/>
                  </a:moveTo>
                  <a:cubicBezTo>
                    <a:pt x="3573" y="6444"/>
                    <a:pt x="3765" y="6807"/>
                    <a:pt x="4053" y="7351"/>
                  </a:cubicBezTo>
                  <a:cubicBezTo>
                    <a:pt x="3957" y="6988"/>
                    <a:pt x="3861" y="6716"/>
                    <a:pt x="3573" y="6444"/>
                  </a:cubicBezTo>
                  <a:close/>
                  <a:moveTo>
                    <a:pt x="10389" y="0"/>
                  </a:moveTo>
                  <a:cubicBezTo>
                    <a:pt x="9429" y="0"/>
                    <a:pt x="7413" y="12343"/>
                    <a:pt x="5397" y="12343"/>
                  </a:cubicBezTo>
                  <a:cubicBezTo>
                    <a:pt x="5205" y="12343"/>
                    <a:pt x="4917" y="12161"/>
                    <a:pt x="4725" y="11889"/>
                  </a:cubicBezTo>
                  <a:cubicBezTo>
                    <a:pt x="5493" y="11072"/>
                    <a:pt x="4629" y="8713"/>
                    <a:pt x="4053" y="7351"/>
                  </a:cubicBezTo>
                  <a:cubicBezTo>
                    <a:pt x="4437" y="10255"/>
                    <a:pt x="-843" y="16699"/>
                    <a:pt x="117" y="20511"/>
                  </a:cubicBezTo>
                  <a:cubicBezTo>
                    <a:pt x="1269" y="18333"/>
                    <a:pt x="2421" y="16155"/>
                    <a:pt x="2421" y="13976"/>
                  </a:cubicBezTo>
                  <a:cubicBezTo>
                    <a:pt x="3573" y="17244"/>
                    <a:pt x="3573" y="19422"/>
                    <a:pt x="4725" y="21600"/>
                  </a:cubicBezTo>
                  <a:cubicBezTo>
                    <a:pt x="4725" y="18333"/>
                    <a:pt x="8181" y="15066"/>
                    <a:pt x="9333" y="11889"/>
                  </a:cubicBezTo>
                  <a:cubicBezTo>
                    <a:pt x="8661" y="14158"/>
                    <a:pt x="8757" y="15247"/>
                    <a:pt x="9045" y="15247"/>
                  </a:cubicBezTo>
                  <a:cubicBezTo>
                    <a:pt x="9333" y="15247"/>
                    <a:pt x="9909" y="14430"/>
                    <a:pt x="10389" y="12978"/>
                  </a:cubicBezTo>
                  <a:cubicBezTo>
                    <a:pt x="10389" y="17244"/>
                    <a:pt x="14997" y="20511"/>
                    <a:pt x="20757" y="21600"/>
                  </a:cubicBezTo>
                  <a:cubicBezTo>
                    <a:pt x="19605" y="20511"/>
                    <a:pt x="19605" y="8622"/>
                    <a:pt x="19605" y="8622"/>
                  </a:cubicBezTo>
                  <a:cubicBezTo>
                    <a:pt x="19413" y="8531"/>
                    <a:pt x="19317" y="8531"/>
                    <a:pt x="19221" y="8531"/>
                  </a:cubicBezTo>
                  <a:cubicBezTo>
                    <a:pt x="17397" y="8531"/>
                    <a:pt x="15573" y="14703"/>
                    <a:pt x="13749" y="14703"/>
                  </a:cubicBezTo>
                  <a:cubicBezTo>
                    <a:pt x="13365" y="14703"/>
                    <a:pt x="13077" y="14521"/>
                    <a:pt x="12693" y="13976"/>
                  </a:cubicBezTo>
                  <a:cubicBezTo>
                    <a:pt x="10773" y="3993"/>
                    <a:pt x="10677" y="1089"/>
                    <a:pt x="11445" y="1089"/>
                  </a:cubicBezTo>
                  <a:cubicBezTo>
                    <a:pt x="12597" y="1089"/>
                    <a:pt x="15285" y="6444"/>
                    <a:pt x="17301" y="6444"/>
                  </a:cubicBezTo>
                  <a:cubicBezTo>
                    <a:pt x="14997" y="5355"/>
                    <a:pt x="14997" y="4266"/>
                    <a:pt x="18453" y="4266"/>
                  </a:cubicBezTo>
                  <a:cubicBezTo>
                    <a:pt x="16149" y="2087"/>
                    <a:pt x="12693" y="1089"/>
                    <a:pt x="1038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6" name="Google Shape;2882;p34"/>
            <p:cNvSpPr/>
            <p:nvPr/>
          </p:nvSpPr>
          <p:spPr>
            <a:xfrm>
              <a:off x="607446" y="351859"/>
              <a:ext cx="87809" cy="2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1953" y="1307"/>
                  </a:moveTo>
                  <a:cubicBezTo>
                    <a:pt x="1935" y="1634"/>
                    <a:pt x="1935" y="1888"/>
                    <a:pt x="1953" y="2069"/>
                  </a:cubicBezTo>
                  <a:cubicBezTo>
                    <a:pt x="1953" y="1815"/>
                    <a:pt x="1953" y="1561"/>
                    <a:pt x="1953" y="1307"/>
                  </a:cubicBezTo>
                  <a:close/>
                  <a:moveTo>
                    <a:pt x="2359" y="2142"/>
                  </a:moveTo>
                  <a:cubicBezTo>
                    <a:pt x="2350" y="2214"/>
                    <a:pt x="2333" y="2287"/>
                    <a:pt x="2324" y="2323"/>
                  </a:cubicBezTo>
                  <a:cubicBezTo>
                    <a:pt x="2367" y="2251"/>
                    <a:pt x="2385" y="2142"/>
                    <a:pt x="2359" y="2142"/>
                  </a:cubicBezTo>
                  <a:close/>
                  <a:moveTo>
                    <a:pt x="320" y="2505"/>
                  </a:moveTo>
                  <a:cubicBezTo>
                    <a:pt x="311" y="2505"/>
                    <a:pt x="311" y="2541"/>
                    <a:pt x="302" y="2577"/>
                  </a:cubicBezTo>
                  <a:cubicBezTo>
                    <a:pt x="302" y="2614"/>
                    <a:pt x="302" y="2614"/>
                    <a:pt x="302" y="2614"/>
                  </a:cubicBezTo>
                  <a:cubicBezTo>
                    <a:pt x="311" y="2541"/>
                    <a:pt x="320" y="2505"/>
                    <a:pt x="320" y="2505"/>
                  </a:cubicBezTo>
                  <a:close/>
                  <a:moveTo>
                    <a:pt x="12131" y="3449"/>
                  </a:moveTo>
                  <a:cubicBezTo>
                    <a:pt x="12036" y="3449"/>
                    <a:pt x="12036" y="3449"/>
                    <a:pt x="12036" y="3884"/>
                  </a:cubicBezTo>
                  <a:lnTo>
                    <a:pt x="12131" y="3449"/>
                  </a:lnTo>
                  <a:close/>
                  <a:moveTo>
                    <a:pt x="8018" y="4320"/>
                  </a:moveTo>
                  <a:cubicBezTo>
                    <a:pt x="8018" y="4320"/>
                    <a:pt x="8018" y="4320"/>
                    <a:pt x="8018" y="4320"/>
                  </a:cubicBezTo>
                  <a:cubicBezTo>
                    <a:pt x="8018" y="4320"/>
                    <a:pt x="8018" y="4320"/>
                    <a:pt x="8018" y="4320"/>
                  </a:cubicBezTo>
                  <a:close/>
                  <a:moveTo>
                    <a:pt x="11206" y="3884"/>
                  </a:moveTo>
                  <a:cubicBezTo>
                    <a:pt x="11180" y="4138"/>
                    <a:pt x="11154" y="4356"/>
                    <a:pt x="11146" y="4574"/>
                  </a:cubicBezTo>
                  <a:cubicBezTo>
                    <a:pt x="11163" y="4393"/>
                    <a:pt x="11189" y="4138"/>
                    <a:pt x="11206" y="3884"/>
                  </a:cubicBezTo>
                  <a:close/>
                  <a:moveTo>
                    <a:pt x="9331" y="4356"/>
                  </a:moveTo>
                  <a:cubicBezTo>
                    <a:pt x="9348" y="4356"/>
                    <a:pt x="9357" y="4465"/>
                    <a:pt x="9357" y="4756"/>
                  </a:cubicBezTo>
                  <a:cubicBezTo>
                    <a:pt x="9314" y="5264"/>
                    <a:pt x="9288" y="5445"/>
                    <a:pt x="9279" y="5445"/>
                  </a:cubicBezTo>
                  <a:cubicBezTo>
                    <a:pt x="9253" y="5445"/>
                    <a:pt x="9253" y="5010"/>
                    <a:pt x="9253" y="4756"/>
                  </a:cubicBezTo>
                  <a:cubicBezTo>
                    <a:pt x="9253" y="4756"/>
                    <a:pt x="9297" y="4356"/>
                    <a:pt x="9331" y="4356"/>
                  </a:cubicBezTo>
                  <a:close/>
                  <a:moveTo>
                    <a:pt x="6592" y="6571"/>
                  </a:moveTo>
                  <a:cubicBezTo>
                    <a:pt x="6601" y="6571"/>
                    <a:pt x="6627" y="6680"/>
                    <a:pt x="6679" y="6897"/>
                  </a:cubicBezTo>
                  <a:cubicBezTo>
                    <a:pt x="6627" y="7115"/>
                    <a:pt x="6601" y="7224"/>
                    <a:pt x="6592" y="7224"/>
                  </a:cubicBezTo>
                  <a:cubicBezTo>
                    <a:pt x="6584" y="7224"/>
                    <a:pt x="6584" y="7115"/>
                    <a:pt x="6584" y="6897"/>
                  </a:cubicBezTo>
                  <a:cubicBezTo>
                    <a:pt x="6584" y="6680"/>
                    <a:pt x="6584" y="6571"/>
                    <a:pt x="6592" y="6571"/>
                  </a:cubicBezTo>
                  <a:close/>
                  <a:moveTo>
                    <a:pt x="15224" y="6897"/>
                  </a:moveTo>
                  <a:cubicBezTo>
                    <a:pt x="15189" y="7152"/>
                    <a:pt x="15180" y="7333"/>
                    <a:pt x="15180" y="7478"/>
                  </a:cubicBezTo>
                  <a:cubicBezTo>
                    <a:pt x="15189" y="7333"/>
                    <a:pt x="15206" y="7115"/>
                    <a:pt x="15224" y="6897"/>
                  </a:cubicBezTo>
                  <a:close/>
                  <a:moveTo>
                    <a:pt x="4035" y="13142"/>
                  </a:moveTo>
                  <a:cubicBezTo>
                    <a:pt x="4026" y="13214"/>
                    <a:pt x="4018" y="13323"/>
                    <a:pt x="4009" y="13396"/>
                  </a:cubicBezTo>
                  <a:cubicBezTo>
                    <a:pt x="4026" y="13396"/>
                    <a:pt x="4035" y="13287"/>
                    <a:pt x="4035" y="13142"/>
                  </a:cubicBezTo>
                  <a:close/>
                  <a:moveTo>
                    <a:pt x="2972" y="14521"/>
                  </a:moveTo>
                  <a:cubicBezTo>
                    <a:pt x="2972" y="14594"/>
                    <a:pt x="2981" y="14630"/>
                    <a:pt x="2981" y="14703"/>
                  </a:cubicBezTo>
                  <a:cubicBezTo>
                    <a:pt x="2981" y="14630"/>
                    <a:pt x="2981" y="14594"/>
                    <a:pt x="2972" y="14521"/>
                  </a:cubicBezTo>
                  <a:close/>
                  <a:moveTo>
                    <a:pt x="2773" y="0"/>
                  </a:moveTo>
                  <a:cubicBezTo>
                    <a:pt x="2670" y="871"/>
                    <a:pt x="2670" y="2142"/>
                    <a:pt x="2462" y="3013"/>
                  </a:cubicBezTo>
                  <a:cubicBezTo>
                    <a:pt x="2670" y="2577"/>
                    <a:pt x="2773" y="2142"/>
                    <a:pt x="2877" y="1307"/>
                  </a:cubicBezTo>
                  <a:cubicBezTo>
                    <a:pt x="2877" y="3449"/>
                    <a:pt x="2670" y="4756"/>
                    <a:pt x="2359" y="6026"/>
                  </a:cubicBezTo>
                  <a:cubicBezTo>
                    <a:pt x="2359" y="4756"/>
                    <a:pt x="2462" y="3449"/>
                    <a:pt x="2462" y="2142"/>
                  </a:cubicBezTo>
                  <a:cubicBezTo>
                    <a:pt x="2359" y="2577"/>
                    <a:pt x="2281" y="2795"/>
                    <a:pt x="2255" y="2795"/>
                  </a:cubicBezTo>
                  <a:cubicBezTo>
                    <a:pt x="2238" y="2795"/>
                    <a:pt x="2255" y="2650"/>
                    <a:pt x="2324" y="2323"/>
                  </a:cubicBezTo>
                  <a:cubicBezTo>
                    <a:pt x="2272" y="2432"/>
                    <a:pt x="2195" y="2541"/>
                    <a:pt x="2117" y="2541"/>
                  </a:cubicBezTo>
                  <a:cubicBezTo>
                    <a:pt x="2048" y="2541"/>
                    <a:pt x="1979" y="2432"/>
                    <a:pt x="1953" y="2069"/>
                  </a:cubicBezTo>
                  <a:cubicBezTo>
                    <a:pt x="1953" y="4901"/>
                    <a:pt x="1935" y="8023"/>
                    <a:pt x="1745" y="10782"/>
                  </a:cubicBezTo>
                  <a:cubicBezTo>
                    <a:pt x="1642" y="10383"/>
                    <a:pt x="1642" y="9947"/>
                    <a:pt x="1642" y="9076"/>
                  </a:cubicBezTo>
                  <a:cubicBezTo>
                    <a:pt x="1538" y="7333"/>
                    <a:pt x="1745" y="6026"/>
                    <a:pt x="1642" y="3013"/>
                  </a:cubicBezTo>
                  <a:cubicBezTo>
                    <a:pt x="1642" y="3630"/>
                    <a:pt x="1616" y="3957"/>
                    <a:pt x="1598" y="3957"/>
                  </a:cubicBezTo>
                  <a:cubicBezTo>
                    <a:pt x="1572" y="3957"/>
                    <a:pt x="1538" y="3521"/>
                    <a:pt x="1538" y="2577"/>
                  </a:cubicBezTo>
                  <a:cubicBezTo>
                    <a:pt x="1538" y="3884"/>
                    <a:pt x="1227" y="6897"/>
                    <a:pt x="924" y="8204"/>
                  </a:cubicBezTo>
                  <a:cubicBezTo>
                    <a:pt x="1020" y="5627"/>
                    <a:pt x="415" y="4756"/>
                    <a:pt x="302" y="2614"/>
                  </a:cubicBezTo>
                  <a:cubicBezTo>
                    <a:pt x="259" y="3195"/>
                    <a:pt x="52" y="5409"/>
                    <a:pt x="104" y="5409"/>
                  </a:cubicBezTo>
                  <a:cubicBezTo>
                    <a:pt x="130" y="5409"/>
                    <a:pt x="190" y="5082"/>
                    <a:pt x="302" y="4320"/>
                  </a:cubicBezTo>
                  <a:cubicBezTo>
                    <a:pt x="199" y="9076"/>
                    <a:pt x="95" y="11653"/>
                    <a:pt x="95" y="12960"/>
                  </a:cubicBezTo>
                  <a:cubicBezTo>
                    <a:pt x="43" y="12742"/>
                    <a:pt x="17" y="12633"/>
                    <a:pt x="9" y="12633"/>
                  </a:cubicBezTo>
                  <a:cubicBezTo>
                    <a:pt x="0" y="12633"/>
                    <a:pt x="0" y="12742"/>
                    <a:pt x="0" y="12960"/>
                  </a:cubicBezTo>
                  <a:cubicBezTo>
                    <a:pt x="0" y="12960"/>
                    <a:pt x="0" y="12960"/>
                    <a:pt x="0" y="13396"/>
                  </a:cubicBezTo>
                  <a:cubicBezTo>
                    <a:pt x="0" y="13831"/>
                    <a:pt x="0" y="13831"/>
                    <a:pt x="0" y="14267"/>
                  </a:cubicBezTo>
                  <a:cubicBezTo>
                    <a:pt x="164" y="14376"/>
                    <a:pt x="346" y="14412"/>
                    <a:pt x="518" y="14412"/>
                  </a:cubicBezTo>
                  <a:cubicBezTo>
                    <a:pt x="1071" y="14412"/>
                    <a:pt x="1607" y="13868"/>
                    <a:pt x="1840" y="12561"/>
                  </a:cubicBezTo>
                  <a:cubicBezTo>
                    <a:pt x="1788" y="12960"/>
                    <a:pt x="2886" y="13396"/>
                    <a:pt x="2972" y="14521"/>
                  </a:cubicBezTo>
                  <a:cubicBezTo>
                    <a:pt x="2946" y="13795"/>
                    <a:pt x="2955" y="13541"/>
                    <a:pt x="2981" y="13541"/>
                  </a:cubicBezTo>
                  <a:cubicBezTo>
                    <a:pt x="3033" y="13541"/>
                    <a:pt x="3154" y="14703"/>
                    <a:pt x="3084" y="14703"/>
                  </a:cubicBezTo>
                  <a:cubicBezTo>
                    <a:pt x="3292" y="14703"/>
                    <a:pt x="3188" y="12960"/>
                    <a:pt x="3292" y="12524"/>
                  </a:cubicBezTo>
                  <a:cubicBezTo>
                    <a:pt x="3387" y="12960"/>
                    <a:pt x="3387" y="13396"/>
                    <a:pt x="3491" y="14267"/>
                  </a:cubicBezTo>
                  <a:cubicBezTo>
                    <a:pt x="3594" y="13396"/>
                    <a:pt x="3802" y="12089"/>
                    <a:pt x="3802" y="11217"/>
                  </a:cubicBezTo>
                  <a:cubicBezTo>
                    <a:pt x="3810" y="11181"/>
                    <a:pt x="3819" y="11181"/>
                    <a:pt x="3828" y="11181"/>
                  </a:cubicBezTo>
                  <a:cubicBezTo>
                    <a:pt x="3914" y="11181"/>
                    <a:pt x="4035" y="12561"/>
                    <a:pt x="4035" y="13142"/>
                  </a:cubicBezTo>
                  <a:cubicBezTo>
                    <a:pt x="4113" y="12343"/>
                    <a:pt x="4121" y="11617"/>
                    <a:pt x="4216" y="11217"/>
                  </a:cubicBezTo>
                  <a:cubicBezTo>
                    <a:pt x="4268" y="12670"/>
                    <a:pt x="4268" y="13577"/>
                    <a:pt x="4303" y="13577"/>
                  </a:cubicBezTo>
                  <a:cubicBezTo>
                    <a:pt x="4329" y="13577"/>
                    <a:pt x="4389" y="12996"/>
                    <a:pt x="4519" y="11653"/>
                  </a:cubicBezTo>
                  <a:cubicBezTo>
                    <a:pt x="4692" y="12016"/>
                    <a:pt x="5495" y="14158"/>
                    <a:pt x="5711" y="14158"/>
                  </a:cubicBezTo>
                  <a:cubicBezTo>
                    <a:pt x="5754" y="14158"/>
                    <a:pt x="5772" y="14049"/>
                    <a:pt x="5754" y="13831"/>
                  </a:cubicBezTo>
                  <a:cubicBezTo>
                    <a:pt x="5823" y="14412"/>
                    <a:pt x="5944" y="15610"/>
                    <a:pt x="6083" y="15610"/>
                  </a:cubicBezTo>
                  <a:cubicBezTo>
                    <a:pt x="6143" y="15610"/>
                    <a:pt x="6204" y="15356"/>
                    <a:pt x="6273" y="14703"/>
                  </a:cubicBezTo>
                  <a:cubicBezTo>
                    <a:pt x="6273" y="15973"/>
                    <a:pt x="6273" y="15973"/>
                    <a:pt x="6169" y="16844"/>
                  </a:cubicBezTo>
                  <a:cubicBezTo>
                    <a:pt x="6376" y="16844"/>
                    <a:pt x="6782" y="12089"/>
                    <a:pt x="6782" y="12089"/>
                  </a:cubicBezTo>
                  <a:cubicBezTo>
                    <a:pt x="6817" y="13432"/>
                    <a:pt x="6886" y="13831"/>
                    <a:pt x="6998" y="13831"/>
                  </a:cubicBezTo>
                  <a:cubicBezTo>
                    <a:pt x="7171" y="13831"/>
                    <a:pt x="7439" y="12597"/>
                    <a:pt x="7681" y="12597"/>
                  </a:cubicBezTo>
                  <a:cubicBezTo>
                    <a:pt x="7802" y="12597"/>
                    <a:pt x="7923" y="12887"/>
                    <a:pt x="8018" y="13831"/>
                  </a:cubicBezTo>
                  <a:cubicBezTo>
                    <a:pt x="8018" y="12960"/>
                    <a:pt x="8018" y="12524"/>
                    <a:pt x="8122" y="11653"/>
                  </a:cubicBezTo>
                  <a:cubicBezTo>
                    <a:pt x="8260" y="12633"/>
                    <a:pt x="8320" y="12924"/>
                    <a:pt x="8346" y="12924"/>
                  </a:cubicBezTo>
                  <a:cubicBezTo>
                    <a:pt x="8381" y="12924"/>
                    <a:pt x="8372" y="12524"/>
                    <a:pt x="8433" y="12524"/>
                  </a:cubicBezTo>
                  <a:cubicBezTo>
                    <a:pt x="8225" y="13831"/>
                    <a:pt x="8839" y="15537"/>
                    <a:pt x="8536" y="17280"/>
                  </a:cubicBezTo>
                  <a:cubicBezTo>
                    <a:pt x="8657" y="17280"/>
                    <a:pt x="8735" y="16990"/>
                    <a:pt x="8770" y="16590"/>
                  </a:cubicBezTo>
                  <a:cubicBezTo>
                    <a:pt x="8796" y="17425"/>
                    <a:pt x="8839" y="17752"/>
                    <a:pt x="8882" y="17752"/>
                  </a:cubicBezTo>
                  <a:cubicBezTo>
                    <a:pt x="8994" y="17752"/>
                    <a:pt x="9158" y="15683"/>
                    <a:pt x="9357" y="15138"/>
                  </a:cubicBezTo>
                  <a:cubicBezTo>
                    <a:pt x="9374" y="15029"/>
                    <a:pt x="9400" y="14993"/>
                    <a:pt x="9418" y="14993"/>
                  </a:cubicBezTo>
                  <a:cubicBezTo>
                    <a:pt x="9530" y="14993"/>
                    <a:pt x="9651" y="16227"/>
                    <a:pt x="9789" y="16227"/>
                  </a:cubicBezTo>
                  <a:cubicBezTo>
                    <a:pt x="9876" y="16227"/>
                    <a:pt x="9971" y="15755"/>
                    <a:pt x="10074" y="14267"/>
                  </a:cubicBezTo>
                  <a:cubicBezTo>
                    <a:pt x="10074" y="15537"/>
                    <a:pt x="10696" y="15973"/>
                    <a:pt x="10800" y="16409"/>
                  </a:cubicBezTo>
                  <a:cubicBezTo>
                    <a:pt x="10800" y="16409"/>
                    <a:pt x="11517" y="15537"/>
                    <a:pt x="11621" y="14703"/>
                  </a:cubicBezTo>
                  <a:cubicBezTo>
                    <a:pt x="11828" y="15973"/>
                    <a:pt x="12234" y="18151"/>
                    <a:pt x="12753" y="18587"/>
                  </a:cubicBezTo>
                  <a:cubicBezTo>
                    <a:pt x="12960" y="18587"/>
                    <a:pt x="13064" y="16409"/>
                    <a:pt x="13167" y="14267"/>
                  </a:cubicBezTo>
                  <a:cubicBezTo>
                    <a:pt x="13573" y="16409"/>
                    <a:pt x="14809" y="18587"/>
                    <a:pt x="14809" y="18587"/>
                  </a:cubicBezTo>
                  <a:cubicBezTo>
                    <a:pt x="14809" y="18151"/>
                    <a:pt x="14809" y="17280"/>
                    <a:pt x="14809" y="16844"/>
                  </a:cubicBezTo>
                  <a:cubicBezTo>
                    <a:pt x="15016" y="16844"/>
                    <a:pt x="15016" y="17280"/>
                    <a:pt x="14809" y="18587"/>
                  </a:cubicBezTo>
                  <a:cubicBezTo>
                    <a:pt x="15016" y="18587"/>
                    <a:pt x="15120" y="18151"/>
                    <a:pt x="15016" y="17280"/>
                  </a:cubicBezTo>
                  <a:cubicBezTo>
                    <a:pt x="15120" y="18151"/>
                    <a:pt x="15120" y="18587"/>
                    <a:pt x="15016" y="19458"/>
                  </a:cubicBezTo>
                  <a:cubicBezTo>
                    <a:pt x="15016" y="19458"/>
                    <a:pt x="15293" y="18514"/>
                    <a:pt x="15353" y="18006"/>
                  </a:cubicBezTo>
                  <a:cubicBezTo>
                    <a:pt x="15371" y="17970"/>
                    <a:pt x="15388" y="17970"/>
                    <a:pt x="15396" y="17970"/>
                  </a:cubicBezTo>
                  <a:cubicBezTo>
                    <a:pt x="15422" y="17970"/>
                    <a:pt x="15422" y="18151"/>
                    <a:pt x="15422" y="18151"/>
                  </a:cubicBezTo>
                  <a:cubicBezTo>
                    <a:pt x="15422" y="19023"/>
                    <a:pt x="15224" y="18587"/>
                    <a:pt x="15630" y="19458"/>
                  </a:cubicBezTo>
                  <a:cubicBezTo>
                    <a:pt x="15630" y="19023"/>
                    <a:pt x="15630" y="16409"/>
                    <a:pt x="15630" y="15973"/>
                  </a:cubicBezTo>
                  <a:cubicBezTo>
                    <a:pt x="15673" y="17643"/>
                    <a:pt x="15846" y="18224"/>
                    <a:pt x="16062" y="18224"/>
                  </a:cubicBezTo>
                  <a:cubicBezTo>
                    <a:pt x="16407" y="18224"/>
                    <a:pt x="16839" y="16772"/>
                    <a:pt x="16969" y="15973"/>
                  </a:cubicBezTo>
                  <a:cubicBezTo>
                    <a:pt x="16969" y="17280"/>
                    <a:pt x="16969" y="18587"/>
                    <a:pt x="17176" y="19857"/>
                  </a:cubicBezTo>
                  <a:cubicBezTo>
                    <a:pt x="17280" y="19023"/>
                    <a:pt x="17384" y="18151"/>
                    <a:pt x="17384" y="17280"/>
                  </a:cubicBezTo>
                  <a:cubicBezTo>
                    <a:pt x="17660" y="17861"/>
                    <a:pt x="17798" y="19857"/>
                    <a:pt x="18014" y="19857"/>
                  </a:cubicBezTo>
                  <a:cubicBezTo>
                    <a:pt x="18118" y="19857"/>
                    <a:pt x="18248" y="19386"/>
                    <a:pt x="18412" y="18151"/>
                  </a:cubicBezTo>
                  <a:cubicBezTo>
                    <a:pt x="18412" y="19023"/>
                    <a:pt x="18412" y="19857"/>
                    <a:pt x="18516" y="20729"/>
                  </a:cubicBezTo>
                  <a:cubicBezTo>
                    <a:pt x="18688" y="20003"/>
                    <a:pt x="19094" y="18841"/>
                    <a:pt x="19518" y="18841"/>
                  </a:cubicBezTo>
                  <a:cubicBezTo>
                    <a:pt x="19855" y="18841"/>
                    <a:pt x="20200" y="19531"/>
                    <a:pt x="20468" y="21600"/>
                  </a:cubicBezTo>
                  <a:cubicBezTo>
                    <a:pt x="20468" y="20729"/>
                    <a:pt x="20572" y="19857"/>
                    <a:pt x="20572" y="19023"/>
                  </a:cubicBezTo>
                  <a:cubicBezTo>
                    <a:pt x="20701" y="19930"/>
                    <a:pt x="20779" y="20221"/>
                    <a:pt x="20831" y="20221"/>
                  </a:cubicBezTo>
                  <a:cubicBezTo>
                    <a:pt x="20900" y="20221"/>
                    <a:pt x="20926" y="19676"/>
                    <a:pt x="20978" y="19458"/>
                  </a:cubicBezTo>
                  <a:cubicBezTo>
                    <a:pt x="21600" y="11653"/>
                    <a:pt x="20572" y="12089"/>
                    <a:pt x="19647" y="9511"/>
                  </a:cubicBezTo>
                  <a:cubicBezTo>
                    <a:pt x="19647" y="10237"/>
                    <a:pt x="19647" y="10709"/>
                    <a:pt x="19621" y="10709"/>
                  </a:cubicBezTo>
                  <a:cubicBezTo>
                    <a:pt x="19613" y="10709"/>
                    <a:pt x="19587" y="10491"/>
                    <a:pt x="19544" y="9947"/>
                  </a:cubicBezTo>
                  <a:cubicBezTo>
                    <a:pt x="19544" y="10383"/>
                    <a:pt x="19544" y="11217"/>
                    <a:pt x="19544" y="12089"/>
                  </a:cubicBezTo>
                  <a:cubicBezTo>
                    <a:pt x="19336" y="10782"/>
                    <a:pt x="19233" y="9947"/>
                    <a:pt x="19025" y="8640"/>
                  </a:cubicBezTo>
                  <a:cubicBezTo>
                    <a:pt x="19025" y="9076"/>
                    <a:pt x="18922" y="9947"/>
                    <a:pt x="18922" y="10383"/>
                  </a:cubicBezTo>
                  <a:cubicBezTo>
                    <a:pt x="18922" y="9729"/>
                    <a:pt x="18922" y="9402"/>
                    <a:pt x="18913" y="9402"/>
                  </a:cubicBezTo>
                  <a:cubicBezTo>
                    <a:pt x="18896" y="9402"/>
                    <a:pt x="18870" y="9729"/>
                    <a:pt x="18818" y="10383"/>
                  </a:cubicBezTo>
                  <a:cubicBezTo>
                    <a:pt x="18714" y="9511"/>
                    <a:pt x="18714" y="8640"/>
                    <a:pt x="18818" y="8204"/>
                  </a:cubicBezTo>
                  <a:cubicBezTo>
                    <a:pt x="18766" y="7987"/>
                    <a:pt x="18714" y="7878"/>
                    <a:pt x="18671" y="7878"/>
                  </a:cubicBezTo>
                  <a:cubicBezTo>
                    <a:pt x="18619" y="7878"/>
                    <a:pt x="18567" y="7987"/>
                    <a:pt x="18516" y="8204"/>
                  </a:cubicBezTo>
                  <a:cubicBezTo>
                    <a:pt x="18585" y="8204"/>
                    <a:pt x="17643" y="9947"/>
                    <a:pt x="17168" y="9947"/>
                  </a:cubicBezTo>
                  <a:cubicBezTo>
                    <a:pt x="16926" y="9947"/>
                    <a:pt x="16796" y="9511"/>
                    <a:pt x="16969" y="8204"/>
                  </a:cubicBezTo>
                  <a:cubicBezTo>
                    <a:pt x="16762" y="9076"/>
                    <a:pt x="16658" y="9947"/>
                    <a:pt x="16658" y="11217"/>
                  </a:cubicBezTo>
                  <a:cubicBezTo>
                    <a:pt x="16658" y="10383"/>
                    <a:pt x="16658" y="10383"/>
                    <a:pt x="16554" y="10383"/>
                  </a:cubicBezTo>
                  <a:cubicBezTo>
                    <a:pt x="16762" y="8640"/>
                    <a:pt x="16148" y="9511"/>
                    <a:pt x="16044" y="8204"/>
                  </a:cubicBezTo>
                  <a:cubicBezTo>
                    <a:pt x="16044" y="8967"/>
                    <a:pt x="16122" y="11798"/>
                    <a:pt x="15924" y="11798"/>
                  </a:cubicBezTo>
                  <a:cubicBezTo>
                    <a:pt x="15898" y="11798"/>
                    <a:pt x="15872" y="11762"/>
                    <a:pt x="15837" y="11653"/>
                  </a:cubicBezTo>
                  <a:cubicBezTo>
                    <a:pt x="15846" y="11689"/>
                    <a:pt x="15854" y="11689"/>
                    <a:pt x="15863" y="11689"/>
                  </a:cubicBezTo>
                  <a:cubicBezTo>
                    <a:pt x="15975" y="11689"/>
                    <a:pt x="15543" y="8531"/>
                    <a:pt x="15595" y="8204"/>
                  </a:cubicBezTo>
                  <a:cubicBezTo>
                    <a:pt x="15604" y="8204"/>
                    <a:pt x="15621" y="8204"/>
                    <a:pt x="15630" y="8204"/>
                  </a:cubicBezTo>
                  <a:cubicBezTo>
                    <a:pt x="15621" y="8168"/>
                    <a:pt x="15612" y="8168"/>
                    <a:pt x="15604" y="8168"/>
                  </a:cubicBezTo>
                  <a:cubicBezTo>
                    <a:pt x="15604" y="8168"/>
                    <a:pt x="15595" y="8168"/>
                    <a:pt x="15595" y="8204"/>
                  </a:cubicBezTo>
                  <a:cubicBezTo>
                    <a:pt x="15509" y="8204"/>
                    <a:pt x="15422" y="8168"/>
                    <a:pt x="15422" y="7769"/>
                  </a:cubicBezTo>
                  <a:cubicBezTo>
                    <a:pt x="15336" y="8495"/>
                    <a:pt x="15180" y="11072"/>
                    <a:pt x="15068" y="11072"/>
                  </a:cubicBezTo>
                  <a:cubicBezTo>
                    <a:pt x="15051" y="11072"/>
                    <a:pt x="15034" y="11000"/>
                    <a:pt x="15016" y="10782"/>
                  </a:cubicBezTo>
                  <a:cubicBezTo>
                    <a:pt x="15120" y="9076"/>
                    <a:pt x="15120" y="9511"/>
                    <a:pt x="15327" y="7769"/>
                  </a:cubicBezTo>
                  <a:cubicBezTo>
                    <a:pt x="15250" y="7769"/>
                    <a:pt x="15180" y="7769"/>
                    <a:pt x="15180" y="7478"/>
                  </a:cubicBezTo>
                  <a:cubicBezTo>
                    <a:pt x="15137" y="7987"/>
                    <a:pt x="15103" y="8132"/>
                    <a:pt x="15077" y="8132"/>
                  </a:cubicBezTo>
                  <a:cubicBezTo>
                    <a:pt x="15025" y="8132"/>
                    <a:pt x="14990" y="7696"/>
                    <a:pt x="14947" y="7696"/>
                  </a:cubicBezTo>
                  <a:cubicBezTo>
                    <a:pt x="14913" y="7696"/>
                    <a:pt x="14869" y="7914"/>
                    <a:pt x="14809" y="8640"/>
                  </a:cubicBezTo>
                  <a:cubicBezTo>
                    <a:pt x="14869" y="7624"/>
                    <a:pt x="14895" y="7188"/>
                    <a:pt x="14861" y="7188"/>
                  </a:cubicBezTo>
                  <a:cubicBezTo>
                    <a:pt x="14844" y="7188"/>
                    <a:pt x="14792" y="7406"/>
                    <a:pt x="14705" y="7769"/>
                  </a:cubicBezTo>
                  <a:cubicBezTo>
                    <a:pt x="14809" y="7333"/>
                    <a:pt x="14809" y="6897"/>
                    <a:pt x="14809" y="6462"/>
                  </a:cubicBezTo>
                  <a:cubicBezTo>
                    <a:pt x="14705" y="6462"/>
                    <a:pt x="14602" y="6026"/>
                    <a:pt x="14498" y="5627"/>
                  </a:cubicBezTo>
                  <a:cubicBezTo>
                    <a:pt x="14602" y="6462"/>
                    <a:pt x="14705" y="7333"/>
                    <a:pt x="14602" y="8204"/>
                  </a:cubicBezTo>
                  <a:cubicBezTo>
                    <a:pt x="14567" y="8350"/>
                    <a:pt x="14532" y="8422"/>
                    <a:pt x="14507" y="8422"/>
                  </a:cubicBezTo>
                  <a:cubicBezTo>
                    <a:pt x="14325" y="8422"/>
                    <a:pt x="14368" y="5155"/>
                    <a:pt x="14213" y="5155"/>
                  </a:cubicBezTo>
                  <a:cubicBezTo>
                    <a:pt x="14213" y="5155"/>
                    <a:pt x="14204" y="5155"/>
                    <a:pt x="14196" y="5191"/>
                  </a:cubicBezTo>
                  <a:cubicBezTo>
                    <a:pt x="14247" y="6244"/>
                    <a:pt x="14273" y="6789"/>
                    <a:pt x="14256" y="6789"/>
                  </a:cubicBezTo>
                  <a:cubicBezTo>
                    <a:pt x="14247" y="6789"/>
                    <a:pt x="14196" y="6244"/>
                    <a:pt x="14092" y="5191"/>
                  </a:cubicBezTo>
                  <a:cubicBezTo>
                    <a:pt x="13988" y="5191"/>
                    <a:pt x="13884" y="7769"/>
                    <a:pt x="13781" y="8204"/>
                  </a:cubicBezTo>
                  <a:cubicBezTo>
                    <a:pt x="13694" y="7115"/>
                    <a:pt x="13651" y="6752"/>
                    <a:pt x="13625" y="6752"/>
                  </a:cubicBezTo>
                  <a:cubicBezTo>
                    <a:pt x="13565" y="6752"/>
                    <a:pt x="13608" y="8749"/>
                    <a:pt x="13513" y="8749"/>
                  </a:cubicBezTo>
                  <a:cubicBezTo>
                    <a:pt x="13504" y="8749"/>
                    <a:pt x="13487" y="8713"/>
                    <a:pt x="13470" y="8640"/>
                  </a:cubicBezTo>
                  <a:cubicBezTo>
                    <a:pt x="13366" y="8204"/>
                    <a:pt x="13470" y="6462"/>
                    <a:pt x="13470" y="5627"/>
                  </a:cubicBezTo>
                  <a:cubicBezTo>
                    <a:pt x="13167" y="5627"/>
                    <a:pt x="12960" y="6462"/>
                    <a:pt x="13064" y="8204"/>
                  </a:cubicBezTo>
                  <a:cubicBezTo>
                    <a:pt x="12969" y="7406"/>
                    <a:pt x="13133" y="5119"/>
                    <a:pt x="13081" y="5119"/>
                  </a:cubicBezTo>
                  <a:cubicBezTo>
                    <a:pt x="13072" y="5119"/>
                    <a:pt x="13072" y="5155"/>
                    <a:pt x="13064" y="5191"/>
                  </a:cubicBezTo>
                  <a:cubicBezTo>
                    <a:pt x="12856" y="5191"/>
                    <a:pt x="12856" y="6462"/>
                    <a:pt x="12753" y="7333"/>
                  </a:cubicBezTo>
                  <a:cubicBezTo>
                    <a:pt x="12649" y="6462"/>
                    <a:pt x="12338" y="6026"/>
                    <a:pt x="12753" y="4320"/>
                  </a:cubicBezTo>
                  <a:cubicBezTo>
                    <a:pt x="12442" y="4320"/>
                    <a:pt x="12234" y="4320"/>
                    <a:pt x="12036" y="3884"/>
                  </a:cubicBezTo>
                  <a:cubicBezTo>
                    <a:pt x="11828" y="3449"/>
                    <a:pt x="11621" y="3449"/>
                    <a:pt x="11413" y="3013"/>
                  </a:cubicBezTo>
                  <a:cubicBezTo>
                    <a:pt x="11413" y="3884"/>
                    <a:pt x="11310" y="5191"/>
                    <a:pt x="11206" y="6026"/>
                  </a:cubicBezTo>
                  <a:cubicBezTo>
                    <a:pt x="11137" y="5445"/>
                    <a:pt x="11111" y="5046"/>
                    <a:pt x="11146" y="4574"/>
                  </a:cubicBezTo>
                  <a:cubicBezTo>
                    <a:pt x="11094" y="4973"/>
                    <a:pt x="11042" y="5191"/>
                    <a:pt x="10981" y="5191"/>
                  </a:cubicBezTo>
                  <a:cubicBezTo>
                    <a:pt x="10930" y="5191"/>
                    <a:pt x="10869" y="5046"/>
                    <a:pt x="10800" y="4756"/>
                  </a:cubicBezTo>
                  <a:cubicBezTo>
                    <a:pt x="10904" y="4756"/>
                    <a:pt x="11102" y="2577"/>
                    <a:pt x="10999" y="1307"/>
                  </a:cubicBezTo>
                  <a:cubicBezTo>
                    <a:pt x="10904" y="4320"/>
                    <a:pt x="10593" y="2142"/>
                    <a:pt x="10489" y="5191"/>
                  </a:cubicBezTo>
                  <a:cubicBezTo>
                    <a:pt x="10385" y="4320"/>
                    <a:pt x="10385" y="4320"/>
                    <a:pt x="10489" y="3884"/>
                  </a:cubicBezTo>
                  <a:cubicBezTo>
                    <a:pt x="10480" y="3775"/>
                    <a:pt x="10463" y="3739"/>
                    <a:pt x="10454" y="3739"/>
                  </a:cubicBezTo>
                  <a:cubicBezTo>
                    <a:pt x="10368" y="3739"/>
                    <a:pt x="10273" y="6099"/>
                    <a:pt x="10109" y="6099"/>
                  </a:cubicBezTo>
                  <a:cubicBezTo>
                    <a:pt x="10100" y="6099"/>
                    <a:pt x="10092" y="6063"/>
                    <a:pt x="10074" y="6026"/>
                  </a:cubicBezTo>
                  <a:cubicBezTo>
                    <a:pt x="9979" y="5445"/>
                    <a:pt x="9927" y="5010"/>
                    <a:pt x="9867" y="5010"/>
                  </a:cubicBezTo>
                  <a:cubicBezTo>
                    <a:pt x="9806" y="5010"/>
                    <a:pt x="9729" y="5554"/>
                    <a:pt x="9564" y="6897"/>
                  </a:cubicBezTo>
                  <a:cubicBezTo>
                    <a:pt x="9616" y="6244"/>
                    <a:pt x="9616" y="5954"/>
                    <a:pt x="9590" y="5954"/>
                  </a:cubicBezTo>
                  <a:cubicBezTo>
                    <a:pt x="9564" y="5954"/>
                    <a:pt x="9513" y="6244"/>
                    <a:pt x="9461" y="6897"/>
                  </a:cubicBezTo>
                  <a:cubicBezTo>
                    <a:pt x="9357" y="3013"/>
                    <a:pt x="9461" y="5191"/>
                    <a:pt x="9150" y="871"/>
                  </a:cubicBezTo>
                  <a:cubicBezTo>
                    <a:pt x="9253" y="3013"/>
                    <a:pt x="9253" y="3449"/>
                    <a:pt x="9046" y="5191"/>
                  </a:cubicBezTo>
                  <a:cubicBezTo>
                    <a:pt x="9046" y="4320"/>
                    <a:pt x="9046" y="2904"/>
                    <a:pt x="8960" y="2904"/>
                  </a:cubicBezTo>
                  <a:cubicBezTo>
                    <a:pt x="8916" y="2904"/>
                    <a:pt x="8847" y="3267"/>
                    <a:pt x="8744" y="4320"/>
                  </a:cubicBezTo>
                  <a:cubicBezTo>
                    <a:pt x="8744" y="4320"/>
                    <a:pt x="8122" y="3449"/>
                    <a:pt x="8122" y="3449"/>
                  </a:cubicBezTo>
                  <a:cubicBezTo>
                    <a:pt x="8061" y="4465"/>
                    <a:pt x="8035" y="4901"/>
                    <a:pt x="8027" y="4901"/>
                  </a:cubicBezTo>
                  <a:cubicBezTo>
                    <a:pt x="8018" y="4901"/>
                    <a:pt x="8018" y="4683"/>
                    <a:pt x="8018" y="4320"/>
                  </a:cubicBezTo>
                  <a:cubicBezTo>
                    <a:pt x="8018" y="5627"/>
                    <a:pt x="7914" y="6026"/>
                    <a:pt x="7707" y="6462"/>
                  </a:cubicBezTo>
                  <a:cubicBezTo>
                    <a:pt x="7646" y="5627"/>
                    <a:pt x="7595" y="5409"/>
                    <a:pt x="7569" y="5409"/>
                  </a:cubicBezTo>
                  <a:cubicBezTo>
                    <a:pt x="7543" y="5409"/>
                    <a:pt x="7525" y="5554"/>
                    <a:pt x="7517" y="5554"/>
                  </a:cubicBezTo>
                  <a:cubicBezTo>
                    <a:pt x="7508" y="5554"/>
                    <a:pt x="7508" y="5264"/>
                    <a:pt x="7508" y="3884"/>
                  </a:cubicBezTo>
                  <a:cubicBezTo>
                    <a:pt x="7214" y="5409"/>
                    <a:pt x="7232" y="5663"/>
                    <a:pt x="7154" y="5663"/>
                  </a:cubicBezTo>
                  <a:cubicBezTo>
                    <a:pt x="7128" y="5663"/>
                    <a:pt x="7076" y="5627"/>
                    <a:pt x="6990" y="5627"/>
                  </a:cubicBezTo>
                  <a:cubicBezTo>
                    <a:pt x="7093" y="7333"/>
                    <a:pt x="6679" y="9947"/>
                    <a:pt x="6584" y="11653"/>
                  </a:cubicBezTo>
                  <a:cubicBezTo>
                    <a:pt x="6584" y="10782"/>
                    <a:pt x="6679" y="8640"/>
                    <a:pt x="6679" y="7769"/>
                  </a:cubicBezTo>
                  <a:cubicBezTo>
                    <a:pt x="6722" y="8640"/>
                    <a:pt x="6748" y="9112"/>
                    <a:pt x="6774" y="9112"/>
                  </a:cubicBezTo>
                  <a:cubicBezTo>
                    <a:pt x="6800" y="9112"/>
                    <a:pt x="6826" y="8095"/>
                    <a:pt x="6886" y="6026"/>
                  </a:cubicBezTo>
                  <a:cubicBezTo>
                    <a:pt x="6869" y="6135"/>
                    <a:pt x="6852" y="6171"/>
                    <a:pt x="6843" y="6171"/>
                  </a:cubicBezTo>
                  <a:cubicBezTo>
                    <a:pt x="6782" y="6171"/>
                    <a:pt x="6782" y="5373"/>
                    <a:pt x="6782" y="4320"/>
                  </a:cubicBezTo>
                  <a:cubicBezTo>
                    <a:pt x="6705" y="4647"/>
                    <a:pt x="6687" y="4792"/>
                    <a:pt x="6687" y="4792"/>
                  </a:cubicBezTo>
                  <a:cubicBezTo>
                    <a:pt x="6679" y="4792"/>
                    <a:pt x="6705" y="4429"/>
                    <a:pt x="6584" y="3884"/>
                  </a:cubicBezTo>
                  <a:cubicBezTo>
                    <a:pt x="6376" y="5627"/>
                    <a:pt x="6169" y="7333"/>
                    <a:pt x="5858" y="9076"/>
                  </a:cubicBezTo>
                  <a:cubicBezTo>
                    <a:pt x="6273" y="3449"/>
                    <a:pt x="5962" y="6897"/>
                    <a:pt x="6273" y="3449"/>
                  </a:cubicBezTo>
                  <a:cubicBezTo>
                    <a:pt x="6169" y="4320"/>
                    <a:pt x="6065" y="4756"/>
                    <a:pt x="5962" y="5191"/>
                  </a:cubicBezTo>
                  <a:cubicBezTo>
                    <a:pt x="6065" y="4320"/>
                    <a:pt x="6065" y="3884"/>
                    <a:pt x="5962" y="3449"/>
                  </a:cubicBezTo>
                  <a:cubicBezTo>
                    <a:pt x="5962" y="4756"/>
                    <a:pt x="5858" y="5627"/>
                    <a:pt x="5547" y="6026"/>
                  </a:cubicBezTo>
                  <a:cubicBezTo>
                    <a:pt x="5858" y="5191"/>
                    <a:pt x="5858" y="4320"/>
                    <a:pt x="5651" y="4320"/>
                  </a:cubicBezTo>
                  <a:cubicBezTo>
                    <a:pt x="5581" y="4937"/>
                    <a:pt x="5495" y="5155"/>
                    <a:pt x="5400" y="5155"/>
                  </a:cubicBezTo>
                  <a:cubicBezTo>
                    <a:pt x="5244" y="5155"/>
                    <a:pt x="5080" y="4574"/>
                    <a:pt x="4933" y="4574"/>
                  </a:cubicBezTo>
                  <a:cubicBezTo>
                    <a:pt x="4804" y="4574"/>
                    <a:pt x="4700" y="4973"/>
                    <a:pt x="4622" y="6462"/>
                  </a:cubicBezTo>
                  <a:cubicBezTo>
                    <a:pt x="4622" y="5627"/>
                    <a:pt x="4726" y="4756"/>
                    <a:pt x="4726" y="3449"/>
                  </a:cubicBezTo>
                  <a:cubicBezTo>
                    <a:pt x="4622" y="6026"/>
                    <a:pt x="4320" y="8204"/>
                    <a:pt x="4216" y="10782"/>
                  </a:cubicBezTo>
                  <a:cubicBezTo>
                    <a:pt x="4216" y="8204"/>
                    <a:pt x="4320" y="5627"/>
                    <a:pt x="4415" y="3449"/>
                  </a:cubicBezTo>
                  <a:cubicBezTo>
                    <a:pt x="4389" y="3158"/>
                    <a:pt x="4355" y="3049"/>
                    <a:pt x="4337" y="3049"/>
                  </a:cubicBezTo>
                  <a:cubicBezTo>
                    <a:pt x="4216" y="3049"/>
                    <a:pt x="4216" y="6099"/>
                    <a:pt x="4216" y="6462"/>
                  </a:cubicBezTo>
                  <a:cubicBezTo>
                    <a:pt x="4216" y="5191"/>
                    <a:pt x="4113" y="4320"/>
                    <a:pt x="4113" y="3013"/>
                  </a:cubicBezTo>
                  <a:cubicBezTo>
                    <a:pt x="4113" y="4320"/>
                    <a:pt x="4009" y="5627"/>
                    <a:pt x="3905" y="6462"/>
                  </a:cubicBezTo>
                  <a:cubicBezTo>
                    <a:pt x="3905" y="5191"/>
                    <a:pt x="4009" y="4320"/>
                    <a:pt x="4009" y="3013"/>
                  </a:cubicBezTo>
                  <a:cubicBezTo>
                    <a:pt x="4009" y="3449"/>
                    <a:pt x="4009" y="3449"/>
                    <a:pt x="4009" y="3449"/>
                  </a:cubicBezTo>
                  <a:cubicBezTo>
                    <a:pt x="4035" y="2941"/>
                    <a:pt x="4000" y="2723"/>
                    <a:pt x="3940" y="2723"/>
                  </a:cubicBezTo>
                  <a:cubicBezTo>
                    <a:pt x="3750" y="2723"/>
                    <a:pt x="3240" y="4828"/>
                    <a:pt x="3084" y="6462"/>
                  </a:cubicBezTo>
                  <a:cubicBezTo>
                    <a:pt x="3188" y="5191"/>
                    <a:pt x="3188" y="4320"/>
                    <a:pt x="3188" y="3449"/>
                  </a:cubicBezTo>
                  <a:cubicBezTo>
                    <a:pt x="2981" y="6026"/>
                    <a:pt x="2773" y="9076"/>
                    <a:pt x="2566" y="11653"/>
                  </a:cubicBezTo>
                  <a:cubicBezTo>
                    <a:pt x="2566" y="11000"/>
                    <a:pt x="2540" y="10673"/>
                    <a:pt x="2506" y="10673"/>
                  </a:cubicBezTo>
                  <a:cubicBezTo>
                    <a:pt x="2462" y="10673"/>
                    <a:pt x="2411" y="11000"/>
                    <a:pt x="2359" y="11653"/>
                  </a:cubicBezTo>
                  <a:cubicBezTo>
                    <a:pt x="2670" y="6897"/>
                    <a:pt x="3188" y="3449"/>
                    <a:pt x="27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7" name="Google Shape;2883;p34"/>
            <p:cNvSpPr/>
            <p:nvPr/>
          </p:nvSpPr>
          <p:spPr>
            <a:xfrm>
              <a:off x="593489" y="3586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9" h="21600" fill="norm" stroke="1" extrusionOk="0">
                  <a:moveTo>
                    <a:pt x="0" y="0"/>
                  </a:moveTo>
                  <a:cubicBezTo>
                    <a:pt x="0" y="15916"/>
                    <a:pt x="6171" y="21600"/>
                    <a:pt x="12343" y="21600"/>
                  </a:cubicBezTo>
                  <a:cubicBezTo>
                    <a:pt x="18514" y="21600"/>
                    <a:pt x="21600" y="795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8" name="Google Shape;2884;p34"/>
            <p:cNvSpPr/>
            <p:nvPr/>
          </p:nvSpPr>
          <p:spPr>
            <a:xfrm>
              <a:off x="590571" y="35135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6480" y="0"/>
                  </a:moveTo>
                  <a:cubicBezTo>
                    <a:pt x="4320" y="0"/>
                    <a:pt x="2160" y="0"/>
                    <a:pt x="0" y="2160"/>
                  </a:cubicBezTo>
                  <a:cubicBezTo>
                    <a:pt x="6480" y="17280"/>
                    <a:pt x="12960" y="21600"/>
                    <a:pt x="15120" y="21600"/>
                  </a:cubicBezTo>
                  <a:cubicBezTo>
                    <a:pt x="21600" y="21600"/>
                    <a:pt x="19440" y="0"/>
                    <a:pt x="64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59" name="Google Shape;2885;p34"/>
            <p:cNvSpPr/>
            <p:nvPr/>
          </p:nvSpPr>
          <p:spPr>
            <a:xfrm>
              <a:off x="593199" y="3547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0" h="21600" fill="norm" stroke="1" extrusionOk="0">
                  <a:moveTo>
                    <a:pt x="15255" y="0"/>
                  </a:moveTo>
                  <a:cubicBezTo>
                    <a:pt x="9855" y="0"/>
                    <a:pt x="-4185" y="21600"/>
                    <a:pt x="1215" y="21600"/>
                  </a:cubicBezTo>
                  <a:cubicBezTo>
                    <a:pt x="3375" y="21600"/>
                    <a:pt x="6615" y="19510"/>
                    <a:pt x="14175" y="13239"/>
                  </a:cubicBezTo>
                  <a:cubicBezTo>
                    <a:pt x="17415" y="3484"/>
                    <a:pt x="17415" y="0"/>
                    <a:pt x="152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0" name="Google Shape;2887;p34"/>
            <p:cNvSpPr/>
            <p:nvPr/>
          </p:nvSpPr>
          <p:spPr>
            <a:xfrm>
              <a:off x="596169" y="3583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20400" y="0"/>
                  </a:moveTo>
                  <a:cubicBezTo>
                    <a:pt x="20400" y="0"/>
                    <a:pt x="19200" y="584"/>
                    <a:pt x="18000" y="2335"/>
                  </a:cubicBezTo>
                  <a:cubicBezTo>
                    <a:pt x="15600" y="1751"/>
                    <a:pt x="14400" y="1168"/>
                    <a:pt x="13200" y="1168"/>
                  </a:cubicBezTo>
                  <a:cubicBezTo>
                    <a:pt x="4800" y="1168"/>
                    <a:pt x="3600" y="17514"/>
                    <a:pt x="3600" y="17514"/>
                  </a:cubicBezTo>
                  <a:cubicBezTo>
                    <a:pt x="3600" y="17514"/>
                    <a:pt x="3600" y="16930"/>
                    <a:pt x="3600" y="16346"/>
                  </a:cubicBezTo>
                  <a:cubicBezTo>
                    <a:pt x="0" y="19849"/>
                    <a:pt x="0" y="21600"/>
                    <a:pt x="0" y="21600"/>
                  </a:cubicBezTo>
                  <a:cubicBezTo>
                    <a:pt x="2400" y="21600"/>
                    <a:pt x="21600" y="0"/>
                    <a:pt x="2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1" name="Google Shape;2889;p34"/>
            <p:cNvSpPr/>
            <p:nvPr/>
          </p:nvSpPr>
          <p:spPr>
            <a:xfrm>
              <a:off x="593700" y="3520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9" h="21600" fill="norm" stroke="1" extrusionOk="0">
                  <a:moveTo>
                    <a:pt x="16457" y="0"/>
                  </a:moveTo>
                  <a:cubicBezTo>
                    <a:pt x="15429" y="0"/>
                    <a:pt x="14400" y="568"/>
                    <a:pt x="12343" y="1137"/>
                  </a:cubicBezTo>
                  <a:cubicBezTo>
                    <a:pt x="12343" y="14779"/>
                    <a:pt x="0" y="14779"/>
                    <a:pt x="0" y="21600"/>
                  </a:cubicBezTo>
                  <a:cubicBezTo>
                    <a:pt x="10286" y="15916"/>
                    <a:pt x="21600" y="0"/>
                    <a:pt x="164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2" name="Google Shape;2890;p34"/>
            <p:cNvSpPr/>
            <p:nvPr/>
          </p:nvSpPr>
          <p:spPr>
            <a:xfrm>
              <a:off x="595588" y="3523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1" h="21600" fill="norm" stroke="1" extrusionOk="0">
                  <a:moveTo>
                    <a:pt x="1911" y="0"/>
                  </a:moveTo>
                  <a:cubicBezTo>
                    <a:pt x="-4489" y="0"/>
                    <a:pt x="6711" y="21600"/>
                    <a:pt x="13111" y="21600"/>
                  </a:cubicBezTo>
                  <a:cubicBezTo>
                    <a:pt x="15511" y="21600"/>
                    <a:pt x="17111" y="18514"/>
                    <a:pt x="17111" y="9257"/>
                  </a:cubicBezTo>
                  <a:cubicBezTo>
                    <a:pt x="9111" y="3086"/>
                    <a:pt x="4311" y="0"/>
                    <a:pt x="19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3" name="Google Shape;2892;p34"/>
            <p:cNvSpPr/>
            <p:nvPr/>
          </p:nvSpPr>
          <p:spPr>
            <a:xfrm>
              <a:off x="600857" y="3528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16200" y="0"/>
                  </a:moveTo>
                  <a:cubicBezTo>
                    <a:pt x="10800" y="0"/>
                    <a:pt x="0" y="7200"/>
                    <a:pt x="0" y="21600"/>
                  </a:cubicBezTo>
                  <a:cubicBezTo>
                    <a:pt x="21600" y="7200"/>
                    <a:pt x="21600" y="0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4" name="Google Shape;2893;p34"/>
            <p:cNvSpPr/>
            <p:nvPr/>
          </p:nvSpPr>
          <p:spPr>
            <a:xfrm>
              <a:off x="599708" y="3499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5" h="21600" fill="norm" stroke="1" extrusionOk="0">
                  <a:moveTo>
                    <a:pt x="1785" y="0"/>
                  </a:moveTo>
                  <a:cubicBezTo>
                    <a:pt x="-1815" y="0"/>
                    <a:pt x="-1815" y="7200"/>
                    <a:pt x="19785" y="21600"/>
                  </a:cubicBezTo>
                  <a:cubicBezTo>
                    <a:pt x="19785" y="7200"/>
                    <a:pt x="8985" y="0"/>
                    <a:pt x="178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5" name="Google Shape;2894;p34"/>
            <p:cNvSpPr/>
            <p:nvPr/>
          </p:nvSpPr>
          <p:spPr>
            <a:xfrm>
              <a:off x="601185" y="3486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3292" y="0"/>
                  </a:moveTo>
                  <a:cubicBezTo>
                    <a:pt x="3292" y="7200"/>
                    <a:pt x="-4114" y="14400"/>
                    <a:pt x="3292" y="21600"/>
                  </a:cubicBezTo>
                  <a:cubicBezTo>
                    <a:pt x="3292" y="14400"/>
                    <a:pt x="17486" y="0"/>
                    <a:pt x="329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6" name="Google Shape;2895;p34"/>
            <p:cNvSpPr/>
            <p:nvPr/>
          </p:nvSpPr>
          <p:spPr>
            <a:xfrm>
              <a:off x="614644" y="3475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600" y="15916"/>
                    <a:pt x="0" y="21600"/>
                    <a:pt x="0" y="21600"/>
                  </a:cubicBezTo>
                  <a:cubicBezTo>
                    <a:pt x="3600" y="21600"/>
                    <a:pt x="21600" y="909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7" name="Google Shape;2899;p34"/>
            <p:cNvSpPr/>
            <p:nvPr/>
          </p:nvSpPr>
          <p:spPr>
            <a:xfrm>
              <a:off x="643585" y="349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4800" y="12000"/>
                    <a:pt x="0" y="21600"/>
                    <a:pt x="0" y="21600"/>
                  </a:cubicBezTo>
                  <a:cubicBezTo>
                    <a:pt x="2400" y="21600"/>
                    <a:pt x="9600" y="15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8" name="Google Shape;2900;p34"/>
            <p:cNvSpPr/>
            <p:nvPr/>
          </p:nvSpPr>
          <p:spPr>
            <a:xfrm>
              <a:off x="647796" y="3475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0" y="0"/>
                    <a:pt x="19800" y="21600"/>
                    <a:pt x="21600" y="21600"/>
                  </a:cubicBezTo>
                  <a:cubicBezTo>
                    <a:pt x="21600" y="21600"/>
                    <a:pt x="21600" y="1570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69" name="Google Shape;2901;p34"/>
            <p:cNvSpPr/>
            <p:nvPr/>
          </p:nvSpPr>
          <p:spPr>
            <a:xfrm>
              <a:off x="545401" y="23495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662"/>
                  </a:cubicBezTo>
                  <a:cubicBezTo>
                    <a:pt x="0" y="1662"/>
                    <a:pt x="21600" y="21600"/>
                    <a:pt x="21600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0" name="Google Shape;2902;p34"/>
            <p:cNvSpPr/>
            <p:nvPr/>
          </p:nvSpPr>
          <p:spPr>
            <a:xfrm>
              <a:off x="547211" y="2309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4320" y="16046"/>
                    <a:pt x="0" y="21600"/>
                    <a:pt x="0" y="21600"/>
                  </a:cubicBezTo>
                  <a:cubicBezTo>
                    <a:pt x="0" y="21600"/>
                    <a:pt x="21600" y="493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1" name="Google Shape;2903;p34"/>
            <p:cNvSpPr/>
            <p:nvPr/>
          </p:nvSpPr>
          <p:spPr>
            <a:xfrm>
              <a:off x="549021" y="2301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00" y="0"/>
                  </a:moveTo>
                  <a:cubicBezTo>
                    <a:pt x="4950" y="0"/>
                    <a:pt x="0" y="8732"/>
                    <a:pt x="0" y="12409"/>
                  </a:cubicBezTo>
                  <a:cubicBezTo>
                    <a:pt x="1350" y="19302"/>
                    <a:pt x="2250" y="21600"/>
                    <a:pt x="3150" y="21600"/>
                  </a:cubicBezTo>
                  <a:cubicBezTo>
                    <a:pt x="5850" y="21600"/>
                    <a:pt x="8550" y="5055"/>
                    <a:pt x="16650" y="5055"/>
                  </a:cubicBezTo>
                  <a:cubicBezTo>
                    <a:pt x="18000" y="5055"/>
                    <a:pt x="19800" y="5515"/>
                    <a:pt x="21600" y="6894"/>
                  </a:cubicBezTo>
                  <a:cubicBezTo>
                    <a:pt x="18000" y="1838"/>
                    <a:pt x="14850" y="0"/>
                    <a:pt x="117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2" name="Google Shape;2904;p34"/>
            <p:cNvSpPr/>
            <p:nvPr/>
          </p:nvSpPr>
          <p:spPr>
            <a:xfrm>
              <a:off x="549477" y="2294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21600" fill="norm" stroke="1" extrusionOk="0">
                  <a:moveTo>
                    <a:pt x="460" y="0"/>
                  </a:moveTo>
                  <a:cubicBezTo>
                    <a:pt x="-2132" y="0"/>
                    <a:pt x="6508" y="15300"/>
                    <a:pt x="19468" y="21600"/>
                  </a:cubicBezTo>
                  <a:cubicBezTo>
                    <a:pt x="7372" y="5400"/>
                    <a:pt x="2188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3" name="Google Shape;2910;p34"/>
            <p:cNvSpPr/>
            <p:nvPr/>
          </p:nvSpPr>
          <p:spPr>
            <a:xfrm>
              <a:off x="552457" y="2308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18" h="21600" fill="norm" stroke="1" extrusionOk="0">
                  <a:moveTo>
                    <a:pt x="7378" y="0"/>
                  </a:moveTo>
                  <a:cubicBezTo>
                    <a:pt x="-5582" y="6075"/>
                    <a:pt x="898" y="21600"/>
                    <a:pt x="8818" y="21600"/>
                  </a:cubicBezTo>
                  <a:cubicBezTo>
                    <a:pt x="11698" y="21600"/>
                    <a:pt x="13858" y="20250"/>
                    <a:pt x="16018" y="16200"/>
                  </a:cubicBezTo>
                  <a:cubicBezTo>
                    <a:pt x="7378" y="16200"/>
                    <a:pt x="-1262" y="8100"/>
                    <a:pt x="73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4" name="Google Shape;2912;p34"/>
            <p:cNvSpPr/>
            <p:nvPr/>
          </p:nvSpPr>
          <p:spPr>
            <a:xfrm>
              <a:off x="556379" y="2309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5" h="21600" fill="norm" stroke="1" extrusionOk="0">
                  <a:moveTo>
                    <a:pt x="429" y="0"/>
                  </a:moveTo>
                  <a:cubicBezTo>
                    <a:pt x="-1845" y="0"/>
                    <a:pt x="4976" y="9600"/>
                    <a:pt x="19755" y="21600"/>
                  </a:cubicBezTo>
                  <a:cubicBezTo>
                    <a:pt x="8387" y="6000"/>
                    <a:pt x="1566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5" name="Google Shape;2913;p34"/>
            <p:cNvSpPr/>
            <p:nvPr/>
          </p:nvSpPr>
          <p:spPr>
            <a:xfrm>
              <a:off x="555683" y="2298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0"/>
                    <a:pt x="-5400" y="10800"/>
                    <a:pt x="16200" y="21600"/>
                  </a:cubicBezTo>
                  <a:lnTo>
                    <a:pt x="162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6" name="Google Shape;2915;p34"/>
            <p:cNvSpPr/>
            <p:nvPr/>
          </p:nvSpPr>
          <p:spPr>
            <a:xfrm>
              <a:off x="558317" y="231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7" h="21600" fill="norm" stroke="1" extrusionOk="0">
                  <a:moveTo>
                    <a:pt x="917" y="0"/>
                  </a:moveTo>
                  <a:cubicBezTo>
                    <a:pt x="-2683" y="0"/>
                    <a:pt x="4517" y="5280"/>
                    <a:pt x="18917" y="21600"/>
                  </a:cubicBezTo>
                  <a:cubicBezTo>
                    <a:pt x="18917" y="17760"/>
                    <a:pt x="917" y="0"/>
                    <a:pt x="91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7" name="Google Shape;2916;p34"/>
            <p:cNvSpPr/>
            <p:nvPr/>
          </p:nvSpPr>
          <p:spPr>
            <a:xfrm>
              <a:off x="559602" y="2309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0" y="0"/>
                  </a:moveTo>
                  <a:cubicBezTo>
                    <a:pt x="4114" y="15916"/>
                    <a:pt x="11314" y="21600"/>
                    <a:pt x="15429" y="21600"/>
                  </a:cubicBezTo>
                  <a:cubicBezTo>
                    <a:pt x="21600" y="21600"/>
                    <a:pt x="21600" y="85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8" name="Google Shape;2917;p34"/>
            <p:cNvSpPr/>
            <p:nvPr/>
          </p:nvSpPr>
          <p:spPr>
            <a:xfrm>
              <a:off x="557118" y="2297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8" y="0"/>
                  </a:moveTo>
                  <a:cubicBezTo>
                    <a:pt x="-1534" y="0"/>
                    <a:pt x="13420" y="21600"/>
                    <a:pt x="20066" y="21600"/>
                  </a:cubicBezTo>
                  <a:cubicBezTo>
                    <a:pt x="6774" y="5400"/>
                    <a:pt x="1789" y="0"/>
                    <a:pt x="1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79" name="Google Shape;2919;p34"/>
            <p:cNvSpPr/>
            <p:nvPr/>
          </p:nvSpPr>
          <p:spPr>
            <a:xfrm>
              <a:off x="553985" y="2279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00" h="21600" fill="norm" stroke="1" extrusionOk="0">
                  <a:moveTo>
                    <a:pt x="0" y="0"/>
                  </a:moveTo>
                  <a:cubicBezTo>
                    <a:pt x="0" y="8786"/>
                    <a:pt x="10800" y="8786"/>
                    <a:pt x="10800" y="21600"/>
                  </a:cubicBezTo>
                  <a:cubicBezTo>
                    <a:pt x="10800" y="13180"/>
                    <a:pt x="21600" y="43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0" name="Google Shape;2920;p34"/>
            <p:cNvSpPr/>
            <p:nvPr/>
          </p:nvSpPr>
          <p:spPr>
            <a:xfrm>
              <a:off x="555647" y="2285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0"/>
                  </a:moveTo>
                  <a:cubicBezTo>
                    <a:pt x="-12000" y="21600"/>
                    <a:pt x="9600" y="0"/>
                    <a:pt x="9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1" name="Google Shape;2924;p34"/>
            <p:cNvSpPr/>
            <p:nvPr/>
          </p:nvSpPr>
          <p:spPr>
            <a:xfrm>
              <a:off x="557886" y="2286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18" h="21600" fill="norm" stroke="1" extrusionOk="0">
                  <a:moveTo>
                    <a:pt x="16318" y="0"/>
                  </a:moveTo>
                  <a:cubicBezTo>
                    <a:pt x="-5282" y="6300"/>
                    <a:pt x="-2196" y="21600"/>
                    <a:pt x="7061" y="21600"/>
                  </a:cubicBezTo>
                  <a:cubicBezTo>
                    <a:pt x="10147" y="21600"/>
                    <a:pt x="16318" y="16200"/>
                    <a:pt x="1631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2" name="Google Shape;2925;p34"/>
            <p:cNvSpPr/>
            <p:nvPr/>
          </p:nvSpPr>
          <p:spPr>
            <a:xfrm>
              <a:off x="560328" y="2232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6" y="0"/>
                  </a:moveTo>
                  <a:cubicBezTo>
                    <a:pt x="6590" y="2172"/>
                    <a:pt x="5492" y="3258"/>
                    <a:pt x="4393" y="3258"/>
                  </a:cubicBezTo>
                  <a:cubicBezTo>
                    <a:pt x="3295" y="3258"/>
                    <a:pt x="2197" y="2172"/>
                    <a:pt x="0" y="0"/>
                  </a:cubicBezTo>
                  <a:cubicBezTo>
                    <a:pt x="0" y="121"/>
                    <a:pt x="5492" y="21600"/>
                    <a:pt x="14644" y="21600"/>
                  </a:cubicBezTo>
                  <a:cubicBezTo>
                    <a:pt x="16841" y="21600"/>
                    <a:pt x="19037" y="20393"/>
                    <a:pt x="21600" y="17256"/>
                  </a:cubicBezTo>
                  <a:cubicBezTo>
                    <a:pt x="10617" y="12791"/>
                    <a:pt x="6590" y="10498"/>
                    <a:pt x="8420" y="10498"/>
                  </a:cubicBezTo>
                  <a:cubicBezTo>
                    <a:pt x="9519" y="10498"/>
                    <a:pt x="12447" y="11343"/>
                    <a:pt x="17207" y="13032"/>
                  </a:cubicBezTo>
                  <a:cubicBezTo>
                    <a:pt x="12814" y="8688"/>
                    <a:pt x="8786" y="4344"/>
                    <a:pt x="87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3" name="Google Shape;2926;p34"/>
            <p:cNvSpPr/>
            <p:nvPr/>
          </p:nvSpPr>
          <p:spPr>
            <a:xfrm>
              <a:off x="561087" y="2272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36" h="21600" fill="norm" stroke="1" extrusionOk="0">
                  <a:moveTo>
                    <a:pt x="14234" y="0"/>
                  </a:moveTo>
                  <a:cubicBezTo>
                    <a:pt x="-1966" y="15709"/>
                    <a:pt x="-1966" y="21600"/>
                    <a:pt x="2663" y="21600"/>
                  </a:cubicBezTo>
                  <a:cubicBezTo>
                    <a:pt x="8063" y="21600"/>
                    <a:pt x="19634" y="12764"/>
                    <a:pt x="142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4" name="Google Shape;2927;p34"/>
            <p:cNvSpPr/>
            <p:nvPr/>
          </p:nvSpPr>
          <p:spPr>
            <a:xfrm>
              <a:off x="559441" y="2264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601" h="21600" fill="norm" stroke="1" extrusionOk="0">
                  <a:moveTo>
                    <a:pt x="1825" y="0"/>
                  </a:moveTo>
                  <a:cubicBezTo>
                    <a:pt x="-4393" y="4500"/>
                    <a:pt x="7062" y="15750"/>
                    <a:pt x="9680" y="19800"/>
                  </a:cubicBezTo>
                  <a:cubicBezTo>
                    <a:pt x="9680" y="19350"/>
                    <a:pt x="9680" y="18900"/>
                    <a:pt x="9680" y="18900"/>
                  </a:cubicBezTo>
                  <a:cubicBezTo>
                    <a:pt x="17207" y="18900"/>
                    <a:pt x="17207" y="16200"/>
                    <a:pt x="1825" y="0"/>
                  </a:cubicBezTo>
                  <a:close/>
                  <a:moveTo>
                    <a:pt x="9680" y="19800"/>
                  </a:moveTo>
                  <a:cubicBezTo>
                    <a:pt x="9680" y="20700"/>
                    <a:pt x="9680" y="21600"/>
                    <a:pt x="9680" y="21600"/>
                  </a:cubicBezTo>
                  <a:cubicBezTo>
                    <a:pt x="10334" y="21600"/>
                    <a:pt x="10334" y="20925"/>
                    <a:pt x="9680" y="19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5" name="Google Shape;2928;p34"/>
            <p:cNvSpPr/>
            <p:nvPr/>
          </p:nvSpPr>
          <p:spPr>
            <a:xfrm>
              <a:off x="554415" y="2258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1" h="21600" fill="norm" stroke="1" extrusionOk="0">
                  <a:moveTo>
                    <a:pt x="2075" y="0"/>
                  </a:moveTo>
                  <a:cubicBezTo>
                    <a:pt x="1304" y="0"/>
                    <a:pt x="-1396" y="8894"/>
                    <a:pt x="918" y="8894"/>
                  </a:cubicBezTo>
                  <a:cubicBezTo>
                    <a:pt x="1304" y="8894"/>
                    <a:pt x="1690" y="8576"/>
                    <a:pt x="2075" y="8259"/>
                  </a:cubicBezTo>
                  <a:cubicBezTo>
                    <a:pt x="12490" y="16835"/>
                    <a:pt x="18275" y="21600"/>
                    <a:pt x="19047" y="21600"/>
                  </a:cubicBezTo>
                  <a:cubicBezTo>
                    <a:pt x="20204" y="21600"/>
                    <a:pt x="14418" y="15247"/>
                    <a:pt x="2075" y="635"/>
                  </a:cubicBezTo>
                  <a:cubicBezTo>
                    <a:pt x="2075" y="318"/>
                    <a:pt x="2075" y="0"/>
                    <a:pt x="20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6" name="Google Shape;2929;p34"/>
            <p:cNvSpPr/>
            <p:nvPr/>
          </p:nvSpPr>
          <p:spPr>
            <a:xfrm>
              <a:off x="556499" y="2253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0" h="21600" fill="norm" stroke="1" extrusionOk="0">
                  <a:moveTo>
                    <a:pt x="3000" y="0"/>
                  </a:moveTo>
                  <a:cubicBezTo>
                    <a:pt x="-2400" y="0"/>
                    <a:pt x="-2400" y="7200"/>
                    <a:pt x="19200" y="21600"/>
                  </a:cubicBezTo>
                  <a:cubicBezTo>
                    <a:pt x="19200" y="7200"/>
                    <a:pt x="8400" y="0"/>
                    <a:pt x="3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7" name="Google Shape;2931;p34"/>
            <p:cNvSpPr/>
            <p:nvPr/>
          </p:nvSpPr>
          <p:spPr>
            <a:xfrm>
              <a:off x="563010" y="2272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254" y="0"/>
                  </a:moveTo>
                  <a:cubicBezTo>
                    <a:pt x="-2346" y="0"/>
                    <a:pt x="1254" y="5760"/>
                    <a:pt x="19254" y="21600"/>
                  </a:cubicBezTo>
                  <a:cubicBezTo>
                    <a:pt x="19254" y="15840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8" name="Google Shape;2933;p34"/>
            <p:cNvSpPr/>
            <p:nvPr/>
          </p:nvSpPr>
          <p:spPr>
            <a:xfrm>
              <a:off x="598180" y="2036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59" h="21600" fill="norm" stroke="1" extrusionOk="0">
                  <a:moveTo>
                    <a:pt x="12343" y="0"/>
                  </a:moveTo>
                  <a:cubicBezTo>
                    <a:pt x="9257" y="0"/>
                    <a:pt x="6171" y="1543"/>
                    <a:pt x="0" y="6171"/>
                  </a:cubicBezTo>
                  <a:cubicBezTo>
                    <a:pt x="0" y="17743"/>
                    <a:pt x="3086" y="21600"/>
                    <a:pt x="6171" y="21600"/>
                  </a:cubicBezTo>
                  <a:cubicBezTo>
                    <a:pt x="12343" y="21600"/>
                    <a:pt x="21600" y="0"/>
                    <a:pt x="123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89" name="Google Shape;2937;p34"/>
            <p:cNvSpPr/>
            <p:nvPr/>
          </p:nvSpPr>
          <p:spPr>
            <a:xfrm>
              <a:off x="586772" y="2044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00" h="21600" fill="norm" stroke="1" extrusionOk="0">
                  <a:moveTo>
                    <a:pt x="600" y="0"/>
                  </a:moveTo>
                  <a:cubicBezTo>
                    <a:pt x="600" y="7267"/>
                    <a:pt x="-4800" y="12112"/>
                    <a:pt x="16800" y="21600"/>
                  </a:cubicBezTo>
                  <a:cubicBezTo>
                    <a:pt x="11400" y="14535"/>
                    <a:pt x="6000" y="7267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0" name="Google Shape;2940;p34"/>
            <p:cNvSpPr/>
            <p:nvPr/>
          </p:nvSpPr>
          <p:spPr>
            <a:xfrm>
              <a:off x="574463" y="179014"/>
              <a:ext cx="94583" cy="5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5071" y="3672"/>
                  </a:moveTo>
                  <a:cubicBezTo>
                    <a:pt x="15047" y="3687"/>
                    <a:pt x="15030" y="3718"/>
                    <a:pt x="15030" y="3749"/>
                  </a:cubicBezTo>
                  <a:cubicBezTo>
                    <a:pt x="15039" y="3718"/>
                    <a:pt x="15055" y="3702"/>
                    <a:pt x="15071" y="3672"/>
                  </a:cubicBezTo>
                  <a:close/>
                  <a:moveTo>
                    <a:pt x="10317" y="6591"/>
                  </a:moveTo>
                  <a:cubicBezTo>
                    <a:pt x="10334" y="6667"/>
                    <a:pt x="10358" y="6744"/>
                    <a:pt x="10375" y="6806"/>
                  </a:cubicBezTo>
                  <a:cubicBezTo>
                    <a:pt x="10358" y="6744"/>
                    <a:pt x="10342" y="6667"/>
                    <a:pt x="10317" y="6591"/>
                  </a:cubicBezTo>
                  <a:close/>
                  <a:moveTo>
                    <a:pt x="15463" y="8373"/>
                  </a:moveTo>
                  <a:cubicBezTo>
                    <a:pt x="15463" y="8388"/>
                    <a:pt x="15463" y="8419"/>
                    <a:pt x="15463" y="8419"/>
                  </a:cubicBezTo>
                  <a:cubicBezTo>
                    <a:pt x="15487" y="8403"/>
                    <a:pt x="15487" y="8388"/>
                    <a:pt x="15463" y="8373"/>
                  </a:cubicBezTo>
                  <a:close/>
                  <a:moveTo>
                    <a:pt x="8719" y="8665"/>
                  </a:moveTo>
                  <a:cubicBezTo>
                    <a:pt x="8736" y="8711"/>
                    <a:pt x="8752" y="8757"/>
                    <a:pt x="8768" y="8803"/>
                  </a:cubicBezTo>
                  <a:cubicBezTo>
                    <a:pt x="8760" y="8803"/>
                    <a:pt x="8760" y="8803"/>
                    <a:pt x="8760" y="8787"/>
                  </a:cubicBezTo>
                  <a:cubicBezTo>
                    <a:pt x="8744" y="8726"/>
                    <a:pt x="8736" y="8695"/>
                    <a:pt x="8719" y="8665"/>
                  </a:cubicBezTo>
                  <a:close/>
                  <a:moveTo>
                    <a:pt x="6395" y="12306"/>
                  </a:moveTo>
                  <a:cubicBezTo>
                    <a:pt x="6436" y="12306"/>
                    <a:pt x="6477" y="12352"/>
                    <a:pt x="6526" y="12444"/>
                  </a:cubicBezTo>
                  <a:lnTo>
                    <a:pt x="6338" y="12444"/>
                  </a:lnTo>
                  <a:cubicBezTo>
                    <a:pt x="6338" y="12352"/>
                    <a:pt x="6363" y="12306"/>
                    <a:pt x="6395" y="12306"/>
                  </a:cubicBezTo>
                  <a:close/>
                  <a:moveTo>
                    <a:pt x="1870" y="14825"/>
                  </a:moveTo>
                  <a:cubicBezTo>
                    <a:pt x="1870" y="14871"/>
                    <a:pt x="1870" y="14902"/>
                    <a:pt x="1870" y="14933"/>
                  </a:cubicBezTo>
                  <a:cubicBezTo>
                    <a:pt x="1886" y="14871"/>
                    <a:pt x="1894" y="14825"/>
                    <a:pt x="1870" y="14825"/>
                  </a:cubicBezTo>
                  <a:close/>
                  <a:moveTo>
                    <a:pt x="1381" y="15009"/>
                  </a:moveTo>
                  <a:cubicBezTo>
                    <a:pt x="1397" y="15071"/>
                    <a:pt x="1421" y="15132"/>
                    <a:pt x="1438" y="15163"/>
                  </a:cubicBezTo>
                  <a:cubicBezTo>
                    <a:pt x="1421" y="15117"/>
                    <a:pt x="1405" y="15055"/>
                    <a:pt x="1381" y="15009"/>
                  </a:cubicBezTo>
                  <a:close/>
                  <a:moveTo>
                    <a:pt x="4683" y="17145"/>
                  </a:moveTo>
                  <a:cubicBezTo>
                    <a:pt x="4683" y="17160"/>
                    <a:pt x="4683" y="17191"/>
                    <a:pt x="4683" y="17206"/>
                  </a:cubicBezTo>
                  <a:cubicBezTo>
                    <a:pt x="4699" y="17206"/>
                    <a:pt x="4699" y="17176"/>
                    <a:pt x="4683" y="17145"/>
                  </a:cubicBezTo>
                  <a:close/>
                  <a:moveTo>
                    <a:pt x="867" y="21016"/>
                  </a:moveTo>
                  <a:cubicBezTo>
                    <a:pt x="851" y="21016"/>
                    <a:pt x="859" y="21078"/>
                    <a:pt x="900" y="21231"/>
                  </a:cubicBezTo>
                  <a:lnTo>
                    <a:pt x="997" y="21231"/>
                  </a:lnTo>
                  <a:cubicBezTo>
                    <a:pt x="940" y="21124"/>
                    <a:pt x="883" y="21016"/>
                    <a:pt x="867" y="21016"/>
                  </a:cubicBezTo>
                  <a:close/>
                  <a:moveTo>
                    <a:pt x="20233" y="0"/>
                  </a:moveTo>
                  <a:cubicBezTo>
                    <a:pt x="19882" y="0"/>
                    <a:pt x="19474" y="200"/>
                    <a:pt x="18953" y="200"/>
                  </a:cubicBezTo>
                  <a:cubicBezTo>
                    <a:pt x="19067" y="492"/>
                    <a:pt x="19107" y="630"/>
                    <a:pt x="19083" y="630"/>
                  </a:cubicBezTo>
                  <a:cubicBezTo>
                    <a:pt x="19059" y="630"/>
                    <a:pt x="18993" y="538"/>
                    <a:pt x="18863" y="384"/>
                  </a:cubicBezTo>
                  <a:cubicBezTo>
                    <a:pt x="18953" y="737"/>
                    <a:pt x="19050" y="922"/>
                    <a:pt x="19148" y="1106"/>
                  </a:cubicBezTo>
                  <a:cubicBezTo>
                    <a:pt x="18863" y="1106"/>
                    <a:pt x="18569" y="737"/>
                    <a:pt x="18374" y="568"/>
                  </a:cubicBezTo>
                  <a:cubicBezTo>
                    <a:pt x="18374" y="737"/>
                    <a:pt x="18374" y="922"/>
                    <a:pt x="18374" y="1106"/>
                  </a:cubicBezTo>
                  <a:cubicBezTo>
                    <a:pt x="18333" y="952"/>
                    <a:pt x="18308" y="860"/>
                    <a:pt x="18300" y="860"/>
                  </a:cubicBezTo>
                  <a:cubicBezTo>
                    <a:pt x="18300" y="860"/>
                    <a:pt x="18317" y="983"/>
                    <a:pt x="18374" y="1290"/>
                  </a:cubicBezTo>
                  <a:cubicBezTo>
                    <a:pt x="18080" y="1106"/>
                    <a:pt x="17982" y="922"/>
                    <a:pt x="18080" y="568"/>
                  </a:cubicBezTo>
                  <a:cubicBezTo>
                    <a:pt x="18080" y="568"/>
                    <a:pt x="16963" y="2904"/>
                    <a:pt x="16515" y="2904"/>
                  </a:cubicBezTo>
                  <a:cubicBezTo>
                    <a:pt x="16409" y="2904"/>
                    <a:pt x="16335" y="2750"/>
                    <a:pt x="16335" y="2397"/>
                  </a:cubicBezTo>
                  <a:cubicBezTo>
                    <a:pt x="16237" y="2934"/>
                    <a:pt x="16237" y="3303"/>
                    <a:pt x="16335" y="3856"/>
                  </a:cubicBezTo>
                  <a:cubicBezTo>
                    <a:pt x="16278" y="3641"/>
                    <a:pt x="16221" y="3549"/>
                    <a:pt x="16180" y="3549"/>
                  </a:cubicBezTo>
                  <a:cubicBezTo>
                    <a:pt x="16156" y="3549"/>
                    <a:pt x="16139" y="3595"/>
                    <a:pt x="16139" y="3672"/>
                  </a:cubicBezTo>
                  <a:cubicBezTo>
                    <a:pt x="16107" y="3457"/>
                    <a:pt x="16009" y="3411"/>
                    <a:pt x="15895" y="3411"/>
                  </a:cubicBezTo>
                  <a:cubicBezTo>
                    <a:pt x="15797" y="3411"/>
                    <a:pt x="15691" y="3441"/>
                    <a:pt x="15593" y="3441"/>
                  </a:cubicBezTo>
                  <a:cubicBezTo>
                    <a:pt x="15503" y="3441"/>
                    <a:pt x="15422" y="3411"/>
                    <a:pt x="15365" y="3303"/>
                  </a:cubicBezTo>
                  <a:cubicBezTo>
                    <a:pt x="15544" y="3641"/>
                    <a:pt x="15984" y="4793"/>
                    <a:pt x="15797" y="4793"/>
                  </a:cubicBezTo>
                  <a:cubicBezTo>
                    <a:pt x="15789" y="4793"/>
                    <a:pt x="15772" y="4778"/>
                    <a:pt x="15756" y="4762"/>
                  </a:cubicBezTo>
                  <a:cubicBezTo>
                    <a:pt x="15927" y="4762"/>
                    <a:pt x="14998" y="4025"/>
                    <a:pt x="15030" y="3749"/>
                  </a:cubicBezTo>
                  <a:cubicBezTo>
                    <a:pt x="14941" y="3856"/>
                    <a:pt x="14859" y="3856"/>
                    <a:pt x="14778" y="3856"/>
                  </a:cubicBezTo>
                  <a:cubicBezTo>
                    <a:pt x="14778" y="4025"/>
                    <a:pt x="15047" y="5515"/>
                    <a:pt x="14827" y="5515"/>
                  </a:cubicBezTo>
                  <a:cubicBezTo>
                    <a:pt x="14810" y="5515"/>
                    <a:pt x="14794" y="5515"/>
                    <a:pt x="14778" y="5500"/>
                  </a:cubicBezTo>
                  <a:cubicBezTo>
                    <a:pt x="14590" y="4578"/>
                    <a:pt x="14778" y="4762"/>
                    <a:pt x="14688" y="3856"/>
                  </a:cubicBezTo>
                  <a:cubicBezTo>
                    <a:pt x="14647" y="3933"/>
                    <a:pt x="14623" y="3979"/>
                    <a:pt x="14598" y="3979"/>
                  </a:cubicBezTo>
                  <a:cubicBezTo>
                    <a:pt x="14574" y="3979"/>
                    <a:pt x="14549" y="3887"/>
                    <a:pt x="14492" y="3672"/>
                  </a:cubicBezTo>
                  <a:cubicBezTo>
                    <a:pt x="14566" y="4179"/>
                    <a:pt x="14541" y="4286"/>
                    <a:pt x="14484" y="4286"/>
                  </a:cubicBezTo>
                  <a:cubicBezTo>
                    <a:pt x="14435" y="4286"/>
                    <a:pt x="14378" y="4225"/>
                    <a:pt x="14337" y="4225"/>
                  </a:cubicBezTo>
                  <a:cubicBezTo>
                    <a:pt x="14297" y="4225"/>
                    <a:pt x="14264" y="4302"/>
                    <a:pt x="14297" y="4578"/>
                  </a:cubicBezTo>
                  <a:cubicBezTo>
                    <a:pt x="14248" y="4317"/>
                    <a:pt x="14223" y="4179"/>
                    <a:pt x="14215" y="4179"/>
                  </a:cubicBezTo>
                  <a:cubicBezTo>
                    <a:pt x="14199" y="4179"/>
                    <a:pt x="14199" y="4317"/>
                    <a:pt x="14199" y="4578"/>
                  </a:cubicBezTo>
                  <a:cubicBezTo>
                    <a:pt x="14101" y="4409"/>
                    <a:pt x="14101" y="4040"/>
                    <a:pt x="14101" y="3856"/>
                  </a:cubicBezTo>
                  <a:cubicBezTo>
                    <a:pt x="14003" y="4040"/>
                    <a:pt x="13807" y="4040"/>
                    <a:pt x="13718" y="4040"/>
                  </a:cubicBezTo>
                  <a:cubicBezTo>
                    <a:pt x="13905" y="4040"/>
                    <a:pt x="14003" y="4409"/>
                    <a:pt x="14101" y="4762"/>
                  </a:cubicBezTo>
                  <a:cubicBezTo>
                    <a:pt x="14085" y="4885"/>
                    <a:pt x="14060" y="4947"/>
                    <a:pt x="14028" y="4947"/>
                  </a:cubicBezTo>
                  <a:cubicBezTo>
                    <a:pt x="13897" y="4947"/>
                    <a:pt x="13661" y="4117"/>
                    <a:pt x="13449" y="4117"/>
                  </a:cubicBezTo>
                  <a:cubicBezTo>
                    <a:pt x="13408" y="4117"/>
                    <a:pt x="13367" y="4148"/>
                    <a:pt x="13326" y="4225"/>
                  </a:cubicBezTo>
                  <a:cubicBezTo>
                    <a:pt x="13522" y="4486"/>
                    <a:pt x="13595" y="4624"/>
                    <a:pt x="13571" y="4624"/>
                  </a:cubicBezTo>
                  <a:cubicBezTo>
                    <a:pt x="13546" y="4624"/>
                    <a:pt x="13424" y="4486"/>
                    <a:pt x="13228" y="4225"/>
                  </a:cubicBezTo>
                  <a:cubicBezTo>
                    <a:pt x="13228" y="4225"/>
                    <a:pt x="13326" y="5500"/>
                    <a:pt x="13326" y="5684"/>
                  </a:cubicBezTo>
                  <a:cubicBezTo>
                    <a:pt x="13155" y="5408"/>
                    <a:pt x="13074" y="5300"/>
                    <a:pt x="13049" y="5300"/>
                  </a:cubicBezTo>
                  <a:cubicBezTo>
                    <a:pt x="12968" y="5300"/>
                    <a:pt x="13277" y="6068"/>
                    <a:pt x="13090" y="6068"/>
                  </a:cubicBezTo>
                  <a:cubicBezTo>
                    <a:pt x="13074" y="6068"/>
                    <a:pt x="13057" y="6053"/>
                    <a:pt x="13033" y="6053"/>
                  </a:cubicBezTo>
                  <a:cubicBezTo>
                    <a:pt x="12935" y="6053"/>
                    <a:pt x="12837" y="5131"/>
                    <a:pt x="12739" y="4947"/>
                  </a:cubicBezTo>
                  <a:cubicBezTo>
                    <a:pt x="12454" y="5316"/>
                    <a:pt x="12454" y="5684"/>
                    <a:pt x="12650" y="6406"/>
                  </a:cubicBezTo>
                  <a:cubicBezTo>
                    <a:pt x="12462" y="6237"/>
                    <a:pt x="12364" y="5116"/>
                    <a:pt x="12274" y="5116"/>
                  </a:cubicBezTo>
                  <a:cubicBezTo>
                    <a:pt x="12266" y="5116"/>
                    <a:pt x="12266" y="5116"/>
                    <a:pt x="12258" y="5131"/>
                  </a:cubicBezTo>
                  <a:cubicBezTo>
                    <a:pt x="12160" y="5500"/>
                    <a:pt x="12258" y="5869"/>
                    <a:pt x="12160" y="6406"/>
                  </a:cubicBezTo>
                  <a:cubicBezTo>
                    <a:pt x="12062" y="6053"/>
                    <a:pt x="11671" y="6237"/>
                    <a:pt x="11867" y="5131"/>
                  </a:cubicBezTo>
                  <a:cubicBezTo>
                    <a:pt x="11671" y="5500"/>
                    <a:pt x="11386" y="5684"/>
                    <a:pt x="11190" y="5684"/>
                  </a:cubicBezTo>
                  <a:lnTo>
                    <a:pt x="11190" y="5500"/>
                  </a:lnTo>
                  <a:cubicBezTo>
                    <a:pt x="11092" y="5500"/>
                    <a:pt x="11092" y="5684"/>
                    <a:pt x="11190" y="5869"/>
                  </a:cubicBezTo>
                  <a:cubicBezTo>
                    <a:pt x="10896" y="5869"/>
                    <a:pt x="10701" y="6053"/>
                    <a:pt x="10513" y="6053"/>
                  </a:cubicBezTo>
                  <a:cubicBezTo>
                    <a:pt x="10611" y="6406"/>
                    <a:pt x="10611" y="6959"/>
                    <a:pt x="10701" y="7328"/>
                  </a:cubicBezTo>
                  <a:cubicBezTo>
                    <a:pt x="10554" y="7190"/>
                    <a:pt x="10456" y="7036"/>
                    <a:pt x="10375" y="6806"/>
                  </a:cubicBezTo>
                  <a:cubicBezTo>
                    <a:pt x="10481" y="7236"/>
                    <a:pt x="10375" y="7512"/>
                    <a:pt x="10122" y="7512"/>
                  </a:cubicBezTo>
                  <a:cubicBezTo>
                    <a:pt x="10122" y="7328"/>
                    <a:pt x="10122" y="6237"/>
                    <a:pt x="9926" y="5869"/>
                  </a:cubicBezTo>
                  <a:cubicBezTo>
                    <a:pt x="10220" y="7144"/>
                    <a:pt x="9543" y="6591"/>
                    <a:pt x="9828" y="7697"/>
                  </a:cubicBezTo>
                  <a:cubicBezTo>
                    <a:pt x="9633" y="7697"/>
                    <a:pt x="9633" y="7512"/>
                    <a:pt x="9730" y="7512"/>
                  </a:cubicBezTo>
                  <a:cubicBezTo>
                    <a:pt x="9714" y="7466"/>
                    <a:pt x="9698" y="7451"/>
                    <a:pt x="9681" y="7451"/>
                  </a:cubicBezTo>
                  <a:cubicBezTo>
                    <a:pt x="9600" y="7451"/>
                    <a:pt x="9779" y="8450"/>
                    <a:pt x="9665" y="8450"/>
                  </a:cubicBezTo>
                  <a:cubicBezTo>
                    <a:pt x="9657" y="8450"/>
                    <a:pt x="9649" y="8434"/>
                    <a:pt x="9633" y="8419"/>
                  </a:cubicBezTo>
                  <a:cubicBezTo>
                    <a:pt x="9535" y="8357"/>
                    <a:pt x="9445" y="8296"/>
                    <a:pt x="9372" y="8296"/>
                  </a:cubicBezTo>
                  <a:cubicBezTo>
                    <a:pt x="9233" y="8296"/>
                    <a:pt x="9151" y="8511"/>
                    <a:pt x="9151" y="9341"/>
                  </a:cubicBezTo>
                  <a:cubicBezTo>
                    <a:pt x="9111" y="9172"/>
                    <a:pt x="9086" y="9079"/>
                    <a:pt x="9070" y="9079"/>
                  </a:cubicBezTo>
                  <a:cubicBezTo>
                    <a:pt x="9054" y="9079"/>
                    <a:pt x="9054" y="9218"/>
                    <a:pt x="9054" y="9525"/>
                  </a:cubicBezTo>
                  <a:cubicBezTo>
                    <a:pt x="8890" y="9172"/>
                    <a:pt x="8817" y="8956"/>
                    <a:pt x="8768" y="8803"/>
                  </a:cubicBezTo>
                  <a:cubicBezTo>
                    <a:pt x="8809" y="9064"/>
                    <a:pt x="8809" y="9156"/>
                    <a:pt x="8784" y="9156"/>
                  </a:cubicBezTo>
                  <a:cubicBezTo>
                    <a:pt x="8760" y="9156"/>
                    <a:pt x="8711" y="9064"/>
                    <a:pt x="8662" y="8972"/>
                  </a:cubicBezTo>
                  <a:cubicBezTo>
                    <a:pt x="8662" y="8849"/>
                    <a:pt x="8662" y="8634"/>
                    <a:pt x="8695" y="8634"/>
                  </a:cubicBezTo>
                  <a:cubicBezTo>
                    <a:pt x="8703" y="8634"/>
                    <a:pt x="8711" y="8649"/>
                    <a:pt x="8719" y="8665"/>
                  </a:cubicBezTo>
                  <a:cubicBezTo>
                    <a:pt x="8646" y="8403"/>
                    <a:pt x="8638" y="8311"/>
                    <a:pt x="8083" y="7512"/>
                  </a:cubicBezTo>
                  <a:cubicBezTo>
                    <a:pt x="8475" y="8250"/>
                    <a:pt x="8475" y="8419"/>
                    <a:pt x="8475" y="9341"/>
                  </a:cubicBezTo>
                  <a:cubicBezTo>
                    <a:pt x="8418" y="8926"/>
                    <a:pt x="8303" y="8572"/>
                    <a:pt x="8222" y="8572"/>
                  </a:cubicBezTo>
                  <a:cubicBezTo>
                    <a:pt x="8173" y="8572"/>
                    <a:pt x="8140" y="8787"/>
                    <a:pt x="8181" y="9341"/>
                  </a:cubicBezTo>
                  <a:cubicBezTo>
                    <a:pt x="8083" y="9341"/>
                    <a:pt x="7406" y="9525"/>
                    <a:pt x="7406" y="9709"/>
                  </a:cubicBezTo>
                  <a:cubicBezTo>
                    <a:pt x="7455" y="9986"/>
                    <a:pt x="7480" y="10170"/>
                    <a:pt x="7480" y="10232"/>
                  </a:cubicBezTo>
                  <a:cubicBezTo>
                    <a:pt x="7455" y="10185"/>
                    <a:pt x="7431" y="10124"/>
                    <a:pt x="7406" y="10078"/>
                  </a:cubicBezTo>
                  <a:cubicBezTo>
                    <a:pt x="7439" y="10201"/>
                    <a:pt x="7464" y="10262"/>
                    <a:pt x="7472" y="10262"/>
                  </a:cubicBezTo>
                  <a:cubicBezTo>
                    <a:pt x="7472" y="10262"/>
                    <a:pt x="7480" y="10247"/>
                    <a:pt x="7480" y="10232"/>
                  </a:cubicBezTo>
                  <a:cubicBezTo>
                    <a:pt x="7594" y="10539"/>
                    <a:pt x="7570" y="10831"/>
                    <a:pt x="7406" y="10984"/>
                  </a:cubicBezTo>
                  <a:cubicBezTo>
                    <a:pt x="7292" y="10861"/>
                    <a:pt x="7227" y="10815"/>
                    <a:pt x="7186" y="10815"/>
                  </a:cubicBezTo>
                  <a:cubicBezTo>
                    <a:pt x="7121" y="10815"/>
                    <a:pt x="7129" y="10954"/>
                    <a:pt x="7113" y="10954"/>
                  </a:cubicBezTo>
                  <a:cubicBezTo>
                    <a:pt x="7097" y="10954"/>
                    <a:pt x="7064" y="10846"/>
                    <a:pt x="6917" y="10431"/>
                  </a:cubicBezTo>
                  <a:cubicBezTo>
                    <a:pt x="6844" y="11261"/>
                    <a:pt x="6934" y="11368"/>
                    <a:pt x="6819" y="11368"/>
                  </a:cubicBezTo>
                  <a:cubicBezTo>
                    <a:pt x="6787" y="11368"/>
                    <a:pt x="6722" y="11353"/>
                    <a:pt x="6624" y="11353"/>
                  </a:cubicBezTo>
                  <a:cubicBezTo>
                    <a:pt x="6893" y="12029"/>
                    <a:pt x="6836" y="13319"/>
                    <a:pt x="6901" y="13949"/>
                  </a:cubicBezTo>
                  <a:cubicBezTo>
                    <a:pt x="6828" y="13581"/>
                    <a:pt x="6624" y="12782"/>
                    <a:pt x="6624" y="12628"/>
                  </a:cubicBezTo>
                  <a:cubicBezTo>
                    <a:pt x="6730" y="12889"/>
                    <a:pt x="6795" y="13012"/>
                    <a:pt x="6819" y="13012"/>
                  </a:cubicBezTo>
                  <a:cubicBezTo>
                    <a:pt x="6868" y="13012"/>
                    <a:pt x="6787" y="12567"/>
                    <a:pt x="6526" y="11722"/>
                  </a:cubicBezTo>
                  <a:cubicBezTo>
                    <a:pt x="6558" y="11814"/>
                    <a:pt x="6558" y="11860"/>
                    <a:pt x="6550" y="11860"/>
                  </a:cubicBezTo>
                  <a:cubicBezTo>
                    <a:pt x="6518" y="11860"/>
                    <a:pt x="6379" y="11568"/>
                    <a:pt x="6240" y="11169"/>
                  </a:cubicBezTo>
                  <a:cubicBezTo>
                    <a:pt x="6240" y="11399"/>
                    <a:pt x="6257" y="11476"/>
                    <a:pt x="6257" y="11476"/>
                  </a:cubicBezTo>
                  <a:cubicBezTo>
                    <a:pt x="6249" y="11476"/>
                    <a:pt x="6208" y="11353"/>
                    <a:pt x="6045" y="11353"/>
                  </a:cubicBezTo>
                  <a:cubicBezTo>
                    <a:pt x="6045" y="12090"/>
                    <a:pt x="6045" y="12997"/>
                    <a:pt x="5947" y="13919"/>
                  </a:cubicBezTo>
                  <a:cubicBezTo>
                    <a:pt x="5653" y="11537"/>
                    <a:pt x="5849" y="12997"/>
                    <a:pt x="5751" y="11537"/>
                  </a:cubicBezTo>
                  <a:cubicBezTo>
                    <a:pt x="5564" y="11891"/>
                    <a:pt x="5662" y="12167"/>
                    <a:pt x="5621" y="12167"/>
                  </a:cubicBezTo>
                  <a:cubicBezTo>
                    <a:pt x="5596" y="12167"/>
                    <a:pt x="5531" y="12090"/>
                    <a:pt x="5368" y="11906"/>
                  </a:cubicBezTo>
                  <a:cubicBezTo>
                    <a:pt x="5556" y="12259"/>
                    <a:pt x="5556" y="12628"/>
                    <a:pt x="5368" y="12997"/>
                  </a:cubicBezTo>
                  <a:cubicBezTo>
                    <a:pt x="5335" y="12889"/>
                    <a:pt x="5237" y="12843"/>
                    <a:pt x="5123" y="12843"/>
                  </a:cubicBezTo>
                  <a:cubicBezTo>
                    <a:pt x="4813" y="12843"/>
                    <a:pt x="4349" y="13227"/>
                    <a:pt x="4487" y="14272"/>
                  </a:cubicBezTo>
                  <a:cubicBezTo>
                    <a:pt x="4398" y="13919"/>
                    <a:pt x="4398" y="13366"/>
                    <a:pt x="4300" y="12997"/>
                  </a:cubicBezTo>
                  <a:cubicBezTo>
                    <a:pt x="4398" y="14103"/>
                    <a:pt x="4487" y="15194"/>
                    <a:pt x="4585" y="16284"/>
                  </a:cubicBezTo>
                  <a:cubicBezTo>
                    <a:pt x="4300" y="15194"/>
                    <a:pt x="4104" y="14272"/>
                    <a:pt x="4006" y="13181"/>
                  </a:cubicBezTo>
                  <a:cubicBezTo>
                    <a:pt x="3965" y="13150"/>
                    <a:pt x="3933" y="13135"/>
                    <a:pt x="3917" y="13135"/>
                  </a:cubicBezTo>
                  <a:cubicBezTo>
                    <a:pt x="3713" y="13135"/>
                    <a:pt x="4104" y="14456"/>
                    <a:pt x="4104" y="14456"/>
                  </a:cubicBezTo>
                  <a:cubicBezTo>
                    <a:pt x="3908" y="14103"/>
                    <a:pt x="3811" y="13919"/>
                    <a:pt x="3615" y="13550"/>
                  </a:cubicBezTo>
                  <a:cubicBezTo>
                    <a:pt x="3713" y="13919"/>
                    <a:pt x="3811" y="14456"/>
                    <a:pt x="3811" y="15009"/>
                  </a:cubicBezTo>
                  <a:cubicBezTo>
                    <a:pt x="3713" y="14456"/>
                    <a:pt x="3615" y="14103"/>
                    <a:pt x="3517" y="13734"/>
                  </a:cubicBezTo>
                  <a:cubicBezTo>
                    <a:pt x="3615" y="14103"/>
                    <a:pt x="3615" y="14456"/>
                    <a:pt x="3615" y="15009"/>
                  </a:cubicBezTo>
                  <a:cubicBezTo>
                    <a:pt x="3615" y="15040"/>
                    <a:pt x="3615" y="15055"/>
                    <a:pt x="3615" y="15055"/>
                  </a:cubicBezTo>
                  <a:cubicBezTo>
                    <a:pt x="3574" y="15055"/>
                    <a:pt x="3329" y="13704"/>
                    <a:pt x="3199" y="13704"/>
                  </a:cubicBezTo>
                  <a:cubicBezTo>
                    <a:pt x="3175" y="13704"/>
                    <a:pt x="3150" y="13765"/>
                    <a:pt x="3134" y="13919"/>
                  </a:cubicBezTo>
                  <a:cubicBezTo>
                    <a:pt x="3134" y="13919"/>
                    <a:pt x="3329" y="15931"/>
                    <a:pt x="3232" y="16116"/>
                  </a:cubicBezTo>
                  <a:cubicBezTo>
                    <a:pt x="3134" y="15562"/>
                    <a:pt x="2938" y="15009"/>
                    <a:pt x="2742" y="14456"/>
                  </a:cubicBezTo>
                  <a:cubicBezTo>
                    <a:pt x="2938" y="15747"/>
                    <a:pt x="3134" y="16838"/>
                    <a:pt x="3134" y="18113"/>
                  </a:cubicBezTo>
                  <a:cubicBezTo>
                    <a:pt x="3093" y="17898"/>
                    <a:pt x="3052" y="17790"/>
                    <a:pt x="3020" y="17790"/>
                  </a:cubicBezTo>
                  <a:cubicBezTo>
                    <a:pt x="2971" y="17790"/>
                    <a:pt x="2938" y="17990"/>
                    <a:pt x="2938" y="18297"/>
                  </a:cubicBezTo>
                  <a:cubicBezTo>
                    <a:pt x="2742" y="16284"/>
                    <a:pt x="2742" y="14456"/>
                    <a:pt x="2066" y="13734"/>
                  </a:cubicBezTo>
                  <a:cubicBezTo>
                    <a:pt x="2066" y="14103"/>
                    <a:pt x="2066" y="14641"/>
                    <a:pt x="2163" y="15194"/>
                  </a:cubicBezTo>
                  <a:cubicBezTo>
                    <a:pt x="2163" y="14825"/>
                    <a:pt x="2261" y="14456"/>
                    <a:pt x="2261" y="14103"/>
                  </a:cubicBezTo>
                  <a:cubicBezTo>
                    <a:pt x="2449" y="14825"/>
                    <a:pt x="2547" y="15562"/>
                    <a:pt x="2351" y="16284"/>
                  </a:cubicBezTo>
                  <a:cubicBezTo>
                    <a:pt x="2163" y="15747"/>
                    <a:pt x="2066" y="15378"/>
                    <a:pt x="2066" y="14825"/>
                  </a:cubicBezTo>
                  <a:cubicBezTo>
                    <a:pt x="1968" y="15102"/>
                    <a:pt x="1919" y="15240"/>
                    <a:pt x="1894" y="15240"/>
                  </a:cubicBezTo>
                  <a:cubicBezTo>
                    <a:pt x="1870" y="15240"/>
                    <a:pt x="1870" y="15132"/>
                    <a:pt x="1870" y="14933"/>
                  </a:cubicBezTo>
                  <a:cubicBezTo>
                    <a:pt x="1829" y="15071"/>
                    <a:pt x="1707" y="15301"/>
                    <a:pt x="1584" y="15301"/>
                  </a:cubicBezTo>
                  <a:cubicBezTo>
                    <a:pt x="1536" y="15301"/>
                    <a:pt x="1478" y="15255"/>
                    <a:pt x="1438" y="15163"/>
                  </a:cubicBezTo>
                  <a:cubicBezTo>
                    <a:pt x="1805" y="16223"/>
                    <a:pt x="2172" y="17452"/>
                    <a:pt x="2351" y="18666"/>
                  </a:cubicBezTo>
                  <a:cubicBezTo>
                    <a:pt x="1674" y="17944"/>
                    <a:pt x="1772" y="16838"/>
                    <a:pt x="1291" y="15747"/>
                  </a:cubicBezTo>
                  <a:cubicBezTo>
                    <a:pt x="1421" y="16238"/>
                    <a:pt x="1454" y="16407"/>
                    <a:pt x="1430" y="16407"/>
                  </a:cubicBezTo>
                  <a:cubicBezTo>
                    <a:pt x="1405" y="16407"/>
                    <a:pt x="1226" y="15916"/>
                    <a:pt x="1193" y="15916"/>
                  </a:cubicBezTo>
                  <a:cubicBezTo>
                    <a:pt x="1193" y="15916"/>
                    <a:pt x="1193" y="15916"/>
                    <a:pt x="1193" y="15931"/>
                  </a:cubicBezTo>
                  <a:cubicBezTo>
                    <a:pt x="1291" y="16284"/>
                    <a:pt x="1291" y="17944"/>
                    <a:pt x="1193" y="18481"/>
                  </a:cubicBezTo>
                  <a:cubicBezTo>
                    <a:pt x="1095" y="17759"/>
                    <a:pt x="312" y="17759"/>
                    <a:pt x="27" y="17206"/>
                  </a:cubicBezTo>
                  <a:cubicBezTo>
                    <a:pt x="19" y="17176"/>
                    <a:pt x="11" y="17176"/>
                    <a:pt x="11" y="17176"/>
                  </a:cubicBezTo>
                  <a:cubicBezTo>
                    <a:pt x="-30" y="17176"/>
                    <a:pt x="52" y="18389"/>
                    <a:pt x="133" y="18389"/>
                  </a:cubicBezTo>
                  <a:cubicBezTo>
                    <a:pt x="166" y="18389"/>
                    <a:pt x="198" y="18220"/>
                    <a:pt x="223" y="17759"/>
                  </a:cubicBezTo>
                  <a:cubicBezTo>
                    <a:pt x="704" y="19587"/>
                    <a:pt x="900" y="20494"/>
                    <a:pt x="997" y="21231"/>
                  </a:cubicBezTo>
                  <a:cubicBezTo>
                    <a:pt x="997" y="21416"/>
                    <a:pt x="997" y="21600"/>
                    <a:pt x="997" y="21600"/>
                  </a:cubicBezTo>
                  <a:cubicBezTo>
                    <a:pt x="2049" y="20770"/>
                    <a:pt x="3264" y="18589"/>
                    <a:pt x="3770" y="18589"/>
                  </a:cubicBezTo>
                  <a:cubicBezTo>
                    <a:pt x="3827" y="18589"/>
                    <a:pt x="3868" y="18620"/>
                    <a:pt x="3908" y="18666"/>
                  </a:cubicBezTo>
                  <a:cubicBezTo>
                    <a:pt x="3778" y="18420"/>
                    <a:pt x="3753" y="18343"/>
                    <a:pt x="3786" y="18343"/>
                  </a:cubicBezTo>
                  <a:cubicBezTo>
                    <a:pt x="3843" y="18343"/>
                    <a:pt x="4104" y="18666"/>
                    <a:pt x="4104" y="18666"/>
                  </a:cubicBezTo>
                  <a:cubicBezTo>
                    <a:pt x="4104" y="18297"/>
                    <a:pt x="4006" y="18113"/>
                    <a:pt x="4006" y="17759"/>
                  </a:cubicBezTo>
                  <a:cubicBezTo>
                    <a:pt x="4071" y="18020"/>
                    <a:pt x="4137" y="18128"/>
                    <a:pt x="4186" y="18128"/>
                  </a:cubicBezTo>
                  <a:cubicBezTo>
                    <a:pt x="4332" y="18128"/>
                    <a:pt x="4373" y="17068"/>
                    <a:pt x="4300" y="16653"/>
                  </a:cubicBezTo>
                  <a:cubicBezTo>
                    <a:pt x="4300" y="16638"/>
                    <a:pt x="4300" y="16622"/>
                    <a:pt x="4316" y="16622"/>
                  </a:cubicBezTo>
                  <a:cubicBezTo>
                    <a:pt x="4381" y="16622"/>
                    <a:pt x="4626" y="16991"/>
                    <a:pt x="4683" y="17145"/>
                  </a:cubicBezTo>
                  <a:cubicBezTo>
                    <a:pt x="4683" y="16945"/>
                    <a:pt x="4683" y="16622"/>
                    <a:pt x="4683" y="16284"/>
                  </a:cubicBezTo>
                  <a:cubicBezTo>
                    <a:pt x="4895" y="16776"/>
                    <a:pt x="4993" y="17160"/>
                    <a:pt x="5017" y="17160"/>
                  </a:cubicBezTo>
                  <a:cubicBezTo>
                    <a:pt x="5042" y="17160"/>
                    <a:pt x="5017" y="16868"/>
                    <a:pt x="4977" y="16116"/>
                  </a:cubicBezTo>
                  <a:cubicBezTo>
                    <a:pt x="5017" y="16116"/>
                    <a:pt x="5368" y="16177"/>
                    <a:pt x="5727" y="16177"/>
                  </a:cubicBezTo>
                  <a:cubicBezTo>
                    <a:pt x="6175" y="16177"/>
                    <a:pt x="6640" y="16069"/>
                    <a:pt x="6526" y="15562"/>
                  </a:cubicBezTo>
                  <a:cubicBezTo>
                    <a:pt x="6591" y="15670"/>
                    <a:pt x="6811" y="16177"/>
                    <a:pt x="6942" y="16177"/>
                  </a:cubicBezTo>
                  <a:cubicBezTo>
                    <a:pt x="7007" y="16177"/>
                    <a:pt x="7048" y="16023"/>
                    <a:pt x="7015" y="15562"/>
                  </a:cubicBezTo>
                  <a:cubicBezTo>
                    <a:pt x="7211" y="15931"/>
                    <a:pt x="7211" y="15931"/>
                    <a:pt x="7211" y="16469"/>
                  </a:cubicBezTo>
                  <a:cubicBezTo>
                    <a:pt x="7309" y="16284"/>
                    <a:pt x="7211" y="14103"/>
                    <a:pt x="7211" y="14103"/>
                  </a:cubicBezTo>
                  <a:cubicBezTo>
                    <a:pt x="7349" y="14502"/>
                    <a:pt x="7464" y="14656"/>
                    <a:pt x="7545" y="14656"/>
                  </a:cubicBezTo>
                  <a:cubicBezTo>
                    <a:pt x="7790" y="14656"/>
                    <a:pt x="7839" y="13350"/>
                    <a:pt x="7969" y="13350"/>
                  </a:cubicBezTo>
                  <a:cubicBezTo>
                    <a:pt x="7969" y="13350"/>
                    <a:pt x="7977" y="13366"/>
                    <a:pt x="7985" y="13366"/>
                  </a:cubicBezTo>
                  <a:cubicBezTo>
                    <a:pt x="8083" y="13366"/>
                    <a:pt x="8475" y="13366"/>
                    <a:pt x="8564" y="13550"/>
                  </a:cubicBezTo>
                  <a:cubicBezTo>
                    <a:pt x="8475" y="13181"/>
                    <a:pt x="8475" y="12997"/>
                    <a:pt x="8475" y="12628"/>
                  </a:cubicBezTo>
                  <a:cubicBezTo>
                    <a:pt x="8678" y="12782"/>
                    <a:pt x="8744" y="12843"/>
                    <a:pt x="8760" y="12843"/>
                  </a:cubicBezTo>
                  <a:cubicBezTo>
                    <a:pt x="8776" y="12843"/>
                    <a:pt x="8703" y="12736"/>
                    <a:pt x="8760" y="12628"/>
                  </a:cubicBezTo>
                  <a:cubicBezTo>
                    <a:pt x="8760" y="13181"/>
                    <a:pt x="9543" y="13366"/>
                    <a:pt x="9445" y="14272"/>
                  </a:cubicBezTo>
                  <a:cubicBezTo>
                    <a:pt x="9608" y="13965"/>
                    <a:pt x="9633" y="13796"/>
                    <a:pt x="9518" y="13427"/>
                  </a:cubicBezTo>
                  <a:cubicBezTo>
                    <a:pt x="9657" y="13826"/>
                    <a:pt x="9747" y="13980"/>
                    <a:pt x="9796" y="13980"/>
                  </a:cubicBezTo>
                  <a:cubicBezTo>
                    <a:pt x="9934" y="13980"/>
                    <a:pt x="9861" y="13012"/>
                    <a:pt x="9926" y="12628"/>
                  </a:cubicBezTo>
                  <a:cubicBezTo>
                    <a:pt x="10415" y="11537"/>
                    <a:pt x="12062" y="12090"/>
                    <a:pt x="12062" y="10078"/>
                  </a:cubicBezTo>
                  <a:cubicBezTo>
                    <a:pt x="12225" y="10247"/>
                    <a:pt x="12429" y="10324"/>
                    <a:pt x="12641" y="10324"/>
                  </a:cubicBezTo>
                  <a:cubicBezTo>
                    <a:pt x="13294" y="10324"/>
                    <a:pt x="13987" y="9540"/>
                    <a:pt x="13620" y="8419"/>
                  </a:cubicBezTo>
                  <a:cubicBezTo>
                    <a:pt x="13758" y="8465"/>
                    <a:pt x="13938" y="8480"/>
                    <a:pt x="14117" y="8480"/>
                  </a:cubicBezTo>
                  <a:cubicBezTo>
                    <a:pt x="14615" y="8480"/>
                    <a:pt x="15185" y="8373"/>
                    <a:pt x="15397" y="8373"/>
                  </a:cubicBezTo>
                  <a:cubicBezTo>
                    <a:pt x="15422" y="8373"/>
                    <a:pt x="15446" y="8373"/>
                    <a:pt x="15463" y="8373"/>
                  </a:cubicBezTo>
                  <a:cubicBezTo>
                    <a:pt x="15446" y="8188"/>
                    <a:pt x="15357" y="7866"/>
                    <a:pt x="15267" y="7697"/>
                  </a:cubicBezTo>
                  <a:cubicBezTo>
                    <a:pt x="15316" y="7651"/>
                    <a:pt x="15357" y="7620"/>
                    <a:pt x="15397" y="7620"/>
                  </a:cubicBezTo>
                  <a:cubicBezTo>
                    <a:pt x="15503" y="7620"/>
                    <a:pt x="15560" y="7835"/>
                    <a:pt x="15560" y="8250"/>
                  </a:cubicBezTo>
                  <a:cubicBezTo>
                    <a:pt x="15658" y="8065"/>
                    <a:pt x="15658" y="7881"/>
                    <a:pt x="15560" y="7512"/>
                  </a:cubicBezTo>
                  <a:cubicBezTo>
                    <a:pt x="15756" y="7881"/>
                    <a:pt x="15756" y="8065"/>
                    <a:pt x="15756" y="8419"/>
                  </a:cubicBezTo>
                  <a:cubicBezTo>
                    <a:pt x="15756" y="8419"/>
                    <a:pt x="16042" y="7512"/>
                    <a:pt x="15846" y="7512"/>
                  </a:cubicBezTo>
                  <a:cubicBezTo>
                    <a:pt x="15944" y="7512"/>
                    <a:pt x="15944" y="7697"/>
                    <a:pt x="15944" y="7697"/>
                  </a:cubicBezTo>
                  <a:cubicBezTo>
                    <a:pt x="15944" y="7605"/>
                    <a:pt x="15968" y="7558"/>
                    <a:pt x="15993" y="7558"/>
                  </a:cubicBezTo>
                  <a:cubicBezTo>
                    <a:pt x="16017" y="7558"/>
                    <a:pt x="16042" y="7605"/>
                    <a:pt x="16042" y="7697"/>
                  </a:cubicBezTo>
                  <a:cubicBezTo>
                    <a:pt x="16042" y="7820"/>
                    <a:pt x="16042" y="7958"/>
                    <a:pt x="16148" y="7958"/>
                  </a:cubicBezTo>
                  <a:cubicBezTo>
                    <a:pt x="16188" y="7958"/>
                    <a:pt x="16254" y="7927"/>
                    <a:pt x="16335" y="7881"/>
                  </a:cubicBezTo>
                  <a:cubicBezTo>
                    <a:pt x="16254" y="7558"/>
                    <a:pt x="16164" y="6959"/>
                    <a:pt x="16082" y="6698"/>
                  </a:cubicBezTo>
                  <a:cubicBezTo>
                    <a:pt x="16213" y="7021"/>
                    <a:pt x="16343" y="7144"/>
                    <a:pt x="16466" y="7144"/>
                  </a:cubicBezTo>
                  <a:cubicBezTo>
                    <a:pt x="16873" y="7144"/>
                    <a:pt x="17175" y="5653"/>
                    <a:pt x="17151" y="5239"/>
                  </a:cubicBezTo>
                  <a:cubicBezTo>
                    <a:pt x="17330" y="5746"/>
                    <a:pt x="17526" y="6237"/>
                    <a:pt x="17884" y="6406"/>
                  </a:cubicBezTo>
                  <a:cubicBezTo>
                    <a:pt x="17884" y="6053"/>
                    <a:pt x="17884" y="5684"/>
                    <a:pt x="17795" y="5131"/>
                  </a:cubicBezTo>
                  <a:cubicBezTo>
                    <a:pt x="18072" y="5239"/>
                    <a:pt x="18349" y="5700"/>
                    <a:pt x="18537" y="5700"/>
                  </a:cubicBezTo>
                  <a:cubicBezTo>
                    <a:pt x="18675" y="5700"/>
                    <a:pt x="18765" y="5438"/>
                    <a:pt x="18765" y="4578"/>
                  </a:cubicBezTo>
                  <a:cubicBezTo>
                    <a:pt x="18953" y="4947"/>
                    <a:pt x="19050" y="5131"/>
                    <a:pt x="19148" y="5500"/>
                  </a:cubicBezTo>
                  <a:cubicBezTo>
                    <a:pt x="19303" y="4931"/>
                    <a:pt x="19809" y="3457"/>
                    <a:pt x="20534" y="3457"/>
                  </a:cubicBezTo>
                  <a:cubicBezTo>
                    <a:pt x="20738" y="3457"/>
                    <a:pt x="20958" y="3580"/>
                    <a:pt x="21187" y="3856"/>
                  </a:cubicBezTo>
                  <a:cubicBezTo>
                    <a:pt x="21089" y="3487"/>
                    <a:pt x="20991" y="3119"/>
                    <a:pt x="20901" y="2750"/>
                  </a:cubicBezTo>
                  <a:cubicBezTo>
                    <a:pt x="20999" y="2750"/>
                    <a:pt x="21219" y="2965"/>
                    <a:pt x="21366" y="2965"/>
                  </a:cubicBezTo>
                  <a:cubicBezTo>
                    <a:pt x="21488" y="2965"/>
                    <a:pt x="21570" y="2811"/>
                    <a:pt x="21480" y="2212"/>
                  </a:cubicBezTo>
                  <a:cubicBezTo>
                    <a:pt x="21081" y="384"/>
                    <a:pt x="20714" y="0"/>
                    <a:pt x="202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1" name="Google Shape;2941;p34"/>
            <p:cNvSpPr/>
            <p:nvPr/>
          </p:nvSpPr>
          <p:spPr>
            <a:xfrm>
              <a:off x="567496" y="2223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600" fill="norm" stroke="1" extrusionOk="0">
                  <a:moveTo>
                    <a:pt x="20293" y="12536"/>
                  </a:moveTo>
                  <a:cubicBezTo>
                    <a:pt x="20220" y="12536"/>
                    <a:pt x="20220" y="12536"/>
                    <a:pt x="20148" y="12621"/>
                  </a:cubicBezTo>
                  <a:cubicBezTo>
                    <a:pt x="20220" y="12536"/>
                    <a:pt x="20220" y="12536"/>
                    <a:pt x="20293" y="12536"/>
                  </a:cubicBezTo>
                  <a:close/>
                  <a:moveTo>
                    <a:pt x="7275" y="0"/>
                  </a:moveTo>
                  <a:cubicBezTo>
                    <a:pt x="5529" y="0"/>
                    <a:pt x="3857" y="424"/>
                    <a:pt x="2111" y="424"/>
                  </a:cubicBezTo>
                  <a:cubicBezTo>
                    <a:pt x="2111" y="424"/>
                    <a:pt x="6620" y="12706"/>
                    <a:pt x="3711" y="12706"/>
                  </a:cubicBezTo>
                  <a:cubicBezTo>
                    <a:pt x="3493" y="12706"/>
                    <a:pt x="3275" y="12621"/>
                    <a:pt x="2984" y="12536"/>
                  </a:cubicBezTo>
                  <a:cubicBezTo>
                    <a:pt x="2111" y="9487"/>
                    <a:pt x="2984" y="9487"/>
                    <a:pt x="2984" y="9487"/>
                  </a:cubicBezTo>
                  <a:cubicBezTo>
                    <a:pt x="2984" y="8979"/>
                    <a:pt x="2766" y="8809"/>
                    <a:pt x="2548" y="8809"/>
                  </a:cubicBezTo>
                  <a:cubicBezTo>
                    <a:pt x="1457" y="8809"/>
                    <a:pt x="-1307" y="12875"/>
                    <a:pt x="729" y="12875"/>
                  </a:cubicBezTo>
                  <a:cubicBezTo>
                    <a:pt x="1093" y="12875"/>
                    <a:pt x="1529" y="12706"/>
                    <a:pt x="2111" y="12536"/>
                  </a:cubicBezTo>
                  <a:cubicBezTo>
                    <a:pt x="1238" y="18551"/>
                    <a:pt x="366" y="17534"/>
                    <a:pt x="2984" y="21600"/>
                  </a:cubicBezTo>
                  <a:cubicBezTo>
                    <a:pt x="2984" y="19567"/>
                    <a:pt x="2984" y="17534"/>
                    <a:pt x="2984" y="16518"/>
                  </a:cubicBezTo>
                  <a:cubicBezTo>
                    <a:pt x="4657" y="17534"/>
                    <a:pt x="5529" y="19567"/>
                    <a:pt x="7275" y="20584"/>
                  </a:cubicBezTo>
                  <a:cubicBezTo>
                    <a:pt x="6402" y="17534"/>
                    <a:pt x="7275" y="13553"/>
                    <a:pt x="7275" y="10504"/>
                  </a:cubicBezTo>
                  <a:cubicBezTo>
                    <a:pt x="7711" y="12536"/>
                    <a:pt x="7929" y="13553"/>
                    <a:pt x="8075" y="13553"/>
                  </a:cubicBezTo>
                  <a:cubicBezTo>
                    <a:pt x="8148" y="13553"/>
                    <a:pt x="8148" y="12536"/>
                    <a:pt x="8148" y="10504"/>
                  </a:cubicBezTo>
                  <a:cubicBezTo>
                    <a:pt x="9529" y="13722"/>
                    <a:pt x="11348" y="14908"/>
                    <a:pt x="13602" y="14908"/>
                  </a:cubicBezTo>
                  <a:cubicBezTo>
                    <a:pt x="15566" y="14908"/>
                    <a:pt x="17748" y="13976"/>
                    <a:pt x="20148" y="12621"/>
                  </a:cubicBezTo>
                  <a:cubicBezTo>
                    <a:pt x="20148" y="12621"/>
                    <a:pt x="20148" y="12621"/>
                    <a:pt x="20148" y="12621"/>
                  </a:cubicBezTo>
                  <a:cubicBezTo>
                    <a:pt x="18838" y="12621"/>
                    <a:pt x="13384" y="3473"/>
                    <a:pt x="13384" y="3473"/>
                  </a:cubicBezTo>
                  <a:cubicBezTo>
                    <a:pt x="13384" y="5421"/>
                    <a:pt x="12511" y="8471"/>
                    <a:pt x="10766" y="10504"/>
                  </a:cubicBezTo>
                  <a:cubicBezTo>
                    <a:pt x="4657" y="2965"/>
                    <a:pt x="3929" y="1101"/>
                    <a:pt x="4948" y="1101"/>
                  </a:cubicBezTo>
                  <a:cubicBezTo>
                    <a:pt x="5966" y="1101"/>
                    <a:pt x="8584" y="2711"/>
                    <a:pt x="9966" y="2711"/>
                  </a:cubicBezTo>
                  <a:cubicBezTo>
                    <a:pt x="10329" y="2711"/>
                    <a:pt x="10548" y="2626"/>
                    <a:pt x="10766" y="2456"/>
                  </a:cubicBezTo>
                  <a:cubicBezTo>
                    <a:pt x="9020" y="2456"/>
                    <a:pt x="8148" y="1440"/>
                    <a:pt x="9893" y="424"/>
                  </a:cubicBezTo>
                  <a:cubicBezTo>
                    <a:pt x="9020" y="85"/>
                    <a:pt x="8148" y="0"/>
                    <a:pt x="72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2" name="Google Shape;2945;p34"/>
            <p:cNvSpPr/>
            <p:nvPr/>
          </p:nvSpPr>
          <p:spPr>
            <a:xfrm>
              <a:off x="562340" y="2234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9" h="21600" fill="norm" stroke="1" extrusionOk="0">
                  <a:moveTo>
                    <a:pt x="0" y="0"/>
                  </a:moveTo>
                  <a:cubicBezTo>
                    <a:pt x="13500" y="16457"/>
                    <a:pt x="18900" y="21600"/>
                    <a:pt x="19575" y="21600"/>
                  </a:cubicBezTo>
                  <a:cubicBezTo>
                    <a:pt x="21600" y="21600"/>
                    <a:pt x="54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3" name="Google Shape;2947;p34"/>
            <p:cNvSpPr/>
            <p:nvPr/>
          </p:nvSpPr>
          <p:spPr>
            <a:xfrm>
              <a:off x="567240" y="2250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fill="norm" stroke="1" extrusionOk="0">
                  <a:moveTo>
                    <a:pt x="4547" y="0"/>
                  </a:moveTo>
                  <a:cubicBezTo>
                    <a:pt x="3411" y="0"/>
                    <a:pt x="1137" y="460"/>
                    <a:pt x="0" y="1379"/>
                  </a:cubicBezTo>
                  <a:cubicBezTo>
                    <a:pt x="0" y="1379"/>
                    <a:pt x="13642" y="17923"/>
                    <a:pt x="13642" y="17923"/>
                  </a:cubicBezTo>
                  <a:cubicBezTo>
                    <a:pt x="15916" y="20681"/>
                    <a:pt x="17053" y="21600"/>
                    <a:pt x="18189" y="21600"/>
                  </a:cubicBezTo>
                  <a:cubicBezTo>
                    <a:pt x="21600" y="21600"/>
                    <a:pt x="13642" y="0"/>
                    <a:pt x="45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4" name="Google Shape;2952;p34"/>
            <p:cNvSpPr/>
            <p:nvPr/>
          </p:nvSpPr>
          <p:spPr>
            <a:xfrm>
              <a:off x="563438" y="220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16457" y="0"/>
                  </a:moveTo>
                  <a:cubicBezTo>
                    <a:pt x="12343" y="0"/>
                    <a:pt x="5143" y="4985"/>
                    <a:pt x="0" y="21600"/>
                  </a:cubicBezTo>
                  <a:cubicBezTo>
                    <a:pt x="20571" y="9969"/>
                    <a:pt x="21600" y="0"/>
                    <a:pt x="164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5" name="Google Shape;2954;p34"/>
            <p:cNvSpPr/>
            <p:nvPr/>
          </p:nvSpPr>
          <p:spPr>
            <a:xfrm>
              <a:off x="569180" y="2175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41" h="21600" fill="norm" stroke="1" extrusionOk="0">
                  <a:moveTo>
                    <a:pt x="9257" y="0"/>
                  </a:moveTo>
                  <a:cubicBezTo>
                    <a:pt x="6171" y="0"/>
                    <a:pt x="3086" y="1200"/>
                    <a:pt x="0" y="2400"/>
                  </a:cubicBezTo>
                  <a:cubicBezTo>
                    <a:pt x="0" y="16800"/>
                    <a:pt x="3086" y="21600"/>
                    <a:pt x="6171" y="21600"/>
                  </a:cubicBezTo>
                  <a:cubicBezTo>
                    <a:pt x="12343" y="21600"/>
                    <a:pt x="21600" y="0"/>
                    <a:pt x="92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6" name="Google Shape;2955;p34"/>
            <p:cNvSpPr/>
            <p:nvPr/>
          </p:nvSpPr>
          <p:spPr>
            <a:xfrm>
              <a:off x="566188" y="2157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7" name="Google Shape;2956;p34"/>
            <p:cNvSpPr/>
            <p:nvPr/>
          </p:nvSpPr>
          <p:spPr>
            <a:xfrm>
              <a:off x="567210" y="21382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64" h="21600" fill="norm" stroke="1" extrusionOk="0">
                  <a:moveTo>
                    <a:pt x="8229" y="0"/>
                  </a:moveTo>
                  <a:cubicBezTo>
                    <a:pt x="6171" y="0"/>
                    <a:pt x="3086" y="554"/>
                    <a:pt x="0" y="1662"/>
                  </a:cubicBezTo>
                  <a:cubicBezTo>
                    <a:pt x="0" y="8308"/>
                    <a:pt x="0" y="21600"/>
                    <a:pt x="12343" y="21600"/>
                  </a:cubicBezTo>
                  <a:cubicBezTo>
                    <a:pt x="12343" y="15508"/>
                    <a:pt x="21600" y="0"/>
                    <a:pt x="82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8" name="Google Shape;2957;p34"/>
            <p:cNvSpPr/>
            <p:nvPr/>
          </p:nvSpPr>
          <p:spPr>
            <a:xfrm>
              <a:off x="576385" y="2138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600" y="14897"/>
                    <a:pt x="20800" y="21600"/>
                    <a:pt x="21600" y="21600"/>
                  </a:cubicBezTo>
                  <a:cubicBezTo>
                    <a:pt x="21600" y="21600"/>
                    <a:pt x="15200" y="137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999" name="Google Shape;2958;p34"/>
            <p:cNvSpPr/>
            <p:nvPr/>
          </p:nvSpPr>
          <p:spPr>
            <a:xfrm>
              <a:off x="580694" y="2051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89" h="21600" fill="norm" stroke="1" extrusionOk="0">
                  <a:moveTo>
                    <a:pt x="12343" y="0"/>
                  </a:moveTo>
                  <a:cubicBezTo>
                    <a:pt x="6171" y="0"/>
                    <a:pt x="0" y="6240"/>
                    <a:pt x="0" y="21600"/>
                  </a:cubicBezTo>
                  <a:cubicBezTo>
                    <a:pt x="21600" y="9120"/>
                    <a:pt x="18514" y="0"/>
                    <a:pt x="123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0" name="Google Shape;2959;p34"/>
            <p:cNvSpPr/>
            <p:nvPr/>
          </p:nvSpPr>
          <p:spPr>
            <a:xfrm>
              <a:off x="663475" y="180979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133" y="0"/>
                  </a:moveTo>
                  <a:cubicBezTo>
                    <a:pt x="-947" y="0"/>
                    <a:pt x="4453" y="6171"/>
                    <a:pt x="20653" y="21600"/>
                  </a:cubicBezTo>
                  <a:cubicBezTo>
                    <a:pt x="13093" y="10800"/>
                    <a:pt x="121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1" name="Google Shape;2960;p34"/>
            <p:cNvSpPr/>
            <p:nvPr/>
          </p:nvSpPr>
          <p:spPr>
            <a:xfrm>
              <a:off x="663476" y="1793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20"/>
                    <a:pt x="21600" y="21600"/>
                    <a:pt x="21600" y="21600"/>
                  </a:cubicBezTo>
                  <a:cubicBezTo>
                    <a:pt x="21600" y="21600"/>
                    <a:pt x="17280" y="16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2" name="Google Shape;2961;p34"/>
            <p:cNvSpPr/>
            <p:nvPr/>
          </p:nvSpPr>
          <p:spPr>
            <a:xfrm>
              <a:off x="603689" y="1915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-12000" y="-12000"/>
                    <a:pt x="9600" y="96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3" name="Google Shape;2962;p34"/>
            <p:cNvSpPr/>
            <p:nvPr/>
          </p:nvSpPr>
          <p:spPr>
            <a:xfrm>
              <a:off x="609898" y="1905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0" y="0"/>
                  </a:moveTo>
                  <a:cubicBezTo>
                    <a:pt x="0" y="3840"/>
                    <a:pt x="20250" y="21600"/>
                    <a:pt x="20250" y="21600"/>
                  </a:cubicBezTo>
                  <a:cubicBezTo>
                    <a:pt x="21600" y="21600"/>
                    <a:pt x="16200" y="1632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4" name="Google Shape;2963;p34"/>
            <p:cNvSpPr/>
            <p:nvPr/>
          </p:nvSpPr>
          <p:spPr>
            <a:xfrm>
              <a:off x="612999" y="1863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11270" y="0"/>
                  </a:moveTo>
                  <a:cubicBezTo>
                    <a:pt x="11270" y="0"/>
                    <a:pt x="11270" y="6873"/>
                    <a:pt x="6574" y="9818"/>
                  </a:cubicBezTo>
                  <a:cubicBezTo>
                    <a:pt x="5635" y="9818"/>
                    <a:pt x="4696" y="9818"/>
                    <a:pt x="4696" y="9818"/>
                  </a:cubicBezTo>
                  <a:cubicBezTo>
                    <a:pt x="2817" y="9818"/>
                    <a:pt x="939" y="9818"/>
                    <a:pt x="0" y="11782"/>
                  </a:cubicBezTo>
                  <a:cubicBezTo>
                    <a:pt x="2817" y="11782"/>
                    <a:pt x="4696" y="10800"/>
                    <a:pt x="6574" y="9818"/>
                  </a:cubicBezTo>
                  <a:cubicBezTo>
                    <a:pt x="13148" y="11782"/>
                    <a:pt x="19722" y="21600"/>
                    <a:pt x="20661" y="21600"/>
                  </a:cubicBezTo>
                  <a:cubicBezTo>
                    <a:pt x="21600" y="21600"/>
                    <a:pt x="18783" y="15709"/>
                    <a:pt x="1127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5" name="Google Shape;2964;p34"/>
            <p:cNvSpPr/>
            <p:nvPr/>
          </p:nvSpPr>
          <p:spPr>
            <a:xfrm>
              <a:off x="481821" y="16031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270"/>
                    <a:pt x="14400" y="21600"/>
                    <a:pt x="21600" y="21600"/>
                  </a:cubicBezTo>
                  <a:cubicBezTo>
                    <a:pt x="21600" y="1127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6" name="Google Shape;2965;p34"/>
            <p:cNvSpPr/>
            <p:nvPr/>
          </p:nvSpPr>
          <p:spPr>
            <a:xfrm>
              <a:off x="480225" y="1562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6" h="21600" fill="norm" stroke="1" extrusionOk="0">
                  <a:moveTo>
                    <a:pt x="116" y="0"/>
                  </a:moveTo>
                  <a:cubicBezTo>
                    <a:pt x="-1684" y="0"/>
                    <a:pt x="18116" y="21600"/>
                    <a:pt x="19916" y="21600"/>
                  </a:cubicBezTo>
                  <a:cubicBezTo>
                    <a:pt x="19916" y="21600"/>
                    <a:pt x="18116" y="19366"/>
                    <a:pt x="14516" y="14897"/>
                  </a:cubicBezTo>
                  <a:cubicBezTo>
                    <a:pt x="3716" y="3724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7" name="Google Shape;2966;p34"/>
            <p:cNvSpPr/>
            <p:nvPr/>
          </p:nvSpPr>
          <p:spPr>
            <a:xfrm>
              <a:off x="481105" y="1538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4" h="21600" fill="norm" stroke="1" extrusionOk="0">
                  <a:moveTo>
                    <a:pt x="629" y="0"/>
                  </a:moveTo>
                  <a:cubicBezTo>
                    <a:pt x="-2746" y="0"/>
                    <a:pt x="8054" y="21600"/>
                    <a:pt x="18854" y="21600"/>
                  </a:cubicBezTo>
                  <a:cubicBezTo>
                    <a:pt x="8054" y="4320"/>
                    <a:pt x="2654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8" name="Google Shape;2967;p34"/>
            <p:cNvSpPr/>
            <p:nvPr/>
          </p:nvSpPr>
          <p:spPr>
            <a:xfrm>
              <a:off x="481043" y="15483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66" h="21600" fill="norm" stroke="1" extrusionOk="0">
                  <a:moveTo>
                    <a:pt x="10240" y="0"/>
                  </a:moveTo>
                  <a:cubicBezTo>
                    <a:pt x="-2318" y="0"/>
                    <a:pt x="-1816" y="15316"/>
                    <a:pt x="3710" y="19636"/>
                  </a:cubicBezTo>
                  <a:cubicBezTo>
                    <a:pt x="7729" y="20815"/>
                    <a:pt x="10240" y="21600"/>
                    <a:pt x="11747" y="21600"/>
                  </a:cubicBezTo>
                  <a:cubicBezTo>
                    <a:pt x="19282" y="21600"/>
                    <a:pt x="696" y="4713"/>
                    <a:pt x="15766" y="785"/>
                  </a:cubicBezTo>
                  <a:cubicBezTo>
                    <a:pt x="13756" y="393"/>
                    <a:pt x="11747" y="0"/>
                    <a:pt x="102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09" name="Google Shape;2969;p34"/>
            <p:cNvSpPr/>
            <p:nvPr/>
          </p:nvSpPr>
          <p:spPr>
            <a:xfrm>
              <a:off x="486779" y="1535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-12000" y="-12000"/>
                    <a:pt x="9600" y="96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0" name="Google Shape;2972;p34"/>
            <p:cNvSpPr/>
            <p:nvPr/>
          </p:nvSpPr>
          <p:spPr>
            <a:xfrm>
              <a:off x="484365" y="1533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435"/>
                    <a:pt x="7200" y="21600"/>
                    <a:pt x="13800" y="21600"/>
                  </a:cubicBezTo>
                  <a:cubicBezTo>
                    <a:pt x="16800" y="21600"/>
                    <a:pt x="19800" y="19059"/>
                    <a:pt x="21600" y="15247"/>
                  </a:cubicBezTo>
                  <a:cubicBezTo>
                    <a:pt x="14400" y="15247"/>
                    <a:pt x="7200" y="152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1" name="Google Shape;2974;p34"/>
            <p:cNvSpPr/>
            <p:nvPr/>
          </p:nvSpPr>
          <p:spPr>
            <a:xfrm>
              <a:off x="487004" y="1512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cubicBezTo>
                    <a:pt x="3688" y="8400"/>
                    <a:pt x="18966" y="21600"/>
                    <a:pt x="20546" y="21600"/>
                  </a:cubicBezTo>
                  <a:cubicBezTo>
                    <a:pt x="21600" y="21600"/>
                    <a:pt x="16859" y="16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2" name="Google Shape;2976;p34"/>
            <p:cNvSpPr/>
            <p:nvPr/>
          </p:nvSpPr>
          <p:spPr>
            <a:xfrm>
              <a:off x="483274" y="151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0" y="0"/>
                  </a:moveTo>
                  <a:cubicBezTo>
                    <a:pt x="10800" y="14400"/>
                    <a:pt x="18900" y="21600"/>
                    <a:pt x="20700" y="21600"/>
                  </a:cubicBezTo>
                  <a:cubicBezTo>
                    <a:pt x="21600" y="21600"/>
                    <a:pt x="16200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3" name="Google Shape;2977;p34"/>
            <p:cNvSpPr/>
            <p:nvPr/>
          </p:nvSpPr>
          <p:spPr>
            <a:xfrm>
              <a:off x="488645" y="15019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107" y="0"/>
                  </a:moveTo>
                  <a:cubicBezTo>
                    <a:pt x="-477" y="0"/>
                    <a:pt x="1274" y="1800"/>
                    <a:pt x="6528" y="8100"/>
                  </a:cubicBezTo>
                  <a:cubicBezTo>
                    <a:pt x="16453" y="18000"/>
                    <a:pt x="19955" y="21600"/>
                    <a:pt x="20539" y="21600"/>
                  </a:cubicBezTo>
                  <a:cubicBezTo>
                    <a:pt x="21123" y="21600"/>
                    <a:pt x="691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4" name="Google Shape;2978;p34"/>
            <p:cNvSpPr/>
            <p:nvPr/>
          </p:nvSpPr>
          <p:spPr>
            <a:xfrm>
              <a:off x="489849" y="1489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0" y="0"/>
                  </a:moveTo>
                  <a:cubicBezTo>
                    <a:pt x="2160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5" name="Google Shape;2979;p34"/>
            <p:cNvSpPr/>
            <p:nvPr/>
          </p:nvSpPr>
          <p:spPr>
            <a:xfrm>
              <a:off x="486587" y="1498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9600" fill="norm" stroke="1" extrusionOk="0">
                  <a:moveTo>
                    <a:pt x="9600" y="9600"/>
                  </a:moveTo>
                  <a:cubicBezTo>
                    <a:pt x="-12000" y="-12000"/>
                    <a:pt x="9600" y="9600"/>
                    <a:pt x="9600" y="9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6" name="Google Shape;2981;p34"/>
            <p:cNvSpPr/>
            <p:nvPr/>
          </p:nvSpPr>
          <p:spPr>
            <a:xfrm>
              <a:off x="483308" y="1503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77" y="4800"/>
                    <a:pt x="10111" y="6600"/>
                    <a:pt x="15166" y="11400"/>
                  </a:cubicBezTo>
                  <a:cubicBezTo>
                    <a:pt x="11489" y="5400"/>
                    <a:pt x="6434" y="0"/>
                    <a:pt x="0" y="0"/>
                  </a:cubicBezTo>
                  <a:close/>
                  <a:moveTo>
                    <a:pt x="15166" y="11400"/>
                  </a:moveTo>
                  <a:cubicBezTo>
                    <a:pt x="17464" y="15000"/>
                    <a:pt x="19762" y="18600"/>
                    <a:pt x="21600" y="21600"/>
                  </a:cubicBezTo>
                  <a:cubicBezTo>
                    <a:pt x="19762" y="16800"/>
                    <a:pt x="17923" y="13800"/>
                    <a:pt x="15166" y="114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7" name="Google Shape;2983;p34"/>
            <p:cNvSpPr/>
            <p:nvPr/>
          </p:nvSpPr>
          <p:spPr>
            <a:xfrm>
              <a:off x="487130" y="1476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0" h="21600" fill="norm" stroke="1" extrusionOk="0">
                  <a:moveTo>
                    <a:pt x="560" y="0"/>
                  </a:moveTo>
                  <a:cubicBezTo>
                    <a:pt x="-2640" y="0"/>
                    <a:pt x="8560" y="21600"/>
                    <a:pt x="16560" y="21600"/>
                  </a:cubicBezTo>
                  <a:cubicBezTo>
                    <a:pt x="17360" y="21600"/>
                    <a:pt x="18160" y="20571"/>
                    <a:pt x="18960" y="19543"/>
                  </a:cubicBezTo>
                  <a:cubicBezTo>
                    <a:pt x="7760" y="5143"/>
                    <a:pt x="2960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8" name="Google Shape;2984;p34"/>
            <p:cNvSpPr/>
            <p:nvPr/>
          </p:nvSpPr>
          <p:spPr>
            <a:xfrm>
              <a:off x="486565" y="1480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3" h="21600" fill="norm" stroke="1" extrusionOk="0">
                  <a:moveTo>
                    <a:pt x="513" y="0"/>
                  </a:moveTo>
                  <a:cubicBezTo>
                    <a:pt x="-1647" y="0"/>
                    <a:pt x="2673" y="13642"/>
                    <a:pt x="19953" y="21600"/>
                  </a:cubicBezTo>
                  <a:cubicBezTo>
                    <a:pt x="9153" y="5684"/>
                    <a:pt x="2673" y="0"/>
                    <a:pt x="51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19" name="Google Shape;2987;p34"/>
            <p:cNvSpPr/>
            <p:nvPr/>
          </p:nvSpPr>
          <p:spPr>
            <a:xfrm>
              <a:off x="486833" y="1485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0" h="21600" fill="norm" stroke="1" extrusionOk="0">
                  <a:moveTo>
                    <a:pt x="2241" y="0"/>
                  </a:moveTo>
                  <a:cubicBezTo>
                    <a:pt x="-3650" y="0"/>
                    <a:pt x="2241" y="21600"/>
                    <a:pt x="17950" y="21600"/>
                  </a:cubicBezTo>
                  <a:cubicBezTo>
                    <a:pt x="10095" y="5400"/>
                    <a:pt x="4205" y="0"/>
                    <a:pt x="224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0" name="Google Shape;2988;p34"/>
            <p:cNvSpPr/>
            <p:nvPr/>
          </p:nvSpPr>
          <p:spPr>
            <a:xfrm>
              <a:off x="485226" y="1430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9488"/>
                    <a:pt x="0" y="9488"/>
                  </a:cubicBezTo>
                  <a:lnTo>
                    <a:pt x="1543" y="9488"/>
                  </a:lnTo>
                  <a:cubicBezTo>
                    <a:pt x="8275" y="16755"/>
                    <a:pt x="15008" y="19178"/>
                    <a:pt x="21600" y="21600"/>
                  </a:cubicBezTo>
                  <a:cubicBezTo>
                    <a:pt x="18935" y="17563"/>
                    <a:pt x="15148" y="13727"/>
                    <a:pt x="11081" y="13727"/>
                  </a:cubicBezTo>
                  <a:cubicBezTo>
                    <a:pt x="10099" y="13727"/>
                    <a:pt x="9257" y="13929"/>
                    <a:pt x="8275" y="14333"/>
                  </a:cubicBezTo>
                  <a:cubicBezTo>
                    <a:pt x="8275" y="12718"/>
                    <a:pt x="9117" y="10901"/>
                    <a:pt x="10800" y="10901"/>
                  </a:cubicBezTo>
                  <a:cubicBezTo>
                    <a:pt x="11501" y="10901"/>
                    <a:pt x="12343" y="11305"/>
                    <a:pt x="13325" y="11910"/>
                  </a:cubicBezTo>
                  <a:cubicBezTo>
                    <a:pt x="8275" y="7065"/>
                    <a:pt x="4909" y="484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1" name="Google Shape;2989;p34"/>
            <p:cNvSpPr/>
            <p:nvPr/>
          </p:nvSpPr>
          <p:spPr>
            <a:xfrm>
              <a:off x="488234" y="1457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5" h="21600" fill="norm" stroke="1" extrusionOk="0">
                  <a:moveTo>
                    <a:pt x="18586" y="0"/>
                  </a:moveTo>
                  <a:cubicBezTo>
                    <a:pt x="17581" y="0"/>
                    <a:pt x="12056" y="7200"/>
                    <a:pt x="0" y="21600"/>
                  </a:cubicBezTo>
                  <a:cubicBezTo>
                    <a:pt x="8037" y="21600"/>
                    <a:pt x="21600" y="0"/>
                    <a:pt x="185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2" name="Google Shape;2990;p34"/>
            <p:cNvSpPr/>
            <p:nvPr/>
          </p:nvSpPr>
          <p:spPr>
            <a:xfrm>
              <a:off x="486061" y="1463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1" h="21600" fill="norm" stroke="1" extrusionOk="0">
                  <a:moveTo>
                    <a:pt x="0" y="0"/>
                  </a:moveTo>
                  <a:cubicBezTo>
                    <a:pt x="1149" y="0"/>
                    <a:pt x="2298" y="408"/>
                    <a:pt x="3217" y="815"/>
                  </a:cubicBezTo>
                  <a:cubicBezTo>
                    <a:pt x="2987" y="408"/>
                    <a:pt x="2987" y="0"/>
                    <a:pt x="2757" y="0"/>
                  </a:cubicBezTo>
                  <a:close/>
                  <a:moveTo>
                    <a:pt x="3217" y="815"/>
                  </a:moveTo>
                  <a:cubicBezTo>
                    <a:pt x="7353" y="8151"/>
                    <a:pt x="15166" y="21600"/>
                    <a:pt x="17234" y="21600"/>
                  </a:cubicBezTo>
                  <a:cubicBezTo>
                    <a:pt x="17923" y="21600"/>
                    <a:pt x="17923" y="19562"/>
                    <a:pt x="16545" y="14672"/>
                  </a:cubicBezTo>
                  <a:cubicBezTo>
                    <a:pt x="21600" y="9781"/>
                    <a:pt x="19532" y="5298"/>
                    <a:pt x="3217" y="81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3" name="Google Shape;2991;p34"/>
            <p:cNvSpPr/>
            <p:nvPr/>
          </p:nvSpPr>
          <p:spPr>
            <a:xfrm>
              <a:off x="482519" y="1486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2523" y="0"/>
                  </a:moveTo>
                  <a:cubicBezTo>
                    <a:pt x="2523" y="0"/>
                    <a:pt x="-1913" y="20250"/>
                    <a:pt x="980" y="20250"/>
                  </a:cubicBezTo>
                  <a:cubicBezTo>
                    <a:pt x="1751" y="20250"/>
                    <a:pt x="2908" y="18900"/>
                    <a:pt x="4837" y="16200"/>
                  </a:cubicBezTo>
                  <a:cubicBezTo>
                    <a:pt x="4837" y="13500"/>
                    <a:pt x="5608" y="12150"/>
                    <a:pt x="6958" y="12150"/>
                  </a:cubicBezTo>
                  <a:cubicBezTo>
                    <a:pt x="10816" y="12150"/>
                    <a:pt x="19108" y="21600"/>
                    <a:pt x="19494" y="21600"/>
                  </a:cubicBezTo>
                  <a:cubicBezTo>
                    <a:pt x="19687" y="21600"/>
                    <a:pt x="15444" y="17550"/>
                    <a:pt x="252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4" name="Google Shape;2992;p34"/>
            <p:cNvSpPr/>
            <p:nvPr/>
          </p:nvSpPr>
          <p:spPr>
            <a:xfrm>
              <a:off x="489270" y="1454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6595" h="6585" fill="norm" stroke="1" extrusionOk="0">
                  <a:moveTo>
                    <a:pt x="1495" y="1515"/>
                  </a:moveTo>
                  <a:cubicBezTo>
                    <a:pt x="-5654" y="-5685"/>
                    <a:pt x="15946" y="15915"/>
                    <a:pt x="1495" y="151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5" name="Google Shape;2993;p34"/>
            <p:cNvSpPr/>
            <p:nvPr/>
          </p:nvSpPr>
          <p:spPr>
            <a:xfrm>
              <a:off x="489369" y="1446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5" h="21600" fill="norm" stroke="1" extrusionOk="0">
                  <a:moveTo>
                    <a:pt x="3600" y="0"/>
                  </a:moveTo>
                  <a:cubicBezTo>
                    <a:pt x="0" y="0"/>
                    <a:pt x="0" y="2400"/>
                    <a:pt x="0" y="7200"/>
                  </a:cubicBezTo>
                  <a:cubicBezTo>
                    <a:pt x="10800" y="18000"/>
                    <a:pt x="14400" y="21600"/>
                    <a:pt x="18000" y="21600"/>
                  </a:cubicBezTo>
                  <a:cubicBezTo>
                    <a:pt x="21600" y="21600"/>
                    <a:pt x="10800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6" name="Google Shape;2995;p34"/>
            <p:cNvSpPr/>
            <p:nvPr/>
          </p:nvSpPr>
          <p:spPr>
            <a:xfrm>
              <a:off x="499236" y="1235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4" h="21600" fill="norm" stroke="1" extrusionOk="0">
                  <a:moveTo>
                    <a:pt x="91" y="0"/>
                  </a:moveTo>
                  <a:cubicBezTo>
                    <a:pt x="-1416" y="0"/>
                    <a:pt x="16165" y="21600"/>
                    <a:pt x="20184" y="21600"/>
                  </a:cubicBezTo>
                  <a:cubicBezTo>
                    <a:pt x="6119" y="7200"/>
                    <a:pt x="593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7" name="Google Shape;3001;p34"/>
            <p:cNvSpPr/>
            <p:nvPr/>
          </p:nvSpPr>
          <p:spPr>
            <a:xfrm>
              <a:off x="491193" y="1144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67" y="8786"/>
                    <a:pt x="9690" y="17207"/>
                    <a:pt x="21600" y="21600"/>
                  </a:cubicBezTo>
                  <a:cubicBezTo>
                    <a:pt x="14535" y="13180"/>
                    <a:pt x="7267" y="43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8" name="Google Shape;3002;p34"/>
            <p:cNvSpPr/>
            <p:nvPr/>
          </p:nvSpPr>
          <p:spPr>
            <a:xfrm>
              <a:off x="490070" y="56343"/>
              <a:ext cx="46093" cy="9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12481" y="3404"/>
                  </a:moveTo>
                  <a:cubicBezTo>
                    <a:pt x="12528" y="3421"/>
                    <a:pt x="12559" y="3446"/>
                    <a:pt x="12591" y="3462"/>
                  </a:cubicBezTo>
                  <a:cubicBezTo>
                    <a:pt x="12559" y="3446"/>
                    <a:pt x="12528" y="3421"/>
                    <a:pt x="12481" y="3404"/>
                  </a:cubicBezTo>
                  <a:close/>
                  <a:moveTo>
                    <a:pt x="15453" y="6247"/>
                  </a:moveTo>
                  <a:cubicBezTo>
                    <a:pt x="15453" y="6247"/>
                    <a:pt x="15453" y="6247"/>
                    <a:pt x="15453" y="6247"/>
                  </a:cubicBezTo>
                  <a:cubicBezTo>
                    <a:pt x="15453" y="6247"/>
                    <a:pt x="15453" y="6255"/>
                    <a:pt x="15469" y="6255"/>
                  </a:cubicBezTo>
                  <a:cubicBezTo>
                    <a:pt x="15469" y="6247"/>
                    <a:pt x="15453" y="6247"/>
                    <a:pt x="15453" y="6247"/>
                  </a:cubicBezTo>
                  <a:close/>
                  <a:moveTo>
                    <a:pt x="7461" y="7627"/>
                  </a:moveTo>
                  <a:cubicBezTo>
                    <a:pt x="7461" y="7627"/>
                    <a:pt x="7461" y="7726"/>
                    <a:pt x="7633" y="7726"/>
                  </a:cubicBezTo>
                  <a:lnTo>
                    <a:pt x="7461" y="7627"/>
                  </a:lnTo>
                  <a:close/>
                  <a:moveTo>
                    <a:pt x="6334" y="10288"/>
                  </a:moveTo>
                  <a:cubicBezTo>
                    <a:pt x="6897" y="10486"/>
                    <a:pt x="6522" y="10486"/>
                    <a:pt x="6334" y="10486"/>
                  </a:cubicBezTo>
                  <a:cubicBezTo>
                    <a:pt x="6147" y="10387"/>
                    <a:pt x="5959" y="10288"/>
                    <a:pt x="6334" y="10288"/>
                  </a:cubicBezTo>
                  <a:close/>
                  <a:moveTo>
                    <a:pt x="5584" y="13039"/>
                  </a:moveTo>
                  <a:cubicBezTo>
                    <a:pt x="5584" y="13039"/>
                    <a:pt x="5584" y="13138"/>
                    <a:pt x="5412" y="13138"/>
                  </a:cubicBezTo>
                  <a:cubicBezTo>
                    <a:pt x="5224" y="13039"/>
                    <a:pt x="5412" y="13039"/>
                    <a:pt x="5584" y="13039"/>
                  </a:cubicBezTo>
                  <a:close/>
                  <a:moveTo>
                    <a:pt x="6319" y="15931"/>
                  </a:moveTo>
                  <a:cubicBezTo>
                    <a:pt x="6381" y="15956"/>
                    <a:pt x="6444" y="15973"/>
                    <a:pt x="6522" y="15998"/>
                  </a:cubicBezTo>
                  <a:cubicBezTo>
                    <a:pt x="6522" y="15964"/>
                    <a:pt x="6444" y="15948"/>
                    <a:pt x="6319" y="15931"/>
                  </a:cubicBezTo>
                  <a:close/>
                  <a:moveTo>
                    <a:pt x="375" y="17072"/>
                  </a:moveTo>
                  <a:cubicBezTo>
                    <a:pt x="453" y="17097"/>
                    <a:pt x="532" y="17113"/>
                    <a:pt x="594" y="17113"/>
                  </a:cubicBezTo>
                  <a:cubicBezTo>
                    <a:pt x="516" y="17105"/>
                    <a:pt x="453" y="17088"/>
                    <a:pt x="375" y="17072"/>
                  </a:cubicBezTo>
                  <a:close/>
                  <a:moveTo>
                    <a:pt x="17205" y="0"/>
                  </a:moveTo>
                  <a:cubicBezTo>
                    <a:pt x="16266" y="0"/>
                    <a:pt x="16000" y="397"/>
                    <a:pt x="14530" y="1041"/>
                  </a:cubicBezTo>
                  <a:cubicBezTo>
                    <a:pt x="15281" y="1140"/>
                    <a:pt x="15281" y="1140"/>
                    <a:pt x="14718" y="1140"/>
                  </a:cubicBezTo>
                  <a:cubicBezTo>
                    <a:pt x="15093" y="1140"/>
                    <a:pt x="15281" y="1239"/>
                    <a:pt x="15641" y="1239"/>
                  </a:cubicBezTo>
                  <a:cubicBezTo>
                    <a:pt x="15093" y="1330"/>
                    <a:pt x="14530" y="1430"/>
                    <a:pt x="13967" y="1529"/>
                  </a:cubicBezTo>
                  <a:cubicBezTo>
                    <a:pt x="14155" y="1529"/>
                    <a:pt x="14343" y="1628"/>
                    <a:pt x="14530" y="1727"/>
                  </a:cubicBezTo>
                  <a:cubicBezTo>
                    <a:pt x="14374" y="1686"/>
                    <a:pt x="14280" y="1661"/>
                    <a:pt x="14264" y="1661"/>
                  </a:cubicBezTo>
                  <a:cubicBezTo>
                    <a:pt x="14217" y="1661"/>
                    <a:pt x="14311" y="1710"/>
                    <a:pt x="14530" y="1826"/>
                  </a:cubicBezTo>
                  <a:cubicBezTo>
                    <a:pt x="13967" y="1826"/>
                    <a:pt x="13779" y="1826"/>
                    <a:pt x="13779" y="1628"/>
                  </a:cubicBezTo>
                  <a:cubicBezTo>
                    <a:pt x="13592" y="1727"/>
                    <a:pt x="13420" y="1826"/>
                    <a:pt x="13420" y="1925"/>
                  </a:cubicBezTo>
                  <a:cubicBezTo>
                    <a:pt x="13420" y="1925"/>
                    <a:pt x="13420" y="1925"/>
                    <a:pt x="13420" y="1925"/>
                  </a:cubicBezTo>
                  <a:cubicBezTo>
                    <a:pt x="13420" y="1925"/>
                    <a:pt x="13670" y="3561"/>
                    <a:pt x="12950" y="3561"/>
                  </a:cubicBezTo>
                  <a:cubicBezTo>
                    <a:pt x="12841" y="3561"/>
                    <a:pt x="12732" y="3528"/>
                    <a:pt x="12591" y="3462"/>
                  </a:cubicBezTo>
                  <a:cubicBezTo>
                    <a:pt x="12904" y="3636"/>
                    <a:pt x="13107" y="3801"/>
                    <a:pt x="13592" y="3892"/>
                  </a:cubicBezTo>
                  <a:lnTo>
                    <a:pt x="13232" y="3892"/>
                  </a:lnTo>
                  <a:cubicBezTo>
                    <a:pt x="13123" y="3867"/>
                    <a:pt x="13029" y="3851"/>
                    <a:pt x="12950" y="3851"/>
                  </a:cubicBezTo>
                  <a:cubicBezTo>
                    <a:pt x="12466" y="3851"/>
                    <a:pt x="12403" y="4289"/>
                    <a:pt x="11918" y="4289"/>
                  </a:cubicBezTo>
                  <a:cubicBezTo>
                    <a:pt x="12481" y="4388"/>
                    <a:pt x="13779" y="4578"/>
                    <a:pt x="13232" y="4677"/>
                  </a:cubicBezTo>
                  <a:cubicBezTo>
                    <a:pt x="13310" y="4636"/>
                    <a:pt x="13263" y="4619"/>
                    <a:pt x="13169" y="4619"/>
                  </a:cubicBezTo>
                  <a:cubicBezTo>
                    <a:pt x="12872" y="4619"/>
                    <a:pt x="12090" y="4735"/>
                    <a:pt x="11793" y="4735"/>
                  </a:cubicBezTo>
                  <a:cubicBezTo>
                    <a:pt x="11699" y="4735"/>
                    <a:pt x="11652" y="4718"/>
                    <a:pt x="11731" y="4677"/>
                  </a:cubicBezTo>
                  <a:cubicBezTo>
                    <a:pt x="11543" y="4776"/>
                    <a:pt x="11543" y="4776"/>
                    <a:pt x="11371" y="4875"/>
                  </a:cubicBezTo>
                  <a:cubicBezTo>
                    <a:pt x="11543" y="4974"/>
                    <a:pt x="12857" y="5470"/>
                    <a:pt x="12481" y="5470"/>
                  </a:cubicBezTo>
                  <a:cubicBezTo>
                    <a:pt x="11731" y="5272"/>
                    <a:pt x="11918" y="5173"/>
                    <a:pt x="11183" y="4875"/>
                  </a:cubicBezTo>
                  <a:cubicBezTo>
                    <a:pt x="11293" y="4991"/>
                    <a:pt x="11261" y="5041"/>
                    <a:pt x="11152" y="5041"/>
                  </a:cubicBezTo>
                  <a:cubicBezTo>
                    <a:pt x="11089" y="5041"/>
                    <a:pt x="10964" y="5016"/>
                    <a:pt x="10808" y="4974"/>
                  </a:cubicBezTo>
                  <a:cubicBezTo>
                    <a:pt x="11918" y="5371"/>
                    <a:pt x="10432" y="5074"/>
                    <a:pt x="11183" y="5470"/>
                  </a:cubicBezTo>
                  <a:cubicBezTo>
                    <a:pt x="10995" y="5371"/>
                    <a:pt x="10855" y="5321"/>
                    <a:pt x="10808" y="5321"/>
                  </a:cubicBezTo>
                  <a:cubicBezTo>
                    <a:pt x="10761" y="5321"/>
                    <a:pt x="10808" y="5371"/>
                    <a:pt x="10995" y="5470"/>
                  </a:cubicBezTo>
                  <a:cubicBezTo>
                    <a:pt x="10808" y="5470"/>
                    <a:pt x="10620" y="5371"/>
                    <a:pt x="10432" y="5272"/>
                  </a:cubicBezTo>
                  <a:cubicBezTo>
                    <a:pt x="10432" y="5371"/>
                    <a:pt x="10245" y="5470"/>
                    <a:pt x="9869" y="5561"/>
                  </a:cubicBezTo>
                  <a:cubicBezTo>
                    <a:pt x="10026" y="5528"/>
                    <a:pt x="10182" y="5503"/>
                    <a:pt x="10338" y="5503"/>
                  </a:cubicBezTo>
                  <a:cubicBezTo>
                    <a:pt x="10557" y="5503"/>
                    <a:pt x="10776" y="5545"/>
                    <a:pt x="10995" y="5660"/>
                  </a:cubicBezTo>
                  <a:cubicBezTo>
                    <a:pt x="11105" y="5751"/>
                    <a:pt x="11027" y="5784"/>
                    <a:pt x="10855" y="5784"/>
                  </a:cubicBezTo>
                  <a:cubicBezTo>
                    <a:pt x="10636" y="5784"/>
                    <a:pt x="10292" y="5743"/>
                    <a:pt x="9994" y="5743"/>
                  </a:cubicBezTo>
                  <a:cubicBezTo>
                    <a:pt x="9760" y="5743"/>
                    <a:pt x="9556" y="5768"/>
                    <a:pt x="9510" y="5859"/>
                  </a:cubicBezTo>
                  <a:cubicBezTo>
                    <a:pt x="9510" y="5958"/>
                    <a:pt x="10432" y="6354"/>
                    <a:pt x="10432" y="6454"/>
                  </a:cubicBezTo>
                  <a:cubicBezTo>
                    <a:pt x="10229" y="6437"/>
                    <a:pt x="10088" y="6429"/>
                    <a:pt x="9994" y="6429"/>
                  </a:cubicBezTo>
                  <a:cubicBezTo>
                    <a:pt x="9463" y="6429"/>
                    <a:pt x="10917" y="6660"/>
                    <a:pt x="10432" y="6743"/>
                  </a:cubicBezTo>
                  <a:cubicBezTo>
                    <a:pt x="10245" y="6743"/>
                    <a:pt x="9510" y="6553"/>
                    <a:pt x="9322" y="6454"/>
                  </a:cubicBezTo>
                  <a:cubicBezTo>
                    <a:pt x="9134" y="6743"/>
                    <a:pt x="9322" y="7040"/>
                    <a:pt x="10057" y="7139"/>
                  </a:cubicBezTo>
                  <a:cubicBezTo>
                    <a:pt x="9728" y="7139"/>
                    <a:pt x="8962" y="6825"/>
                    <a:pt x="8790" y="6825"/>
                  </a:cubicBezTo>
                  <a:cubicBezTo>
                    <a:pt x="8774" y="6825"/>
                    <a:pt x="8759" y="6834"/>
                    <a:pt x="8759" y="6842"/>
                  </a:cubicBezTo>
                  <a:cubicBezTo>
                    <a:pt x="8759" y="7040"/>
                    <a:pt x="9322" y="7139"/>
                    <a:pt x="9510" y="7338"/>
                  </a:cubicBezTo>
                  <a:cubicBezTo>
                    <a:pt x="9337" y="7338"/>
                    <a:pt x="9165" y="7371"/>
                    <a:pt x="8993" y="7371"/>
                  </a:cubicBezTo>
                  <a:cubicBezTo>
                    <a:pt x="8759" y="7371"/>
                    <a:pt x="8508" y="7313"/>
                    <a:pt x="8196" y="7040"/>
                  </a:cubicBezTo>
                  <a:cubicBezTo>
                    <a:pt x="8008" y="7338"/>
                    <a:pt x="7820" y="7536"/>
                    <a:pt x="7633" y="7726"/>
                  </a:cubicBezTo>
                  <a:cubicBezTo>
                    <a:pt x="7461" y="7924"/>
                    <a:pt x="7273" y="8024"/>
                    <a:pt x="6897" y="8222"/>
                  </a:cubicBezTo>
                  <a:cubicBezTo>
                    <a:pt x="7273" y="8321"/>
                    <a:pt x="7633" y="8420"/>
                    <a:pt x="8008" y="8619"/>
                  </a:cubicBezTo>
                  <a:cubicBezTo>
                    <a:pt x="7899" y="8643"/>
                    <a:pt x="7805" y="8652"/>
                    <a:pt x="7726" y="8652"/>
                  </a:cubicBezTo>
                  <a:cubicBezTo>
                    <a:pt x="7507" y="8652"/>
                    <a:pt x="7351" y="8585"/>
                    <a:pt x="7085" y="8519"/>
                  </a:cubicBezTo>
                  <a:cubicBezTo>
                    <a:pt x="7633" y="8709"/>
                    <a:pt x="7820" y="8809"/>
                    <a:pt x="7273" y="9007"/>
                  </a:cubicBezTo>
                  <a:cubicBezTo>
                    <a:pt x="7273" y="8908"/>
                    <a:pt x="6522" y="8519"/>
                    <a:pt x="5959" y="8519"/>
                  </a:cubicBezTo>
                  <a:cubicBezTo>
                    <a:pt x="7085" y="8809"/>
                    <a:pt x="5959" y="9007"/>
                    <a:pt x="7085" y="9304"/>
                  </a:cubicBezTo>
                  <a:cubicBezTo>
                    <a:pt x="6897" y="9304"/>
                    <a:pt x="6710" y="9304"/>
                    <a:pt x="6710" y="9205"/>
                  </a:cubicBezTo>
                  <a:cubicBezTo>
                    <a:pt x="6147" y="9205"/>
                    <a:pt x="7633" y="9602"/>
                    <a:pt x="7273" y="9701"/>
                  </a:cubicBezTo>
                  <a:cubicBezTo>
                    <a:pt x="6710" y="9792"/>
                    <a:pt x="6522" y="9792"/>
                    <a:pt x="7273" y="10288"/>
                  </a:cubicBezTo>
                  <a:cubicBezTo>
                    <a:pt x="7116" y="10246"/>
                    <a:pt x="7023" y="10222"/>
                    <a:pt x="6991" y="10222"/>
                  </a:cubicBezTo>
                  <a:cubicBezTo>
                    <a:pt x="6960" y="10222"/>
                    <a:pt x="7054" y="10271"/>
                    <a:pt x="7273" y="10387"/>
                  </a:cubicBezTo>
                  <a:cubicBezTo>
                    <a:pt x="5584" y="10189"/>
                    <a:pt x="6522" y="10189"/>
                    <a:pt x="4661" y="10189"/>
                  </a:cubicBezTo>
                  <a:cubicBezTo>
                    <a:pt x="5584" y="10288"/>
                    <a:pt x="5771" y="10387"/>
                    <a:pt x="6334" y="10684"/>
                  </a:cubicBezTo>
                  <a:cubicBezTo>
                    <a:pt x="6084" y="10593"/>
                    <a:pt x="5740" y="10519"/>
                    <a:pt x="5568" y="10519"/>
                  </a:cubicBezTo>
                  <a:cubicBezTo>
                    <a:pt x="5349" y="10519"/>
                    <a:pt x="5365" y="10610"/>
                    <a:pt x="5959" y="10874"/>
                  </a:cubicBezTo>
                  <a:cubicBezTo>
                    <a:pt x="5771" y="10874"/>
                    <a:pt x="5036" y="11370"/>
                    <a:pt x="5036" y="11370"/>
                  </a:cubicBezTo>
                  <a:cubicBezTo>
                    <a:pt x="5380" y="11560"/>
                    <a:pt x="5584" y="11626"/>
                    <a:pt x="5552" y="11626"/>
                  </a:cubicBezTo>
                  <a:cubicBezTo>
                    <a:pt x="5521" y="11626"/>
                    <a:pt x="5427" y="11602"/>
                    <a:pt x="5224" y="11568"/>
                  </a:cubicBezTo>
                  <a:cubicBezTo>
                    <a:pt x="5787" y="11668"/>
                    <a:pt x="6147" y="11767"/>
                    <a:pt x="5959" y="11957"/>
                  </a:cubicBezTo>
                  <a:cubicBezTo>
                    <a:pt x="5286" y="12023"/>
                    <a:pt x="5505" y="12114"/>
                    <a:pt x="5474" y="12114"/>
                  </a:cubicBezTo>
                  <a:cubicBezTo>
                    <a:pt x="5474" y="12114"/>
                    <a:pt x="5365" y="12073"/>
                    <a:pt x="4849" y="11957"/>
                  </a:cubicBezTo>
                  <a:cubicBezTo>
                    <a:pt x="5412" y="12552"/>
                    <a:pt x="5584" y="12353"/>
                    <a:pt x="5224" y="12552"/>
                  </a:cubicBezTo>
                  <a:cubicBezTo>
                    <a:pt x="5959" y="12651"/>
                    <a:pt x="6897" y="13238"/>
                    <a:pt x="7461" y="13436"/>
                  </a:cubicBezTo>
                  <a:cubicBezTo>
                    <a:pt x="7273" y="13436"/>
                    <a:pt x="6147" y="13138"/>
                    <a:pt x="5959" y="13039"/>
                  </a:cubicBezTo>
                  <a:cubicBezTo>
                    <a:pt x="6194" y="13064"/>
                    <a:pt x="6366" y="13081"/>
                    <a:pt x="6444" y="13081"/>
                  </a:cubicBezTo>
                  <a:cubicBezTo>
                    <a:pt x="6725" y="13081"/>
                    <a:pt x="6334" y="12965"/>
                    <a:pt x="5224" y="12750"/>
                  </a:cubicBezTo>
                  <a:cubicBezTo>
                    <a:pt x="5349" y="12783"/>
                    <a:pt x="5380" y="12791"/>
                    <a:pt x="5365" y="12791"/>
                  </a:cubicBezTo>
                  <a:cubicBezTo>
                    <a:pt x="5318" y="12791"/>
                    <a:pt x="5036" y="12750"/>
                    <a:pt x="4661" y="12750"/>
                  </a:cubicBezTo>
                  <a:cubicBezTo>
                    <a:pt x="4723" y="12816"/>
                    <a:pt x="4770" y="12841"/>
                    <a:pt x="4770" y="12841"/>
                  </a:cubicBezTo>
                  <a:cubicBezTo>
                    <a:pt x="4770" y="12841"/>
                    <a:pt x="4723" y="12816"/>
                    <a:pt x="4583" y="12816"/>
                  </a:cubicBezTo>
                  <a:cubicBezTo>
                    <a:pt x="4504" y="12816"/>
                    <a:pt x="4411" y="12824"/>
                    <a:pt x="4285" y="12849"/>
                  </a:cubicBezTo>
                  <a:cubicBezTo>
                    <a:pt x="4849" y="13138"/>
                    <a:pt x="5412" y="13535"/>
                    <a:pt x="5959" y="13923"/>
                  </a:cubicBezTo>
                  <a:cubicBezTo>
                    <a:pt x="3910" y="13138"/>
                    <a:pt x="5224" y="13634"/>
                    <a:pt x="3910" y="13138"/>
                  </a:cubicBezTo>
                  <a:cubicBezTo>
                    <a:pt x="4098" y="13238"/>
                    <a:pt x="4285" y="13337"/>
                    <a:pt x="4473" y="13535"/>
                  </a:cubicBezTo>
                  <a:cubicBezTo>
                    <a:pt x="4285" y="13436"/>
                    <a:pt x="3910" y="13436"/>
                    <a:pt x="3722" y="13436"/>
                  </a:cubicBezTo>
                  <a:cubicBezTo>
                    <a:pt x="4285" y="13535"/>
                    <a:pt x="4473" y="13733"/>
                    <a:pt x="4473" y="13923"/>
                  </a:cubicBezTo>
                  <a:cubicBezTo>
                    <a:pt x="4285" y="13923"/>
                    <a:pt x="2987" y="14518"/>
                    <a:pt x="4098" y="14915"/>
                  </a:cubicBezTo>
                  <a:cubicBezTo>
                    <a:pt x="3722" y="14816"/>
                    <a:pt x="3363" y="14717"/>
                    <a:pt x="2987" y="14618"/>
                  </a:cubicBezTo>
                  <a:cubicBezTo>
                    <a:pt x="3910" y="14915"/>
                    <a:pt x="4661" y="15303"/>
                    <a:pt x="5584" y="15601"/>
                  </a:cubicBezTo>
                  <a:cubicBezTo>
                    <a:pt x="4661" y="15403"/>
                    <a:pt x="3722" y="15105"/>
                    <a:pt x="2800" y="14816"/>
                  </a:cubicBezTo>
                  <a:cubicBezTo>
                    <a:pt x="1861" y="14915"/>
                    <a:pt x="3722" y="15204"/>
                    <a:pt x="3722" y="15303"/>
                  </a:cubicBezTo>
                  <a:cubicBezTo>
                    <a:pt x="3363" y="15204"/>
                    <a:pt x="2987" y="15204"/>
                    <a:pt x="2424" y="15204"/>
                  </a:cubicBezTo>
                  <a:cubicBezTo>
                    <a:pt x="2424" y="15204"/>
                    <a:pt x="2424" y="15204"/>
                    <a:pt x="2424" y="15204"/>
                  </a:cubicBezTo>
                  <a:cubicBezTo>
                    <a:pt x="2987" y="15303"/>
                    <a:pt x="3363" y="15403"/>
                    <a:pt x="3722" y="15601"/>
                  </a:cubicBezTo>
                  <a:cubicBezTo>
                    <a:pt x="3175" y="15502"/>
                    <a:pt x="2800" y="15403"/>
                    <a:pt x="2424" y="15204"/>
                  </a:cubicBezTo>
                  <a:cubicBezTo>
                    <a:pt x="2800" y="15403"/>
                    <a:pt x="2987" y="15601"/>
                    <a:pt x="3363" y="15700"/>
                  </a:cubicBezTo>
                  <a:cubicBezTo>
                    <a:pt x="2987" y="15601"/>
                    <a:pt x="2612" y="15502"/>
                    <a:pt x="2049" y="15403"/>
                  </a:cubicBezTo>
                  <a:cubicBezTo>
                    <a:pt x="1861" y="15403"/>
                    <a:pt x="3550" y="16386"/>
                    <a:pt x="3550" y="16386"/>
                  </a:cubicBezTo>
                  <a:cubicBezTo>
                    <a:pt x="2987" y="16188"/>
                    <a:pt x="2424" y="16088"/>
                    <a:pt x="1861" y="16088"/>
                  </a:cubicBezTo>
                  <a:cubicBezTo>
                    <a:pt x="2987" y="16386"/>
                    <a:pt x="3910" y="16783"/>
                    <a:pt x="4849" y="17270"/>
                  </a:cubicBezTo>
                  <a:cubicBezTo>
                    <a:pt x="4708" y="17196"/>
                    <a:pt x="4583" y="17163"/>
                    <a:pt x="4536" y="17163"/>
                  </a:cubicBezTo>
                  <a:cubicBezTo>
                    <a:pt x="4442" y="17163"/>
                    <a:pt x="4504" y="17245"/>
                    <a:pt x="4849" y="17369"/>
                  </a:cubicBezTo>
                  <a:cubicBezTo>
                    <a:pt x="3112" y="16816"/>
                    <a:pt x="2018" y="16179"/>
                    <a:pt x="657" y="16179"/>
                  </a:cubicBezTo>
                  <a:cubicBezTo>
                    <a:pt x="563" y="16179"/>
                    <a:pt x="469" y="16188"/>
                    <a:pt x="375" y="16188"/>
                  </a:cubicBezTo>
                  <a:cubicBezTo>
                    <a:pt x="751" y="16287"/>
                    <a:pt x="1126" y="16485"/>
                    <a:pt x="1501" y="16683"/>
                  </a:cubicBezTo>
                  <a:cubicBezTo>
                    <a:pt x="1314" y="16485"/>
                    <a:pt x="1126" y="16386"/>
                    <a:pt x="938" y="16188"/>
                  </a:cubicBezTo>
                  <a:cubicBezTo>
                    <a:pt x="1673" y="16287"/>
                    <a:pt x="2237" y="16584"/>
                    <a:pt x="2424" y="16981"/>
                  </a:cubicBezTo>
                  <a:cubicBezTo>
                    <a:pt x="2049" y="16882"/>
                    <a:pt x="1501" y="16783"/>
                    <a:pt x="1126" y="16584"/>
                  </a:cubicBezTo>
                  <a:cubicBezTo>
                    <a:pt x="1236" y="16758"/>
                    <a:pt x="1282" y="16857"/>
                    <a:pt x="1220" y="16857"/>
                  </a:cubicBezTo>
                  <a:cubicBezTo>
                    <a:pt x="1189" y="16857"/>
                    <a:pt x="1095" y="16807"/>
                    <a:pt x="938" y="16683"/>
                  </a:cubicBezTo>
                  <a:cubicBezTo>
                    <a:pt x="938" y="16683"/>
                    <a:pt x="1079" y="17113"/>
                    <a:pt x="641" y="17113"/>
                  </a:cubicBezTo>
                  <a:cubicBezTo>
                    <a:pt x="626" y="17113"/>
                    <a:pt x="610" y="17113"/>
                    <a:pt x="594" y="17113"/>
                  </a:cubicBezTo>
                  <a:cubicBezTo>
                    <a:pt x="1673" y="17311"/>
                    <a:pt x="3050" y="17592"/>
                    <a:pt x="4098" y="17964"/>
                  </a:cubicBezTo>
                  <a:cubicBezTo>
                    <a:pt x="2424" y="17964"/>
                    <a:pt x="2612" y="17667"/>
                    <a:pt x="751" y="17369"/>
                  </a:cubicBezTo>
                  <a:cubicBezTo>
                    <a:pt x="1298" y="17518"/>
                    <a:pt x="1345" y="17609"/>
                    <a:pt x="1110" y="17609"/>
                  </a:cubicBezTo>
                  <a:cubicBezTo>
                    <a:pt x="1017" y="17609"/>
                    <a:pt x="891" y="17592"/>
                    <a:pt x="751" y="17568"/>
                  </a:cubicBezTo>
                  <a:cubicBezTo>
                    <a:pt x="938" y="17667"/>
                    <a:pt x="2237" y="18154"/>
                    <a:pt x="2424" y="18551"/>
                  </a:cubicBezTo>
                  <a:cubicBezTo>
                    <a:pt x="2205" y="18485"/>
                    <a:pt x="2002" y="18460"/>
                    <a:pt x="1799" y="18460"/>
                  </a:cubicBezTo>
                  <a:cubicBezTo>
                    <a:pt x="1220" y="18460"/>
                    <a:pt x="719" y="18667"/>
                    <a:pt x="219" y="18667"/>
                  </a:cubicBezTo>
                  <a:cubicBezTo>
                    <a:pt x="141" y="18667"/>
                    <a:pt x="78" y="18658"/>
                    <a:pt x="0" y="18650"/>
                  </a:cubicBezTo>
                  <a:cubicBezTo>
                    <a:pt x="751" y="18848"/>
                    <a:pt x="2049" y="18948"/>
                    <a:pt x="2612" y="19633"/>
                  </a:cubicBezTo>
                  <a:cubicBezTo>
                    <a:pt x="2518" y="19683"/>
                    <a:pt x="2424" y="19708"/>
                    <a:pt x="2330" y="19708"/>
                  </a:cubicBezTo>
                  <a:cubicBezTo>
                    <a:pt x="2237" y="19708"/>
                    <a:pt x="2143" y="19683"/>
                    <a:pt x="2049" y="19633"/>
                  </a:cubicBezTo>
                  <a:cubicBezTo>
                    <a:pt x="2237" y="19832"/>
                    <a:pt x="2424" y="20030"/>
                    <a:pt x="2424" y="20319"/>
                  </a:cubicBezTo>
                  <a:cubicBezTo>
                    <a:pt x="-1486" y="20030"/>
                    <a:pt x="1314" y="20030"/>
                    <a:pt x="1501" y="19832"/>
                  </a:cubicBezTo>
                  <a:cubicBezTo>
                    <a:pt x="1392" y="19856"/>
                    <a:pt x="1314" y="19873"/>
                    <a:pt x="1267" y="19873"/>
                  </a:cubicBezTo>
                  <a:cubicBezTo>
                    <a:pt x="1126" y="19873"/>
                    <a:pt x="1126" y="19774"/>
                    <a:pt x="1126" y="19633"/>
                  </a:cubicBezTo>
                  <a:cubicBezTo>
                    <a:pt x="751" y="19733"/>
                    <a:pt x="375" y="19931"/>
                    <a:pt x="0" y="20129"/>
                  </a:cubicBezTo>
                  <a:cubicBezTo>
                    <a:pt x="0" y="20129"/>
                    <a:pt x="2424" y="20815"/>
                    <a:pt x="1673" y="21013"/>
                  </a:cubicBezTo>
                  <a:cubicBezTo>
                    <a:pt x="1673" y="20914"/>
                    <a:pt x="1454" y="20889"/>
                    <a:pt x="1236" y="20889"/>
                  </a:cubicBezTo>
                  <a:cubicBezTo>
                    <a:pt x="1032" y="20889"/>
                    <a:pt x="844" y="20914"/>
                    <a:pt x="938" y="20914"/>
                  </a:cubicBezTo>
                  <a:cubicBezTo>
                    <a:pt x="954" y="20906"/>
                    <a:pt x="985" y="20906"/>
                    <a:pt x="1017" y="20906"/>
                  </a:cubicBezTo>
                  <a:cubicBezTo>
                    <a:pt x="1408" y="20906"/>
                    <a:pt x="2096" y="21509"/>
                    <a:pt x="2800" y="21600"/>
                  </a:cubicBezTo>
                  <a:cubicBezTo>
                    <a:pt x="2612" y="21501"/>
                    <a:pt x="2237" y="21303"/>
                    <a:pt x="2049" y="21212"/>
                  </a:cubicBezTo>
                  <a:cubicBezTo>
                    <a:pt x="2299" y="21212"/>
                    <a:pt x="2549" y="21253"/>
                    <a:pt x="2847" y="21253"/>
                  </a:cubicBezTo>
                  <a:cubicBezTo>
                    <a:pt x="3003" y="21253"/>
                    <a:pt x="3175" y="21245"/>
                    <a:pt x="3363" y="21212"/>
                  </a:cubicBezTo>
                  <a:cubicBezTo>
                    <a:pt x="2800" y="21112"/>
                    <a:pt x="2424" y="20716"/>
                    <a:pt x="2049" y="20617"/>
                  </a:cubicBezTo>
                  <a:cubicBezTo>
                    <a:pt x="2283" y="20658"/>
                    <a:pt x="2424" y="20683"/>
                    <a:pt x="2471" y="20683"/>
                  </a:cubicBezTo>
                  <a:cubicBezTo>
                    <a:pt x="2549" y="20683"/>
                    <a:pt x="2455" y="20633"/>
                    <a:pt x="2237" y="20518"/>
                  </a:cubicBezTo>
                  <a:cubicBezTo>
                    <a:pt x="2377" y="20551"/>
                    <a:pt x="2502" y="20567"/>
                    <a:pt x="2643" y="20567"/>
                  </a:cubicBezTo>
                  <a:cubicBezTo>
                    <a:pt x="4223" y="20567"/>
                    <a:pt x="5881" y="18592"/>
                    <a:pt x="4849" y="17964"/>
                  </a:cubicBezTo>
                  <a:cubicBezTo>
                    <a:pt x="4849" y="17964"/>
                    <a:pt x="4864" y="17964"/>
                    <a:pt x="4880" y="17964"/>
                  </a:cubicBezTo>
                  <a:cubicBezTo>
                    <a:pt x="5114" y="17964"/>
                    <a:pt x="5975" y="16981"/>
                    <a:pt x="6334" y="16981"/>
                  </a:cubicBezTo>
                  <a:cubicBezTo>
                    <a:pt x="5412" y="16981"/>
                    <a:pt x="6522" y="16882"/>
                    <a:pt x="6522" y="16882"/>
                  </a:cubicBezTo>
                  <a:cubicBezTo>
                    <a:pt x="6522" y="16783"/>
                    <a:pt x="5959" y="16683"/>
                    <a:pt x="5771" y="16584"/>
                  </a:cubicBezTo>
                  <a:lnTo>
                    <a:pt x="6522" y="16584"/>
                  </a:lnTo>
                  <a:cubicBezTo>
                    <a:pt x="6334" y="16287"/>
                    <a:pt x="5959" y="16088"/>
                    <a:pt x="5584" y="15998"/>
                  </a:cubicBezTo>
                  <a:cubicBezTo>
                    <a:pt x="5505" y="15948"/>
                    <a:pt x="5724" y="15923"/>
                    <a:pt x="5990" y="15923"/>
                  </a:cubicBezTo>
                  <a:cubicBezTo>
                    <a:pt x="6100" y="15923"/>
                    <a:pt x="6225" y="15923"/>
                    <a:pt x="6319" y="15931"/>
                  </a:cubicBezTo>
                  <a:cubicBezTo>
                    <a:pt x="6084" y="15849"/>
                    <a:pt x="5928" y="15758"/>
                    <a:pt x="5771" y="15601"/>
                  </a:cubicBezTo>
                  <a:cubicBezTo>
                    <a:pt x="6381" y="15642"/>
                    <a:pt x="6710" y="15708"/>
                    <a:pt x="6788" y="15708"/>
                  </a:cubicBezTo>
                  <a:cubicBezTo>
                    <a:pt x="6882" y="15708"/>
                    <a:pt x="6647" y="15626"/>
                    <a:pt x="6147" y="15303"/>
                  </a:cubicBezTo>
                  <a:cubicBezTo>
                    <a:pt x="6522" y="15105"/>
                    <a:pt x="8946" y="14122"/>
                    <a:pt x="8571" y="13923"/>
                  </a:cubicBezTo>
                  <a:cubicBezTo>
                    <a:pt x="8946" y="14023"/>
                    <a:pt x="9134" y="14023"/>
                    <a:pt x="9322" y="14122"/>
                  </a:cubicBezTo>
                  <a:cubicBezTo>
                    <a:pt x="9510" y="14023"/>
                    <a:pt x="7820" y="13337"/>
                    <a:pt x="7820" y="13337"/>
                  </a:cubicBezTo>
                  <a:cubicBezTo>
                    <a:pt x="7961" y="13353"/>
                    <a:pt x="8086" y="13362"/>
                    <a:pt x="8180" y="13362"/>
                  </a:cubicBezTo>
                  <a:cubicBezTo>
                    <a:pt x="9369" y="13362"/>
                    <a:pt x="7601" y="12345"/>
                    <a:pt x="9322" y="12254"/>
                  </a:cubicBezTo>
                  <a:cubicBezTo>
                    <a:pt x="8946" y="12155"/>
                    <a:pt x="8759" y="12155"/>
                    <a:pt x="8571" y="11957"/>
                  </a:cubicBezTo>
                  <a:cubicBezTo>
                    <a:pt x="9040" y="11858"/>
                    <a:pt x="9134" y="11858"/>
                    <a:pt x="9103" y="11858"/>
                  </a:cubicBezTo>
                  <a:cubicBezTo>
                    <a:pt x="9087" y="11858"/>
                    <a:pt x="8946" y="11858"/>
                    <a:pt x="8946" y="11767"/>
                  </a:cubicBezTo>
                  <a:cubicBezTo>
                    <a:pt x="9072" y="11858"/>
                    <a:pt x="9275" y="11882"/>
                    <a:pt x="9510" y="11882"/>
                  </a:cubicBezTo>
                  <a:cubicBezTo>
                    <a:pt x="9713" y="11882"/>
                    <a:pt x="9916" y="11866"/>
                    <a:pt x="10135" y="11866"/>
                  </a:cubicBezTo>
                  <a:cubicBezTo>
                    <a:pt x="10448" y="11866"/>
                    <a:pt x="10761" y="11899"/>
                    <a:pt x="10995" y="12056"/>
                  </a:cubicBezTo>
                  <a:cubicBezTo>
                    <a:pt x="10995" y="11924"/>
                    <a:pt x="10902" y="11792"/>
                    <a:pt x="10683" y="11717"/>
                  </a:cubicBezTo>
                  <a:cubicBezTo>
                    <a:pt x="10839" y="11734"/>
                    <a:pt x="10964" y="11742"/>
                    <a:pt x="11058" y="11742"/>
                  </a:cubicBezTo>
                  <a:cubicBezTo>
                    <a:pt x="11762" y="11742"/>
                    <a:pt x="10729" y="11312"/>
                    <a:pt x="10432" y="11073"/>
                  </a:cubicBezTo>
                  <a:cubicBezTo>
                    <a:pt x="10432" y="10775"/>
                    <a:pt x="12294" y="10974"/>
                    <a:pt x="10620" y="10288"/>
                  </a:cubicBezTo>
                  <a:cubicBezTo>
                    <a:pt x="10667" y="10296"/>
                    <a:pt x="10714" y="10304"/>
                    <a:pt x="10776" y="10304"/>
                  </a:cubicBezTo>
                  <a:cubicBezTo>
                    <a:pt x="11277" y="10304"/>
                    <a:pt x="11777" y="9883"/>
                    <a:pt x="12106" y="9792"/>
                  </a:cubicBezTo>
                  <a:cubicBezTo>
                    <a:pt x="12106" y="9792"/>
                    <a:pt x="12106" y="9007"/>
                    <a:pt x="11918" y="8908"/>
                  </a:cubicBezTo>
                  <a:cubicBezTo>
                    <a:pt x="12481" y="8809"/>
                    <a:pt x="13779" y="8619"/>
                    <a:pt x="14155" y="8123"/>
                  </a:cubicBezTo>
                  <a:cubicBezTo>
                    <a:pt x="14343" y="8024"/>
                    <a:pt x="13420" y="7627"/>
                    <a:pt x="12669" y="7437"/>
                  </a:cubicBezTo>
                  <a:cubicBezTo>
                    <a:pt x="13733" y="7247"/>
                    <a:pt x="15297" y="6264"/>
                    <a:pt x="15453" y="6247"/>
                  </a:cubicBezTo>
                  <a:cubicBezTo>
                    <a:pt x="15265" y="6156"/>
                    <a:pt x="14906" y="6156"/>
                    <a:pt x="14718" y="6057"/>
                  </a:cubicBezTo>
                  <a:cubicBezTo>
                    <a:pt x="14718" y="5966"/>
                    <a:pt x="14796" y="5916"/>
                    <a:pt x="14890" y="5916"/>
                  </a:cubicBezTo>
                  <a:cubicBezTo>
                    <a:pt x="15015" y="5916"/>
                    <a:pt x="15171" y="5991"/>
                    <a:pt x="15281" y="6156"/>
                  </a:cubicBezTo>
                  <a:cubicBezTo>
                    <a:pt x="15453" y="5958"/>
                    <a:pt x="15281" y="5859"/>
                    <a:pt x="14906" y="5859"/>
                  </a:cubicBezTo>
                  <a:cubicBezTo>
                    <a:pt x="15281" y="5859"/>
                    <a:pt x="15641" y="5958"/>
                    <a:pt x="15828" y="6057"/>
                  </a:cubicBezTo>
                  <a:cubicBezTo>
                    <a:pt x="15828" y="6057"/>
                    <a:pt x="15641" y="5751"/>
                    <a:pt x="15469" y="5652"/>
                  </a:cubicBezTo>
                  <a:cubicBezTo>
                    <a:pt x="15469" y="5611"/>
                    <a:pt x="15516" y="5586"/>
                    <a:pt x="15547" y="5586"/>
                  </a:cubicBezTo>
                  <a:cubicBezTo>
                    <a:pt x="15594" y="5586"/>
                    <a:pt x="15641" y="5611"/>
                    <a:pt x="15641" y="5660"/>
                  </a:cubicBezTo>
                  <a:cubicBezTo>
                    <a:pt x="15735" y="5660"/>
                    <a:pt x="15828" y="5685"/>
                    <a:pt x="15922" y="5685"/>
                  </a:cubicBezTo>
                  <a:cubicBezTo>
                    <a:pt x="16016" y="5685"/>
                    <a:pt x="16110" y="5660"/>
                    <a:pt x="16204" y="5561"/>
                  </a:cubicBezTo>
                  <a:cubicBezTo>
                    <a:pt x="16047" y="5479"/>
                    <a:pt x="15359" y="5255"/>
                    <a:pt x="15031" y="5189"/>
                  </a:cubicBezTo>
                  <a:cubicBezTo>
                    <a:pt x="15171" y="5206"/>
                    <a:pt x="15297" y="5214"/>
                    <a:pt x="15390" y="5214"/>
                  </a:cubicBezTo>
                  <a:cubicBezTo>
                    <a:pt x="16610" y="5214"/>
                    <a:pt x="15985" y="4165"/>
                    <a:pt x="15641" y="3991"/>
                  </a:cubicBezTo>
                  <a:cubicBezTo>
                    <a:pt x="16047" y="4057"/>
                    <a:pt x="16438" y="4132"/>
                    <a:pt x="16829" y="4132"/>
                  </a:cubicBezTo>
                  <a:cubicBezTo>
                    <a:pt x="17001" y="4132"/>
                    <a:pt x="17158" y="4115"/>
                    <a:pt x="17330" y="4090"/>
                  </a:cubicBezTo>
                  <a:cubicBezTo>
                    <a:pt x="17142" y="3892"/>
                    <a:pt x="16767" y="3694"/>
                    <a:pt x="16391" y="3594"/>
                  </a:cubicBezTo>
                  <a:cubicBezTo>
                    <a:pt x="17142" y="3404"/>
                    <a:pt x="18816" y="3594"/>
                    <a:pt x="17502" y="2809"/>
                  </a:cubicBezTo>
                  <a:cubicBezTo>
                    <a:pt x="17737" y="2859"/>
                    <a:pt x="17909" y="2876"/>
                    <a:pt x="18034" y="2876"/>
                  </a:cubicBezTo>
                  <a:cubicBezTo>
                    <a:pt x="18425" y="2876"/>
                    <a:pt x="18394" y="2686"/>
                    <a:pt x="18253" y="2611"/>
                  </a:cubicBezTo>
                  <a:cubicBezTo>
                    <a:pt x="17330" y="2512"/>
                    <a:pt x="19379" y="1140"/>
                    <a:pt x="20114" y="1140"/>
                  </a:cubicBezTo>
                  <a:cubicBezTo>
                    <a:pt x="19926" y="1041"/>
                    <a:pt x="19551" y="942"/>
                    <a:pt x="19191" y="843"/>
                  </a:cubicBezTo>
                  <a:cubicBezTo>
                    <a:pt x="19379" y="843"/>
                    <a:pt x="19739" y="744"/>
                    <a:pt x="19926" y="744"/>
                  </a:cubicBezTo>
                  <a:cubicBezTo>
                    <a:pt x="19739" y="645"/>
                    <a:pt x="19739" y="446"/>
                    <a:pt x="19551" y="347"/>
                  </a:cubicBezTo>
                  <a:cubicBezTo>
                    <a:pt x="18394" y="116"/>
                    <a:pt x="17705" y="0"/>
                    <a:pt x="172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29" name="Google Shape;3007;p34"/>
            <p:cNvSpPr/>
            <p:nvPr/>
          </p:nvSpPr>
          <p:spPr>
            <a:xfrm>
              <a:off x="482337" y="1435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02" h="21600" fill="norm" stroke="1" extrusionOk="0">
                  <a:moveTo>
                    <a:pt x="4093" y="0"/>
                  </a:moveTo>
                  <a:cubicBezTo>
                    <a:pt x="1008" y="0"/>
                    <a:pt x="-1461" y="4320"/>
                    <a:pt x="1008" y="21600"/>
                  </a:cubicBezTo>
                  <a:cubicBezTo>
                    <a:pt x="20139" y="21600"/>
                    <a:pt x="10882" y="0"/>
                    <a:pt x="40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0" name="Google Shape;3008;p34"/>
            <p:cNvSpPr/>
            <p:nvPr/>
          </p:nvSpPr>
          <p:spPr>
            <a:xfrm>
              <a:off x="486502" y="142274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0" h="21600" fill="norm" stroke="1" extrusionOk="0">
                  <a:moveTo>
                    <a:pt x="2347" y="0"/>
                  </a:moveTo>
                  <a:cubicBezTo>
                    <a:pt x="-5753" y="0"/>
                    <a:pt x="9367" y="21600"/>
                    <a:pt x="13687" y="21600"/>
                  </a:cubicBezTo>
                  <a:cubicBezTo>
                    <a:pt x="15847" y="21600"/>
                    <a:pt x="15847" y="17446"/>
                    <a:pt x="10987" y="4154"/>
                  </a:cubicBezTo>
                  <a:cubicBezTo>
                    <a:pt x="6667" y="831"/>
                    <a:pt x="3967" y="0"/>
                    <a:pt x="23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1" name="Google Shape;3010;p34"/>
            <p:cNvSpPr/>
            <p:nvPr/>
          </p:nvSpPr>
          <p:spPr>
            <a:xfrm>
              <a:off x="491048" y="1404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2" h="21600" fill="norm" stroke="1" extrusionOk="0">
                  <a:moveTo>
                    <a:pt x="628" y="0"/>
                  </a:moveTo>
                  <a:cubicBezTo>
                    <a:pt x="45" y="0"/>
                    <a:pt x="45" y="1800"/>
                    <a:pt x="1212" y="5400"/>
                  </a:cubicBezTo>
                  <a:cubicBezTo>
                    <a:pt x="-3458" y="5400"/>
                    <a:pt x="6466" y="9900"/>
                    <a:pt x="12304" y="12600"/>
                  </a:cubicBezTo>
                  <a:cubicBezTo>
                    <a:pt x="8218" y="7200"/>
                    <a:pt x="2380" y="0"/>
                    <a:pt x="628" y="0"/>
                  </a:cubicBezTo>
                  <a:close/>
                  <a:moveTo>
                    <a:pt x="12304" y="12600"/>
                  </a:moveTo>
                  <a:cubicBezTo>
                    <a:pt x="15807" y="17100"/>
                    <a:pt x="18142" y="21600"/>
                    <a:pt x="18142" y="21600"/>
                  </a:cubicBezTo>
                  <a:cubicBezTo>
                    <a:pt x="18142" y="21600"/>
                    <a:pt x="17558" y="19800"/>
                    <a:pt x="15223" y="16200"/>
                  </a:cubicBezTo>
                  <a:cubicBezTo>
                    <a:pt x="17558" y="16200"/>
                    <a:pt x="15807" y="14400"/>
                    <a:pt x="12304" y="12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2" name="Google Shape;3011;p34"/>
            <p:cNvSpPr/>
            <p:nvPr/>
          </p:nvSpPr>
          <p:spPr>
            <a:xfrm>
              <a:off x="484059" y="1407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66" y="0"/>
                  </a:moveTo>
                  <a:cubicBezTo>
                    <a:pt x="-654" y="0"/>
                    <a:pt x="4386" y="5684"/>
                    <a:pt x="20946" y="21600"/>
                  </a:cubicBezTo>
                  <a:cubicBezTo>
                    <a:pt x="15906" y="12505"/>
                    <a:pt x="78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3" name="Google Shape;3014;p34"/>
            <p:cNvSpPr/>
            <p:nvPr/>
          </p:nvSpPr>
          <p:spPr>
            <a:xfrm>
              <a:off x="484038" y="1343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53" h="21600" fill="norm" stroke="1" extrusionOk="0">
                  <a:moveTo>
                    <a:pt x="2726" y="0"/>
                  </a:moveTo>
                  <a:cubicBezTo>
                    <a:pt x="-1594" y="14400"/>
                    <a:pt x="-154" y="21600"/>
                    <a:pt x="2726" y="21600"/>
                  </a:cubicBezTo>
                  <a:cubicBezTo>
                    <a:pt x="8486" y="21600"/>
                    <a:pt x="20006" y="0"/>
                    <a:pt x="272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4" name="Google Shape;3015;p34"/>
            <p:cNvSpPr/>
            <p:nvPr/>
          </p:nvSpPr>
          <p:spPr>
            <a:xfrm>
              <a:off x="483505" y="1324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0"/>
                  </a:moveTo>
                  <a:cubicBezTo>
                    <a:pt x="3000" y="0"/>
                    <a:pt x="1800" y="1029"/>
                    <a:pt x="0" y="4114"/>
                  </a:cubicBezTo>
                  <a:cubicBezTo>
                    <a:pt x="5400" y="12343"/>
                    <a:pt x="10200" y="21600"/>
                    <a:pt x="15600" y="21600"/>
                  </a:cubicBezTo>
                  <a:cubicBezTo>
                    <a:pt x="17400" y="21600"/>
                    <a:pt x="19800" y="19543"/>
                    <a:pt x="21600" y="16457"/>
                  </a:cubicBezTo>
                  <a:cubicBezTo>
                    <a:pt x="16200" y="16457"/>
                    <a:pt x="10200" y="0"/>
                    <a:pt x="4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5" name="Google Shape;3016;p34"/>
            <p:cNvSpPr/>
            <p:nvPr/>
          </p:nvSpPr>
          <p:spPr>
            <a:xfrm>
              <a:off x="490157" y="1270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0" y="0"/>
                  </a:moveTo>
                  <a:cubicBezTo>
                    <a:pt x="12706" y="14400"/>
                    <a:pt x="20329" y="21600"/>
                    <a:pt x="20753" y="21600"/>
                  </a:cubicBezTo>
                  <a:cubicBezTo>
                    <a:pt x="21600" y="21600"/>
                    <a:pt x="15247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6" name="Google Shape;3017;p34"/>
            <p:cNvSpPr/>
            <p:nvPr/>
          </p:nvSpPr>
          <p:spPr>
            <a:xfrm>
              <a:off x="487074" y="1187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0" h="21600" fill="norm" stroke="1" extrusionOk="0">
                  <a:moveTo>
                    <a:pt x="0" y="0"/>
                  </a:moveTo>
                  <a:cubicBezTo>
                    <a:pt x="21600" y="21600"/>
                    <a:pt x="11270" y="21600"/>
                    <a:pt x="11270" y="21600"/>
                  </a:cubicBezTo>
                  <a:cubicBezTo>
                    <a:pt x="21600" y="216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7" name="Google Shape;3019;p34"/>
            <p:cNvSpPr/>
            <p:nvPr/>
          </p:nvSpPr>
          <p:spPr>
            <a:xfrm>
              <a:off x="530456" y="520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16200" fill="norm" stroke="1" extrusionOk="0">
                  <a:moveTo>
                    <a:pt x="16200" y="16200"/>
                  </a:moveTo>
                  <a:cubicBezTo>
                    <a:pt x="-5400" y="-5400"/>
                    <a:pt x="-5400" y="-5400"/>
                    <a:pt x="16200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8" name="Google Shape;3022;p34"/>
            <p:cNvSpPr/>
            <p:nvPr/>
          </p:nvSpPr>
          <p:spPr>
            <a:xfrm>
              <a:off x="498666" y="909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21600"/>
                    <a:pt x="21600" y="21600"/>
                  </a:cubicBezTo>
                  <a:cubicBezTo>
                    <a:pt x="10800" y="0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39" name="Google Shape;3024;p34"/>
            <p:cNvSpPr/>
            <p:nvPr/>
          </p:nvSpPr>
          <p:spPr>
            <a:xfrm>
              <a:off x="498546" y="8608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68" h="21600" fill="norm" stroke="1" extrusionOk="0">
                  <a:moveTo>
                    <a:pt x="1246" y="0"/>
                  </a:moveTo>
                  <a:cubicBezTo>
                    <a:pt x="1246" y="0"/>
                    <a:pt x="1246" y="5400"/>
                    <a:pt x="1246" y="12600"/>
                  </a:cubicBezTo>
                  <a:cubicBezTo>
                    <a:pt x="3738" y="10800"/>
                    <a:pt x="8722" y="10800"/>
                    <a:pt x="12046" y="10800"/>
                  </a:cubicBezTo>
                  <a:cubicBezTo>
                    <a:pt x="18692" y="10800"/>
                    <a:pt x="21184" y="10800"/>
                    <a:pt x="1246" y="0"/>
                  </a:cubicBezTo>
                  <a:close/>
                  <a:moveTo>
                    <a:pt x="1246" y="12600"/>
                  </a:moveTo>
                  <a:cubicBezTo>
                    <a:pt x="-416" y="14400"/>
                    <a:pt x="-416" y="17100"/>
                    <a:pt x="1246" y="21600"/>
                  </a:cubicBezTo>
                  <a:cubicBezTo>
                    <a:pt x="1246" y="18900"/>
                    <a:pt x="1246" y="15300"/>
                    <a:pt x="1246" y="12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0" name="Google Shape;3025;p34"/>
            <p:cNvSpPr/>
            <p:nvPr/>
          </p:nvSpPr>
          <p:spPr>
            <a:xfrm>
              <a:off x="166426" y="3381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17731" fill="norm" stroke="1" extrusionOk="0">
                  <a:moveTo>
                    <a:pt x="7260" y="0"/>
                  </a:moveTo>
                  <a:cubicBezTo>
                    <a:pt x="2829" y="0"/>
                    <a:pt x="-494" y="2901"/>
                    <a:pt x="60" y="2901"/>
                  </a:cubicBezTo>
                  <a:cubicBezTo>
                    <a:pt x="60" y="2901"/>
                    <a:pt x="614" y="2901"/>
                    <a:pt x="1168" y="2579"/>
                  </a:cubicBezTo>
                  <a:cubicBezTo>
                    <a:pt x="1168" y="21600"/>
                    <a:pt x="14460" y="13863"/>
                    <a:pt x="21106" y="17731"/>
                  </a:cubicBezTo>
                  <a:cubicBezTo>
                    <a:pt x="17783" y="3546"/>
                    <a:pt x="12244" y="0"/>
                    <a:pt x="72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1" name="Google Shape;3026;p34"/>
            <p:cNvSpPr/>
            <p:nvPr/>
          </p:nvSpPr>
          <p:spPr>
            <a:xfrm>
              <a:off x="185167" y="263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600" fill="norm" stroke="1" extrusionOk="0">
                  <a:moveTo>
                    <a:pt x="20008" y="0"/>
                  </a:moveTo>
                  <a:cubicBezTo>
                    <a:pt x="19842" y="0"/>
                    <a:pt x="18678" y="1586"/>
                    <a:pt x="17349" y="4149"/>
                  </a:cubicBezTo>
                  <a:cubicBezTo>
                    <a:pt x="12697" y="7566"/>
                    <a:pt x="8211" y="10861"/>
                    <a:pt x="6549" y="10861"/>
                  </a:cubicBezTo>
                  <a:cubicBezTo>
                    <a:pt x="5552" y="10861"/>
                    <a:pt x="6051" y="9153"/>
                    <a:pt x="9374" y="4149"/>
                  </a:cubicBezTo>
                  <a:cubicBezTo>
                    <a:pt x="1232" y="15498"/>
                    <a:pt x="-1260" y="20868"/>
                    <a:pt x="568" y="20868"/>
                  </a:cubicBezTo>
                  <a:cubicBezTo>
                    <a:pt x="2229" y="20868"/>
                    <a:pt x="7048" y="16719"/>
                    <a:pt x="14026" y="8664"/>
                  </a:cubicBezTo>
                  <a:cubicBezTo>
                    <a:pt x="10537" y="13058"/>
                    <a:pt x="7380" y="19037"/>
                    <a:pt x="7380" y="21600"/>
                  </a:cubicBezTo>
                  <a:cubicBezTo>
                    <a:pt x="17682" y="5614"/>
                    <a:pt x="20340" y="0"/>
                    <a:pt x="2000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2" name="Google Shape;3027;p34"/>
            <p:cNvSpPr/>
            <p:nvPr/>
          </p:nvSpPr>
          <p:spPr>
            <a:xfrm>
              <a:off x="183523" y="2680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9440" y="781"/>
                    <a:pt x="19800" y="1301"/>
                  </a:cubicBezTo>
                  <a:cubicBezTo>
                    <a:pt x="20520" y="1041"/>
                    <a:pt x="20880" y="520"/>
                    <a:pt x="21600" y="0"/>
                  </a:cubicBezTo>
                  <a:close/>
                  <a:moveTo>
                    <a:pt x="19800" y="1301"/>
                  </a:moveTo>
                  <a:cubicBezTo>
                    <a:pt x="12240" y="7547"/>
                    <a:pt x="8280" y="15875"/>
                    <a:pt x="0" y="21600"/>
                  </a:cubicBezTo>
                  <a:cubicBezTo>
                    <a:pt x="12960" y="18737"/>
                    <a:pt x="17280" y="9369"/>
                    <a:pt x="21600" y="3123"/>
                  </a:cubicBezTo>
                  <a:cubicBezTo>
                    <a:pt x="21600" y="3123"/>
                    <a:pt x="20160" y="2342"/>
                    <a:pt x="19800" y="13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3" name="Google Shape;3028;p34"/>
            <p:cNvSpPr/>
            <p:nvPr/>
          </p:nvSpPr>
          <p:spPr>
            <a:xfrm>
              <a:off x="183203" y="2694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8" h="21600" fill="norm" stroke="1" extrusionOk="0">
                  <a:moveTo>
                    <a:pt x="18628" y="0"/>
                  </a:moveTo>
                  <a:cubicBezTo>
                    <a:pt x="17856" y="0"/>
                    <a:pt x="16313" y="1309"/>
                    <a:pt x="11685" y="5236"/>
                  </a:cubicBezTo>
                  <a:cubicBezTo>
                    <a:pt x="2428" y="17018"/>
                    <a:pt x="-658" y="21600"/>
                    <a:pt x="113" y="21600"/>
                  </a:cubicBezTo>
                  <a:cubicBezTo>
                    <a:pt x="2428" y="21600"/>
                    <a:pt x="20942" y="0"/>
                    <a:pt x="1862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4" name="Google Shape;3029;p34"/>
            <p:cNvSpPr/>
            <p:nvPr/>
          </p:nvSpPr>
          <p:spPr>
            <a:xfrm>
              <a:off x="190408" y="2585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9" h="21600" fill="norm" stroke="1" extrusionOk="0">
                  <a:moveTo>
                    <a:pt x="15829" y="0"/>
                  </a:moveTo>
                  <a:cubicBezTo>
                    <a:pt x="9893" y="0"/>
                    <a:pt x="1814" y="20012"/>
                    <a:pt x="0" y="21600"/>
                  </a:cubicBezTo>
                  <a:cubicBezTo>
                    <a:pt x="1979" y="19694"/>
                    <a:pt x="21600" y="4606"/>
                    <a:pt x="17643" y="794"/>
                  </a:cubicBezTo>
                  <a:cubicBezTo>
                    <a:pt x="17148" y="318"/>
                    <a:pt x="16489" y="0"/>
                    <a:pt x="158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5" name="Google Shape;3030;p34"/>
            <p:cNvSpPr/>
            <p:nvPr/>
          </p:nvSpPr>
          <p:spPr>
            <a:xfrm>
              <a:off x="219474" y="2280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20736" y="0"/>
                  </a:moveTo>
                  <a:cubicBezTo>
                    <a:pt x="20736" y="214"/>
                    <a:pt x="0" y="21600"/>
                    <a:pt x="0" y="21600"/>
                  </a:cubicBezTo>
                  <a:cubicBezTo>
                    <a:pt x="0" y="21600"/>
                    <a:pt x="3456" y="18178"/>
                    <a:pt x="12960" y="8982"/>
                  </a:cubicBezTo>
                  <a:cubicBezTo>
                    <a:pt x="19008" y="2566"/>
                    <a:pt x="21600" y="214"/>
                    <a:pt x="207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6" name="Google Shape;3031;p34"/>
            <p:cNvSpPr/>
            <p:nvPr/>
          </p:nvSpPr>
          <p:spPr>
            <a:xfrm>
              <a:off x="231334" y="2198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194"/>
                    <a:pt x="14400" y="6789"/>
                    <a:pt x="21600" y="0"/>
                  </a:cubicBezTo>
                  <a:cubicBezTo>
                    <a:pt x="14400" y="6789"/>
                    <a:pt x="7200" y="14194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7" name="Google Shape;3032;p34"/>
            <p:cNvSpPr/>
            <p:nvPr/>
          </p:nvSpPr>
          <p:spPr>
            <a:xfrm>
              <a:off x="233681" y="2174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958" y="13500"/>
                    <a:pt x="13415" y="8100"/>
                    <a:pt x="21600" y="0"/>
                  </a:cubicBezTo>
                  <a:cubicBezTo>
                    <a:pt x="16143" y="5400"/>
                    <a:pt x="7958" y="13500"/>
                    <a:pt x="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8" name="Google Shape;3033;p34"/>
            <p:cNvSpPr/>
            <p:nvPr/>
          </p:nvSpPr>
          <p:spPr>
            <a:xfrm>
              <a:off x="229829" y="22163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0"/>
                    <a:pt x="10800" y="0"/>
                    <a:pt x="0" y="15247"/>
                  </a:cubicBezTo>
                  <a:cubicBezTo>
                    <a:pt x="0" y="19059"/>
                    <a:pt x="0" y="21600"/>
                    <a:pt x="900" y="21600"/>
                  </a:cubicBezTo>
                  <a:cubicBezTo>
                    <a:pt x="1800" y="21600"/>
                    <a:pt x="6300" y="1143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49" name="Google Shape;3034;p34"/>
            <p:cNvSpPr/>
            <p:nvPr/>
          </p:nvSpPr>
          <p:spPr>
            <a:xfrm>
              <a:off x="230563" y="2209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10800" y="0"/>
                  </a:moveTo>
                  <a:cubicBezTo>
                    <a:pt x="10800" y="10800"/>
                    <a:pt x="0" y="10800"/>
                    <a:pt x="0" y="21600"/>
                  </a:cubicBezTo>
                  <a:cubicBezTo>
                    <a:pt x="10800" y="0"/>
                    <a:pt x="21600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0" name="Google Shape;3035;p34"/>
            <p:cNvSpPr/>
            <p:nvPr/>
          </p:nvSpPr>
          <p:spPr>
            <a:xfrm>
              <a:off x="230044" y="2211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  <a:cubicBezTo>
                    <a:pt x="14400" y="14400"/>
                    <a:pt x="144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1" name="Google Shape;3036;p34"/>
            <p:cNvSpPr/>
            <p:nvPr/>
          </p:nvSpPr>
          <p:spPr>
            <a:xfrm>
              <a:off x="214901" y="2296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686" y="14400"/>
                    <a:pt x="10686" y="0"/>
                    <a:pt x="0" y="21600"/>
                  </a:cubicBezTo>
                  <a:cubicBezTo>
                    <a:pt x="7958" y="21600"/>
                    <a:pt x="13415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2" name="Google Shape;3037;p34"/>
            <p:cNvSpPr/>
            <p:nvPr/>
          </p:nvSpPr>
          <p:spPr>
            <a:xfrm>
              <a:off x="215959" y="2281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3" y="7301"/>
                    <a:pt x="6171" y="14299"/>
                    <a:pt x="0" y="21600"/>
                  </a:cubicBezTo>
                  <a:cubicBezTo>
                    <a:pt x="9257" y="17949"/>
                    <a:pt x="15429" y="10952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3" name="Google Shape;3038;p34"/>
            <p:cNvSpPr/>
            <p:nvPr/>
          </p:nvSpPr>
          <p:spPr>
            <a:xfrm>
              <a:off x="232760" y="2149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4" h="21600" fill="norm" stroke="1" extrusionOk="0">
                  <a:moveTo>
                    <a:pt x="20094" y="0"/>
                  </a:moveTo>
                  <a:cubicBezTo>
                    <a:pt x="6038" y="10200"/>
                    <a:pt x="-1506" y="21600"/>
                    <a:pt x="251" y="21600"/>
                  </a:cubicBezTo>
                  <a:cubicBezTo>
                    <a:pt x="561" y="21600"/>
                    <a:pt x="1491" y="21000"/>
                    <a:pt x="2835" y="19650"/>
                  </a:cubicBezTo>
                  <a:cubicBezTo>
                    <a:pt x="2835" y="19650"/>
                    <a:pt x="2835" y="19650"/>
                    <a:pt x="4075" y="17850"/>
                  </a:cubicBezTo>
                  <a:cubicBezTo>
                    <a:pt x="9036" y="12450"/>
                    <a:pt x="15133" y="7200"/>
                    <a:pt x="200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4" name="Google Shape;3040;p34"/>
            <p:cNvSpPr/>
            <p:nvPr/>
          </p:nvSpPr>
          <p:spPr>
            <a:xfrm>
              <a:off x="241996" y="2096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54" y="7200"/>
                    <a:pt x="6246" y="14400"/>
                    <a:pt x="0" y="21600"/>
                  </a:cubicBezTo>
                  <a:cubicBezTo>
                    <a:pt x="6246" y="21600"/>
                    <a:pt x="216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5" name="Google Shape;3042;p34"/>
            <p:cNvSpPr/>
            <p:nvPr/>
          </p:nvSpPr>
          <p:spPr>
            <a:xfrm>
              <a:off x="224057" y="2211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4" h="21600" fill="norm" stroke="1" extrusionOk="0">
                  <a:moveTo>
                    <a:pt x="18724" y="0"/>
                  </a:moveTo>
                  <a:cubicBezTo>
                    <a:pt x="18279" y="686"/>
                    <a:pt x="17611" y="1029"/>
                    <a:pt x="17165" y="1371"/>
                  </a:cubicBezTo>
                  <a:cubicBezTo>
                    <a:pt x="17611" y="1029"/>
                    <a:pt x="18279" y="686"/>
                    <a:pt x="18724" y="0"/>
                  </a:cubicBezTo>
                  <a:close/>
                  <a:moveTo>
                    <a:pt x="17165" y="1371"/>
                  </a:moveTo>
                  <a:cubicBezTo>
                    <a:pt x="2914" y="14057"/>
                    <a:pt x="-2876" y="21600"/>
                    <a:pt x="1355" y="21600"/>
                  </a:cubicBezTo>
                  <a:cubicBezTo>
                    <a:pt x="2246" y="21600"/>
                    <a:pt x="3582" y="21257"/>
                    <a:pt x="5363" y="20571"/>
                  </a:cubicBezTo>
                  <a:cubicBezTo>
                    <a:pt x="8035" y="16457"/>
                    <a:pt x="8035" y="16457"/>
                    <a:pt x="8035" y="16457"/>
                  </a:cubicBezTo>
                  <a:cubicBezTo>
                    <a:pt x="10485" y="12686"/>
                    <a:pt x="12934" y="5829"/>
                    <a:pt x="17165" y="1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6" name="Google Shape;3043;p34"/>
            <p:cNvSpPr/>
            <p:nvPr/>
          </p:nvSpPr>
          <p:spPr>
            <a:xfrm>
              <a:off x="252444" y="2027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779" y="7750"/>
                    <a:pt x="4947" y="15664"/>
                    <a:pt x="0" y="21600"/>
                  </a:cubicBezTo>
                  <a:cubicBezTo>
                    <a:pt x="4947" y="15664"/>
                    <a:pt x="20611" y="15664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7" name="Google Shape;3044;p34"/>
            <p:cNvSpPr/>
            <p:nvPr/>
          </p:nvSpPr>
          <p:spPr>
            <a:xfrm>
              <a:off x="200748" y="2342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600" fill="norm" stroke="1" extrusionOk="0">
                  <a:moveTo>
                    <a:pt x="20520" y="0"/>
                  </a:moveTo>
                  <a:cubicBezTo>
                    <a:pt x="18360" y="0"/>
                    <a:pt x="11880" y="7200"/>
                    <a:pt x="0" y="21600"/>
                  </a:cubicBezTo>
                  <a:cubicBezTo>
                    <a:pt x="4320" y="16800"/>
                    <a:pt x="6480" y="15600"/>
                    <a:pt x="8640" y="15600"/>
                  </a:cubicBezTo>
                  <a:cubicBezTo>
                    <a:pt x="11880" y="15600"/>
                    <a:pt x="11880" y="21600"/>
                    <a:pt x="11880" y="21600"/>
                  </a:cubicBezTo>
                  <a:cubicBezTo>
                    <a:pt x="18360" y="7200"/>
                    <a:pt x="21600" y="0"/>
                    <a:pt x="205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8" name="Google Shape;3045;p34"/>
            <p:cNvSpPr/>
            <p:nvPr/>
          </p:nvSpPr>
          <p:spPr>
            <a:xfrm>
              <a:off x="259844" y="1993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600" fill="norm" stroke="1" extrusionOk="0">
                  <a:moveTo>
                    <a:pt x="20890" y="0"/>
                  </a:moveTo>
                  <a:cubicBezTo>
                    <a:pt x="15130" y="4393"/>
                    <a:pt x="9610" y="13180"/>
                    <a:pt x="3850" y="17573"/>
                  </a:cubicBezTo>
                  <a:cubicBezTo>
                    <a:pt x="250" y="20136"/>
                    <a:pt x="-710" y="21600"/>
                    <a:pt x="490" y="21600"/>
                  </a:cubicBezTo>
                  <a:cubicBezTo>
                    <a:pt x="2650" y="21600"/>
                    <a:pt x="13210" y="15010"/>
                    <a:pt x="2089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59" name="Google Shape;3046;p34"/>
            <p:cNvSpPr/>
            <p:nvPr/>
          </p:nvSpPr>
          <p:spPr>
            <a:xfrm>
              <a:off x="268894" y="1958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600" fill="norm" stroke="1" extrusionOk="0">
                  <a:moveTo>
                    <a:pt x="21246" y="0"/>
                  </a:moveTo>
                  <a:cubicBezTo>
                    <a:pt x="7334" y="13239"/>
                    <a:pt x="-354" y="21600"/>
                    <a:pt x="12" y="21600"/>
                  </a:cubicBezTo>
                  <a:cubicBezTo>
                    <a:pt x="378" y="21600"/>
                    <a:pt x="7334" y="15329"/>
                    <a:pt x="2124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0" name="Google Shape;3049;p34"/>
            <p:cNvSpPr/>
            <p:nvPr/>
          </p:nvSpPr>
          <p:spPr>
            <a:xfrm>
              <a:off x="505063" y="4186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7301" y="16755"/>
                    <a:pt x="14603" y="969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1" name="Google Shape;3050;p34"/>
            <p:cNvSpPr/>
            <p:nvPr/>
          </p:nvSpPr>
          <p:spPr>
            <a:xfrm>
              <a:off x="191751" y="45814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9600" y="0"/>
                  </a:moveTo>
                  <a:cubicBezTo>
                    <a:pt x="-12000" y="0"/>
                    <a:pt x="9600" y="10800"/>
                    <a:pt x="9600" y="21600"/>
                  </a:cubicBezTo>
                  <a:lnTo>
                    <a:pt x="9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2" name="Google Shape;3051;p34"/>
            <p:cNvSpPr/>
            <p:nvPr/>
          </p:nvSpPr>
          <p:spPr>
            <a:xfrm>
              <a:off x="305262" y="1847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6" h="21600" fill="norm" stroke="1" extrusionOk="0">
                  <a:moveTo>
                    <a:pt x="19276" y="0"/>
                  </a:moveTo>
                  <a:cubicBezTo>
                    <a:pt x="-299" y="14400"/>
                    <a:pt x="-2324" y="21600"/>
                    <a:pt x="1726" y="21600"/>
                  </a:cubicBezTo>
                  <a:cubicBezTo>
                    <a:pt x="5776" y="21600"/>
                    <a:pt x="15226" y="14400"/>
                    <a:pt x="192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3" name="Google Shape;3053;p34"/>
            <p:cNvSpPr/>
            <p:nvPr/>
          </p:nvSpPr>
          <p:spPr>
            <a:xfrm>
              <a:off x="303659" y="1848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0"/>
                    <a:pt x="10800" y="0"/>
                    <a:pt x="0" y="21600"/>
                  </a:cubicBezTo>
                  <a:cubicBezTo>
                    <a:pt x="7200" y="21600"/>
                    <a:pt x="144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4" name="Google Shape;3054;p34"/>
            <p:cNvSpPr/>
            <p:nvPr/>
          </p:nvSpPr>
          <p:spPr>
            <a:xfrm>
              <a:off x="301939" y="1856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400"/>
                    <a:pt x="0" y="21600"/>
                    <a:pt x="2700" y="21600"/>
                  </a:cubicBezTo>
                  <a:cubicBezTo>
                    <a:pt x="5400" y="21600"/>
                    <a:pt x="10800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5" name="Google Shape;3055;p34"/>
            <p:cNvSpPr/>
            <p:nvPr/>
          </p:nvSpPr>
          <p:spPr>
            <a:xfrm>
              <a:off x="306652" y="1845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43" y="0"/>
                    <a:pt x="7958" y="15247"/>
                    <a:pt x="0" y="15247"/>
                  </a:cubicBezTo>
                  <a:cubicBezTo>
                    <a:pt x="2274" y="20329"/>
                    <a:pt x="4547" y="21600"/>
                    <a:pt x="7048" y="21600"/>
                  </a:cubicBezTo>
                  <a:cubicBezTo>
                    <a:pt x="12505" y="21600"/>
                    <a:pt x="17735" y="1143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6" name="Google Shape;3056;p34"/>
            <p:cNvSpPr/>
            <p:nvPr/>
          </p:nvSpPr>
          <p:spPr>
            <a:xfrm>
              <a:off x="519922" y="3023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9643" y="0"/>
                  </a:moveTo>
                  <a:cubicBezTo>
                    <a:pt x="-2894" y="4845"/>
                    <a:pt x="-2894" y="8378"/>
                    <a:pt x="7830" y="14434"/>
                  </a:cubicBezTo>
                  <a:cubicBezTo>
                    <a:pt x="7830" y="14636"/>
                    <a:pt x="8133" y="15241"/>
                    <a:pt x="8435" y="15847"/>
                  </a:cubicBezTo>
                  <a:cubicBezTo>
                    <a:pt x="8284" y="15746"/>
                    <a:pt x="8133" y="15645"/>
                    <a:pt x="7830" y="15645"/>
                  </a:cubicBezTo>
                  <a:cubicBezTo>
                    <a:pt x="9643" y="18370"/>
                    <a:pt x="10247" y="19379"/>
                    <a:pt x="10247" y="19379"/>
                  </a:cubicBezTo>
                  <a:cubicBezTo>
                    <a:pt x="10398" y="19379"/>
                    <a:pt x="9190" y="17260"/>
                    <a:pt x="8435" y="15847"/>
                  </a:cubicBezTo>
                  <a:cubicBezTo>
                    <a:pt x="11758" y="17058"/>
                    <a:pt x="15232" y="19379"/>
                    <a:pt x="18706" y="21600"/>
                  </a:cubicBezTo>
                  <a:cubicBezTo>
                    <a:pt x="13268" y="14434"/>
                    <a:pt x="9643" y="7267"/>
                    <a:pt x="96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7" name="Google Shape;3057;p34"/>
            <p:cNvSpPr/>
            <p:nvPr/>
          </p:nvSpPr>
          <p:spPr>
            <a:xfrm>
              <a:off x="393622" y="67292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34" h="21600" fill="norm" stroke="1" extrusionOk="0">
                  <a:moveTo>
                    <a:pt x="8640" y="0"/>
                  </a:moveTo>
                  <a:cubicBezTo>
                    <a:pt x="8640" y="8100"/>
                    <a:pt x="0" y="16200"/>
                    <a:pt x="0" y="16200"/>
                  </a:cubicBezTo>
                  <a:cubicBezTo>
                    <a:pt x="0" y="20250"/>
                    <a:pt x="1440" y="21600"/>
                    <a:pt x="3600" y="21600"/>
                  </a:cubicBezTo>
                  <a:cubicBezTo>
                    <a:pt x="10080" y="21600"/>
                    <a:pt x="21600" y="6075"/>
                    <a:pt x="86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8" name="Google Shape;3061;p34"/>
            <p:cNvSpPr/>
            <p:nvPr/>
          </p:nvSpPr>
          <p:spPr>
            <a:xfrm>
              <a:off x="393622" y="643891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34" h="21600" fill="norm" stroke="1" extrusionOk="0">
                  <a:moveTo>
                    <a:pt x="8640" y="0"/>
                  </a:moveTo>
                  <a:cubicBezTo>
                    <a:pt x="8640" y="8100"/>
                    <a:pt x="0" y="16200"/>
                    <a:pt x="0" y="16200"/>
                  </a:cubicBezTo>
                  <a:cubicBezTo>
                    <a:pt x="0" y="20250"/>
                    <a:pt x="1440" y="21600"/>
                    <a:pt x="3600" y="21600"/>
                  </a:cubicBezTo>
                  <a:cubicBezTo>
                    <a:pt x="10080" y="21600"/>
                    <a:pt x="21600" y="6075"/>
                    <a:pt x="86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69" name="Google Shape;3071;p34"/>
            <p:cNvSpPr/>
            <p:nvPr/>
          </p:nvSpPr>
          <p:spPr>
            <a:xfrm>
              <a:off x="504247" y="3954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8" h="21600" fill="norm" stroke="1" extrusionOk="0">
                  <a:moveTo>
                    <a:pt x="19468" y="0"/>
                  </a:moveTo>
                  <a:cubicBezTo>
                    <a:pt x="6508" y="12960"/>
                    <a:pt x="-2132" y="21600"/>
                    <a:pt x="460" y="21600"/>
                  </a:cubicBezTo>
                  <a:cubicBezTo>
                    <a:pt x="1324" y="21600"/>
                    <a:pt x="7372" y="18144"/>
                    <a:pt x="19468" y="10368"/>
                  </a:cubicBezTo>
                  <a:cubicBezTo>
                    <a:pt x="19468" y="10368"/>
                    <a:pt x="19468" y="0"/>
                    <a:pt x="1946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0" name="Google Shape;3074;p34"/>
            <p:cNvSpPr/>
            <p:nvPr/>
          </p:nvSpPr>
          <p:spPr>
            <a:xfrm>
              <a:off x="161338" y="4005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6200"/>
                    <a:pt x="21600" y="21600"/>
                  </a:cubicBezTo>
                  <a:cubicBezTo>
                    <a:pt x="21600" y="10800"/>
                    <a:pt x="0" y="5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1" name="Google Shape;3075;p34"/>
            <p:cNvSpPr/>
            <p:nvPr/>
          </p:nvSpPr>
          <p:spPr>
            <a:xfrm>
              <a:off x="520946" y="3681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1600" fill="norm" stroke="1" extrusionOk="0">
                  <a:moveTo>
                    <a:pt x="18000" y="0"/>
                  </a:moveTo>
                  <a:cubicBezTo>
                    <a:pt x="18000" y="0"/>
                    <a:pt x="0" y="14850"/>
                    <a:pt x="0" y="21600"/>
                  </a:cubicBezTo>
                  <a:cubicBezTo>
                    <a:pt x="18000" y="5400"/>
                    <a:pt x="21600" y="0"/>
                    <a:pt x="18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2" name="Google Shape;3077;p34"/>
            <p:cNvSpPr/>
            <p:nvPr/>
          </p:nvSpPr>
          <p:spPr>
            <a:xfrm>
              <a:off x="418374" y="7573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5" h="21600" fill="norm" stroke="1" extrusionOk="0">
                  <a:moveTo>
                    <a:pt x="17673" y="0"/>
                  </a:moveTo>
                  <a:cubicBezTo>
                    <a:pt x="16691" y="0"/>
                    <a:pt x="14727" y="540"/>
                    <a:pt x="11782" y="2160"/>
                  </a:cubicBezTo>
                  <a:cubicBezTo>
                    <a:pt x="11782" y="8640"/>
                    <a:pt x="0" y="15120"/>
                    <a:pt x="0" y="21600"/>
                  </a:cubicBezTo>
                  <a:cubicBezTo>
                    <a:pt x="17673" y="7020"/>
                    <a:pt x="21600" y="0"/>
                    <a:pt x="1767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3" name="Google Shape;3078;p34"/>
            <p:cNvSpPr/>
            <p:nvPr/>
          </p:nvSpPr>
          <p:spPr>
            <a:xfrm>
              <a:off x="447181" y="54467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3" h="21600" fill="norm" stroke="1" extrusionOk="0">
                  <a:moveTo>
                    <a:pt x="13745" y="0"/>
                  </a:moveTo>
                  <a:cubicBezTo>
                    <a:pt x="11782" y="0"/>
                    <a:pt x="7855" y="1490"/>
                    <a:pt x="0" y="3724"/>
                  </a:cubicBezTo>
                  <a:cubicBezTo>
                    <a:pt x="0" y="12662"/>
                    <a:pt x="0" y="21600"/>
                    <a:pt x="0" y="21600"/>
                  </a:cubicBezTo>
                  <a:cubicBezTo>
                    <a:pt x="17673" y="8193"/>
                    <a:pt x="21600" y="0"/>
                    <a:pt x="1374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4" name="Google Shape;3079;p34"/>
            <p:cNvSpPr/>
            <p:nvPr/>
          </p:nvSpPr>
          <p:spPr>
            <a:xfrm>
              <a:off x="448740" y="5917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0" y="18477"/>
                    <a:pt x="21600" y="21600"/>
                  </a:cubicBezTo>
                  <a:cubicBezTo>
                    <a:pt x="10800" y="15354"/>
                    <a:pt x="0" y="767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5" name="Google Shape;3080;p34"/>
            <p:cNvSpPr/>
            <p:nvPr/>
          </p:nvSpPr>
          <p:spPr>
            <a:xfrm>
              <a:off x="339087" y="17589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709" y="21600"/>
                    <a:pt x="17244" y="21600"/>
                    <a:pt x="21600" y="21600"/>
                  </a:cubicBezTo>
                  <a:cubicBezTo>
                    <a:pt x="15066" y="21600"/>
                    <a:pt x="635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6" name="Google Shape;3081;p34"/>
            <p:cNvSpPr/>
            <p:nvPr/>
          </p:nvSpPr>
          <p:spPr>
            <a:xfrm>
              <a:off x="378548" y="1720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93" y="0"/>
                    <a:pt x="4393" y="0"/>
                    <a:pt x="8420" y="7200"/>
                  </a:cubicBezTo>
                  <a:cubicBezTo>
                    <a:pt x="8420" y="7200"/>
                    <a:pt x="8420" y="14400"/>
                    <a:pt x="4393" y="14400"/>
                  </a:cubicBezTo>
                  <a:cubicBezTo>
                    <a:pt x="12814" y="14400"/>
                    <a:pt x="17207" y="14400"/>
                    <a:pt x="21600" y="21600"/>
                  </a:cubicBezTo>
                  <a:cubicBezTo>
                    <a:pt x="17207" y="14400"/>
                    <a:pt x="17207" y="7200"/>
                    <a:pt x="12814" y="7200"/>
                  </a:cubicBezTo>
                  <a:lnTo>
                    <a:pt x="17207" y="7200"/>
                  </a:lnTo>
                  <a:cubicBezTo>
                    <a:pt x="21600" y="7200"/>
                    <a:pt x="21600" y="7200"/>
                    <a:pt x="84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7" name="Google Shape;3082;p34"/>
            <p:cNvSpPr/>
            <p:nvPr/>
          </p:nvSpPr>
          <p:spPr>
            <a:xfrm>
              <a:off x="349751" y="1767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21600" fill="norm" stroke="1" extrusionOk="0">
                  <a:moveTo>
                    <a:pt x="60" y="0"/>
                  </a:moveTo>
                  <a:cubicBezTo>
                    <a:pt x="-566" y="0"/>
                    <a:pt x="3608" y="5891"/>
                    <a:pt x="17695" y="21600"/>
                  </a:cubicBezTo>
                  <a:cubicBezTo>
                    <a:pt x="21034" y="21600"/>
                    <a:pt x="1104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8" name="Google Shape;3084;p34"/>
            <p:cNvSpPr/>
            <p:nvPr/>
          </p:nvSpPr>
          <p:spPr>
            <a:xfrm>
              <a:off x="340144" y="17377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0"/>
                    <a:pt x="12343" y="21600"/>
                    <a:pt x="18514" y="21600"/>
                  </a:cubicBezTo>
                  <a:lnTo>
                    <a:pt x="21600" y="21600"/>
                  </a:lnTo>
                  <a:cubicBezTo>
                    <a:pt x="15429" y="21600"/>
                    <a:pt x="925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79" name="Google Shape;3085;p34"/>
            <p:cNvSpPr/>
            <p:nvPr/>
          </p:nvSpPr>
          <p:spPr>
            <a:xfrm>
              <a:off x="327276" y="172790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99" h="21600" fill="norm" stroke="1" extrusionOk="0">
                  <a:moveTo>
                    <a:pt x="152" y="0"/>
                  </a:moveTo>
                  <a:cubicBezTo>
                    <a:pt x="-742" y="17280"/>
                    <a:pt x="2461" y="21600"/>
                    <a:pt x="5887" y="21600"/>
                  </a:cubicBezTo>
                  <a:cubicBezTo>
                    <a:pt x="12814" y="21600"/>
                    <a:pt x="20858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0" name="Google Shape;3086;p34"/>
            <p:cNvSpPr/>
            <p:nvPr/>
          </p:nvSpPr>
          <p:spPr>
            <a:xfrm>
              <a:off x="337582" y="173345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420" y="21600"/>
                    <a:pt x="12814" y="21600"/>
                    <a:pt x="21600" y="21600"/>
                  </a:cubicBezTo>
                  <a:cubicBezTo>
                    <a:pt x="12814" y="21600"/>
                    <a:pt x="439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1" name="Google Shape;3087;p34"/>
            <p:cNvSpPr/>
            <p:nvPr/>
          </p:nvSpPr>
          <p:spPr>
            <a:xfrm>
              <a:off x="519363" y="3107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57" y="14400"/>
                    <a:pt x="15429" y="19800"/>
                    <a:pt x="19131" y="21600"/>
                  </a:cubicBezTo>
                  <a:cubicBezTo>
                    <a:pt x="12343" y="16200"/>
                    <a:pt x="6171" y="0"/>
                    <a:pt x="0" y="0"/>
                  </a:cubicBezTo>
                  <a:close/>
                  <a:moveTo>
                    <a:pt x="19131" y="21600"/>
                  </a:moveTo>
                  <a:cubicBezTo>
                    <a:pt x="19749" y="21600"/>
                    <a:pt x="20983" y="21600"/>
                    <a:pt x="21600" y="21600"/>
                  </a:cubicBezTo>
                  <a:cubicBezTo>
                    <a:pt x="21600" y="21600"/>
                    <a:pt x="20983" y="21600"/>
                    <a:pt x="19131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2" name="Google Shape;3089;p34"/>
            <p:cNvSpPr/>
            <p:nvPr/>
          </p:nvSpPr>
          <p:spPr>
            <a:xfrm>
              <a:off x="511572" y="2790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5" h="21600" fill="norm" stroke="1" extrusionOk="0">
                  <a:moveTo>
                    <a:pt x="815" y="0"/>
                  </a:moveTo>
                  <a:cubicBezTo>
                    <a:pt x="-2425" y="0"/>
                    <a:pt x="4055" y="13642"/>
                    <a:pt x="19175" y="21600"/>
                  </a:cubicBezTo>
                  <a:cubicBezTo>
                    <a:pt x="9455" y="5684"/>
                    <a:pt x="2975" y="0"/>
                    <a:pt x="8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3" name="Google Shape;3091;p34"/>
            <p:cNvSpPr/>
            <p:nvPr/>
          </p:nvSpPr>
          <p:spPr>
            <a:xfrm>
              <a:off x="385590" y="17782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0800"/>
                    <a:pt x="14400" y="10800"/>
                    <a:pt x="21600" y="21600"/>
                  </a:cubicBezTo>
                  <a:cubicBezTo>
                    <a:pt x="14400" y="10800"/>
                    <a:pt x="72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4" name="Google Shape;3092;p34"/>
            <p:cNvSpPr/>
            <p:nvPr/>
          </p:nvSpPr>
          <p:spPr>
            <a:xfrm>
              <a:off x="255006" y="6230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5" y="21600"/>
                    <a:pt x="11030" y="21600"/>
                    <a:pt x="21600" y="21600"/>
                  </a:cubicBezTo>
                  <a:cubicBezTo>
                    <a:pt x="16085" y="21600"/>
                    <a:pt x="1103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5" name="Google Shape;3094;p34"/>
            <p:cNvSpPr/>
            <p:nvPr/>
          </p:nvSpPr>
          <p:spPr>
            <a:xfrm>
              <a:off x="322851" y="5065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37" y="9257"/>
                    <a:pt x="3638" y="13886"/>
                    <a:pt x="6821" y="13886"/>
                  </a:cubicBezTo>
                  <a:cubicBezTo>
                    <a:pt x="4775" y="10800"/>
                    <a:pt x="2501" y="6171"/>
                    <a:pt x="0" y="0"/>
                  </a:cubicBezTo>
                  <a:close/>
                  <a:moveTo>
                    <a:pt x="21600" y="0"/>
                  </a:moveTo>
                  <a:cubicBezTo>
                    <a:pt x="16143" y="9257"/>
                    <a:pt x="11596" y="13886"/>
                    <a:pt x="7731" y="13886"/>
                  </a:cubicBezTo>
                  <a:cubicBezTo>
                    <a:pt x="7503" y="13886"/>
                    <a:pt x="7048" y="13886"/>
                    <a:pt x="6821" y="13886"/>
                  </a:cubicBezTo>
                  <a:cubicBezTo>
                    <a:pt x="10004" y="20057"/>
                    <a:pt x="12505" y="21600"/>
                    <a:pt x="14324" y="21600"/>
                  </a:cubicBezTo>
                  <a:cubicBezTo>
                    <a:pt x="18644" y="21600"/>
                    <a:pt x="20008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6" name="Google Shape;3096;p34"/>
            <p:cNvSpPr/>
            <p:nvPr/>
          </p:nvSpPr>
          <p:spPr>
            <a:xfrm>
              <a:off x="246046" y="5916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270" y="10891"/>
                    <a:pt x="11270" y="19422"/>
                    <a:pt x="21600" y="21600"/>
                  </a:cubicBezTo>
                  <a:cubicBezTo>
                    <a:pt x="11270" y="15247"/>
                    <a:pt x="11270" y="65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7" name="Google Shape;3098;p34"/>
            <p:cNvSpPr/>
            <p:nvPr/>
          </p:nvSpPr>
          <p:spPr>
            <a:xfrm>
              <a:off x="164743" y="3572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21600" y="144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8" name="Google Shape;3099;p34"/>
            <p:cNvSpPr/>
            <p:nvPr/>
          </p:nvSpPr>
          <p:spPr>
            <a:xfrm>
              <a:off x="241978" y="5436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21600" y="21600"/>
                  </a:cubicBezTo>
                  <a:cubicBezTo>
                    <a:pt x="21600" y="7200"/>
                    <a:pt x="216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89" name="Google Shape;3100;p34"/>
            <p:cNvSpPr/>
            <p:nvPr/>
          </p:nvSpPr>
          <p:spPr>
            <a:xfrm>
              <a:off x="233663" y="5091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7200"/>
                    <a:pt x="10800" y="14400"/>
                    <a:pt x="10800" y="14400"/>
                  </a:cubicBezTo>
                  <a:cubicBezTo>
                    <a:pt x="10800" y="21600"/>
                    <a:pt x="21600" y="21600"/>
                    <a:pt x="21600" y="21600"/>
                  </a:cubicBezTo>
                  <a:cubicBezTo>
                    <a:pt x="21600" y="14400"/>
                    <a:pt x="10800" y="7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0" name="Google Shape;3101;p34"/>
            <p:cNvSpPr/>
            <p:nvPr/>
          </p:nvSpPr>
          <p:spPr>
            <a:xfrm>
              <a:off x="304716" y="1794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7" y="0"/>
                  </a:moveTo>
                  <a:cubicBezTo>
                    <a:pt x="18477" y="1029"/>
                    <a:pt x="18477" y="1029"/>
                    <a:pt x="18477" y="1029"/>
                  </a:cubicBezTo>
                  <a:cubicBezTo>
                    <a:pt x="19518" y="1029"/>
                    <a:pt x="20559" y="0"/>
                    <a:pt x="21600" y="0"/>
                  </a:cubicBezTo>
                  <a:close/>
                  <a:moveTo>
                    <a:pt x="18477" y="1029"/>
                  </a:moveTo>
                  <a:cubicBezTo>
                    <a:pt x="10930" y="3086"/>
                    <a:pt x="5465" y="12343"/>
                    <a:pt x="0" y="12343"/>
                  </a:cubicBezTo>
                  <a:cubicBezTo>
                    <a:pt x="0" y="18514"/>
                    <a:pt x="1561" y="21600"/>
                    <a:pt x="3904" y="21600"/>
                  </a:cubicBezTo>
                  <a:cubicBezTo>
                    <a:pt x="6246" y="21600"/>
                    <a:pt x="9369" y="18514"/>
                    <a:pt x="12492" y="12343"/>
                  </a:cubicBezTo>
                  <a:cubicBezTo>
                    <a:pt x="15354" y="12343"/>
                    <a:pt x="15354" y="12343"/>
                    <a:pt x="18477" y="10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1" name="Google Shape;3102;p34"/>
            <p:cNvSpPr/>
            <p:nvPr/>
          </p:nvSpPr>
          <p:spPr>
            <a:xfrm>
              <a:off x="293624" y="1829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60" y="11270"/>
                    <a:pt x="8640" y="11270"/>
                    <a:pt x="0" y="21600"/>
                  </a:cubicBezTo>
                  <a:cubicBezTo>
                    <a:pt x="8640" y="21600"/>
                    <a:pt x="12960" y="1127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2" name="Google Shape;3105;p34"/>
            <p:cNvSpPr/>
            <p:nvPr/>
          </p:nvSpPr>
          <p:spPr>
            <a:xfrm>
              <a:off x="301341" y="185261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9" h="21600" fill="norm" stroke="1" extrusionOk="0">
                  <a:moveTo>
                    <a:pt x="0" y="0"/>
                  </a:moveTo>
                  <a:cubicBezTo>
                    <a:pt x="7902" y="15709"/>
                    <a:pt x="13171" y="21600"/>
                    <a:pt x="15805" y="21600"/>
                  </a:cubicBezTo>
                  <a:cubicBezTo>
                    <a:pt x="21600" y="21600"/>
                    <a:pt x="18439" y="0"/>
                    <a:pt x="1843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3" name="Google Shape;3106;p34"/>
            <p:cNvSpPr/>
            <p:nvPr/>
          </p:nvSpPr>
          <p:spPr>
            <a:xfrm>
              <a:off x="161768" y="174606"/>
              <a:ext cx="367113" cy="64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1238" y="10"/>
                  </a:moveTo>
                  <a:cubicBezTo>
                    <a:pt x="11246" y="10"/>
                    <a:pt x="11296" y="13"/>
                    <a:pt x="11359" y="21"/>
                  </a:cubicBezTo>
                  <a:cubicBezTo>
                    <a:pt x="11259" y="13"/>
                    <a:pt x="11227" y="10"/>
                    <a:pt x="11238" y="10"/>
                  </a:cubicBezTo>
                  <a:close/>
                  <a:moveTo>
                    <a:pt x="9637" y="193"/>
                  </a:moveTo>
                  <a:cubicBezTo>
                    <a:pt x="9637" y="193"/>
                    <a:pt x="9637" y="193"/>
                    <a:pt x="9633" y="193"/>
                  </a:cubicBezTo>
                  <a:cubicBezTo>
                    <a:pt x="9637" y="193"/>
                    <a:pt x="9639" y="193"/>
                    <a:pt x="9637" y="193"/>
                  </a:cubicBezTo>
                  <a:close/>
                  <a:moveTo>
                    <a:pt x="11110" y="214"/>
                  </a:moveTo>
                  <a:cubicBezTo>
                    <a:pt x="11156" y="216"/>
                    <a:pt x="11202" y="219"/>
                    <a:pt x="11244" y="219"/>
                  </a:cubicBezTo>
                  <a:cubicBezTo>
                    <a:pt x="11263" y="219"/>
                    <a:pt x="11282" y="219"/>
                    <a:pt x="11298" y="217"/>
                  </a:cubicBezTo>
                  <a:cubicBezTo>
                    <a:pt x="11236" y="215"/>
                    <a:pt x="11173" y="214"/>
                    <a:pt x="11110" y="214"/>
                  </a:cubicBezTo>
                  <a:close/>
                  <a:moveTo>
                    <a:pt x="12710" y="240"/>
                  </a:moveTo>
                  <a:cubicBezTo>
                    <a:pt x="12757" y="240"/>
                    <a:pt x="12803" y="244"/>
                    <a:pt x="12855" y="250"/>
                  </a:cubicBezTo>
                  <a:cubicBezTo>
                    <a:pt x="12780" y="265"/>
                    <a:pt x="12731" y="279"/>
                    <a:pt x="12681" y="308"/>
                  </a:cubicBezTo>
                  <a:cubicBezTo>
                    <a:pt x="12681" y="309"/>
                    <a:pt x="12677" y="311"/>
                    <a:pt x="12669" y="311"/>
                  </a:cubicBezTo>
                  <a:cubicBezTo>
                    <a:pt x="12623" y="311"/>
                    <a:pt x="12463" y="277"/>
                    <a:pt x="12505" y="265"/>
                  </a:cubicBezTo>
                  <a:cubicBezTo>
                    <a:pt x="12579" y="248"/>
                    <a:pt x="12643" y="240"/>
                    <a:pt x="12710" y="240"/>
                  </a:cubicBezTo>
                  <a:close/>
                  <a:moveTo>
                    <a:pt x="13530" y="337"/>
                  </a:moveTo>
                  <a:cubicBezTo>
                    <a:pt x="13576" y="343"/>
                    <a:pt x="13622" y="353"/>
                    <a:pt x="13668" y="365"/>
                  </a:cubicBezTo>
                  <a:cubicBezTo>
                    <a:pt x="13622" y="350"/>
                    <a:pt x="13582" y="337"/>
                    <a:pt x="13530" y="337"/>
                  </a:cubicBezTo>
                  <a:close/>
                  <a:moveTo>
                    <a:pt x="13668" y="365"/>
                  </a:moveTo>
                  <a:cubicBezTo>
                    <a:pt x="13685" y="370"/>
                    <a:pt x="13701" y="375"/>
                    <a:pt x="13720" y="378"/>
                  </a:cubicBezTo>
                  <a:cubicBezTo>
                    <a:pt x="13704" y="373"/>
                    <a:pt x="13685" y="369"/>
                    <a:pt x="13668" y="365"/>
                  </a:cubicBezTo>
                  <a:close/>
                  <a:moveTo>
                    <a:pt x="11114" y="62"/>
                  </a:moveTo>
                  <a:cubicBezTo>
                    <a:pt x="11317" y="62"/>
                    <a:pt x="11468" y="81"/>
                    <a:pt x="11483" y="135"/>
                  </a:cubicBezTo>
                  <a:cubicBezTo>
                    <a:pt x="11495" y="191"/>
                    <a:pt x="11416" y="213"/>
                    <a:pt x="11298" y="217"/>
                  </a:cubicBezTo>
                  <a:cubicBezTo>
                    <a:pt x="11701" y="231"/>
                    <a:pt x="12109" y="279"/>
                    <a:pt x="12457" y="323"/>
                  </a:cubicBezTo>
                  <a:cubicBezTo>
                    <a:pt x="12407" y="327"/>
                    <a:pt x="12346" y="330"/>
                    <a:pt x="12279" y="330"/>
                  </a:cubicBezTo>
                  <a:cubicBezTo>
                    <a:pt x="12013" y="330"/>
                    <a:pt x="11652" y="294"/>
                    <a:pt x="11533" y="294"/>
                  </a:cubicBezTo>
                  <a:cubicBezTo>
                    <a:pt x="11424" y="294"/>
                    <a:pt x="10670" y="384"/>
                    <a:pt x="10255" y="384"/>
                  </a:cubicBezTo>
                  <a:cubicBezTo>
                    <a:pt x="10100" y="384"/>
                    <a:pt x="9993" y="372"/>
                    <a:pt x="9987" y="337"/>
                  </a:cubicBezTo>
                  <a:cubicBezTo>
                    <a:pt x="9955" y="255"/>
                    <a:pt x="10071" y="231"/>
                    <a:pt x="10230" y="231"/>
                  </a:cubicBezTo>
                  <a:cubicBezTo>
                    <a:pt x="10324" y="231"/>
                    <a:pt x="10433" y="239"/>
                    <a:pt x="10536" y="250"/>
                  </a:cubicBezTo>
                  <a:cubicBezTo>
                    <a:pt x="10714" y="225"/>
                    <a:pt x="10907" y="214"/>
                    <a:pt x="11101" y="214"/>
                  </a:cubicBezTo>
                  <a:cubicBezTo>
                    <a:pt x="11106" y="214"/>
                    <a:pt x="11108" y="214"/>
                    <a:pt x="11110" y="214"/>
                  </a:cubicBezTo>
                  <a:cubicBezTo>
                    <a:pt x="11026" y="209"/>
                    <a:pt x="10938" y="201"/>
                    <a:pt x="10861" y="193"/>
                  </a:cubicBezTo>
                  <a:cubicBezTo>
                    <a:pt x="10622" y="221"/>
                    <a:pt x="10398" y="225"/>
                    <a:pt x="10165" y="225"/>
                  </a:cubicBezTo>
                  <a:cubicBezTo>
                    <a:pt x="10087" y="225"/>
                    <a:pt x="10008" y="225"/>
                    <a:pt x="9926" y="225"/>
                  </a:cubicBezTo>
                  <a:cubicBezTo>
                    <a:pt x="9769" y="225"/>
                    <a:pt x="9604" y="226"/>
                    <a:pt x="9425" y="236"/>
                  </a:cubicBezTo>
                  <a:cubicBezTo>
                    <a:pt x="9482" y="231"/>
                    <a:pt x="9610" y="199"/>
                    <a:pt x="9633" y="193"/>
                  </a:cubicBezTo>
                  <a:cubicBezTo>
                    <a:pt x="9597" y="199"/>
                    <a:pt x="9384" y="222"/>
                    <a:pt x="9325" y="233"/>
                  </a:cubicBezTo>
                  <a:cubicBezTo>
                    <a:pt x="9308" y="232"/>
                    <a:pt x="9289" y="232"/>
                    <a:pt x="9273" y="232"/>
                  </a:cubicBezTo>
                  <a:cubicBezTo>
                    <a:pt x="9088" y="232"/>
                    <a:pt x="8904" y="260"/>
                    <a:pt x="8740" y="308"/>
                  </a:cubicBezTo>
                  <a:cubicBezTo>
                    <a:pt x="9113" y="164"/>
                    <a:pt x="9587" y="207"/>
                    <a:pt x="9861" y="150"/>
                  </a:cubicBezTo>
                  <a:cubicBezTo>
                    <a:pt x="9981" y="150"/>
                    <a:pt x="10674" y="62"/>
                    <a:pt x="11114" y="62"/>
                  </a:cubicBezTo>
                  <a:close/>
                  <a:moveTo>
                    <a:pt x="8321" y="388"/>
                  </a:moveTo>
                  <a:cubicBezTo>
                    <a:pt x="8336" y="388"/>
                    <a:pt x="8351" y="390"/>
                    <a:pt x="8365" y="394"/>
                  </a:cubicBezTo>
                  <a:cubicBezTo>
                    <a:pt x="8315" y="394"/>
                    <a:pt x="8265" y="394"/>
                    <a:pt x="8217" y="408"/>
                  </a:cubicBezTo>
                  <a:cubicBezTo>
                    <a:pt x="8250" y="399"/>
                    <a:pt x="8286" y="388"/>
                    <a:pt x="8321" y="388"/>
                  </a:cubicBezTo>
                  <a:close/>
                  <a:moveTo>
                    <a:pt x="12905" y="236"/>
                  </a:moveTo>
                  <a:cubicBezTo>
                    <a:pt x="13230" y="250"/>
                    <a:pt x="13530" y="265"/>
                    <a:pt x="13729" y="379"/>
                  </a:cubicBezTo>
                  <a:cubicBezTo>
                    <a:pt x="13727" y="379"/>
                    <a:pt x="13722" y="378"/>
                    <a:pt x="13720" y="378"/>
                  </a:cubicBezTo>
                  <a:cubicBezTo>
                    <a:pt x="13756" y="388"/>
                    <a:pt x="13792" y="399"/>
                    <a:pt x="13827" y="408"/>
                  </a:cubicBezTo>
                  <a:cubicBezTo>
                    <a:pt x="13303" y="323"/>
                    <a:pt x="12905" y="236"/>
                    <a:pt x="12905" y="236"/>
                  </a:cubicBezTo>
                  <a:close/>
                  <a:moveTo>
                    <a:pt x="10111" y="423"/>
                  </a:moveTo>
                  <a:cubicBezTo>
                    <a:pt x="10312" y="437"/>
                    <a:pt x="10236" y="437"/>
                    <a:pt x="10087" y="437"/>
                  </a:cubicBezTo>
                  <a:lnTo>
                    <a:pt x="10111" y="423"/>
                  </a:lnTo>
                  <a:close/>
                  <a:moveTo>
                    <a:pt x="8015" y="509"/>
                  </a:moveTo>
                  <a:cubicBezTo>
                    <a:pt x="7963" y="517"/>
                    <a:pt x="7904" y="521"/>
                    <a:pt x="7844" y="523"/>
                  </a:cubicBezTo>
                  <a:cubicBezTo>
                    <a:pt x="7909" y="522"/>
                    <a:pt x="7963" y="520"/>
                    <a:pt x="8015" y="509"/>
                  </a:cubicBezTo>
                  <a:close/>
                  <a:moveTo>
                    <a:pt x="7844" y="523"/>
                  </a:moveTo>
                  <a:cubicBezTo>
                    <a:pt x="7821" y="523"/>
                    <a:pt x="7793" y="523"/>
                    <a:pt x="7766" y="523"/>
                  </a:cubicBezTo>
                  <a:cubicBezTo>
                    <a:pt x="7772" y="524"/>
                    <a:pt x="7777" y="526"/>
                    <a:pt x="7783" y="527"/>
                  </a:cubicBezTo>
                  <a:cubicBezTo>
                    <a:pt x="7804" y="526"/>
                    <a:pt x="7825" y="524"/>
                    <a:pt x="7844" y="523"/>
                  </a:cubicBezTo>
                  <a:close/>
                  <a:moveTo>
                    <a:pt x="16373" y="898"/>
                  </a:moveTo>
                  <a:cubicBezTo>
                    <a:pt x="16547" y="941"/>
                    <a:pt x="16697" y="998"/>
                    <a:pt x="16846" y="1056"/>
                  </a:cubicBezTo>
                  <a:cubicBezTo>
                    <a:pt x="16794" y="1031"/>
                    <a:pt x="16781" y="1023"/>
                    <a:pt x="16787" y="1023"/>
                  </a:cubicBezTo>
                  <a:cubicBezTo>
                    <a:pt x="16798" y="1023"/>
                    <a:pt x="16859" y="1044"/>
                    <a:pt x="16886" y="1044"/>
                  </a:cubicBezTo>
                  <a:cubicBezTo>
                    <a:pt x="16890" y="1044"/>
                    <a:pt x="16894" y="1043"/>
                    <a:pt x="16896" y="1042"/>
                  </a:cubicBezTo>
                  <a:cubicBezTo>
                    <a:pt x="16723" y="998"/>
                    <a:pt x="16547" y="941"/>
                    <a:pt x="16373" y="898"/>
                  </a:cubicBezTo>
                  <a:close/>
                  <a:moveTo>
                    <a:pt x="16840" y="1061"/>
                  </a:moveTo>
                  <a:cubicBezTo>
                    <a:pt x="16848" y="1061"/>
                    <a:pt x="16871" y="1067"/>
                    <a:pt x="16922" y="1085"/>
                  </a:cubicBezTo>
                  <a:cubicBezTo>
                    <a:pt x="16926" y="1092"/>
                    <a:pt x="16922" y="1095"/>
                    <a:pt x="16915" y="1095"/>
                  </a:cubicBezTo>
                  <a:cubicBezTo>
                    <a:pt x="16892" y="1095"/>
                    <a:pt x="16823" y="1061"/>
                    <a:pt x="16840" y="1061"/>
                  </a:cubicBezTo>
                  <a:close/>
                  <a:moveTo>
                    <a:pt x="16836" y="1101"/>
                  </a:moveTo>
                  <a:cubicBezTo>
                    <a:pt x="16850" y="1101"/>
                    <a:pt x="16907" y="1113"/>
                    <a:pt x="16922" y="1113"/>
                  </a:cubicBezTo>
                  <a:cubicBezTo>
                    <a:pt x="16922" y="1127"/>
                    <a:pt x="16947" y="1127"/>
                    <a:pt x="16947" y="1142"/>
                  </a:cubicBezTo>
                  <a:cubicBezTo>
                    <a:pt x="16844" y="1109"/>
                    <a:pt x="16825" y="1101"/>
                    <a:pt x="16836" y="1101"/>
                  </a:cubicBezTo>
                  <a:close/>
                  <a:moveTo>
                    <a:pt x="5097" y="1271"/>
                  </a:moveTo>
                  <a:cubicBezTo>
                    <a:pt x="5085" y="1283"/>
                    <a:pt x="5072" y="1295"/>
                    <a:pt x="5057" y="1306"/>
                  </a:cubicBezTo>
                  <a:cubicBezTo>
                    <a:pt x="5078" y="1297"/>
                    <a:pt x="5093" y="1284"/>
                    <a:pt x="5097" y="1271"/>
                  </a:cubicBezTo>
                  <a:close/>
                  <a:moveTo>
                    <a:pt x="4894" y="1359"/>
                  </a:moveTo>
                  <a:cubicBezTo>
                    <a:pt x="4900" y="1359"/>
                    <a:pt x="4888" y="1371"/>
                    <a:pt x="4873" y="1387"/>
                  </a:cubicBezTo>
                  <a:lnTo>
                    <a:pt x="4823" y="1387"/>
                  </a:lnTo>
                  <a:cubicBezTo>
                    <a:pt x="4869" y="1368"/>
                    <a:pt x="4888" y="1359"/>
                    <a:pt x="4894" y="1359"/>
                  </a:cubicBezTo>
                  <a:close/>
                  <a:moveTo>
                    <a:pt x="5397" y="1243"/>
                  </a:moveTo>
                  <a:cubicBezTo>
                    <a:pt x="5269" y="1280"/>
                    <a:pt x="5139" y="1328"/>
                    <a:pt x="5011" y="1377"/>
                  </a:cubicBezTo>
                  <a:cubicBezTo>
                    <a:pt x="5034" y="1377"/>
                    <a:pt x="4948" y="1405"/>
                    <a:pt x="4948" y="1416"/>
                  </a:cubicBezTo>
                  <a:cubicBezTo>
                    <a:pt x="5097" y="1358"/>
                    <a:pt x="5248" y="1300"/>
                    <a:pt x="5397" y="1243"/>
                  </a:cubicBezTo>
                  <a:close/>
                  <a:moveTo>
                    <a:pt x="3270" y="1589"/>
                  </a:moveTo>
                  <a:cubicBezTo>
                    <a:pt x="3251" y="1594"/>
                    <a:pt x="3232" y="1600"/>
                    <a:pt x="3214" y="1607"/>
                  </a:cubicBezTo>
                  <a:cubicBezTo>
                    <a:pt x="3232" y="1601"/>
                    <a:pt x="3251" y="1596"/>
                    <a:pt x="3270" y="1590"/>
                  </a:cubicBezTo>
                  <a:cubicBezTo>
                    <a:pt x="3270" y="1590"/>
                    <a:pt x="3270" y="1590"/>
                    <a:pt x="3270" y="1589"/>
                  </a:cubicBezTo>
                  <a:close/>
                  <a:moveTo>
                    <a:pt x="18878" y="1971"/>
                  </a:moveTo>
                  <a:cubicBezTo>
                    <a:pt x="18878" y="1971"/>
                    <a:pt x="18891" y="1979"/>
                    <a:pt x="18910" y="1988"/>
                  </a:cubicBezTo>
                  <a:cubicBezTo>
                    <a:pt x="18889" y="1976"/>
                    <a:pt x="18880" y="1971"/>
                    <a:pt x="18878" y="1971"/>
                  </a:cubicBezTo>
                  <a:close/>
                  <a:moveTo>
                    <a:pt x="2539" y="2515"/>
                  </a:moveTo>
                  <a:cubicBezTo>
                    <a:pt x="2535" y="2518"/>
                    <a:pt x="2531" y="2521"/>
                    <a:pt x="2529" y="2523"/>
                  </a:cubicBezTo>
                  <a:cubicBezTo>
                    <a:pt x="2535" y="2519"/>
                    <a:pt x="2539" y="2516"/>
                    <a:pt x="2539" y="2515"/>
                  </a:cubicBezTo>
                  <a:close/>
                  <a:moveTo>
                    <a:pt x="20804" y="3630"/>
                  </a:moveTo>
                  <a:cubicBezTo>
                    <a:pt x="20816" y="3641"/>
                    <a:pt x="20827" y="3652"/>
                    <a:pt x="20839" y="3664"/>
                  </a:cubicBezTo>
                  <a:cubicBezTo>
                    <a:pt x="20833" y="3646"/>
                    <a:pt x="20820" y="3635"/>
                    <a:pt x="20804" y="3630"/>
                  </a:cubicBezTo>
                  <a:close/>
                  <a:moveTo>
                    <a:pt x="980" y="3701"/>
                  </a:moveTo>
                  <a:cubicBezTo>
                    <a:pt x="997" y="3701"/>
                    <a:pt x="1022" y="3712"/>
                    <a:pt x="1056" y="3731"/>
                  </a:cubicBezTo>
                  <a:cubicBezTo>
                    <a:pt x="1003" y="3803"/>
                    <a:pt x="964" y="3839"/>
                    <a:pt x="943" y="3839"/>
                  </a:cubicBezTo>
                  <a:cubicBezTo>
                    <a:pt x="924" y="3839"/>
                    <a:pt x="920" y="3813"/>
                    <a:pt x="932" y="3760"/>
                  </a:cubicBezTo>
                  <a:cubicBezTo>
                    <a:pt x="932" y="3760"/>
                    <a:pt x="932" y="3760"/>
                    <a:pt x="932" y="3746"/>
                  </a:cubicBezTo>
                  <a:cubicBezTo>
                    <a:pt x="945" y="3716"/>
                    <a:pt x="959" y="3701"/>
                    <a:pt x="980" y="3701"/>
                  </a:cubicBezTo>
                  <a:close/>
                  <a:moveTo>
                    <a:pt x="819" y="4050"/>
                  </a:moveTo>
                  <a:cubicBezTo>
                    <a:pt x="819" y="4050"/>
                    <a:pt x="817" y="4060"/>
                    <a:pt x="806" y="4091"/>
                  </a:cubicBezTo>
                  <a:cubicBezTo>
                    <a:pt x="806" y="4082"/>
                    <a:pt x="817" y="4050"/>
                    <a:pt x="819" y="4050"/>
                  </a:cubicBezTo>
                  <a:close/>
                  <a:moveTo>
                    <a:pt x="832" y="4062"/>
                  </a:moveTo>
                  <a:cubicBezTo>
                    <a:pt x="832" y="4072"/>
                    <a:pt x="823" y="4099"/>
                    <a:pt x="821" y="4099"/>
                  </a:cubicBezTo>
                  <a:cubicBezTo>
                    <a:pt x="821" y="4099"/>
                    <a:pt x="823" y="4089"/>
                    <a:pt x="832" y="4062"/>
                  </a:cubicBezTo>
                  <a:close/>
                  <a:moveTo>
                    <a:pt x="21011" y="3991"/>
                  </a:moveTo>
                  <a:cubicBezTo>
                    <a:pt x="21011" y="4006"/>
                    <a:pt x="21036" y="4006"/>
                    <a:pt x="21036" y="4006"/>
                  </a:cubicBezTo>
                  <a:cubicBezTo>
                    <a:pt x="21087" y="4077"/>
                    <a:pt x="21061" y="3991"/>
                    <a:pt x="21087" y="4135"/>
                  </a:cubicBezTo>
                  <a:cubicBezTo>
                    <a:pt x="20963" y="4135"/>
                    <a:pt x="20938" y="4091"/>
                    <a:pt x="21011" y="3991"/>
                  </a:cubicBezTo>
                  <a:close/>
                  <a:moveTo>
                    <a:pt x="781" y="4091"/>
                  </a:moveTo>
                  <a:cubicBezTo>
                    <a:pt x="832" y="4091"/>
                    <a:pt x="781" y="4135"/>
                    <a:pt x="733" y="4192"/>
                  </a:cubicBezTo>
                  <a:cubicBezTo>
                    <a:pt x="718" y="4195"/>
                    <a:pt x="706" y="4197"/>
                    <a:pt x="697" y="4197"/>
                  </a:cubicBezTo>
                  <a:cubicBezTo>
                    <a:pt x="624" y="4197"/>
                    <a:pt x="804" y="4091"/>
                    <a:pt x="781" y="4091"/>
                  </a:cubicBezTo>
                  <a:close/>
                  <a:moveTo>
                    <a:pt x="433" y="6020"/>
                  </a:moveTo>
                  <a:cubicBezTo>
                    <a:pt x="442" y="6054"/>
                    <a:pt x="444" y="6065"/>
                    <a:pt x="444" y="6065"/>
                  </a:cubicBezTo>
                  <a:cubicBezTo>
                    <a:pt x="442" y="6065"/>
                    <a:pt x="433" y="6037"/>
                    <a:pt x="433" y="6020"/>
                  </a:cubicBezTo>
                  <a:close/>
                  <a:moveTo>
                    <a:pt x="21386" y="6020"/>
                  </a:moveTo>
                  <a:cubicBezTo>
                    <a:pt x="21386" y="6033"/>
                    <a:pt x="21386" y="6033"/>
                    <a:pt x="21386" y="6033"/>
                  </a:cubicBezTo>
                  <a:cubicBezTo>
                    <a:pt x="21386" y="6033"/>
                    <a:pt x="21386" y="6033"/>
                    <a:pt x="21386" y="6048"/>
                  </a:cubicBezTo>
                  <a:cubicBezTo>
                    <a:pt x="21369" y="6059"/>
                    <a:pt x="21363" y="6068"/>
                    <a:pt x="21361" y="6068"/>
                  </a:cubicBezTo>
                  <a:cubicBezTo>
                    <a:pt x="21361" y="6068"/>
                    <a:pt x="21361" y="6067"/>
                    <a:pt x="21361" y="6062"/>
                  </a:cubicBezTo>
                  <a:cubicBezTo>
                    <a:pt x="21361" y="6033"/>
                    <a:pt x="21361" y="6020"/>
                    <a:pt x="21386" y="6020"/>
                  </a:cubicBezTo>
                  <a:close/>
                  <a:moveTo>
                    <a:pt x="433" y="5947"/>
                  </a:moveTo>
                  <a:cubicBezTo>
                    <a:pt x="433" y="5947"/>
                    <a:pt x="475" y="6080"/>
                    <a:pt x="463" y="6080"/>
                  </a:cubicBezTo>
                  <a:cubicBezTo>
                    <a:pt x="461" y="6080"/>
                    <a:pt x="461" y="6079"/>
                    <a:pt x="459" y="6077"/>
                  </a:cubicBezTo>
                  <a:cubicBezTo>
                    <a:pt x="459" y="6069"/>
                    <a:pt x="459" y="6065"/>
                    <a:pt x="459" y="6062"/>
                  </a:cubicBezTo>
                  <a:cubicBezTo>
                    <a:pt x="459" y="6033"/>
                    <a:pt x="433" y="5991"/>
                    <a:pt x="433" y="5947"/>
                  </a:cubicBezTo>
                  <a:close/>
                  <a:moveTo>
                    <a:pt x="21413" y="6776"/>
                  </a:moveTo>
                  <a:cubicBezTo>
                    <a:pt x="21413" y="6776"/>
                    <a:pt x="21411" y="6779"/>
                    <a:pt x="21411" y="6782"/>
                  </a:cubicBezTo>
                  <a:cubicBezTo>
                    <a:pt x="21413" y="6777"/>
                    <a:pt x="21413" y="6776"/>
                    <a:pt x="21413" y="6776"/>
                  </a:cubicBezTo>
                  <a:close/>
                  <a:moveTo>
                    <a:pt x="20741" y="6960"/>
                  </a:moveTo>
                  <a:cubicBezTo>
                    <a:pt x="20741" y="6960"/>
                    <a:pt x="20741" y="6962"/>
                    <a:pt x="20739" y="6968"/>
                  </a:cubicBezTo>
                  <a:cubicBezTo>
                    <a:pt x="20741" y="6962"/>
                    <a:pt x="20741" y="6960"/>
                    <a:pt x="20741" y="6960"/>
                  </a:cubicBezTo>
                  <a:close/>
                  <a:moveTo>
                    <a:pt x="20288" y="7645"/>
                  </a:moveTo>
                  <a:cubicBezTo>
                    <a:pt x="20280" y="7654"/>
                    <a:pt x="20276" y="7663"/>
                    <a:pt x="20272" y="7672"/>
                  </a:cubicBezTo>
                  <a:cubicBezTo>
                    <a:pt x="20278" y="7663"/>
                    <a:pt x="20284" y="7654"/>
                    <a:pt x="20288" y="7645"/>
                  </a:cubicBezTo>
                  <a:close/>
                  <a:moveTo>
                    <a:pt x="18319" y="9928"/>
                  </a:moveTo>
                  <a:cubicBezTo>
                    <a:pt x="18281" y="9959"/>
                    <a:pt x="18250" y="9992"/>
                    <a:pt x="18218" y="10018"/>
                  </a:cubicBezTo>
                  <a:cubicBezTo>
                    <a:pt x="18256" y="9990"/>
                    <a:pt x="18290" y="9959"/>
                    <a:pt x="18319" y="9928"/>
                  </a:cubicBezTo>
                  <a:close/>
                  <a:moveTo>
                    <a:pt x="2468" y="10112"/>
                  </a:moveTo>
                  <a:cubicBezTo>
                    <a:pt x="2495" y="10152"/>
                    <a:pt x="2518" y="10190"/>
                    <a:pt x="2554" y="10220"/>
                  </a:cubicBezTo>
                  <a:cubicBezTo>
                    <a:pt x="2535" y="10184"/>
                    <a:pt x="2503" y="10148"/>
                    <a:pt x="2468" y="10112"/>
                  </a:cubicBezTo>
                  <a:close/>
                  <a:moveTo>
                    <a:pt x="17345" y="10882"/>
                  </a:moveTo>
                  <a:cubicBezTo>
                    <a:pt x="17336" y="10887"/>
                    <a:pt x="17328" y="10892"/>
                    <a:pt x="17322" y="10898"/>
                  </a:cubicBezTo>
                  <a:cubicBezTo>
                    <a:pt x="17330" y="10892"/>
                    <a:pt x="17338" y="10887"/>
                    <a:pt x="17345" y="10882"/>
                  </a:cubicBezTo>
                  <a:close/>
                  <a:moveTo>
                    <a:pt x="4598" y="11213"/>
                  </a:moveTo>
                  <a:cubicBezTo>
                    <a:pt x="4603" y="11222"/>
                    <a:pt x="4609" y="11230"/>
                    <a:pt x="4613" y="11239"/>
                  </a:cubicBezTo>
                  <a:cubicBezTo>
                    <a:pt x="4607" y="11227"/>
                    <a:pt x="4603" y="11217"/>
                    <a:pt x="4598" y="11213"/>
                  </a:cubicBezTo>
                  <a:close/>
                  <a:moveTo>
                    <a:pt x="17496" y="11630"/>
                  </a:moveTo>
                  <a:cubicBezTo>
                    <a:pt x="17473" y="11682"/>
                    <a:pt x="17450" y="11734"/>
                    <a:pt x="17410" y="11786"/>
                  </a:cubicBezTo>
                  <a:cubicBezTo>
                    <a:pt x="17410" y="11786"/>
                    <a:pt x="17408" y="11786"/>
                    <a:pt x="17408" y="11786"/>
                  </a:cubicBezTo>
                  <a:cubicBezTo>
                    <a:pt x="17403" y="11786"/>
                    <a:pt x="17395" y="11790"/>
                    <a:pt x="17391" y="11793"/>
                  </a:cubicBezTo>
                  <a:cubicBezTo>
                    <a:pt x="17376" y="11750"/>
                    <a:pt x="17424" y="11683"/>
                    <a:pt x="17496" y="11630"/>
                  </a:cubicBezTo>
                  <a:close/>
                  <a:moveTo>
                    <a:pt x="17391" y="11793"/>
                  </a:moveTo>
                  <a:cubicBezTo>
                    <a:pt x="17393" y="11797"/>
                    <a:pt x="17393" y="11799"/>
                    <a:pt x="17395" y="11803"/>
                  </a:cubicBezTo>
                  <a:cubicBezTo>
                    <a:pt x="17389" y="11799"/>
                    <a:pt x="17389" y="11796"/>
                    <a:pt x="17391" y="11793"/>
                  </a:cubicBezTo>
                  <a:close/>
                  <a:moveTo>
                    <a:pt x="17410" y="11786"/>
                  </a:moveTo>
                  <a:cubicBezTo>
                    <a:pt x="17416" y="11786"/>
                    <a:pt x="17416" y="11791"/>
                    <a:pt x="17395" y="11803"/>
                  </a:cubicBezTo>
                  <a:cubicBezTo>
                    <a:pt x="17399" y="11797"/>
                    <a:pt x="17406" y="11792"/>
                    <a:pt x="17410" y="11786"/>
                  </a:cubicBezTo>
                  <a:close/>
                  <a:moveTo>
                    <a:pt x="8711" y="12541"/>
                  </a:moveTo>
                  <a:cubicBezTo>
                    <a:pt x="8713" y="12545"/>
                    <a:pt x="8713" y="12548"/>
                    <a:pt x="8715" y="12551"/>
                  </a:cubicBezTo>
                  <a:cubicBezTo>
                    <a:pt x="8713" y="12547"/>
                    <a:pt x="8713" y="12545"/>
                    <a:pt x="8711" y="12541"/>
                  </a:cubicBezTo>
                  <a:close/>
                  <a:moveTo>
                    <a:pt x="16383" y="12677"/>
                  </a:moveTo>
                  <a:cubicBezTo>
                    <a:pt x="16381" y="12677"/>
                    <a:pt x="16377" y="12678"/>
                    <a:pt x="16373" y="12680"/>
                  </a:cubicBezTo>
                  <a:cubicBezTo>
                    <a:pt x="16373" y="12724"/>
                    <a:pt x="16373" y="12738"/>
                    <a:pt x="16398" y="12738"/>
                  </a:cubicBezTo>
                  <a:cubicBezTo>
                    <a:pt x="16398" y="12702"/>
                    <a:pt x="16398" y="12677"/>
                    <a:pt x="16383" y="12677"/>
                  </a:cubicBezTo>
                  <a:close/>
                  <a:moveTo>
                    <a:pt x="12907" y="13339"/>
                  </a:moveTo>
                  <a:cubicBezTo>
                    <a:pt x="12914" y="13339"/>
                    <a:pt x="12920" y="13340"/>
                    <a:pt x="12930" y="13342"/>
                  </a:cubicBezTo>
                  <a:cubicBezTo>
                    <a:pt x="12905" y="13357"/>
                    <a:pt x="12880" y="13371"/>
                    <a:pt x="12880" y="13386"/>
                  </a:cubicBezTo>
                  <a:cubicBezTo>
                    <a:pt x="12880" y="13362"/>
                    <a:pt x="12880" y="13339"/>
                    <a:pt x="12907" y="13339"/>
                  </a:cubicBezTo>
                  <a:close/>
                  <a:moveTo>
                    <a:pt x="8466" y="14205"/>
                  </a:moveTo>
                  <a:cubicBezTo>
                    <a:pt x="8491" y="14220"/>
                    <a:pt x="8466" y="14234"/>
                    <a:pt x="8441" y="14249"/>
                  </a:cubicBezTo>
                  <a:cubicBezTo>
                    <a:pt x="8441" y="14234"/>
                    <a:pt x="8441" y="14220"/>
                    <a:pt x="8466" y="14205"/>
                  </a:cubicBezTo>
                  <a:close/>
                  <a:moveTo>
                    <a:pt x="5447" y="14709"/>
                  </a:moveTo>
                  <a:cubicBezTo>
                    <a:pt x="5436" y="14720"/>
                    <a:pt x="5436" y="14732"/>
                    <a:pt x="5445" y="14743"/>
                  </a:cubicBezTo>
                  <a:cubicBezTo>
                    <a:pt x="5447" y="14732"/>
                    <a:pt x="5447" y="14721"/>
                    <a:pt x="5447" y="14709"/>
                  </a:cubicBezTo>
                  <a:close/>
                  <a:moveTo>
                    <a:pt x="16182" y="14761"/>
                  </a:moveTo>
                  <a:cubicBezTo>
                    <a:pt x="16188" y="14761"/>
                    <a:pt x="16180" y="14771"/>
                    <a:pt x="16148" y="14795"/>
                  </a:cubicBezTo>
                  <a:cubicBezTo>
                    <a:pt x="16111" y="14816"/>
                    <a:pt x="16058" y="14896"/>
                    <a:pt x="16025" y="14896"/>
                  </a:cubicBezTo>
                  <a:cubicBezTo>
                    <a:pt x="16012" y="14896"/>
                    <a:pt x="16004" y="14888"/>
                    <a:pt x="15998" y="14867"/>
                  </a:cubicBezTo>
                  <a:cubicBezTo>
                    <a:pt x="15993" y="14868"/>
                    <a:pt x="15991" y="14870"/>
                    <a:pt x="15989" y="14870"/>
                  </a:cubicBezTo>
                  <a:cubicBezTo>
                    <a:pt x="15972" y="14870"/>
                    <a:pt x="16161" y="14761"/>
                    <a:pt x="16182" y="14761"/>
                  </a:cubicBezTo>
                  <a:close/>
                  <a:moveTo>
                    <a:pt x="15325" y="14939"/>
                  </a:moveTo>
                  <a:cubicBezTo>
                    <a:pt x="15275" y="14953"/>
                    <a:pt x="15325" y="14982"/>
                    <a:pt x="15325" y="14982"/>
                  </a:cubicBezTo>
                  <a:cubicBezTo>
                    <a:pt x="15375" y="14968"/>
                    <a:pt x="15325" y="14939"/>
                    <a:pt x="15325" y="14939"/>
                  </a:cubicBezTo>
                  <a:close/>
                  <a:moveTo>
                    <a:pt x="8864" y="15055"/>
                  </a:moveTo>
                  <a:cubicBezTo>
                    <a:pt x="8843" y="15070"/>
                    <a:pt x="8826" y="15082"/>
                    <a:pt x="8816" y="15092"/>
                  </a:cubicBezTo>
                  <a:cubicBezTo>
                    <a:pt x="8833" y="15085"/>
                    <a:pt x="8847" y="15073"/>
                    <a:pt x="8864" y="15055"/>
                  </a:cubicBezTo>
                  <a:close/>
                  <a:moveTo>
                    <a:pt x="8747" y="15137"/>
                  </a:moveTo>
                  <a:cubicBezTo>
                    <a:pt x="8763" y="15137"/>
                    <a:pt x="8749" y="15145"/>
                    <a:pt x="8732" y="15145"/>
                  </a:cubicBezTo>
                  <a:cubicBezTo>
                    <a:pt x="8726" y="15145"/>
                    <a:pt x="8719" y="15144"/>
                    <a:pt x="8715" y="15140"/>
                  </a:cubicBezTo>
                  <a:cubicBezTo>
                    <a:pt x="8730" y="15138"/>
                    <a:pt x="8740" y="15137"/>
                    <a:pt x="8747" y="15137"/>
                  </a:cubicBezTo>
                  <a:close/>
                  <a:moveTo>
                    <a:pt x="9214" y="15169"/>
                  </a:moveTo>
                  <a:cubicBezTo>
                    <a:pt x="9249" y="15173"/>
                    <a:pt x="9277" y="15178"/>
                    <a:pt x="9298" y="15181"/>
                  </a:cubicBezTo>
                  <a:cubicBezTo>
                    <a:pt x="9291" y="15177"/>
                    <a:pt x="9266" y="15173"/>
                    <a:pt x="9214" y="15169"/>
                  </a:cubicBezTo>
                  <a:close/>
                  <a:moveTo>
                    <a:pt x="9164" y="15169"/>
                  </a:moveTo>
                  <a:cubicBezTo>
                    <a:pt x="9157" y="15174"/>
                    <a:pt x="9151" y="15178"/>
                    <a:pt x="9143" y="15181"/>
                  </a:cubicBezTo>
                  <a:cubicBezTo>
                    <a:pt x="9159" y="15178"/>
                    <a:pt x="9172" y="15174"/>
                    <a:pt x="9164" y="15169"/>
                  </a:cubicBezTo>
                  <a:close/>
                  <a:moveTo>
                    <a:pt x="9143" y="15181"/>
                  </a:moveTo>
                  <a:cubicBezTo>
                    <a:pt x="9132" y="15184"/>
                    <a:pt x="9120" y="15187"/>
                    <a:pt x="9113" y="15191"/>
                  </a:cubicBezTo>
                  <a:cubicBezTo>
                    <a:pt x="9124" y="15189"/>
                    <a:pt x="9134" y="15185"/>
                    <a:pt x="9143" y="15181"/>
                  </a:cubicBezTo>
                  <a:close/>
                  <a:moveTo>
                    <a:pt x="8914" y="308"/>
                  </a:moveTo>
                  <a:cubicBezTo>
                    <a:pt x="8965" y="308"/>
                    <a:pt x="8889" y="337"/>
                    <a:pt x="8814" y="365"/>
                  </a:cubicBezTo>
                  <a:lnTo>
                    <a:pt x="8789" y="365"/>
                  </a:lnTo>
                  <a:cubicBezTo>
                    <a:pt x="8763" y="379"/>
                    <a:pt x="8763" y="379"/>
                    <a:pt x="8740" y="379"/>
                  </a:cubicBezTo>
                  <a:cubicBezTo>
                    <a:pt x="8740" y="394"/>
                    <a:pt x="8740" y="394"/>
                    <a:pt x="8814" y="394"/>
                  </a:cubicBezTo>
                  <a:cubicBezTo>
                    <a:pt x="8531" y="452"/>
                    <a:pt x="8231" y="539"/>
                    <a:pt x="7955" y="539"/>
                  </a:cubicBezTo>
                  <a:cubicBezTo>
                    <a:pt x="7896" y="539"/>
                    <a:pt x="7839" y="535"/>
                    <a:pt x="7783" y="527"/>
                  </a:cubicBezTo>
                  <a:cubicBezTo>
                    <a:pt x="7628" y="534"/>
                    <a:pt x="7473" y="545"/>
                    <a:pt x="7393" y="610"/>
                  </a:cubicBezTo>
                  <a:cubicBezTo>
                    <a:pt x="7467" y="610"/>
                    <a:pt x="7567" y="596"/>
                    <a:pt x="7668" y="596"/>
                  </a:cubicBezTo>
                  <a:cubicBezTo>
                    <a:pt x="7368" y="681"/>
                    <a:pt x="7094" y="783"/>
                    <a:pt x="6794" y="840"/>
                  </a:cubicBezTo>
                  <a:cubicBezTo>
                    <a:pt x="6809" y="842"/>
                    <a:pt x="6823" y="842"/>
                    <a:pt x="6840" y="842"/>
                  </a:cubicBezTo>
                  <a:cubicBezTo>
                    <a:pt x="7087" y="842"/>
                    <a:pt x="7592" y="652"/>
                    <a:pt x="7592" y="652"/>
                  </a:cubicBezTo>
                  <a:cubicBezTo>
                    <a:pt x="7643" y="659"/>
                    <a:pt x="7695" y="661"/>
                    <a:pt x="7745" y="661"/>
                  </a:cubicBezTo>
                  <a:cubicBezTo>
                    <a:pt x="7917" y="661"/>
                    <a:pt x="8089" y="637"/>
                    <a:pt x="8271" y="637"/>
                  </a:cubicBezTo>
                  <a:cubicBezTo>
                    <a:pt x="8303" y="637"/>
                    <a:pt x="8334" y="637"/>
                    <a:pt x="8365" y="639"/>
                  </a:cubicBezTo>
                  <a:cubicBezTo>
                    <a:pt x="8340" y="596"/>
                    <a:pt x="8416" y="581"/>
                    <a:pt x="8491" y="567"/>
                  </a:cubicBezTo>
                  <a:cubicBezTo>
                    <a:pt x="8466" y="567"/>
                    <a:pt x="8441" y="567"/>
                    <a:pt x="8416" y="552"/>
                  </a:cubicBezTo>
                  <a:cubicBezTo>
                    <a:pt x="8590" y="466"/>
                    <a:pt x="9088" y="495"/>
                    <a:pt x="9214" y="423"/>
                  </a:cubicBezTo>
                  <a:cubicBezTo>
                    <a:pt x="9164" y="452"/>
                    <a:pt x="9861" y="437"/>
                    <a:pt x="9463" y="481"/>
                  </a:cubicBezTo>
                  <a:cubicBezTo>
                    <a:pt x="9870" y="451"/>
                    <a:pt x="10282" y="436"/>
                    <a:pt x="10697" y="436"/>
                  </a:cubicBezTo>
                  <a:cubicBezTo>
                    <a:pt x="11504" y="436"/>
                    <a:pt x="12323" y="491"/>
                    <a:pt x="13130" y="596"/>
                  </a:cubicBezTo>
                  <a:cubicBezTo>
                    <a:pt x="14826" y="825"/>
                    <a:pt x="16448" y="1286"/>
                    <a:pt x="17720" y="1890"/>
                  </a:cubicBezTo>
                  <a:cubicBezTo>
                    <a:pt x="18193" y="2250"/>
                    <a:pt x="18966" y="2481"/>
                    <a:pt x="19291" y="2854"/>
                  </a:cubicBezTo>
                  <a:cubicBezTo>
                    <a:pt x="19241" y="2791"/>
                    <a:pt x="19226" y="2767"/>
                    <a:pt x="19232" y="2767"/>
                  </a:cubicBezTo>
                  <a:cubicBezTo>
                    <a:pt x="19241" y="2767"/>
                    <a:pt x="19295" y="2823"/>
                    <a:pt x="19341" y="2883"/>
                  </a:cubicBezTo>
                  <a:cubicBezTo>
                    <a:pt x="19316" y="2883"/>
                    <a:pt x="19316" y="2869"/>
                    <a:pt x="19291" y="2854"/>
                  </a:cubicBezTo>
                  <a:cubicBezTo>
                    <a:pt x="19291" y="2941"/>
                    <a:pt x="19341" y="2998"/>
                    <a:pt x="19440" y="3056"/>
                  </a:cubicBezTo>
                  <a:cubicBezTo>
                    <a:pt x="19440" y="3041"/>
                    <a:pt x="19465" y="3027"/>
                    <a:pt x="19465" y="3012"/>
                  </a:cubicBezTo>
                  <a:cubicBezTo>
                    <a:pt x="19511" y="3047"/>
                    <a:pt x="19528" y="3057"/>
                    <a:pt x="19534" y="3057"/>
                  </a:cubicBezTo>
                  <a:cubicBezTo>
                    <a:pt x="19542" y="3057"/>
                    <a:pt x="19540" y="3045"/>
                    <a:pt x="19561" y="3045"/>
                  </a:cubicBezTo>
                  <a:cubicBezTo>
                    <a:pt x="19582" y="3045"/>
                    <a:pt x="19624" y="3056"/>
                    <a:pt x="19714" y="3099"/>
                  </a:cubicBezTo>
                  <a:cubicBezTo>
                    <a:pt x="19666" y="3285"/>
                    <a:pt x="20414" y="3746"/>
                    <a:pt x="20439" y="3789"/>
                  </a:cubicBezTo>
                  <a:cubicBezTo>
                    <a:pt x="20506" y="3893"/>
                    <a:pt x="20737" y="4384"/>
                    <a:pt x="20688" y="4384"/>
                  </a:cubicBezTo>
                  <a:cubicBezTo>
                    <a:pt x="20684" y="4384"/>
                    <a:pt x="20676" y="4378"/>
                    <a:pt x="20663" y="4364"/>
                  </a:cubicBezTo>
                  <a:cubicBezTo>
                    <a:pt x="21087" y="4912"/>
                    <a:pt x="20988" y="5458"/>
                    <a:pt x="20913" y="6091"/>
                  </a:cubicBezTo>
                  <a:cubicBezTo>
                    <a:pt x="20887" y="6408"/>
                    <a:pt x="20862" y="6695"/>
                    <a:pt x="20737" y="6968"/>
                  </a:cubicBezTo>
                  <a:cubicBezTo>
                    <a:pt x="20737" y="6968"/>
                    <a:pt x="20737" y="6968"/>
                    <a:pt x="20739" y="6968"/>
                  </a:cubicBezTo>
                  <a:cubicBezTo>
                    <a:pt x="20724" y="7003"/>
                    <a:pt x="20678" y="7130"/>
                    <a:pt x="20653" y="7130"/>
                  </a:cubicBezTo>
                  <a:cubicBezTo>
                    <a:pt x="20644" y="7130"/>
                    <a:pt x="20638" y="7113"/>
                    <a:pt x="20638" y="7070"/>
                  </a:cubicBezTo>
                  <a:cubicBezTo>
                    <a:pt x="20588" y="7270"/>
                    <a:pt x="20414" y="7443"/>
                    <a:pt x="20414" y="7645"/>
                  </a:cubicBezTo>
                  <a:cubicBezTo>
                    <a:pt x="20462" y="7625"/>
                    <a:pt x="20521" y="7597"/>
                    <a:pt x="20529" y="7597"/>
                  </a:cubicBezTo>
                  <a:cubicBezTo>
                    <a:pt x="20536" y="7597"/>
                    <a:pt x="20481" y="7628"/>
                    <a:pt x="20288" y="7731"/>
                  </a:cubicBezTo>
                  <a:cubicBezTo>
                    <a:pt x="20272" y="7712"/>
                    <a:pt x="20265" y="7692"/>
                    <a:pt x="20272" y="7672"/>
                  </a:cubicBezTo>
                  <a:cubicBezTo>
                    <a:pt x="20087" y="7988"/>
                    <a:pt x="20031" y="8201"/>
                    <a:pt x="19689" y="8522"/>
                  </a:cubicBezTo>
                  <a:cubicBezTo>
                    <a:pt x="19739" y="8522"/>
                    <a:pt x="19765" y="8508"/>
                    <a:pt x="19790" y="8508"/>
                  </a:cubicBezTo>
                  <a:cubicBezTo>
                    <a:pt x="19790" y="8508"/>
                    <a:pt x="19612" y="8705"/>
                    <a:pt x="19620" y="8705"/>
                  </a:cubicBezTo>
                  <a:cubicBezTo>
                    <a:pt x="19624" y="8705"/>
                    <a:pt x="19637" y="8694"/>
                    <a:pt x="19666" y="8666"/>
                  </a:cubicBezTo>
                  <a:cubicBezTo>
                    <a:pt x="19566" y="8768"/>
                    <a:pt x="18891" y="9386"/>
                    <a:pt x="18916" y="9386"/>
                  </a:cubicBezTo>
                  <a:cubicBezTo>
                    <a:pt x="18935" y="9386"/>
                    <a:pt x="18600" y="9690"/>
                    <a:pt x="18562" y="9690"/>
                  </a:cubicBezTo>
                  <a:cubicBezTo>
                    <a:pt x="18549" y="9690"/>
                    <a:pt x="18568" y="9657"/>
                    <a:pt x="18642" y="9572"/>
                  </a:cubicBezTo>
                  <a:cubicBezTo>
                    <a:pt x="18487" y="9685"/>
                    <a:pt x="18422" y="9814"/>
                    <a:pt x="18319" y="9928"/>
                  </a:cubicBezTo>
                  <a:cubicBezTo>
                    <a:pt x="18342" y="9908"/>
                    <a:pt x="18365" y="9891"/>
                    <a:pt x="18392" y="9874"/>
                  </a:cubicBezTo>
                  <a:cubicBezTo>
                    <a:pt x="18045" y="10278"/>
                    <a:pt x="17720" y="10624"/>
                    <a:pt x="17294" y="10968"/>
                  </a:cubicBezTo>
                  <a:cubicBezTo>
                    <a:pt x="17294" y="10945"/>
                    <a:pt x="17294" y="10921"/>
                    <a:pt x="17322" y="10898"/>
                  </a:cubicBezTo>
                  <a:cubicBezTo>
                    <a:pt x="16919" y="11185"/>
                    <a:pt x="16865" y="11608"/>
                    <a:pt x="16547" y="12018"/>
                  </a:cubicBezTo>
                  <a:cubicBezTo>
                    <a:pt x="16580" y="11994"/>
                    <a:pt x="16601" y="11983"/>
                    <a:pt x="16614" y="11983"/>
                  </a:cubicBezTo>
                  <a:cubicBezTo>
                    <a:pt x="16691" y="11983"/>
                    <a:pt x="16473" y="12351"/>
                    <a:pt x="16473" y="12364"/>
                  </a:cubicBezTo>
                  <a:cubicBezTo>
                    <a:pt x="16423" y="12478"/>
                    <a:pt x="16398" y="12609"/>
                    <a:pt x="16398" y="12738"/>
                  </a:cubicBezTo>
                  <a:cubicBezTo>
                    <a:pt x="16398" y="12896"/>
                    <a:pt x="16423" y="13055"/>
                    <a:pt x="16448" y="13199"/>
                  </a:cubicBezTo>
                  <a:cubicBezTo>
                    <a:pt x="16322" y="13701"/>
                    <a:pt x="16547" y="14105"/>
                    <a:pt x="16297" y="14580"/>
                  </a:cubicBezTo>
                  <a:cubicBezTo>
                    <a:pt x="16272" y="14622"/>
                    <a:pt x="15924" y="14924"/>
                    <a:pt x="15549" y="14982"/>
                  </a:cubicBezTo>
                  <a:cubicBezTo>
                    <a:pt x="15723" y="14939"/>
                    <a:pt x="15849" y="14882"/>
                    <a:pt x="15947" y="14809"/>
                  </a:cubicBezTo>
                  <a:cubicBezTo>
                    <a:pt x="15723" y="14867"/>
                    <a:pt x="15549" y="14924"/>
                    <a:pt x="15325" y="14982"/>
                  </a:cubicBezTo>
                  <a:cubicBezTo>
                    <a:pt x="15174" y="15026"/>
                    <a:pt x="15026" y="15069"/>
                    <a:pt x="14852" y="15111"/>
                  </a:cubicBezTo>
                  <a:cubicBezTo>
                    <a:pt x="14577" y="15155"/>
                    <a:pt x="13903" y="15126"/>
                    <a:pt x="13454" y="15169"/>
                  </a:cubicBezTo>
                  <a:cubicBezTo>
                    <a:pt x="13454" y="15169"/>
                    <a:pt x="13454" y="15155"/>
                    <a:pt x="13454" y="15155"/>
                  </a:cubicBezTo>
                  <a:cubicBezTo>
                    <a:pt x="13454" y="15126"/>
                    <a:pt x="13454" y="15097"/>
                    <a:pt x="13454" y="15082"/>
                  </a:cubicBezTo>
                  <a:cubicBezTo>
                    <a:pt x="13379" y="15082"/>
                    <a:pt x="13347" y="15058"/>
                    <a:pt x="13314" y="15058"/>
                  </a:cubicBezTo>
                  <a:cubicBezTo>
                    <a:pt x="13308" y="15058"/>
                    <a:pt x="13303" y="15059"/>
                    <a:pt x="13297" y="15061"/>
                  </a:cubicBezTo>
                  <a:cubicBezTo>
                    <a:pt x="13588" y="14925"/>
                    <a:pt x="13205" y="14564"/>
                    <a:pt x="13230" y="14507"/>
                  </a:cubicBezTo>
                  <a:cubicBezTo>
                    <a:pt x="13243" y="14508"/>
                    <a:pt x="13253" y="14510"/>
                    <a:pt x="13266" y="14510"/>
                  </a:cubicBezTo>
                  <a:cubicBezTo>
                    <a:pt x="13496" y="14510"/>
                    <a:pt x="13417" y="14256"/>
                    <a:pt x="13310" y="14256"/>
                  </a:cubicBezTo>
                  <a:cubicBezTo>
                    <a:pt x="13299" y="14256"/>
                    <a:pt x="13289" y="14258"/>
                    <a:pt x="13280" y="14263"/>
                  </a:cubicBezTo>
                  <a:cubicBezTo>
                    <a:pt x="13329" y="14119"/>
                    <a:pt x="13505" y="13946"/>
                    <a:pt x="13329" y="13817"/>
                  </a:cubicBezTo>
                  <a:cubicBezTo>
                    <a:pt x="13553" y="13615"/>
                    <a:pt x="13180" y="13170"/>
                    <a:pt x="13479" y="12838"/>
                  </a:cubicBezTo>
                  <a:cubicBezTo>
                    <a:pt x="13469" y="12844"/>
                    <a:pt x="13461" y="12847"/>
                    <a:pt x="13452" y="12847"/>
                  </a:cubicBezTo>
                  <a:cubicBezTo>
                    <a:pt x="13429" y="12847"/>
                    <a:pt x="13414" y="12822"/>
                    <a:pt x="13360" y="12822"/>
                  </a:cubicBezTo>
                  <a:cubicBezTo>
                    <a:pt x="13352" y="12822"/>
                    <a:pt x="13341" y="12823"/>
                    <a:pt x="13329" y="12824"/>
                  </a:cubicBezTo>
                  <a:cubicBezTo>
                    <a:pt x="13354" y="12780"/>
                    <a:pt x="13505" y="12594"/>
                    <a:pt x="13303" y="12565"/>
                  </a:cubicBezTo>
                  <a:cubicBezTo>
                    <a:pt x="12956" y="12609"/>
                    <a:pt x="12981" y="12853"/>
                    <a:pt x="12855" y="12896"/>
                  </a:cubicBezTo>
                  <a:cubicBezTo>
                    <a:pt x="13006" y="12953"/>
                    <a:pt x="12805" y="13399"/>
                    <a:pt x="12805" y="13399"/>
                  </a:cubicBezTo>
                  <a:cubicBezTo>
                    <a:pt x="12830" y="13414"/>
                    <a:pt x="12830" y="13414"/>
                    <a:pt x="12855" y="13414"/>
                  </a:cubicBezTo>
                  <a:cubicBezTo>
                    <a:pt x="12780" y="13515"/>
                    <a:pt x="12830" y="13659"/>
                    <a:pt x="12855" y="13688"/>
                  </a:cubicBezTo>
                  <a:cubicBezTo>
                    <a:pt x="12828" y="13719"/>
                    <a:pt x="12798" y="13739"/>
                    <a:pt x="12780" y="13739"/>
                  </a:cubicBezTo>
                  <a:cubicBezTo>
                    <a:pt x="12765" y="13739"/>
                    <a:pt x="12754" y="13727"/>
                    <a:pt x="12754" y="13701"/>
                  </a:cubicBezTo>
                  <a:cubicBezTo>
                    <a:pt x="12731" y="13745"/>
                    <a:pt x="12731" y="13803"/>
                    <a:pt x="12754" y="13846"/>
                  </a:cubicBezTo>
                  <a:cubicBezTo>
                    <a:pt x="12754" y="13832"/>
                    <a:pt x="12780" y="13817"/>
                    <a:pt x="12780" y="13788"/>
                  </a:cubicBezTo>
                  <a:cubicBezTo>
                    <a:pt x="12855" y="14047"/>
                    <a:pt x="12930" y="14307"/>
                    <a:pt x="12905" y="14536"/>
                  </a:cubicBezTo>
                  <a:cubicBezTo>
                    <a:pt x="12895" y="14528"/>
                    <a:pt x="12886" y="14525"/>
                    <a:pt x="12882" y="14525"/>
                  </a:cubicBezTo>
                  <a:cubicBezTo>
                    <a:pt x="12847" y="14525"/>
                    <a:pt x="13006" y="14757"/>
                    <a:pt x="13006" y="14795"/>
                  </a:cubicBezTo>
                  <a:cubicBezTo>
                    <a:pt x="12979" y="14771"/>
                    <a:pt x="12958" y="14760"/>
                    <a:pt x="12939" y="14760"/>
                  </a:cubicBezTo>
                  <a:cubicBezTo>
                    <a:pt x="12847" y="14760"/>
                    <a:pt x="12826" y="14999"/>
                    <a:pt x="12805" y="15011"/>
                  </a:cubicBezTo>
                  <a:cubicBezTo>
                    <a:pt x="12826" y="15019"/>
                    <a:pt x="12842" y="15023"/>
                    <a:pt x="12857" y="15023"/>
                  </a:cubicBezTo>
                  <a:cubicBezTo>
                    <a:pt x="12922" y="15023"/>
                    <a:pt x="12949" y="14963"/>
                    <a:pt x="12930" y="14939"/>
                  </a:cubicBezTo>
                  <a:cubicBezTo>
                    <a:pt x="12956" y="14925"/>
                    <a:pt x="12970" y="14919"/>
                    <a:pt x="12981" y="14919"/>
                  </a:cubicBezTo>
                  <a:cubicBezTo>
                    <a:pt x="13042" y="14919"/>
                    <a:pt x="12845" y="15156"/>
                    <a:pt x="12809" y="15156"/>
                  </a:cubicBezTo>
                  <a:cubicBezTo>
                    <a:pt x="12805" y="15156"/>
                    <a:pt x="12803" y="15151"/>
                    <a:pt x="12805" y="15140"/>
                  </a:cubicBezTo>
                  <a:cubicBezTo>
                    <a:pt x="12780" y="15140"/>
                    <a:pt x="12805" y="15198"/>
                    <a:pt x="12830" y="15213"/>
                  </a:cubicBezTo>
                  <a:cubicBezTo>
                    <a:pt x="12817" y="15213"/>
                    <a:pt x="12719" y="15220"/>
                    <a:pt x="12618" y="15220"/>
                  </a:cubicBezTo>
                  <a:cubicBezTo>
                    <a:pt x="12518" y="15220"/>
                    <a:pt x="12419" y="15213"/>
                    <a:pt x="12407" y="15184"/>
                  </a:cubicBezTo>
                  <a:cubicBezTo>
                    <a:pt x="12407" y="15184"/>
                    <a:pt x="12407" y="15198"/>
                    <a:pt x="12407" y="15198"/>
                  </a:cubicBezTo>
                  <a:lnTo>
                    <a:pt x="12281" y="15198"/>
                  </a:lnTo>
                  <a:cubicBezTo>
                    <a:pt x="12281" y="15198"/>
                    <a:pt x="11640" y="15248"/>
                    <a:pt x="11340" y="15248"/>
                  </a:cubicBezTo>
                  <a:cubicBezTo>
                    <a:pt x="11280" y="15248"/>
                    <a:pt x="11233" y="15245"/>
                    <a:pt x="11208" y="15241"/>
                  </a:cubicBezTo>
                  <a:cubicBezTo>
                    <a:pt x="11208" y="15241"/>
                    <a:pt x="11208" y="15255"/>
                    <a:pt x="11208" y="15255"/>
                  </a:cubicBezTo>
                  <a:cubicBezTo>
                    <a:pt x="11208" y="15255"/>
                    <a:pt x="10909" y="15255"/>
                    <a:pt x="11183" y="15198"/>
                  </a:cubicBezTo>
                  <a:cubicBezTo>
                    <a:pt x="11026" y="15206"/>
                    <a:pt x="10812" y="15225"/>
                    <a:pt x="10607" y="15225"/>
                  </a:cubicBezTo>
                  <a:cubicBezTo>
                    <a:pt x="10421" y="15225"/>
                    <a:pt x="10240" y="15209"/>
                    <a:pt x="10111" y="15155"/>
                  </a:cubicBezTo>
                  <a:cubicBezTo>
                    <a:pt x="10012" y="15155"/>
                    <a:pt x="10186" y="15227"/>
                    <a:pt x="10062" y="15227"/>
                  </a:cubicBezTo>
                  <a:cubicBezTo>
                    <a:pt x="10117" y="15216"/>
                    <a:pt x="9888" y="15183"/>
                    <a:pt x="9824" y="15183"/>
                  </a:cubicBezTo>
                  <a:cubicBezTo>
                    <a:pt x="9800" y="15183"/>
                    <a:pt x="9798" y="15186"/>
                    <a:pt x="9836" y="15198"/>
                  </a:cubicBezTo>
                  <a:cubicBezTo>
                    <a:pt x="9817" y="15202"/>
                    <a:pt x="9798" y="15203"/>
                    <a:pt x="9782" y="15203"/>
                  </a:cubicBezTo>
                  <a:cubicBezTo>
                    <a:pt x="9736" y="15203"/>
                    <a:pt x="9700" y="15190"/>
                    <a:pt x="9662" y="15169"/>
                  </a:cubicBezTo>
                  <a:cubicBezTo>
                    <a:pt x="9788" y="15155"/>
                    <a:pt x="9836" y="15140"/>
                    <a:pt x="9788" y="15082"/>
                  </a:cubicBezTo>
                  <a:cubicBezTo>
                    <a:pt x="9763" y="15140"/>
                    <a:pt x="9413" y="15184"/>
                    <a:pt x="9388" y="15198"/>
                  </a:cubicBezTo>
                  <a:cubicBezTo>
                    <a:pt x="9371" y="15198"/>
                    <a:pt x="9352" y="15191"/>
                    <a:pt x="9298" y="15181"/>
                  </a:cubicBezTo>
                  <a:cubicBezTo>
                    <a:pt x="9323" y="15196"/>
                    <a:pt x="9157" y="15215"/>
                    <a:pt x="9138" y="15227"/>
                  </a:cubicBezTo>
                  <a:cubicBezTo>
                    <a:pt x="9097" y="15209"/>
                    <a:pt x="9099" y="15198"/>
                    <a:pt x="9113" y="15191"/>
                  </a:cubicBezTo>
                  <a:cubicBezTo>
                    <a:pt x="9082" y="15198"/>
                    <a:pt x="9042" y="15201"/>
                    <a:pt x="9004" y="15201"/>
                  </a:cubicBezTo>
                  <a:cubicBezTo>
                    <a:pt x="8960" y="15201"/>
                    <a:pt x="8918" y="15198"/>
                    <a:pt x="8889" y="15198"/>
                  </a:cubicBezTo>
                  <a:cubicBezTo>
                    <a:pt x="8864" y="15169"/>
                    <a:pt x="8914" y="15184"/>
                    <a:pt x="8740" y="15155"/>
                  </a:cubicBezTo>
                  <a:cubicBezTo>
                    <a:pt x="8814" y="15126"/>
                    <a:pt x="8814" y="15126"/>
                    <a:pt x="8889" y="15126"/>
                  </a:cubicBezTo>
                  <a:cubicBezTo>
                    <a:pt x="8812" y="15126"/>
                    <a:pt x="8778" y="15126"/>
                    <a:pt x="8816" y="15092"/>
                  </a:cubicBezTo>
                  <a:cubicBezTo>
                    <a:pt x="8807" y="15096"/>
                    <a:pt x="8799" y="15097"/>
                    <a:pt x="8789" y="15097"/>
                  </a:cubicBezTo>
                  <a:cubicBezTo>
                    <a:pt x="8763" y="15111"/>
                    <a:pt x="8763" y="15111"/>
                    <a:pt x="8763" y="15126"/>
                  </a:cubicBezTo>
                  <a:lnTo>
                    <a:pt x="8690" y="15126"/>
                  </a:lnTo>
                  <a:cubicBezTo>
                    <a:pt x="8690" y="15111"/>
                    <a:pt x="8690" y="15111"/>
                    <a:pt x="8715" y="15097"/>
                  </a:cubicBezTo>
                  <a:lnTo>
                    <a:pt x="8640" y="15097"/>
                  </a:lnTo>
                  <a:cubicBezTo>
                    <a:pt x="8640" y="15085"/>
                    <a:pt x="8642" y="14894"/>
                    <a:pt x="8690" y="14867"/>
                  </a:cubicBezTo>
                  <a:cubicBezTo>
                    <a:pt x="8441" y="14752"/>
                    <a:pt x="8590" y="14551"/>
                    <a:pt x="8539" y="14378"/>
                  </a:cubicBezTo>
                  <a:cubicBezTo>
                    <a:pt x="8516" y="14397"/>
                    <a:pt x="8497" y="14404"/>
                    <a:pt x="8481" y="14404"/>
                  </a:cubicBezTo>
                  <a:cubicBezTo>
                    <a:pt x="8428" y="14404"/>
                    <a:pt x="8399" y="14331"/>
                    <a:pt x="8330" y="14331"/>
                  </a:cubicBezTo>
                  <a:cubicBezTo>
                    <a:pt x="8307" y="14331"/>
                    <a:pt x="8277" y="14339"/>
                    <a:pt x="8240" y="14363"/>
                  </a:cubicBezTo>
                  <a:cubicBezTo>
                    <a:pt x="8217" y="14334"/>
                    <a:pt x="8191" y="14307"/>
                    <a:pt x="8191" y="14278"/>
                  </a:cubicBezTo>
                  <a:lnTo>
                    <a:pt x="8390" y="14278"/>
                  </a:lnTo>
                  <a:cubicBezTo>
                    <a:pt x="8290" y="14320"/>
                    <a:pt x="8315" y="14334"/>
                    <a:pt x="8514" y="14349"/>
                  </a:cubicBezTo>
                  <a:lnTo>
                    <a:pt x="8539" y="14349"/>
                  </a:lnTo>
                  <a:cubicBezTo>
                    <a:pt x="8539" y="14349"/>
                    <a:pt x="8539" y="14349"/>
                    <a:pt x="8539" y="14334"/>
                  </a:cubicBezTo>
                  <a:cubicBezTo>
                    <a:pt x="8564" y="14278"/>
                    <a:pt x="8340" y="13946"/>
                    <a:pt x="8315" y="13888"/>
                  </a:cubicBezTo>
                  <a:cubicBezTo>
                    <a:pt x="8359" y="13905"/>
                    <a:pt x="8403" y="13913"/>
                    <a:pt x="8447" y="13913"/>
                  </a:cubicBezTo>
                  <a:cubicBezTo>
                    <a:pt x="8478" y="13913"/>
                    <a:pt x="8510" y="13909"/>
                    <a:pt x="8539" y="13903"/>
                  </a:cubicBezTo>
                  <a:cubicBezTo>
                    <a:pt x="8401" y="13957"/>
                    <a:pt x="8631" y="14048"/>
                    <a:pt x="8642" y="14048"/>
                  </a:cubicBezTo>
                  <a:cubicBezTo>
                    <a:pt x="8642" y="14048"/>
                    <a:pt x="8642" y="14048"/>
                    <a:pt x="8640" y="14047"/>
                  </a:cubicBezTo>
                  <a:cubicBezTo>
                    <a:pt x="8590" y="13917"/>
                    <a:pt x="8615" y="13874"/>
                    <a:pt x="8491" y="13745"/>
                  </a:cubicBezTo>
                  <a:cubicBezTo>
                    <a:pt x="8564" y="13745"/>
                    <a:pt x="8590" y="13759"/>
                    <a:pt x="8564" y="13817"/>
                  </a:cubicBezTo>
                  <a:cubicBezTo>
                    <a:pt x="8690" y="13745"/>
                    <a:pt x="8390" y="13730"/>
                    <a:pt x="8491" y="13673"/>
                  </a:cubicBezTo>
                  <a:cubicBezTo>
                    <a:pt x="8491" y="13675"/>
                    <a:pt x="8491" y="13675"/>
                    <a:pt x="8491" y="13675"/>
                  </a:cubicBezTo>
                  <a:cubicBezTo>
                    <a:pt x="8506" y="13675"/>
                    <a:pt x="8680" y="13356"/>
                    <a:pt x="8416" y="13328"/>
                  </a:cubicBezTo>
                  <a:cubicBezTo>
                    <a:pt x="8491" y="13328"/>
                    <a:pt x="8539" y="13328"/>
                    <a:pt x="8615" y="13342"/>
                  </a:cubicBezTo>
                  <a:cubicBezTo>
                    <a:pt x="8441" y="13299"/>
                    <a:pt x="8315" y="13228"/>
                    <a:pt x="8166" y="13184"/>
                  </a:cubicBezTo>
                  <a:cubicBezTo>
                    <a:pt x="8219" y="13173"/>
                    <a:pt x="8271" y="13168"/>
                    <a:pt x="8326" y="13168"/>
                  </a:cubicBezTo>
                  <a:cubicBezTo>
                    <a:pt x="8422" y="13168"/>
                    <a:pt x="8518" y="13185"/>
                    <a:pt x="8615" y="13213"/>
                  </a:cubicBezTo>
                  <a:cubicBezTo>
                    <a:pt x="8667" y="13131"/>
                    <a:pt x="8665" y="13108"/>
                    <a:pt x="8638" y="13108"/>
                  </a:cubicBezTo>
                  <a:cubicBezTo>
                    <a:pt x="8598" y="13108"/>
                    <a:pt x="8512" y="13155"/>
                    <a:pt x="8466" y="13155"/>
                  </a:cubicBezTo>
                  <a:cubicBezTo>
                    <a:pt x="8453" y="13155"/>
                    <a:pt x="8443" y="13151"/>
                    <a:pt x="8441" y="13141"/>
                  </a:cubicBezTo>
                  <a:cubicBezTo>
                    <a:pt x="8491" y="13097"/>
                    <a:pt x="8564" y="13069"/>
                    <a:pt x="8590" y="13026"/>
                  </a:cubicBezTo>
                  <a:cubicBezTo>
                    <a:pt x="8571" y="13029"/>
                    <a:pt x="8554" y="13031"/>
                    <a:pt x="8537" y="13031"/>
                  </a:cubicBezTo>
                  <a:cubicBezTo>
                    <a:pt x="8491" y="13031"/>
                    <a:pt x="8453" y="13015"/>
                    <a:pt x="8416" y="12982"/>
                  </a:cubicBezTo>
                  <a:cubicBezTo>
                    <a:pt x="8466" y="12982"/>
                    <a:pt x="8539" y="12997"/>
                    <a:pt x="8590" y="12997"/>
                  </a:cubicBezTo>
                  <a:cubicBezTo>
                    <a:pt x="8554" y="12976"/>
                    <a:pt x="8516" y="12954"/>
                    <a:pt x="8481" y="12934"/>
                  </a:cubicBezTo>
                  <a:cubicBezTo>
                    <a:pt x="8489" y="12936"/>
                    <a:pt x="8497" y="12938"/>
                    <a:pt x="8506" y="12938"/>
                  </a:cubicBezTo>
                  <a:cubicBezTo>
                    <a:pt x="8577" y="12938"/>
                    <a:pt x="8634" y="12840"/>
                    <a:pt x="8615" y="12795"/>
                  </a:cubicBezTo>
                  <a:cubicBezTo>
                    <a:pt x="8640" y="12795"/>
                    <a:pt x="8315" y="12724"/>
                    <a:pt x="8340" y="12637"/>
                  </a:cubicBezTo>
                  <a:cubicBezTo>
                    <a:pt x="8367" y="12648"/>
                    <a:pt x="8397" y="12652"/>
                    <a:pt x="8426" y="12652"/>
                  </a:cubicBezTo>
                  <a:cubicBezTo>
                    <a:pt x="8481" y="12652"/>
                    <a:pt x="8533" y="12637"/>
                    <a:pt x="8564" y="12609"/>
                  </a:cubicBezTo>
                  <a:cubicBezTo>
                    <a:pt x="8315" y="12536"/>
                    <a:pt x="8091" y="12478"/>
                    <a:pt x="8116" y="12320"/>
                  </a:cubicBezTo>
                  <a:cubicBezTo>
                    <a:pt x="8265" y="12407"/>
                    <a:pt x="8441" y="12478"/>
                    <a:pt x="8590" y="12565"/>
                  </a:cubicBezTo>
                  <a:cubicBezTo>
                    <a:pt x="8623" y="12546"/>
                    <a:pt x="8654" y="12504"/>
                    <a:pt x="8680" y="12504"/>
                  </a:cubicBezTo>
                  <a:cubicBezTo>
                    <a:pt x="8692" y="12504"/>
                    <a:pt x="8703" y="12513"/>
                    <a:pt x="8711" y="12541"/>
                  </a:cubicBezTo>
                  <a:cubicBezTo>
                    <a:pt x="8705" y="12481"/>
                    <a:pt x="8826" y="12364"/>
                    <a:pt x="8590" y="12349"/>
                  </a:cubicBezTo>
                  <a:cubicBezTo>
                    <a:pt x="8615" y="12393"/>
                    <a:pt x="8665" y="12436"/>
                    <a:pt x="8690" y="12478"/>
                  </a:cubicBezTo>
                  <a:cubicBezTo>
                    <a:pt x="8514" y="12451"/>
                    <a:pt x="8441" y="12393"/>
                    <a:pt x="8441" y="12307"/>
                  </a:cubicBezTo>
                  <a:cubicBezTo>
                    <a:pt x="8514" y="12307"/>
                    <a:pt x="8590" y="12320"/>
                    <a:pt x="8640" y="12335"/>
                  </a:cubicBezTo>
                  <a:cubicBezTo>
                    <a:pt x="8594" y="12321"/>
                    <a:pt x="8719" y="12145"/>
                    <a:pt x="8799" y="12134"/>
                  </a:cubicBezTo>
                  <a:cubicBezTo>
                    <a:pt x="8803" y="12134"/>
                    <a:pt x="8810" y="12134"/>
                    <a:pt x="8814" y="12134"/>
                  </a:cubicBezTo>
                  <a:cubicBezTo>
                    <a:pt x="8812" y="12133"/>
                    <a:pt x="8810" y="12133"/>
                    <a:pt x="8805" y="12133"/>
                  </a:cubicBezTo>
                  <a:cubicBezTo>
                    <a:pt x="8803" y="12133"/>
                    <a:pt x="8801" y="12133"/>
                    <a:pt x="8799" y="12134"/>
                  </a:cubicBezTo>
                  <a:cubicBezTo>
                    <a:pt x="8625" y="12132"/>
                    <a:pt x="8386" y="12088"/>
                    <a:pt x="8265" y="12018"/>
                  </a:cubicBezTo>
                  <a:cubicBezTo>
                    <a:pt x="8355" y="11971"/>
                    <a:pt x="8418" y="11954"/>
                    <a:pt x="8468" y="11954"/>
                  </a:cubicBezTo>
                  <a:cubicBezTo>
                    <a:pt x="8579" y="11954"/>
                    <a:pt x="8627" y="12034"/>
                    <a:pt x="8766" y="12034"/>
                  </a:cubicBezTo>
                  <a:cubicBezTo>
                    <a:pt x="8772" y="12034"/>
                    <a:pt x="8780" y="12034"/>
                    <a:pt x="8789" y="12032"/>
                  </a:cubicBezTo>
                  <a:cubicBezTo>
                    <a:pt x="8791" y="12034"/>
                    <a:pt x="8793" y="12035"/>
                    <a:pt x="8795" y="12035"/>
                  </a:cubicBezTo>
                  <a:cubicBezTo>
                    <a:pt x="8833" y="12035"/>
                    <a:pt x="8766" y="11757"/>
                    <a:pt x="8789" y="11701"/>
                  </a:cubicBezTo>
                  <a:cubicBezTo>
                    <a:pt x="8797" y="11709"/>
                    <a:pt x="8812" y="11711"/>
                    <a:pt x="8830" y="11711"/>
                  </a:cubicBezTo>
                  <a:cubicBezTo>
                    <a:pt x="8935" y="11711"/>
                    <a:pt x="9187" y="11623"/>
                    <a:pt x="9312" y="11587"/>
                  </a:cubicBezTo>
                  <a:cubicBezTo>
                    <a:pt x="9084" y="11379"/>
                    <a:pt x="9677" y="11288"/>
                    <a:pt x="9893" y="11288"/>
                  </a:cubicBezTo>
                  <a:cubicBezTo>
                    <a:pt x="10006" y="11288"/>
                    <a:pt x="10018" y="11312"/>
                    <a:pt x="9763" y="11357"/>
                  </a:cubicBezTo>
                  <a:cubicBezTo>
                    <a:pt x="9813" y="11357"/>
                    <a:pt x="9886" y="11386"/>
                    <a:pt x="9861" y="11399"/>
                  </a:cubicBezTo>
                  <a:cubicBezTo>
                    <a:pt x="10087" y="11399"/>
                    <a:pt x="10410" y="11386"/>
                    <a:pt x="10360" y="11343"/>
                  </a:cubicBezTo>
                  <a:cubicBezTo>
                    <a:pt x="10360" y="11343"/>
                    <a:pt x="10360" y="11343"/>
                    <a:pt x="10358" y="11343"/>
                  </a:cubicBezTo>
                  <a:cubicBezTo>
                    <a:pt x="10339" y="11343"/>
                    <a:pt x="10343" y="11216"/>
                    <a:pt x="10515" y="11216"/>
                  </a:cubicBezTo>
                  <a:cubicBezTo>
                    <a:pt x="10542" y="11216"/>
                    <a:pt x="10574" y="11219"/>
                    <a:pt x="10611" y="11228"/>
                  </a:cubicBezTo>
                  <a:cubicBezTo>
                    <a:pt x="10611" y="11253"/>
                    <a:pt x="10620" y="11264"/>
                    <a:pt x="10626" y="11269"/>
                  </a:cubicBezTo>
                  <a:cubicBezTo>
                    <a:pt x="10624" y="11268"/>
                    <a:pt x="10618" y="11268"/>
                    <a:pt x="10607" y="11268"/>
                  </a:cubicBezTo>
                  <a:cubicBezTo>
                    <a:pt x="10597" y="11268"/>
                    <a:pt x="10582" y="11268"/>
                    <a:pt x="10561" y="11270"/>
                  </a:cubicBezTo>
                  <a:cubicBezTo>
                    <a:pt x="10599" y="11285"/>
                    <a:pt x="10628" y="11292"/>
                    <a:pt x="10659" y="11292"/>
                  </a:cubicBezTo>
                  <a:cubicBezTo>
                    <a:pt x="10691" y="11292"/>
                    <a:pt x="10722" y="11285"/>
                    <a:pt x="10760" y="11270"/>
                  </a:cubicBezTo>
                  <a:cubicBezTo>
                    <a:pt x="10758" y="11271"/>
                    <a:pt x="10756" y="11271"/>
                    <a:pt x="10754" y="11271"/>
                  </a:cubicBezTo>
                  <a:cubicBezTo>
                    <a:pt x="10716" y="11271"/>
                    <a:pt x="10720" y="11162"/>
                    <a:pt x="10879" y="11162"/>
                  </a:cubicBezTo>
                  <a:cubicBezTo>
                    <a:pt x="10902" y="11162"/>
                    <a:pt x="10930" y="11165"/>
                    <a:pt x="10959" y="11170"/>
                  </a:cubicBezTo>
                  <a:cubicBezTo>
                    <a:pt x="10934" y="11141"/>
                    <a:pt x="10886" y="11126"/>
                    <a:pt x="10861" y="11112"/>
                  </a:cubicBezTo>
                  <a:cubicBezTo>
                    <a:pt x="10886" y="11148"/>
                    <a:pt x="10823" y="11148"/>
                    <a:pt x="10766" y="11148"/>
                  </a:cubicBezTo>
                  <a:cubicBezTo>
                    <a:pt x="10710" y="11148"/>
                    <a:pt x="10659" y="11148"/>
                    <a:pt x="10710" y="11184"/>
                  </a:cubicBezTo>
                  <a:cubicBezTo>
                    <a:pt x="10634" y="11155"/>
                    <a:pt x="10561" y="11112"/>
                    <a:pt x="10486" y="11097"/>
                  </a:cubicBezTo>
                  <a:cubicBezTo>
                    <a:pt x="10486" y="11111"/>
                    <a:pt x="10446" y="11136"/>
                    <a:pt x="10419" y="11140"/>
                  </a:cubicBezTo>
                  <a:cubicBezTo>
                    <a:pt x="10416" y="11138"/>
                    <a:pt x="10414" y="11137"/>
                    <a:pt x="10412" y="11137"/>
                  </a:cubicBezTo>
                  <a:cubicBezTo>
                    <a:pt x="10412" y="11137"/>
                    <a:pt x="10410" y="11138"/>
                    <a:pt x="10410" y="11141"/>
                  </a:cubicBezTo>
                  <a:cubicBezTo>
                    <a:pt x="10412" y="11141"/>
                    <a:pt x="10416" y="11141"/>
                    <a:pt x="10419" y="11140"/>
                  </a:cubicBezTo>
                  <a:cubicBezTo>
                    <a:pt x="10427" y="11147"/>
                    <a:pt x="10435" y="11161"/>
                    <a:pt x="10435" y="11170"/>
                  </a:cubicBezTo>
                  <a:cubicBezTo>
                    <a:pt x="10398" y="11210"/>
                    <a:pt x="10345" y="11223"/>
                    <a:pt x="10293" y="11223"/>
                  </a:cubicBezTo>
                  <a:cubicBezTo>
                    <a:pt x="10175" y="11223"/>
                    <a:pt x="10060" y="11150"/>
                    <a:pt x="10111" y="11141"/>
                  </a:cubicBezTo>
                  <a:cubicBezTo>
                    <a:pt x="10102" y="11141"/>
                    <a:pt x="10094" y="11141"/>
                    <a:pt x="10083" y="11141"/>
                  </a:cubicBezTo>
                  <a:cubicBezTo>
                    <a:pt x="9805" y="11141"/>
                    <a:pt x="9015" y="11328"/>
                    <a:pt x="9015" y="11328"/>
                  </a:cubicBezTo>
                  <a:cubicBezTo>
                    <a:pt x="8965" y="11357"/>
                    <a:pt x="8939" y="11372"/>
                    <a:pt x="8889" y="11399"/>
                  </a:cubicBezTo>
                  <a:cubicBezTo>
                    <a:pt x="8939" y="11390"/>
                    <a:pt x="8946" y="11367"/>
                    <a:pt x="8967" y="11367"/>
                  </a:cubicBezTo>
                  <a:cubicBezTo>
                    <a:pt x="8977" y="11367"/>
                    <a:pt x="8990" y="11372"/>
                    <a:pt x="9015" y="11386"/>
                  </a:cubicBezTo>
                  <a:cubicBezTo>
                    <a:pt x="7741" y="11572"/>
                    <a:pt x="8365" y="12292"/>
                    <a:pt x="7917" y="12680"/>
                  </a:cubicBezTo>
                  <a:cubicBezTo>
                    <a:pt x="7923" y="12677"/>
                    <a:pt x="7930" y="12674"/>
                    <a:pt x="7934" y="12674"/>
                  </a:cubicBezTo>
                  <a:cubicBezTo>
                    <a:pt x="8001" y="12674"/>
                    <a:pt x="7909" y="12998"/>
                    <a:pt x="8141" y="13011"/>
                  </a:cubicBezTo>
                  <a:cubicBezTo>
                    <a:pt x="8217" y="13011"/>
                    <a:pt x="8041" y="13097"/>
                    <a:pt x="8015" y="13112"/>
                  </a:cubicBezTo>
                  <a:cubicBezTo>
                    <a:pt x="8066" y="13126"/>
                    <a:pt x="8116" y="13155"/>
                    <a:pt x="8141" y="13170"/>
                  </a:cubicBezTo>
                  <a:cubicBezTo>
                    <a:pt x="8127" y="13194"/>
                    <a:pt x="8106" y="13203"/>
                    <a:pt x="8076" y="13203"/>
                  </a:cubicBezTo>
                  <a:cubicBezTo>
                    <a:pt x="8053" y="13203"/>
                    <a:pt x="8024" y="13197"/>
                    <a:pt x="7990" y="13184"/>
                  </a:cubicBezTo>
                  <a:cubicBezTo>
                    <a:pt x="8265" y="13414"/>
                    <a:pt x="7741" y="14032"/>
                    <a:pt x="7990" y="14162"/>
                  </a:cubicBezTo>
                  <a:cubicBezTo>
                    <a:pt x="7965" y="14169"/>
                    <a:pt x="7942" y="14172"/>
                    <a:pt x="7919" y="14172"/>
                  </a:cubicBezTo>
                  <a:cubicBezTo>
                    <a:pt x="7898" y="14172"/>
                    <a:pt x="7879" y="14169"/>
                    <a:pt x="7867" y="14162"/>
                  </a:cubicBezTo>
                  <a:cubicBezTo>
                    <a:pt x="7867" y="14191"/>
                    <a:pt x="8365" y="14349"/>
                    <a:pt x="8091" y="14363"/>
                  </a:cubicBezTo>
                  <a:cubicBezTo>
                    <a:pt x="8066" y="14378"/>
                    <a:pt x="7990" y="14493"/>
                    <a:pt x="8116" y="14565"/>
                  </a:cubicBezTo>
                  <a:cubicBezTo>
                    <a:pt x="8091" y="14709"/>
                    <a:pt x="8217" y="14795"/>
                    <a:pt x="8091" y="14953"/>
                  </a:cubicBezTo>
                  <a:cubicBezTo>
                    <a:pt x="8135" y="14984"/>
                    <a:pt x="8162" y="14988"/>
                    <a:pt x="8173" y="14988"/>
                  </a:cubicBezTo>
                  <a:cubicBezTo>
                    <a:pt x="8175" y="14988"/>
                    <a:pt x="8177" y="14987"/>
                    <a:pt x="8177" y="14987"/>
                  </a:cubicBezTo>
                  <a:cubicBezTo>
                    <a:pt x="8183" y="14987"/>
                    <a:pt x="8156" y="14995"/>
                    <a:pt x="8116" y="15097"/>
                  </a:cubicBezTo>
                  <a:cubicBezTo>
                    <a:pt x="8091" y="15082"/>
                    <a:pt x="7542" y="15040"/>
                    <a:pt x="6943" y="14982"/>
                  </a:cubicBezTo>
                  <a:lnTo>
                    <a:pt x="7018" y="14982"/>
                  </a:lnTo>
                  <a:cubicBezTo>
                    <a:pt x="6943" y="14975"/>
                    <a:pt x="6899" y="14971"/>
                    <a:pt x="6878" y="14971"/>
                  </a:cubicBezTo>
                  <a:cubicBezTo>
                    <a:pt x="6857" y="14971"/>
                    <a:pt x="6857" y="14975"/>
                    <a:pt x="6869" y="14982"/>
                  </a:cubicBezTo>
                  <a:cubicBezTo>
                    <a:pt x="6205" y="14918"/>
                    <a:pt x="5522" y="14832"/>
                    <a:pt x="5445" y="14743"/>
                  </a:cubicBezTo>
                  <a:cubicBezTo>
                    <a:pt x="5443" y="14758"/>
                    <a:pt x="5436" y="14772"/>
                    <a:pt x="5422" y="14780"/>
                  </a:cubicBezTo>
                  <a:cubicBezTo>
                    <a:pt x="5147" y="14780"/>
                    <a:pt x="5097" y="14148"/>
                    <a:pt x="5147" y="14047"/>
                  </a:cubicBezTo>
                  <a:cubicBezTo>
                    <a:pt x="5191" y="14204"/>
                    <a:pt x="5206" y="14259"/>
                    <a:pt x="5210" y="14259"/>
                  </a:cubicBezTo>
                  <a:cubicBezTo>
                    <a:pt x="5219" y="14259"/>
                    <a:pt x="5208" y="14165"/>
                    <a:pt x="5223" y="14076"/>
                  </a:cubicBezTo>
                  <a:cubicBezTo>
                    <a:pt x="5223" y="14119"/>
                    <a:pt x="5248" y="14162"/>
                    <a:pt x="5273" y="14220"/>
                  </a:cubicBezTo>
                  <a:cubicBezTo>
                    <a:pt x="5248" y="14076"/>
                    <a:pt x="5248" y="13888"/>
                    <a:pt x="5248" y="13846"/>
                  </a:cubicBezTo>
                  <a:cubicBezTo>
                    <a:pt x="5248" y="13775"/>
                    <a:pt x="5200" y="13472"/>
                    <a:pt x="5198" y="13472"/>
                  </a:cubicBezTo>
                  <a:cubicBezTo>
                    <a:pt x="5198" y="13472"/>
                    <a:pt x="5198" y="13472"/>
                    <a:pt x="5198" y="13472"/>
                  </a:cubicBezTo>
                  <a:cubicBezTo>
                    <a:pt x="5223" y="13270"/>
                    <a:pt x="4973" y="13112"/>
                    <a:pt x="5072" y="12896"/>
                  </a:cubicBezTo>
                  <a:cubicBezTo>
                    <a:pt x="5072" y="12898"/>
                    <a:pt x="5070" y="12898"/>
                    <a:pt x="5070" y="12898"/>
                  </a:cubicBezTo>
                  <a:cubicBezTo>
                    <a:pt x="5047" y="12898"/>
                    <a:pt x="5047" y="12651"/>
                    <a:pt x="5047" y="12637"/>
                  </a:cubicBezTo>
                  <a:cubicBezTo>
                    <a:pt x="5026" y="12466"/>
                    <a:pt x="4982" y="12246"/>
                    <a:pt x="4839" y="12100"/>
                  </a:cubicBezTo>
                  <a:cubicBezTo>
                    <a:pt x="4841" y="12101"/>
                    <a:pt x="4846" y="12103"/>
                    <a:pt x="4848" y="12105"/>
                  </a:cubicBezTo>
                  <a:cubicBezTo>
                    <a:pt x="4825" y="12078"/>
                    <a:pt x="4762" y="11912"/>
                    <a:pt x="4749" y="11890"/>
                  </a:cubicBezTo>
                  <a:cubicBezTo>
                    <a:pt x="4848" y="11962"/>
                    <a:pt x="4873" y="12048"/>
                    <a:pt x="4898" y="12119"/>
                  </a:cubicBezTo>
                  <a:cubicBezTo>
                    <a:pt x="4999" y="11947"/>
                    <a:pt x="4772" y="11759"/>
                    <a:pt x="4699" y="11587"/>
                  </a:cubicBezTo>
                  <a:cubicBezTo>
                    <a:pt x="4724" y="11630"/>
                    <a:pt x="4797" y="11688"/>
                    <a:pt x="4823" y="11716"/>
                  </a:cubicBezTo>
                  <a:cubicBezTo>
                    <a:pt x="4846" y="11554"/>
                    <a:pt x="4693" y="11379"/>
                    <a:pt x="4613" y="11239"/>
                  </a:cubicBezTo>
                  <a:cubicBezTo>
                    <a:pt x="4649" y="11317"/>
                    <a:pt x="4714" y="11530"/>
                    <a:pt x="4649" y="11530"/>
                  </a:cubicBezTo>
                  <a:cubicBezTo>
                    <a:pt x="4624" y="11530"/>
                    <a:pt x="4624" y="11515"/>
                    <a:pt x="4598" y="11515"/>
                  </a:cubicBezTo>
                  <a:cubicBezTo>
                    <a:pt x="4674" y="11572"/>
                    <a:pt x="4724" y="11630"/>
                    <a:pt x="4699" y="11659"/>
                  </a:cubicBezTo>
                  <a:cubicBezTo>
                    <a:pt x="4598" y="11630"/>
                    <a:pt x="4598" y="11572"/>
                    <a:pt x="4573" y="11501"/>
                  </a:cubicBezTo>
                  <a:cubicBezTo>
                    <a:pt x="4299" y="11372"/>
                    <a:pt x="3926" y="10566"/>
                    <a:pt x="3750" y="10493"/>
                  </a:cubicBezTo>
                  <a:cubicBezTo>
                    <a:pt x="3750" y="10493"/>
                    <a:pt x="3750" y="10492"/>
                    <a:pt x="3750" y="10492"/>
                  </a:cubicBezTo>
                  <a:cubicBezTo>
                    <a:pt x="3750" y="10492"/>
                    <a:pt x="3748" y="10581"/>
                    <a:pt x="3708" y="10581"/>
                  </a:cubicBezTo>
                  <a:cubicBezTo>
                    <a:pt x="3706" y="10581"/>
                    <a:pt x="3704" y="10580"/>
                    <a:pt x="3702" y="10580"/>
                  </a:cubicBezTo>
                  <a:cubicBezTo>
                    <a:pt x="3626" y="10537"/>
                    <a:pt x="3176" y="9961"/>
                    <a:pt x="3027" y="9860"/>
                  </a:cubicBezTo>
                  <a:cubicBezTo>
                    <a:pt x="3027" y="9860"/>
                    <a:pt x="3052" y="9860"/>
                    <a:pt x="3052" y="9847"/>
                  </a:cubicBezTo>
                  <a:cubicBezTo>
                    <a:pt x="2728" y="9645"/>
                    <a:pt x="2080" y="9228"/>
                    <a:pt x="2229" y="9012"/>
                  </a:cubicBezTo>
                  <a:cubicBezTo>
                    <a:pt x="1879" y="8768"/>
                    <a:pt x="1605" y="8537"/>
                    <a:pt x="1431" y="8235"/>
                  </a:cubicBezTo>
                  <a:cubicBezTo>
                    <a:pt x="1456" y="8278"/>
                    <a:pt x="1481" y="8322"/>
                    <a:pt x="1506" y="8364"/>
                  </a:cubicBezTo>
                  <a:cubicBezTo>
                    <a:pt x="1106" y="7947"/>
                    <a:pt x="733" y="7372"/>
                    <a:pt x="733" y="6854"/>
                  </a:cubicBezTo>
                  <a:cubicBezTo>
                    <a:pt x="725" y="6893"/>
                    <a:pt x="716" y="6909"/>
                    <a:pt x="708" y="6909"/>
                  </a:cubicBezTo>
                  <a:cubicBezTo>
                    <a:pt x="683" y="6909"/>
                    <a:pt x="651" y="6802"/>
                    <a:pt x="633" y="6739"/>
                  </a:cubicBezTo>
                  <a:cubicBezTo>
                    <a:pt x="582" y="6739"/>
                    <a:pt x="557" y="6552"/>
                    <a:pt x="532" y="6350"/>
                  </a:cubicBezTo>
                  <a:cubicBezTo>
                    <a:pt x="532" y="6149"/>
                    <a:pt x="532" y="5933"/>
                    <a:pt x="509" y="5862"/>
                  </a:cubicBezTo>
                  <a:cubicBezTo>
                    <a:pt x="557" y="5818"/>
                    <a:pt x="633" y="5818"/>
                    <a:pt x="509" y="5746"/>
                  </a:cubicBezTo>
                  <a:cubicBezTo>
                    <a:pt x="509" y="5775"/>
                    <a:pt x="509" y="5804"/>
                    <a:pt x="509" y="5833"/>
                  </a:cubicBezTo>
                  <a:lnTo>
                    <a:pt x="484" y="5833"/>
                  </a:lnTo>
                  <a:cubicBezTo>
                    <a:pt x="484" y="5660"/>
                    <a:pt x="708" y="4926"/>
                    <a:pt x="433" y="4810"/>
                  </a:cubicBezTo>
                  <a:cubicBezTo>
                    <a:pt x="509" y="4825"/>
                    <a:pt x="557" y="4854"/>
                    <a:pt x="607" y="4883"/>
                  </a:cubicBezTo>
                  <a:cubicBezTo>
                    <a:pt x="484" y="4681"/>
                    <a:pt x="408" y="4480"/>
                    <a:pt x="358" y="4279"/>
                  </a:cubicBezTo>
                  <a:cubicBezTo>
                    <a:pt x="396" y="4308"/>
                    <a:pt x="442" y="4316"/>
                    <a:pt x="488" y="4316"/>
                  </a:cubicBezTo>
                  <a:cubicBezTo>
                    <a:pt x="545" y="4316"/>
                    <a:pt x="601" y="4304"/>
                    <a:pt x="645" y="4304"/>
                  </a:cubicBezTo>
                  <a:cubicBezTo>
                    <a:pt x="712" y="4304"/>
                    <a:pt x="754" y="4329"/>
                    <a:pt x="733" y="4451"/>
                  </a:cubicBezTo>
                  <a:cubicBezTo>
                    <a:pt x="781" y="4350"/>
                    <a:pt x="832" y="4250"/>
                    <a:pt x="857" y="4149"/>
                  </a:cubicBezTo>
                  <a:cubicBezTo>
                    <a:pt x="905" y="4079"/>
                    <a:pt x="1165" y="3725"/>
                    <a:pt x="1181" y="3481"/>
                  </a:cubicBezTo>
                  <a:cubicBezTo>
                    <a:pt x="1184" y="3484"/>
                    <a:pt x="1188" y="3485"/>
                    <a:pt x="1192" y="3485"/>
                  </a:cubicBezTo>
                  <a:cubicBezTo>
                    <a:pt x="1272" y="3485"/>
                    <a:pt x="1663" y="3196"/>
                    <a:pt x="1705" y="3171"/>
                  </a:cubicBezTo>
                  <a:cubicBezTo>
                    <a:pt x="1630" y="3200"/>
                    <a:pt x="1579" y="3229"/>
                    <a:pt x="1531" y="3258"/>
                  </a:cubicBezTo>
                  <a:cubicBezTo>
                    <a:pt x="1781" y="3056"/>
                    <a:pt x="1755" y="2825"/>
                    <a:pt x="2030" y="2624"/>
                  </a:cubicBezTo>
                  <a:cubicBezTo>
                    <a:pt x="2005" y="2681"/>
                    <a:pt x="2049" y="2703"/>
                    <a:pt x="2110" y="2703"/>
                  </a:cubicBezTo>
                  <a:cubicBezTo>
                    <a:pt x="2172" y="2703"/>
                    <a:pt x="2254" y="2681"/>
                    <a:pt x="2304" y="2652"/>
                  </a:cubicBezTo>
                  <a:cubicBezTo>
                    <a:pt x="2330" y="2494"/>
                    <a:pt x="2378" y="2322"/>
                    <a:pt x="2503" y="2179"/>
                  </a:cubicBezTo>
                  <a:cubicBezTo>
                    <a:pt x="2629" y="2034"/>
                    <a:pt x="2878" y="1890"/>
                    <a:pt x="3077" y="1761"/>
                  </a:cubicBezTo>
                  <a:cubicBezTo>
                    <a:pt x="3004" y="1872"/>
                    <a:pt x="2795" y="2237"/>
                    <a:pt x="2667" y="2237"/>
                  </a:cubicBezTo>
                  <a:cubicBezTo>
                    <a:pt x="2663" y="2237"/>
                    <a:pt x="2658" y="2237"/>
                    <a:pt x="2652" y="2235"/>
                  </a:cubicBezTo>
                  <a:cubicBezTo>
                    <a:pt x="2629" y="2250"/>
                    <a:pt x="2604" y="2279"/>
                    <a:pt x="2604" y="2308"/>
                  </a:cubicBezTo>
                  <a:cubicBezTo>
                    <a:pt x="2652" y="2308"/>
                    <a:pt x="2677" y="2293"/>
                    <a:pt x="2702" y="2264"/>
                  </a:cubicBezTo>
                  <a:cubicBezTo>
                    <a:pt x="2604" y="2379"/>
                    <a:pt x="2579" y="2423"/>
                    <a:pt x="2503" y="2537"/>
                  </a:cubicBezTo>
                  <a:cubicBezTo>
                    <a:pt x="2518" y="2521"/>
                    <a:pt x="2533" y="2513"/>
                    <a:pt x="2537" y="2513"/>
                  </a:cubicBezTo>
                  <a:cubicBezTo>
                    <a:pt x="2539" y="2513"/>
                    <a:pt x="2539" y="2515"/>
                    <a:pt x="2539" y="2515"/>
                  </a:cubicBezTo>
                  <a:cubicBezTo>
                    <a:pt x="2587" y="2482"/>
                    <a:pt x="2757" y="2419"/>
                    <a:pt x="2803" y="2379"/>
                  </a:cubicBezTo>
                  <a:cubicBezTo>
                    <a:pt x="2807" y="2379"/>
                    <a:pt x="2809" y="2379"/>
                    <a:pt x="2813" y="2379"/>
                  </a:cubicBezTo>
                  <a:cubicBezTo>
                    <a:pt x="2883" y="2379"/>
                    <a:pt x="2654" y="2537"/>
                    <a:pt x="2677" y="2537"/>
                  </a:cubicBezTo>
                  <a:cubicBezTo>
                    <a:pt x="2728" y="2494"/>
                    <a:pt x="2778" y="2466"/>
                    <a:pt x="2853" y="2423"/>
                  </a:cubicBezTo>
                  <a:cubicBezTo>
                    <a:pt x="2828" y="2452"/>
                    <a:pt x="2803" y="2466"/>
                    <a:pt x="2803" y="2481"/>
                  </a:cubicBezTo>
                  <a:cubicBezTo>
                    <a:pt x="2853" y="2437"/>
                    <a:pt x="2927" y="2408"/>
                    <a:pt x="3027" y="2394"/>
                  </a:cubicBezTo>
                  <a:cubicBezTo>
                    <a:pt x="3002" y="2350"/>
                    <a:pt x="3226" y="2337"/>
                    <a:pt x="3226" y="2221"/>
                  </a:cubicBezTo>
                  <a:cubicBezTo>
                    <a:pt x="3128" y="2192"/>
                    <a:pt x="3576" y="1948"/>
                    <a:pt x="3501" y="1933"/>
                  </a:cubicBezTo>
                  <a:cubicBezTo>
                    <a:pt x="3377" y="2006"/>
                    <a:pt x="3302" y="2063"/>
                    <a:pt x="3201" y="2121"/>
                  </a:cubicBezTo>
                  <a:cubicBezTo>
                    <a:pt x="3195" y="2124"/>
                    <a:pt x="3186" y="2129"/>
                    <a:pt x="3176" y="2135"/>
                  </a:cubicBezTo>
                  <a:cubicBezTo>
                    <a:pt x="3052" y="2179"/>
                    <a:pt x="3052" y="2235"/>
                    <a:pt x="3027" y="2264"/>
                  </a:cubicBezTo>
                  <a:cubicBezTo>
                    <a:pt x="3002" y="2279"/>
                    <a:pt x="2977" y="2293"/>
                    <a:pt x="2977" y="2308"/>
                  </a:cubicBezTo>
                  <a:cubicBezTo>
                    <a:pt x="2793" y="2255"/>
                    <a:pt x="3463" y="1794"/>
                    <a:pt x="3603" y="1794"/>
                  </a:cubicBezTo>
                  <a:cubicBezTo>
                    <a:pt x="3614" y="1794"/>
                    <a:pt x="3622" y="1798"/>
                    <a:pt x="3626" y="1804"/>
                  </a:cubicBezTo>
                  <a:cubicBezTo>
                    <a:pt x="3601" y="1833"/>
                    <a:pt x="3601" y="1877"/>
                    <a:pt x="3626" y="1919"/>
                  </a:cubicBezTo>
                  <a:cubicBezTo>
                    <a:pt x="3651" y="1848"/>
                    <a:pt x="3901" y="1704"/>
                    <a:pt x="4024" y="1689"/>
                  </a:cubicBezTo>
                  <a:cubicBezTo>
                    <a:pt x="3974" y="1718"/>
                    <a:pt x="3926" y="1761"/>
                    <a:pt x="3876" y="1790"/>
                  </a:cubicBezTo>
                  <a:cubicBezTo>
                    <a:pt x="3926" y="1775"/>
                    <a:pt x="4075" y="1718"/>
                    <a:pt x="4249" y="1646"/>
                  </a:cubicBezTo>
                  <a:cubicBezTo>
                    <a:pt x="4200" y="1689"/>
                    <a:pt x="4150" y="1718"/>
                    <a:pt x="4100" y="1746"/>
                  </a:cubicBezTo>
                  <a:cubicBezTo>
                    <a:pt x="4288" y="1675"/>
                    <a:pt x="4370" y="1642"/>
                    <a:pt x="4334" y="1642"/>
                  </a:cubicBezTo>
                  <a:cubicBezTo>
                    <a:pt x="4328" y="1642"/>
                    <a:pt x="4316" y="1643"/>
                    <a:pt x="4299" y="1646"/>
                  </a:cubicBezTo>
                  <a:cubicBezTo>
                    <a:pt x="4567" y="1543"/>
                    <a:pt x="4888" y="1425"/>
                    <a:pt x="4890" y="1425"/>
                  </a:cubicBezTo>
                  <a:cubicBezTo>
                    <a:pt x="4892" y="1425"/>
                    <a:pt x="4844" y="1443"/>
                    <a:pt x="4724" y="1487"/>
                  </a:cubicBezTo>
                  <a:cubicBezTo>
                    <a:pt x="4848" y="1444"/>
                    <a:pt x="4923" y="1429"/>
                    <a:pt x="4948" y="1416"/>
                  </a:cubicBezTo>
                  <a:cubicBezTo>
                    <a:pt x="4948" y="1416"/>
                    <a:pt x="4948" y="1402"/>
                    <a:pt x="4948" y="1387"/>
                  </a:cubicBezTo>
                  <a:cubicBezTo>
                    <a:pt x="4957" y="1385"/>
                    <a:pt x="4963" y="1384"/>
                    <a:pt x="4969" y="1382"/>
                  </a:cubicBezTo>
                  <a:cubicBezTo>
                    <a:pt x="4963" y="1390"/>
                    <a:pt x="4955" y="1396"/>
                    <a:pt x="4948" y="1402"/>
                  </a:cubicBezTo>
                  <a:cubicBezTo>
                    <a:pt x="4969" y="1393"/>
                    <a:pt x="4990" y="1385"/>
                    <a:pt x="5011" y="1377"/>
                  </a:cubicBezTo>
                  <a:cubicBezTo>
                    <a:pt x="5011" y="1377"/>
                    <a:pt x="5011" y="1377"/>
                    <a:pt x="5011" y="1377"/>
                  </a:cubicBezTo>
                  <a:cubicBezTo>
                    <a:pt x="5005" y="1377"/>
                    <a:pt x="4992" y="1379"/>
                    <a:pt x="4969" y="1382"/>
                  </a:cubicBezTo>
                  <a:cubicBezTo>
                    <a:pt x="4999" y="1357"/>
                    <a:pt x="5028" y="1332"/>
                    <a:pt x="5057" y="1306"/>
                  </a:cubicBezTo>
                  <a:cubicBezTo>
                    <a:pt x="5005" y="1332"/>
                    <a:pt x="4913" y="1346"/>
                    <a:pt x="4816" y="1346"/>
                  </a:cubicBezTo>
                  <a:cubicBezTo>
                    <a:pt x="4624" y="1346"/>
                    <a:pt x="4420" y="1287"/>
                    <a:pt x="4523" y="1142"/>
                  </a:cubicBezTo>
                  <a:cubicBezTo>
                    <a:pt x="4586" y="1130"/>
                    <a:pt x="5177" y="997"/>
                    <a:pt x="5351" y="997"/>
                  </a:cubicBezTo>
                  <a:cubicBezTo>
                    <a:pt x="5384" y="997"/>
                    <a:pt x="5401" y="1002"/>
                    <a:pt x="5397" y="1013"/>
                  </a:cubicBezTo>
                  <a:cubicBezTo>
                    <a:pt x="5397" y="1027"/>
                    <a:pt x="5237" y="1172"/>
                    <a:pt x="5332" y="1172"/>
                  </a:cubicBezTo>
                  <a:cubicBezTo>
                    <a:pt x="5336" y="1172"/>
                    <a:pt x="5342" y="1172"/>
                    <a:pt x="5346" y="1171"/>
                  </a:cubicBezTo>
                  <a:cubicBezTo>
                    <a:pt x="5321" y="1100"/>
                    <a:pt x="6096" y="984"/>
                    <a:pt x="6170" y="956"/>
                  </a:cubicBezTo>
                  <a:cubicBezTo>
                    <a:pt x="6046" y="969"/>
                    <a:pt x="5895" y="998"/>
                    <a:pt x="5772" y="1013"/>
                  </a:cubicBezTo>
                  <a:cubicBezTo>
                    <a:pt x="5822" y="993"/>
                    <a:pt x="5994" y="959"/>
                    <a:pt x="5971" y="959"/>
                  </a:cubicBezTo>
                  <a:cubicBezTo>
                    <a:pt x="5960" y="959"/>
                    <a:pt x="5912" y="967"/>
                    <a:pt x="5797" y="984"/>
                  </a:cubicBezTo>
                  <a:cubicBezTo>
                    <a:pt x="5992" y="913"/>
                    <a:pt x="6712" y="594"/>
                    <a:pt x="6930" y="594"/>
                  </a:cubicBezTo>
                  <a:cubicBezTo>
                    <a:pt x="6934" y="594"/>
                    <a:pt x="6939" y="596"/>
                    <a:pt x="6943" y="596"/>
                  </a:cubicBezTo>
                  <a:cubicBezTo>
                    <a:pt x="7643" y="452"/>
                    <a:pt x="8091" y="437"/>
                    <a:pt x="8640" y="379"/>
                  </a:cubicBezTo>
                  <a:cubicBezTo>
                    <a:pt x="8615" y="379"/>
                    <a:pt x="8640" y="365"/>
                    <a:pt x="8665" y="350"/>
                  </a:cubicBezTo>
                  <a:cubicBezTo>
                    <a:pt x="8665" y="350"/>
                    <a:pt x="8665" y="350"/>
                    <a:pt x="8690" y="337"/>
                  </a:cubicBezTo>
                  <a:cubicBezTo>
                    <a:pt x="8694" y="340"/>
                    <a:pt x="8705" y="341"/>
                    <a:pt x="8717" y="341"/>
                  </a:cubicBezTo>
                  <a:cubicBezTo>
                    <a:pt x="8776" y="341"/>
                    <a:pt x="8893" y="319"/>
                    <a:pt x="8914" y="308"/>
                  </a:cubicBezTo>
                  <a:close/>
                  <a:moveTo>
                    <a:pt x="11133" y="15267"/>
                  </a:moveTo>
                  <a:cubicBezTo>
                    <a:pt x="11154" y="15267"/>
                    <a:pt x="11156" y="15276"/>
                    <a:pt x="11085" y="15284"/>
                  </a:cubicBezTo>
                  <a:cubicBezTo>
                    <a:pt x="11095" y="15272"/>
                    <a:pt x="11118" y="15267"/>
                    <a:pt x="11133" y="15267"/>
                  </a:cubicBezTo>
                  <a:close/>
                  <a:moveTo>
                    <a:pt x="11208" y="15255"/>
                  </a:moveTo>
                  <a:cubicBezTo>
                    <a:pt x="11229" y="15255"/>
                    <a:pt x="11233" y="15265"/>
                    <a:pt x="11206" y="15268"/>
                  </a:cubicBezTo>
                  <a:cubicBezTo>
                    <a:pt x="11206" y="15268"/>
                    <a:pt x="11206" y="15267"/>
                    <a:pt x="11204" y="15267"/>
                  </a:cubicBezTo>
                  <a:cubicBezTo>
                    <a:pt x="11204" y="15267"/>
                    <a:pt x="11202" y="15268"/>
                    <a:pt x="11200" y="15270"/>
                  </a:cubicBezTo>
                  <a:cubicBezTo>
                    <a:pt x="11202" y="15270"/>
                    <a:pt x="11204" y="15268"/>
                    <a:pt x="11206" y="15268"/>
                  </a:cubicBezTo>
                  <a:cubicBezTo>
                    <a:pt x="11206" y="15271"/>
                    <a:pt x="11200" y="15276"/>
                    <a:pt x="11183" y="15284"/>
                  </a:cubicBezTo>
                  <a:cubicBezTo>
                    <a:pt x="11183" y="15278"/>
                    <a:pt x="11194" y="15272"/>
                    <a:pt x="11200" y="15270"/>
                  </a:cubicBezTo>
                  <a:cubicBezTo>
                    <a:pt x="11196" y="15270"/>
                    <a:pt x="11189" y="15270"/>
                    <a:pt x="11183" y="15270"/>
                  </a:cubicBezTo>
                  <a:cubicBezTo>
                    <a:pt x="11183" y="15255"/>
                    <a:pt x="11208" y="15255"/>
                    <a:pt x="11208" y="15255"/>
                  </a:cubicBezTo>
                  <a:close/>
                  <a:moveTo>
                    <a:pt x="5990" y="15306"/>
                  </a:moveTo>
                  <a:cubicBezTo>
                    <a:pt x="6011" y="15306"/>
                    <a:pt x="6034" y="15343"/>
                    <a:pt x="5987" y="15343"/>
                  </a:cubicBezTo>
                  <a:cubicBezTo>
                    <a:pt x="5983" y="15343"/>
                    <a:pt x="5977" y="15343"/>
                    <a:pt x="5971" y="15342"/>
                  </a:cubicBezTo>
                  <a:cubicBezTo>
                    <a:pt x="5971" y="15316"/>
                    <a:pt x="5979" y="15306"/>
                    <a:pt x="5990" y="15306"/>
                  </a:cubicBezTo>
                  <a:close/>
                  <a:moveTo>
                    <a:pt x="6277" y="15498"/>
                  </a:moveTo>
                  <a:cubicBezTo>
                    <a:pt x="6283" y="15498"/>
                    <a:pt x="6289" y="15499"/>
                    <a:pt x="6295" y="15500"/>
                  </a:cubicBezTo>
                  <a:cubicBezTo>
                    <a:pt x="6289" y="15499"/>
                    <a:pt x="6283" y="15498"/>
                    <a:pt x="6277" y="15498"/>
                  </a:cubicBezTo>
                  <a:close/>
                  <a:moveTo>
                    <a:pt x="11583" y="15601"/>
                  </a:moveTo>
                  <a:cubicBezTo>
                    <a:pt x="11659" y="15601"/>
                    <a:pt x="11732" y="15615"/>
                    <a:pt x="11808" y="15615"/>
                  </a:cubicBezTo>
                  <a:cubicBezTo>
                    <a:pt x="11701" y="15642"/>
                    <a:pt x="11629" y="15656"/>
                    <a:pt x="11590" y="15656"/>
                  </a:cubicBezTo>
                  <a:cubicBezTo>
                    <a:pt x="11546" y="15656"/>
                    <a:pt x="11544" y="15638"/>
                    <a:pt x="11583" y="15601"/>
                  </a:cubicBezTo>
                  <a:close/>
                  <a:moveTo>
                    <a:pt x="12752" y="15638"/>
                  </a:moveTo>
                  <a:cubicBezTo>
                    <a:pt x="12702" y="15644"/>
                    <a:pt x="12654" y="15651"/>
                    <a:pt x="12606" y="15659"/>
                  </a:cubicBezTo>
                  <a:cubicBezTo>
                    <a:pt x="12675" y="15650"/>
                    <a:pt x="12723" y="15644"/>
                    <a:pt x="12752" y="15638"/>
                  </a:cubicBezTo>
                  <a:close/>
                  <a:moveTo>
                    <a:pt x="8485" y="15701"/>
                  </a:moveTo>
                  <a:cubicBezTo>
                    <a:pt x="8487" y="15701"/>
                    <a:pt x="8489" y="15701"/>
                    <a:pt x="8491" y="15701"/>
                  </a:cubicBezTo>
                  <a:cubicBezTo>
                    <a:pt x="8489" y="15701"/>
                    <a:pt x="8487" y="15701"/>
                    <a:pt x="8485" y="15701"/>
                  </a:cubicBezTo>
                  <a:close/>
                  <a:moveTo>
                    <a:pt x="13576" y="15993"/>
                  </a:moveTo>
                  <a:cubicBezTo>
                    <a:pt x="13578" y="15993"/>
                    <a:pt x="13590" y="15996"/>
                    <a:pt x="13603" y="16003"/>
                  </a:cubicBezTo>
                  <a:cubicBezTo>
                    <a:pt x="13578" y="15996"/>
                    <a:pt x="13572" y="15993"/>
                    <a:pt x="13576" y="15993"/>
                  </a:cubicBezTo>
                  <a:close/>
                  <a:moveTo>
                    <a:pt x="13603" y="16161"/>
                  </a:moveTo>
                  <a:cubicBezTo>
                    <a:pt x="13609" y="16166"/>
                    <a:pt x="13618" y="16169"/>
                    <a:pt x="13628" y="16171"/>
                  </a:cubicBezTo>
                  <a:cubicBezTo>
                    <a:pt x="13622" y="16167"/>
                    <a:pt x="13613" y="16165"/>
                    <a:pt x="13603" y="16161"/>
                  </a:cubicBezTo>
                  <a:close/>
                  <a:moveTo>
                    <a:pt x="6354" y="16189"/>
                  </a:moveTo>
                  <a:cubicBezTo>
                    <a:pt x="6352" y="16204"/>
                    <a:pt x="6348" y="16213"/>
                    <a:pt x="6346" y="16219"/>
                  </a:cubicBezTo>
                  <a:cubicBezTo>
                    <a:pt x="6352" y="16207"/>
                    <a:pt x="6354" y="16198"/>
                    <a:pt x="6354" y="16189"/>
                  </a:cubicBezTo>
                  <a:close/>
                  <a:moveTo>
                    <a:pt x="12231" y="16248"/>
                  </a:moveTo>
                  <a:cubicBezTo>
                    <a:pt x="12229" y="16248"/>
                    <a:pt x="12229" y="16250"/>
                    <a:pt x="12233" y="16252"/>
                  </a:cubicBezTo>
                  <a:cubicBezTo>
                    <a:pt x="12231" y="16251"/>
                    <a:pt x="12231" y="16250"/>
                    <a:pt x="12231" y="16248"/>
                  </a:cubicBezTo>
                  <a:close/>
                  <a:moveTo>
                    <a:pt x="12964" y="16535"/>
                  </a:moveTo>
                  <a:cubicBezTo>
                    <a:pt x="12970" y="16540"/>
                    <a:pt x="12974" y="16546"/>
                    <a:pt x="12981" y="16550"/>
                  </a:cubicBezTo>
                  <a:cubicBezTo>
                    <a:pt x="12977" y="16543"/>
                    <a:pt x="12970" y="16537"/>
                    <a:pt x="12964" y="16535"/>
                  </a:cubicBezTo>
                  <a:close/>
                  <a:moveTo>
                    <a:pt x="11284" y="16723"/>
                  </a:moveTo>
                  <a:cubicBezTo>
                    <a:pt x="11284" y="16730"/>
                    <a:pt x="11277" y="16734"/>
                    <a:pt x="11269" y="16734"/>
                  </a:cubicBezTo>
                  <a:cubicBezTo>
                    <a:pt x="11259" y="16734"/>
                    <a:pt x="11246" y="16730"/>
                    <a:pt x="11233" y="16723"/>
                  </a:cubicBezTo>
                  <a:close/>
                  <a:moveTo>
                    <a:pt x="10364" y="16938"/>
                  </a:moveTo>
                  <a:cubicBezTo>
                    <a:pt x="10366" y="16938"/>
                    <a:pt x="10372" y="16946"/>
                    <a:pt x="10385" y="16953"/>
                  </a:cubicBezTo>
                  <a:cubicBezTo>
                    <a:pt x="10385" y="16962"/>
                    <a:pt x="10385" y="16979"/>
                    <a:pt x="10377" y="16979"/>
                  </a:cubicBezTo>
                  <a:cubicBezTo>
                    <a:pt x="10375" y="16979"/>
                    <a:pt x="10368" y="16977"/>
                    <a:pt x="10360" y="16967"/>
                  </a:cubicBezTo>
                  <a:cubicBezTo>
                    <a:pt x="10360" y="16946"/>
                    <a:pt x="10360" y="16938"/>
                    <a:pt x="10364" y="16938"/>
                  </a:cubicBezTo>
                  <a:close/>
                  <a:moveTo>
                    <a:pt x="13603" y="17140"/>
                  </a:moveTo>
                  <a:cubicBezTo>
                    <a:pt x="13616" y="17147"/>
                    <a:pt x="13632" y="17150"/>
                    <a:pt x="13649" y="17152"/>
                  </a:cubicBezTo>
                  <a:cubicBezTo>
                    <a:pt x="13641" y="17149"/>
                    <a:pt x="13624" y="17144"/>
                    <a:pt x="13603" y="17140"/>
                  </a:cubicBezTo>
                  <a:close/>
                  <a:moveTo>
                    <a:pt x="8064" y="17149"/>
                  </a:moveTo>
                  <a:cubicBezTo>
                    <a:pt x="8055" y="17151"/>
                    <a:pt x="8049" y="17152"/>
                    <a:pt x="8041" y="17155"/>
                  </a:cubicBezTo>
                  <a:cubicBezTo>
                    <a:pt x="8055" y="17155"/>
                    <a:pt x="8062" y="17152"/>
                    <a:pt x="8064" y="17149"/>
                  </a:cubicBezTo>
                  <a:close/>
                  <a:moveTo>
                    <a:pt x="7927" y="17162"/>
                  </a:moveTo>
                  <a:cubicBezTo>
                    <a:pt x="7934" y="17167"/>
                    <a:pt x="7938" y="17169"/>
                    <a:pt x="7942" y="17169"/>
                  </a:cubicBezTo>
                  <a:cubicBezTo>
                    <a:pt x="7938" y="17165"/>
                    <a:pt x="7934" y="17163"/>
                    <a:pt x="7927" y="17162"/>
                  </a:cubicBezTo>
                  <a:close/>
                  <a:moveTo>
                    <a:pt x="6119" y="17150"/>
                  </a:moveTo>
                  <a:cubicBezTo>
                    <a:pt x="6163" y="17150"/>
                    <a:pt x="6094" y="17181"/>
                    <a:pt x="6067" y="17181"/>
                  </a:cubicBezTo>
                  <a:cubicBezTo>
                    <a:pt x="6055" y="17181"/>
                    <a:pt x="6050" y="17174"/>
                    <a:pt x="6071" y="17155"/>
                  </a:cubicBezTo>
                  <a:cubicBezTo>
                    <a:pt x="6094" y="17151"/>
                    <a:pt x="6109" y="17150"/>
                    <a:pt x="6119" y="17150"/>
                  </a:cubicBezTo>
                  <a:close/>
                  <a:moveTo>
                    <a:pt x="8468" y="17175"/>
                  </a:moveTo>
                  <a:cubicBezTo>
                    <a:pt x="8474" y="17179"/>
                    <a:pt x="8483" y="17181"/>
                    <a:pt x="8491" y="17184"/>
                  </a:cubicBezTo>
                  <a:cubicBezTo>
                    <a:pt x="8485" y="17180"/>
                    <a:pt x="8476" y="17178"/>
                    <a:pt x="8468" y="17175"/>
                  </a:cubicBezTo>
                  <a:close/>
                  <a:moveTo>
                    <a:pt x="12231" y="17226"/>
                  </a:moveTo>
                  <a:cubicBezTo>
                    <a:pt x="12229" y="17226"/>
                    <a:pt x="12229" y="17228"/>
                    <a:pt x="12233" y="17231"/>
                  </a:cubicBezTo>
                  <a:cubicBezTo>
                    <a:pt x="12231" y="17229"/>
                    <a:pt x="12231" y="17228"/>
                    <a:pt x="12231" y="17226"/>
                  </a:cubicBezTo>
                  <a:close/>
                  <a:moveTo>
                    <a:pt x="6230" y="17278"/>
                  </a:moveTo>
                  <a:cubicBezTo>
                    <a:pt x="6235" y="17284"/>
                    <a:pt x="6239" y="17291"/>
                    <a:pt x="6245" y="17298"/>
                  </a:cubicBezTo>
                  <a:cubicBezTo>
                    <a:pt x="6241" y="17291"/>
                    <a:pt x="6235" y="17284"/>
                    <a:pt x="6230" y="17278"/>
                  </a:cubicBezTo>
                  <a:close/>
                  <a:moveTo>
                    <a:pt x="12960" y="17519"/>
                  </a:moveTo>
                  <a:cubicBezTo>
                    <a:pt x="12966" y="17528"/>
                    <a:pt x="12974" y="17535"/>
                    <a:pt x="12981" y="17542"/>
                  </a:cubicBezTo>
                  <a:cubicBezTo>
                    <a:pt x="12977" y="17533"/>
                    <a:pt x="12970" y="17524"/>
                    <a:pt x="12960" y="17519"/>
                  </a:cubicBezTo>
                  <a:close/>
                  <a:moveTo>
                    <a:pt x="11284" y="17701"/>
                  </a:moveTo>
                  <a:cubicBezTo>
                    <a:pt x="11284" y="17708"/>
                    <a:pt x="11277" y="17712"/>
                    <a:pt x="11269" y="17712"/>
                  </a:cubicBezTo>
                  <a:cubicBezTo>
                    <a:pt x="11259" y="17712"/>
                    <a:pt x="11246" y="17708"/>
                    <a:pt x="11233" y="17701"/>
                  </a:cubicBezTo>
                  <a:close/>
                  <a:moveTo>
                    <a:pt x="7992" y="17802"/>
                  </a:moveTo>
                  <a:cubicBezTo>
                    <a:pt x="7992" y="17802"/>
                    <a:pt x="7992" y="17802"/>
                    <a:pt x="7992" y="17802"/>
                  </a:cubicBezTo>
                  <a:cubicBezTo>
                    <a:pt x="8003" y="17802"/>
                    <a:pt x="8009" y="17802"/>
                    <a:pt x="8013" y="17803"/>
                  </a:cubicBezTo>
                  <a:cubicBezTo>
                    <a:pt x="8015" y="17802"/>
                    <a:pt x="8015" y="17802"/>
                    <a:pt x="8015" y="17802"/>
                  </a:cubicBezTo>
                  <a:close/>
                  <a:moveTo>
                    <a:pt x="10364" y="17917"/>
                  </a:moveTo>
                  <a:cubicBezTo>
                    <a:pt x="10366" y="17917"/>
                    <a:pt x="10372" y="17924"/>
                    <a:pt x="10385" y="17932"/>
                  </a:cubicBezTo>
                  <a:cubicBezTo>
                    <a:pt x="10385" y="17941"/>
                    <a:pt x="10385" y="17958"/>
                    <a:pt x="10377" y="17958"/>
                  </a:cubicBezTo>
                  <a:cubicBezTo>
                    <a:pt x="10375" y="17958"/>
                    <a:pt x="10368" y="17954"/>
                    <a:pt x="10360" y="17946"/>
                  </a:cubicBezTo>
                  <a:cubicBezTo>
                    <a:pt x="10360" y="17924"/>
                    <a:pt x="10360" y="17917"/>
                    <a:pt x="10364" y="17917"/>
                  </a:cubicBezTo>
                  <a:close/>
                  <a:moveTo>
                    <a:pt x="8078" y="18127"/>
                  </a:moveTo>
                  <a:cubicBezTo>
                    <a:pt x="8074" y="18128"/>
                    <a:pt x="8070" y="18131"/>
                    <a:pt x="8066" y="18133"/>
                  </a:cubicBezTo>
                  <a:cubicBezTo>
                    <a:pt x="8076" y="18133"/>
                    <a:pt x="8080" y="18131"/>
                    <a:pt x="8078" y="18127"/>
                  </a:cubicBezTo>
                  <a:close/>
                  <a:moveTo>
                    <a:pt x="7932" y="18142"/>
                  </a:moveTo>
                  <a:cubicBezTo>
                    <a:pt x="7936" y="18145"/>
                    <a:pt x="7940" y="18148"/>
                    <a:pt x="7940" y="18148"/>
                  </a:cubicBezTo>
                  <a:cubicBezTo>
                    <a:pt x="7940" y="18148"/>
                    <a:pt x="7942" y="18148"/>
                    <a:pt x="7942" y="18147"/>
                  </a:cubicBezTo>
                  <a:cubicBezTo>
                    <a:pt x="7940" y="18145"/>
                    <a:pt x="7936" y="18143"/>
                    <a:pt x="7932" y="18142"/>
                  </a:cubicBezTo>
                  <a:close/>
                  <a:moveTo>
                    <a:pt x="8468" y="18154"/>
                  </a:moveTo>
                  <a:cubicBezTo>
                    <a:pt x="8474" y="18156"/>
                    <a:pt x="8483" y="18160"/>
                    <a:pt x="8491" y="18161"/>
                  </a:cubicBezTo>
                  <a:cubicBezTo>
                    <a:pt x="8485" y="18159"/>
                    <a:pt x="8476" y="18155"/>
                    <a:pt x="8468" y="18154"/>
                  </a:cubicBezTo>
                  <a:close/>
                  <a:moveTo>
                    <a:pt x="13653" y="18161"/>
                  </a:moveTo>
                  <a:cubicBezTo>
                    <a:pt x="13666" y="18161"/>
                    <a:pt x="13687" y="18166"/>
                    <a:pt x="13708" y="18167"/>
                  </a:cubicBezTo>
                  <a:cubicBezTo>
                    <a:pt x="13701" y="18164"/>
                    <a:pt x="13683" y="18161"/>
                    <a:pt x="13653" y="18161"/>
                  </a:cubicBezTo>
                  <a:close/>
                  <a:moveTo>
                    <a:pt x="12306" y="18248"/>
                  </a:moveTo>
                  <a:cubicBezTo>
                    <a:pt x="12296" y="18248"/>
                    <a:pt x="12296" y="18251"/>
                    <a:pt x="12302" y="18254"/>
                  </a:cubicBezTo>
                  <a:cubicBezTo>
                    <a:pt x="12302" y="18253"/>
                    <a:pt x="12304" y="18251"/>
                    <a:pt x="12306" y="18248"/>
                  </a:cubicBezTo>
                  <a:close/>
                  <a:moveTo>
                    <a:pt x="13018" y="18536"/>
                  </a:moveTo>
                  <a:cubicBezTo>
                    <a:pt x="13023" y="18541"/>
                    <a:pt x="13027" y="18545"/>
                    <a:pt x="13029" y="18550"/>
                  </a:cubicBezTo>
                  <a:cubicBezTo>
                    <a:pt x="13027" y="18544"/>
                    <a:pt x="13023" y="18539"/>
                    <a:pt x="13018" y="18536"/>
                  </a:cubicBezTo>
                  <a:close/>
                  <a:moveTo>
                    <a:pt x="13978" y="17859"/>
                  </a:moveTo>
                  <a:cubicBezTo>
                    <a:pt x="13978" y="17888"/>
                    <a:pt x="13978" y="17917"/>
                    <a:pt x="13978" y="17961"/>
                  </a:cubicBezTo>
                  <a:cubicBezTo>
                    <a:pt x="13928" y="17932"/>
                    <a:pt x="13877" y="17903"/>
                    <a:pt x="13827" y="17888"/>
                  </a:cubicBezTo>
                  <a:cubicBezTo>
                    <a:pt x="13852" y="17932"/>
                    <a:pt x="13804" y="18003"/>
                    <a:pt x="13804" y="18032"/>
                  </a:cubicBezTo>
                  <a:cubicBezTo>
                    <a:pt x="13792" y="18010"/>
                    <a:pt x="13785" y="17999"/>
                    <a:pt x="13781" y="17999"/>
                  </a:cubicBezTo>
                  <a:cubicBezTo>
                    <a:pt x="13779" y="17999"/>
                    <a:pt x="13779" y="18010"/>
                    <a:pt x="13779" y="18032"/>
                  </a:cubicBezTo>
                  <a:cubicBezTo>
                    <a:pt x="13741" y="17987"/>
                    <a:pt x="13674" y="17969"/>
                    <a:pt x="13590" y="17969"/>
                  </a:cubicBezTo>
                  <a:cubicBezTo>
                    <a:pt x="13253" y="17969"/>
                    <a:pt x="12623" y="18258"/>
                    <a:pt x="12390" y="18258"/>
                  </a:cubicBezTo>
                  <a:cubicBezTo>
                    <a:pt x="12365" y="18258"/>
                    <a:pt x="12346" y="18254"/>
                    <a:pt x="12331" y="18248"/>
                  </a:cubicBezTo>
                  <a:cubicBezTo>
                    <a:pt x="12365" y="18267"/>
                    <a:pt x="12367" y="18273"/>
                    <a:pt x="12359" y="18273"/>
                  </a:cubicBezTo>
                  <a:cubicBezTo>
                    <a:pt x="12346" y="18273"/>
                    <a:pt x="12312" y="18263"/>
                    <a:pt x="12302" y="18254"/>
                  </a:cubicBezTo>
                  <a:cubicBezTo>
                    <a:pt x="12285" y="18280"/>
                    <a:pt x="12306" y="18293"/>
                    <a:pt x="12306" y="18319"/>
                  </a:cubicBezTo>
                  <a:cubicBezTo>
                    <a:pt x="12256" y="18319"/>
                    <a:pt x="12231" y="18305"/>
                    <a:pt x="12208" y="18292"/>
                  </a:cubicBezTo>
                  <a:cubicBezTo>
                    <a:pt x="12157" y="18334"/>
                    <a:pt x="12157" y="18363"/>
                    <a:pt x="12157" y="18406"/>
                  </a:cubicBezTo>
                  <a:cubicBezTo>
                    <a:pt x="12157" y="18411"/>
                    <a:pt x="12153" y="18412"/>
                    <a:pt x="12149" y="18412"/>
                  </a:cubicBezTo>
                  <a:cubicBezTo>
                    <a:pt x="12126" y="18412"/>
                    <a:pt x="12057" y="18360"/>
                    <a:pt x="12057" y="18348"/>
                  </a:cubicBezTo>
                  <a:cubicBezTo>
                    <a:pt x="12032" y="18377"/>
                    <a:pt x="12032" y="18406"/>
                    <a:pt x="12032" y="18435"/>
                  </a:cubicBezTo>
                  <a:cubicBezTo>
                    <a:pt x="12032" y="18435"/>
                    <a:pt x="12109" y="18694"/>
                    <a:pt x="12180" y="18694"/>
                  </a:cubicBezTo>
                  <a:cubicBezTo>
                    <a:pt x="12189" y="18694"/>
                    <a:pt x="12197" y="18689"/>
                    <a:pt x="12208" y="18679"/>
                  </a:cubicBezTo>
                  <a:cubicBezTo>
                    <a:pt x="12157" y="18650"/>
                    <a:pt x="12157" y="18621"/>
                    <a:pt x="12132" y="18579"/>
                  </a:cubicBezTo>
                  <a:cubicBezTo>
                    <a:pt x="12183" y="18607"/>
                    <a:pt x="12231" y="18636"/>
                    <a:pt x="12281" y="18665"/>
                  </a:cubicBezTo>
                  <a:cubicBezTo>
                    <a:pt x="12231" y="18621"/>
                    <a:pt x="12231" y="18594"/>
                    <a:pt x="12256" y="18550"/>
                  </a:cubicBezTo>
                  <a:cubicBezTo>
                    <a:pt x="12256" y="18594"/>
                    <a:pt x="12281" y="18621"/>
                    <a:pt x="12281" y="18665"/>
                  </a:cubicBezTo>
                  <a:cubicBezTo>
                    <a:pt x="12298" y="18636"/>
                    <a:pt x="12304" y="18613"/>
                    <a:pt x="12306" y="18588"/>
                  </a:cubicBezTo>
                  <a:cubicBezTo>
                    <a:pt x="12317" y="18623"/>
                    <a:pt x="12359" y="18655"/>
                    <a:pt x="12403" y="18655"/>
                  </a:cubicBezTo>
                  <a:cubicBezTo>
                    <a:pt x="12419" y="18655"/>
                    <a:pt x="12438" y="18649"/>
                    <a:pt x="12457" y="18636"/>
                  </a:cubicBezTo>
                  <a:cubicBezTo>
                    <a:pt x="12455" y="18637"/>
                    <a:pt x="12455" y="18637"/>
                    <a:pt x="12453" y="18637"/>
                  </a:cubicBezTo>
                  <a:cubicBezTo>
                    <a:pt x="12432" y="18637"/>
                    <a:pt x="12434" y="18463"/>
                    <a:pt x="12482" y="18463"/>
                  </a:cubicBezTo>
                  <a:cubicBezTo>
                    <a:pt x="12505" y="18507"/>
                    <a:pt x="12530" y="18550"/>
                    <a:pt x="12581" y="18594"/>
                  </a:cubicBezTo>
                  <a:cubicBezTo>
                    <a:pt x="12555" y="18492"/>
                    <a:pt x="12555" y="18392"/>
                    <a:pt x="12555" y="18292"/>
                  </a:cubicBezTo>
                  <a:cubicBezTo>
                    <a:pt x="12576" y="18309"/>
                    <a:pt x="12589" y="18317"/>
                    <a:pt x="12597" y="18317"/>
                  </a:cubicBezTo>
                  <a:cubicBezTo>
                    <a:pt x="12610" y="18317"/>
                    <a:pt x="12616" y="18301"/>
                    <a:pt x="12631" y="18277"/>
                  </a:cubicBezTo>
                  <a:cubicBezTo>
                    <a:pt x="12631" y="18319"/>
                    <a:pt x="12681" y="18665"/>
                    <a:pt x="12681" y="18665"/>
                  </a:cubicBezTo>
                  <a:lnTo>
                    <a:pt x="12780" y="18665"/>
                  </a:lnTo>
                  <a:cubicBezTo>
                    <a:pt x="12780" y="18621"/>
                    <a:pt x="12780" y="18579"/>
                    <a:pt x="12805" y="18536"/>
                  </a:cubicBezTo>
                  <a:cubicBezTo>
                    <a:pt x="12780" y="18565"/>
                    <a:pt x="12754" y="18594"/>
                    <a:pt x="12731" y="18621"/>
                  </a:cubicBezTo>
                  <a:cubicBezTo>
                    <a:pt x="12681" y="18550"/>
                    <a:pt x="12681" y="18492"/>
                    <a:pt x="12754" y="18449"/>
                  </a:cubicBezTo>
                  <a:cubicBezTo>
                    <a:pt x="12805" y="18478"/>
                    <a:pt x="12805" y="18521"/>
                    <a:pt x="12830" y="18565"/>
                  </a:cubicBezTo>
                  <a:cubicBezTo>
                    <a:pt x="12830" y="18565"/>
                    <a:pt x="12920" y="18527"/>
                    <a:pt x="12979" y="18527"/>
                  </a:cubicBezTo>
                  <a:cubicBezTo>
                    <a:pt x="12995" y="18527"/>
                    <a:pt x="13008" y="18530"/>
                    <a:pt x="13018" y="18536"/>
                  </a:cubicBezTo>
                  <a:cubicBezTo>
                    <a:pt x="12945" y="18451"/>
                    <a:pt x="12855" y="18344"/>
                    <a:pt x="12855" y="18248"/>
                  </a:cubicBezTo>
                  <a:cubicBezTo>
                    <a:pt x="13029" y="18319"/>
                    <a:pt x="12956" y="18392"/>
                    <a:pt x="13079" y="18478"/>
                  </a:cubicBezTo>
                  <a:cubicBezTo>
                    <a:pt x="13062" y="18440"/>
                    <a:pt x="13060" y="18427"/>
                    <a:pt x="13065" y="18427"/>
                  </a:cubicBezTo>
                  <a:cubicBezTo>
                    <a:pt x="13075" y="18427"/>
                    <a:pt x="13113" y="18478"/>
                    <a:pt x="13130" y="18478"/>
                  </a:cubicBezTo>
                  <a:cubicBezTo>
                    <a:pt x="13130" y="18449"/>
                    <a:pt x="13155" y="18292"/>
                    <a:pt x="13180" y="18263"/>
                  </a:cubicBezTo>
                  <a:cubicBezTo>
                    <a:pt x="13205" y="18305"/>
                    <a:pt x="13479" y="18334"/>
                    <a:pt x="13530" y="18377"/>
                  </a:cubicBezTo>
                  <a:cubicBezTo>
                    <a:pt x="13530" y="18377"/>
                    <a:pt x="13530" y="18379"/>
                    <a:pt x="13532" y="18379"/>
                  </a:cubicBezTo>
                  <a:cubicBezTo>
                    <a:pt x="13549" y="18379"/>
                    <a:pt x="13565" y="18270"/>
                    <a:pt x="13532" y="18270"/>
                  </a:cubicBezTo>
                  <a:cubicBezTo>
                    <a:pt x="13521" y="18270"/>
                    <a:pt x="13505" y="18283"/>
                    <a:pt x="13479" y="18319"/>
                  </a:cubicBezTo>
                  <a:cubicBezTo>
                    <a:pt x="13408" y="18218"/>
                    <a:pt x="13488" y="18086"/>
                    <a:pt x="13603" y="18086"/>
                  </a:cubicBezTo>
                  <a:cubicBezTo>
                    <a:pt x="13651" y="18086"/>
                    <a:pt x="13704" y="18108"/>
                    <a:pt x="13754" y="18161"/>
                  </a:cubicBezTo>
                  <a:cubicBezTo>
                    <a:pt x="13745" y="18166"/>
                    <a:pt x="13733" y="18168"/>
                    <a:pt x="13722" y="18168"/>
                  </a:cubicBezTo>
                  <a:cubicBezTo>
                    <a:pt x="13716" y="18168"/>
                    <a:pt x="13712" y="18167"/>
                    <a:pt x="13708" y="18167"/>
                  </a:cubicBezTo>
                  <a:cubicBezTo>
                    <a:pt x="13716" y="18173"/>
                    <a:pt x="13699" y="18182"/>
                    <a:pt x="13653" y="18190"/>
                  </a:cubicBezTo>
                  <a:cubicBezTo>
                    <a:pt x="13687" y="18195"/>
                    <a:pt x="13718" y="18196"/>
                    <a:pt x="13748" y="18196"/>
                  </a:cubicBezTo>
                  <a:cubicBezTo>
                    <a:pt x="13806" y="18196"/>
                    <a:pt x="13861" y="18190"/>
                    <a:pt x="13928" y="18190"/>
                  </a:cubicBezTo>
                  <a:cubicBezTo>
                    <a:pt x="13928" y="18190"/>
                    <a:pt x="13812" y="18003"/>
                    <a:pt x="13938" y="18003"/>
                  </a:cubicBezTo>
                  <a:cubicBezTo>
                    <a:pt x="13942" y="18003"/>
                    <a:pt x="13949" y="18003"/>
                    <a:pt x="13953" y="18003"/>
                  </a:cubicBezTo>
                  <a:lnTo>
                    <a:pt x="13978" y="18003"/>
                  </a:lnTo>
                  <a:cubicBezTo>
                    <a:pt x="14028" y="17975"/>
                    <a:pt x="14053" y="17917"/>
                    <a:pt x="13978" y="17859"/>
                  </a:cubicBezTo>
                  <a:close/>
                  <a:moveTo>
                    <a:pt x="11298" y="18712"/>
                  </a:moveTo>
                  <a:cubicBezTo>
                    <a:pt x="11309" y="18712"/>
                    <a:pt x="11321" y="18716"/>
                    <a:pt x="11334" y="18723"/>
                  </a:cubicBezTo>
                  <a:cubicBezTo>
                    <a:pt x="11334" y="18728"/>
                    <a:pt x="11330" y="18729"/>
                    <a:pt x="11326" y="18729"/>
                  </a:cubicBezTo>
                  <a:cubicBezTo>
                    <a:pt x="11317" y="18729"/>
                    <a:pt x="11301" y="18723"/>
                    <a:pt x="11284" y="18723"/>
                  </a:cubicBezTo>
                  <a:cubicBezTo>
                    <a:pt x="11284" y="18716"/>
                    <a:pt x="11290" y="18712"/>
                    <a:pt x="11298" y="18712"/>
                  </a:cubicBezTo>
                  <a:close/>
                  <a:moveTo>
                    <a:pt x="8166" y="18752"/>
                  </a:moveTo>
                  <a:cubicBezTo>
                    <a:pt x="8164" y="18754"/>
                    <a:pt x="8162" y="18757"/>
                    <a:pt x="8160" y="18759"/>
                  </a:cubicBezTo>
                  <a:cubicBezTo>
                    <a:pt x="8164" y="18757"/>
                    <a:pt x="8166" y="18753"/>
                    <a:pt x="8166" y="18752"/>
                  </a:cubicBezTo>
                  <a:close/>
                  <a:moveTo>
                    <a:pt x="6088" y="18884"/>
                  </a:moveTo>
                  <a:cubicBezTo>
                    <a:pt x="6092" y="18884"/>
                    <a:pt x="6088" y="18909"/>
                    <a:pt x="6071" y="18909"/>
                  </a:cubicBezTo>
                  <a:cubicBezTo>
                    <a:pt x="6080" y="18891"/>
                    <a:pt x="6084" y="18884"/>
                    <a:pt x="6088" y="18884"/>
                  </a:cubicBezTo>
                  <a:close/>
                  <a:moveTo>
                    <a:pt x="10412" y="18930"/>
                  </a:moveTo>
                  <a:cubicBezTo>
                    <a:pt x="10414" y="18930"/>
                    <a:pt x="10421" y="18938"/>
                    <a:pt x="10435" y="18938"/>
                  </a:cubicBezTo>
                  <a:cubicBezTo>
                    <a:pt x="10435" y="18949"/>
                    <a:pt x="10435" y="18965"/>
                    <a:pt x="10427" y="18965"/>
                  </a:cubicBezTo>
                  <a:cubicBezTo>
                    <a:pt x="10425" y="18965"/>
                    <a:pt x="10419" y="18962"/>
                    <a:pt x="10410" y="18953"/>
                  </a:cubicBezTo>
                  <a:cubicBezTo>
                    <a:pt x="10410" y="18934"/>
                    <a:pt x="10410" y="18930"/>
                    <a:pt x="10412" y="18930"/>
                  </a:cubicBezTo>
                  <a:close/>
                  <a:moveTo>
                    <a:pt x="8912" y="19137"/>
                  </a:moveTo>
                  <a:cubicBezTo>
                    <a:pt x="8910" y="19139"/>
                    <a:pt x="8910" y="19140"/>
                    <a:pt x="8914" y="19140"/>
                  </a:cubicBezTo>
                  <a:cubicBezTo>
                    <a:pt x="8914" y="19139"/>
                    <a:pt x="8912" y="19137"/>
                    <a:pt x="8912" y="19137"/>
                  </a:cubicBezTo>
                  <a:close/>
                  <a:moveTo>
                    <a:pt x="7967" y="19153"/>
                  </a:moveTo>
                  <a:cubicBezTo>
                    <a:pt x="7978" y="19163"/>
                    <a:pt x="7986" y="19169"/>
                    <a:pt x="7990" y="19169"/>
                  </a:cubicBezTo>
                  <a:cubicBezTo>
                    <a:pt x="7988" y="19163"/>
                    <a:pt x="7980" y="19158"/>
                    <a:pt x="7967" y="19153"/>
                  </a:cubicBezTo>
                  <a:close/>
                  <a:moveTo>
                    <a:pt x="5946" y="18967"/>
                  </a:moveTo>
                  <a:cubicBezTo>
                    <a:pt x="5971" y="18982"/>
                    <a:pt x="6145" y="19140"/>
                    <a:pt x="6170" y="19169"/>
                  </a:cubicBezTo>
                  <a:cubicBezTo>
                    <a:pt x="6147" y="19172"/>
                    <a:pt x="6126" y="19174"/>
                    <a:pt x="6107" y="19174"/>
                  </a:cubicBezTo>
                  <a:cubicBezTo>
                    <a:pt x="6046" y="19174"/>
                    <a:pt x="6008" y="19156"/>
                    <a:pt x="5971" y="19111"/>
                  </a:cubicBezTo>
                  <a:cubicBezTo>
                    <a:pt x="5971" y="19111"/>
                    <a:pt x="5971" y="19096"/>
                    <a:pt x="5946" y="19067"/>
                  </a:cubicBezTo>
                  <a:cubicBezTo>
                    <a:pt x="5889" y="19118"/>
                    <a:pt x="5864" y="19136"/>
                    <a:pt x="5855" y="19136"/>
                  </a:cubicBezTo>
                  <a:cubicBezTo>
                    <a:pt x="5832" y="19136"/>
                    <a:pt x="5881" y="19054"/>
                    <a:pt x="5845" y="19025"/>
                  </a:cubicBezTo>
                  <a:cubicBezTo>
                    <a:pt x="5895" y="19011"/>
                    <a:pt x="5971" y="18982"/>
                    <a:pt x="5946" y="18967"/>
                  </a:cubicBezTo>
                  <a:close/>
                  <a:moveTo>
                    <a:pt x="15799" y="19327"/>
                  </a:moveTo>
                  <a:cubicBezTo>
                    <a:pt x="15794" y="19327"/>
                    <a:pt x="15790" y="19328"/>
                    <a:pt x="15784" y="19332"/>
                  </a:cubicBezTo>
                  <a:cubicBezTo>
                    <a:pt x="15788" y="19330"/>
                    <a:pt x="15794" y="19328"/>
                    <a:pt x="15799" y="19327"/>
                  </a:cubicBezTo>
                  <a:close/>
                  <a:moveTo>
                    <a:pt x="15654" y="19487"/>
                  </a:moveTo>
                  <a:cubicBezTo>
                    <a:pt x="15656" y="19487"/>
                    <a:pt x="15662" y="19493"/>
                    <a:pt x="15675" y="19500"/>
                  </a:cubicBezTo>
                  <a:lnTo>
                    <a:pt x="15650" y="19528"/>
                  </a:lnTo>
                  <a:cubicBezTo>
                    <a:pt x="15650" y="19496"/>
                    <a:pt x="15650" y="19487"/>
                    <a:pt x="15654" y="19487"/>
                  </a:cubicBezTo>
                  <a:close/>
                  <a:moveTo>
                    <a:pt x="7860" y="20020"/>
                  </a:moveTo>
                  <a:cubicBezTo>
                    <a:pt x="7879" y="20020"/>
                    <a:pt x="7900" y="20022"/>
                    <a:pt x="7917" y="20032"/>
                  </a:cubicBezTo>
                  <a:cubicBezTo>
                    <a:pt x="7894" y="20051"/>
                    <a:pt x="7871" y="20059"/>
                    <a:pt x="7848" y="20059"/>
                  </a:cubicBezTo>
                  <a:cubicBezTo>
                    <a:pt x="7821" y="20059"/>
                    <a:pt x="7793" y="20047"/>
                    <a:pt x="7766" y="20032"/>
                  </a:cubicBezTo>
                  <a:cubicBezTo>
                    <a:pt x="7783" y="20032"/>
                    <a:pt x="7823" y="20020"/>
                    <a:pt x="7860" y="20020"/>
                  </a:cubicBezTo>
                  <a:close/>
                  <a:moveTo>
                    <a:pt x="5772" y="15299"/>
                  </a:moveTo>
                  <a:cubicBezTo>
                    <a:pt x="5845" y="15299"/>
                    <a:pt x="5895" y="15313"/>
                    <a:pt x="5946" y="15342"/>
                  </a:cubicBezTo>
                  <a:lnTo>
                    <a:pt x="5870" y="15342"/>
                  </a:lnTo>
                  <a:cubicBezTo>
                    <a:pt x="6245" y="15413"/>
                    <a:pt x="6494" y="15457"/>
                    <a:pt x="6819" y="15500"/>
                  </a:cubicBezTo>
                  <a:cubicBezTo>
                    <a:pt x="6744" y="15515"/>
                    <a:pt x="6668" y="15515"/>
                    <a:pt x="6595" y="15529"/>
                  </a:cubicBezTo>
                  <a:cubicBezTo>
                    <a:pt x="6943" y="15529"/>
                    <a:pt x="7217" y="15644"/>
                    <a:pt x="7567" y="15644"/>
                  </a:cubicBezTo>
                  <a:cubicBezTo>
                    <a:pt x="6918" y="15586"/>
                    <a:pt x="7441" y="15586"/>
                    <a:pt x="7144" y="15529"/>
                  </a:cubicBezTo>
                  <a:cubicBezTo>
                    <a:pt x="7640" y="15529"/>
                    <a:pt x="8013" y="15686"/>
                    <a:pt x="8485" y="15701"/>
                  </a:cubicBezTo>
                  <a:cubicBezTo>
                    <a:pt x="8462" y="15700"/>
                    <a:pt x="8437" y="15688"/>
                    <a:pt x="8390" y="15688"/>
                  </a:cubicBezTo>
                  <a:cubicBezTo>
                    <a:pt x="8502" y="15688"/>
                    <a:pt x="8646" y="15684"/>
                    <a:pt x="8774" y="15684"/>
                  </a:cubicBezTo>
                  <a:cubicBezTo>
                    <a:pt x="8902" y="15684"/>
                    <a:pt x="9015" y="15688"/>
                    <a:pt x="9063" y="15701"/>
                  </a:cubicBezTo>
                  <a:cubicBezTo>
                    <a:pt x="9048" y="15693"/>
                    <a:pt x="9034" y="15689"/>
                    <a:pt x="9023" y="15688"/>
                  </a:cubicBezTo>
                  <a:cubicBezTo>
                    <a:pt x="9055" y="15690"/>
                    <a:pt x="9092" y="15691"/>
                    <a:pt x="9134" y="15691"/>
                  </a:cubicBezTo>
                  <a:cubicBezTo>
                    <a:pt x="9503" y="15691"/>
                    <a:pt x="10230" y="15601"/>
                    <a:pt x="10385" y="15601"/>
                  </a:cubicBezTo>
                  <a:cubicBezTo>
                    <a:pt x="10287" y="15615"/>
                    <a:pt x="10211" y="15644"/>
                    <a:pt x="10111" y="15659"/>
                  </a:cubicBezTo>
                  <a:cubicBezTo>
                    <a:pt x="10211" y="15659"/>
                    <a:pt x="10337" y="15644"/>
                    <a:pt x="10435" y="15644"/>
                  </a:cubicBezTo>
                  <a:cubicBezTo>
                    <a:pt x="10410" y="15659"/>
                    <a:pt x="10385" y="15673"/>
                    <a:pt x="10385" y="15688"/>
                  </a:cubicBezTo>
                  <a:cubicBezTo>
                    <a:pt x="10638" y="15661"/>
                    <a:pt x="10840" y="15654"/>
                    <a:pt x="11030" y="15654"/>
                  </a:cubicBezTo>
                  <a:cubicBezTo>
                    <a:pt x="11269" y="15654"/>
                    <a:pt x="11487" y="15666"/>
                    <a:pt x="11755" y="15666"/>
                  </a:cubicBezTo>
                  <a:cubicBezTo>
                    <a:pt x="11862" y="15666"/>
                    <a:pt x="11979" y="15664"/>
                    <a:pt x="12107" y="15659"/>
                  </a:cubicBezTo>
                  <a:cubicBezTo>
                    <a:pt x="11690" y="15659"/>
                    <a:pt x="12384" y="15620"/>
                    <a:pt x="12671" y="15620"/>
                  </a:cubicBezTo>
                  <a:cubicBezTo>
                    <a:pt x="12773" y="15620"/>
                    <a:pt x="12824" y="15625"/>
                    <a:pt x="12752" y="15638"/>
                  </a:cubicBezTo>
                  <a:cubicBezTo>
                    <a:pt x="13370" y="15561"/>
                    <a:pt x="13961" y="15580"/>
                    <a:pt x="14701" y="15500"/>
                  </a:cubicBezTo>
                  <a:cubicBezTo>
                    <a:pt x="14651" y="15515"/>
                    <a:pt x="14602" y="15529"/>
                    <a:pt x="14552" y="15543"/>
                  </a:cubicBezTo>
                  <a:cubicBezTo>
                    <a:pt x="14801" y="15529"/>
                    <a:pt x="15076" y="15442"/>
                    <a:pt x="15375" y="15413"/>
                  </a:cubicBezTo>
                  <a:cubicBezTo>
                    <a:pt x="15076" y="15500"/>
                    <a:pt x="15275" y="16478"/>
                    <a:pt x="15199" y="16608"/>
                  </a:cubicBezTo>
                  <a:cubicBezTo>
                    <a:pt x="15208" y="16613"/>
                    <a:pt x="15216" y="16614"/>
                    <a:pt x="15220" y="16614"/>
                  </a:cubicBezTo>
                  <a:cubicBezTo>
                    <a:pt x="15262" y="16614"/>
                    <a:pt x="15239" y="16503"/>
                    <a:pt x="15285" y="16503"/>
                  </a:cubicBezTo>
                  <a:cubicBezTo>
                    <a:pt x="15290" y="16503"/>
                    <a:pt x="15294" y="16504"/>
                    <a:pt x="15300" y="16507"/>
                  </a:cubicBezTo>
                  <a:cubicBezTo>
                    <a:pt x="15325" y="16536"/>
                    <a:pt x="15174" y="16982"/>
                    <a:pt x="15174" y="16982"/>
                  </a:cubicBezTo>
                  <a:cubicBezTo>
                    <a:pt x="15273" y="16982"/>
                    <a:pt x="15204" y="17122"/>
                    <a:pt x="15155" y="17122"/>
                  </a:cubicBezTo>
                  <a:cubicBezTo>
                    <a:pt x="15143" y="17122"/>
                    <a:pt x="15130" y="17111"/>
                    <a:pt x="15126" y="17082"/>
                  </a:cubicBezTo>
                  <a:cubicBezTo>
                    <a:pt x="15101" y="17169"/>
                    <a:pt x="15101" y="17240"/>
                    <a:pt x="15126" y="17313"/>
                  </a:cubicBezTo>
                  <a:cubicBezTo>
                    <a:pt x="15126" y="17284"/>
                    <a:pt x="15149" y="17255"/>
                    <a:pt x="15149" y="17240"/>
                  </a:cubicBezTo>
                  <a:cubicBezTo>
                    <a:pt x="15225" y="17615"/>
                    <a:pt x="15225" y="17961"/>
                    <a:pt x="15250" y="18277"/>
                  </a:cubicBezTo>
                  <a:cubicBezTo>
                    <a:pt x="15325" y="18363"/>
                    <a:pt x="15375" y="18694"/>
                    <a:pt x="15375" y="18838"/>
                  </a:cubicBezTo>
                  <a:cubicBezTo>
                    <a:pt x="15363" y="18821"/>
                    <a:pt x="15352" y="18815"/>
                    <a:pt x="15342" y="18815"/>
                  </a:cubicBezTo>
                  <a:cubicBezTo>
                    <a:pt x="15321" y="18815"/>
                    <a:pt x="15302" y="18840"/>
                    <a:pt x="15277" y="18840"/>
                  </a:cubicBezTo>
                  <a:cubicBezTo>
                    <a:pt x="15262" y="18840"/>
                    <a:pt x="15246" y="18833"/>
                    <a:pt x="15225" y="18809"/>
                  </a:cubicBezTo>
                  <a:cubicBezTo>
                    <a:pt x="15174" y="18896"/>
                    <a:pt x="15325" y="19125"/>
                    <a:pt x="15149" y="19169"/>
                  </a:cubicBezTo>
                  <a:cubicBezTo>
                    <a:pt x="15170" y="19182"/>
                    <a:pt x="15189" y="19188"/>
                    <a:pt x="15206" y="19188"/>
                  </a:cubicBezTo>
                  <a:cubicBezTo>
                    <a:pt x="15275" y="19188"/>
                    <a:pt x="15319" y="19092"/>
                    <a:pt x="15300" y="19067"/>
                  </a:cubicBezTo>
                  <a:cubicBezTo>
                    <a:pt x="15401" y="19096"/>
                    <a:pt x="15424" y="19140"/>
                    <a:pt x="15375" y="19198"/>
                  </a:cubicBezTo>
                  <a:cubicBezTo>
                    <a:pt x="15375" y="19198"/>
                    <a:pt x="15139" y="19420"/>
                    <a:pt x="15097" y="19420"/>
                  </a:cubicBezTo>
                  <a:cubicBezTo>
                    <a:pt x="15086" y="19420"/>
                    <a:pt x="15086" y="19411"/>
                    <a:pt x="15101" y="19384"/>
                  </a:cubicBezTo>
                  <a:cubicBezTo>
                    <a:pt x="15051" y="19427"/>
                    <a:pt x="14925" y="19600"/>
                    <a:pt x="15026" y="19644"/>
                  </a:cubicBezTo>
                  <a:cubicBezTo>
                    <a:pt x="15051" y="19600"/>
                    <a:pt x="15076" y="19571"/>
                    <a:pt x="15101" y="19528"/>
                  </a:cubicBezTo>
                  <a:cubicBezTo>
                    <a:pt x="15126" y="19629"/>
                    <a:pt x="15076" y="19715"/>
                    <a:pt x="14950" y="19788"/>
                  </a:cubicBezTo>
                  <a:cubicBezTo>
                    <a:pt x="14925" y="19759"/>
                    <a:pt x="14925" y="19744"/>
                    <a:pt x="14925" y="19730"/>
                  </a:cubicBezTo>
                  <a:cubicBezTo>
                    <a:pt x="14900" y="19744"/>
                    <a:pt x="14877" y="19773"/>
                    <a:pt x="14826" y="19788"/>
                  </a:cubicBezTo>
                  <a:cubicBezTo>
                    <a:pt x="14877" y="19701"/>
                    <a:pt x="14900" y="19629"/>
                    <a:pt x="14950" y="19557"/>
                  </a:cubicBezTo>
                  <a:cubicBezTo>
                    <a:pt x="14801" y="19586"/>
                    <a:pt x="14676" y="19817"/>
                    <a:pt x="14552" y="19859"/>
                  </a:cubicBezTo>
                  <a:cubicBezTo>
                    <a:pt x="14552" y="19844"/>
                    <a:pt x="14552" y="19817"/>
                    <a:pt x="14552" y="19788"/>
                  </a:cubicBezTo>
                  <a:cubicBezTo>
                    <a:pt x="14502" y="19830"/>
                    <a:pt x="14451" y="19844"/>
                    <a:pt x="14401" y="19859"/>
                  </a:cubicBezTo>
                  <a:cubicBezTo>
                    <a:pt x="14401" y="19873"/>
                    <a:pt x="14376" y="19917"/>
                    <a:pt x="14477" y="19917"/>
                  </a:cubicBezTo>
                  <a:cubicBezTo>
                    <a:pt x="14410" y="19955"/>
                    <a:pt x="14355" y="19966"/>
                    <a:pt x="14303" y="19966"/>
                  </a:cubicBezTo>
                  <a:cubicBezTo>
                    <a:pt x="14227" y="19966"/>
                    <a:pt x="14160" y="19945"/>
                    <a:pt x="14074" y="19945"/>
                  </a:cubicBezTo>
                  <a:cubicBezTo>
                    <a:pt x="14062" y="19945"/>
                    <a:pt x="14049" y="19945"/>
                    <a:pt x="14037" y="19946"/>
                  </a:cubicBezTo>
                  <a:cubicBezTo>
                    <a:pt x="14030" y="19945"/>
                    <a:pt x="14026" y="19945"/>
                    <a:pt x="14020" y="19945"/>
                  </a:cubicBezTo>
                  <a:cubicBezTo>
                    <a:pt x="14003" y="19945"/>
                    <a:pt x="13982" y="19949"/>
                    <a:pt x="13953" y="19960"/>
                  </a:cubicBezTo>
                  <a:cubicBezTo>
                    <a:pt x="13982" y="19952"/>
                    <a:pt x="14009" y="19948"/>
                    <a:pt x="14037" y="19946"/>
                  </a:cubicBezTo>
                  <a:cubicBezTo>
                    <a:pt x="14053" y="19949"/>
                    <a:pt x="14066" y="19960"/>
                    <a:pt x="14079" y="19975"/>
                  </a:cubicBezTo>
                  <a:cubicBezTo>
                    <a:pt x="14037" y="19969"/>
                    <a:pt x="13995" y="19965"/>
                    <a:pt x="13953" y="19965"/>
                  </a:cubicBezTo>
                  <a:cubicBezTo>
                    <a:pt x="13894" y="19965"/>
                    <a:pt x="13838" y="19972"/>
                    <a:pt x="13779" y="19988"/>
                  </a:cubicBezTo>
                  <a:cubicBezTo>
                    <a:pt x="13823" y="20041"/>
                    <a:pt x="13517" y="20105"/>
                    <a:pt x="13310" y="20105"/>
                  </a:cubicBezTo>
                  <a:cubicBezTo>
                    <a:pt x="13291" y="20105"/>
                    <a:pt x="13272" y="20105"/>
                    <a:pt x="13255" y="20104"/>
                  </a:cubicBezTo>
                  <a:cubicBezTo>
                    <a:pt x="13280" y="20075"/>
                    <a:pt x="13329" y="20061"/>
                    <a:pt x="13379" y="20046"/>
                  </a:cubicBezTo>
                  <a:cubicBezTo>
                    <a:pt x="13352" y="20041"/>
                    <a:pt x="13329" y="20039"/>
                    <a:pt x="13312" y="20039"/>
                  </a:cubicBezTo>
                  <a:cubicBezTo>
                    <a:pt x="13276" y="20039"/>
                    <a:pt x="13261" y="20047"/>
                    <a:pt x="13255" y="20047"/>
                  </a:cubicBezTo>
                  <a:cubicBezTo>
                    <a:pt x="13251" y="20047"/>
                    <a:pt x="13255" y="20039"/>
                    <a:pt x="13255" y="20003"/>
                  </a:cubicBezTo>
                  <a:cubicBezTo>
                    <a:pt x="13042" y="20055"/>
                    <a:pt x="12903" y="20062"/>
                    <a:pt x="12761" y="20062"/>
                  </a:cubicBezTo>
                  <a:cubicBezTo>
                    <a:pt x="12702" y="20062"/>
                    <a:pt x="12646" y="20061"/>
                    <a:pt x="12581" y="20061"/>
                  </a:cubicBezTo>
                  <a:cubicBezTo>
                    <a:pt x="12616" y="20040"/>
                    <a:pt x="12650" y="20036"/>
                    <a:pt x="12677" y="20036"/>
                  </a:cubicBezTo>
                  <a:cubicBezTo>
                    <a:pt x="12698" y="20036"/>
                    <a:pt x="12715" y="20038"/>
                    <a:pt x="12731" y="20038"/>
                  </a:cubicBezTo>
                  <a:cubicBezTo>
                    <a:pt x="12761" y="20038"/>
                    <a:pt x="12786" y="20033"/>
                    <a:pt x="12805" y="20003"/>
                  </a:cubicBezTo>
                  <a:cubicBezTo>
                    <a:pt x="12754" y="19988"/>
                    <a:pt x="12482" y="20003"/>
                    <a:pt x="12482" y="19975"/>
                  </a:cubicBezTo>
                  <a:cubicBezTo>
                    <a:pt x="12482" y="19988"/>
                    <a:pt x="12482" y="20003"/>
                    <a:pt x="12482" y="20003"/>
                  </a:cubicBezTo>
                  <a:cubicBezTo>
                    <a:pt x="12482" y="20003"/>
                    <a:pt x="12482" y="20003"/>
                    <a:pt x="12482" y="20017"/>
                  </a:cubicBezTo>
                  <a:cubicBezTo>
                    <a:pt x="12482" y="20000"/>
                    <a:pt x="12491" y="19994"/>
                    <a:pt x="12507" y="19994"/>
                  </a:cubicBezTo>
                  <a:cubicBezTo>
                    <a:pt x="12520" y="19994"/>
                    <a:pt x="12535" y="19997"/>
                    <a:pt x="12555" y="20003"/>
                  </a:cubicBezTo>
                  <a:cubicBezTo>
                    <a:pt x="12417" y="20042"/>
                    <a:pt x="12363" y="20052"/>
                    <a:pt x="12304" y="20052"/>
                  </a:cubicBezTo>
                  <a:cubicBezTo>
                    <a:pt x="12258" y="20052"/>
                    <a:pt x="12208" y="20046"/>
                    <a:pt x="12107" y="20046"/>
                  </a:cubicBezTo>
                  <a:cubicBezTo>
                    <a:pt x="12107" y="20003"/>
                    <a:pt x="12157" y="19975"/>
                    <a:pt x="12231" y="19960"/>
                  </a:cubicBezTo>
                  <a:cubicBezTo>
                    <a:pt x="11998" y="19960"/>
                    <a:pt x="11621" y="19998"/>
                    <a:pt x="11359" y="19998"/>
                  </a:cubicBezTo>
                  <a:cubicBezTo>
                    <a:pt x="11229" y="19998"/>
                    <a:pt x="11127" y="19988"/>
                    <a:pt x="11085" y="19960"/>
                  </a:cubicBezTo>
                  <a:cubicBezTo>
                    <a:pt x="11003" y="19971"/>
                    <a:pt x="10760" y="19993"/>
                    <a:pt x="10670" y="19993"/>
                  </a:cubicBezTo>
                  <a:cubicBezTo>
                    <a:pt x="10649" y="19993"/>
                    <a:pt x="10634" y="19992"/>
                    <a:pt x="10634" y="19988"/>
                  </a:cubicBezTo>
                  <a:cubicBezTo>
                    <a:pt x="10634" y="19988"/>
                    <a:pt x="10337" y="20003"/>
                    <a:pt x="10111" y="20003"/>
                  </a:cubicBezTo>
                  <a:cubicBezTo>
                    <a:pt x="10111" y="19993"/>
                    <a:pt x="10111" y="19983"/>
                    <a:pt x="10102" y="19983"/>
                  </a:cubicBezTo>
                  <a:cubicBezTo>
                    <a:pt x="10098" y="19983"/>
                    <a:pt x="10094" y="19984"/>
                    <a:pt x="10087" y="19988"/>
                  </a:cubicBezTo>
                  <a:cubicBezTo>
                    <a:pt x="10087" y="19988"/>
                    <a:pt x="10087" y="19988"/>
                    <a:pt x="10062" y="20003"/>
                  </a:cubicBezTo>
                  <a:cubicBezTo>
                    <a:pt x="9926" y="20000"/>
                    <a:pt x="9844" y="19972"/>
                    <a:pt x="9987" y="19931"/>
                  </a:cubicBezTo>
                  <a:cubicBezTo>
                    <a:pt x="9941" y="19943"/>
                    <a:pt x="9358" y="19980"/>
                    <a:pt x="9308" y="19987"/>
                  </a:cubicBezTo>
                  <a:cubicBezTo>
                    <a:pt x="9283" y="19982"/>
                    <a:pt x="9258" y="19980"/>
                    <a:pt x="9231" y="19980"/>
                  </a:cubicBezTo>
                  <a:cubicBezTo>
                    <a:pt x="9103" y="19980"/>
                    <a:pt x="8952" y="20033"/>
                    <a:pt x="8820" y="20033"/>
                  </a:cubicBezTo>
                  <a:cubicBezTo>
                    <a:pt x="8782" y="20033"/>
                    <a:pt x="8747" y="20028"/>
                    <a:pt x="8715" y="20017"/>
                  </a:cubicBezTo>
                  <a:cubicBezTo>
                    <a:pt x="8740" y="20032"/>
                    <a:pt x="8715" y="20032"/>
                    <a:pt x="8640" y="20046"/>
                  </a:cubicBezTo>
                  <a:cubicBezTo>
                    <a:pt x="8491" y="20046"/>
                    <a:pt x="8217" y="20046"/>
                    <a:pt x="8240" y="20075"/>
                  </a:cubicBezTo>
                  <a:cubicBezTo>
                    <a:pt x="8191" y="20075"/>
                    <a:pt x="8141" y="20090"/>
                    <a:pt x="8091" y="20104"/>
                  </a:cubicBezTo>
                  <a:cubicBezTo>
                    <a:pt x="8091" y="20059"/>
                    <a:pt x="8120" y="20041"/>
                    <a:pt x="8189" y="20041"/>
                  </a:cubicBezTo>
                  <a:cubicBezTo>
                    <a:pt x="8210" y="20041"/>
                    <a:pt x="8235" y="20042"/>
                    <a:pt x="8265" y="20046"/>
                  </a:cubicBezTo>
                  <a:cubicBezTo>
                    <a:pt x="8219" y="20015"/>
                    <a:pt x="8166" y="20006"/>
                    <a:pt x="8110" y="20006"/>
                  </a:cubicBezTo>
                  <a:cubicBezTo>
                    <a:pt x="8049" y="20006"/>
                    <a:pt x="7984" y="20016"/>
                    <a:pt x="7921" y="20016"/>
                  </a:cubicBezTo>
                  <a:cubicBezTo>
                    <a:pt x="7886" y="20016"/>
                    <a:pt x="7850" y="20012"/>
                    <a:pt x="7816" y="20003"/>
                  </a:cubicBezTo>
                  <a:cubicBezTo>
                    <a:pt x="7867" y="20003"/>
                    <a:pt x="7917" y="19988"/>
                    <a:pt x="7965" y="19988"/>
                  </a:cubicBezTo>
                  <a:cubicBezTo>
                    <a:pt x="7867" y="19960"/>
                    <a:pt x="7766" y="19917"/>
                    <a:pt x="7643" y="19888"/>
                  </a:cubicBezTo>
                  <a:cubicBezTo>
                    <a:pt x="7716" y="19993"/>
                    <a:pt x="7705" y="20034"/>
                    <a:pt x="7661" y="20034"/>
                  </a:cubicBezTo>
                  <a:cubicBezTo>
                    <a:pt x="7613" y="20034"/>
                    <a:pt x="7532" y="19989"/>
                    <a:pt x="7467" y="19931"/>
                  </a:cubicBezTo>
                  <a:cubicBezTo>
                    <a:pt x="7402" y="19931"/>
                    <a:pt x="7330" y="19954"/>
                    <a:pt x="7280" y="19954"/>
                  </a:cubicBezTo>
                  <a:cubicBezTo>
                    <a:pt x="7234" y="19954"/>
                    <a:pt x="7207" y="19935"/>
                    <a:pt x="7217" y="19859"/>
                  </a:cubicBezTo>
                  <a:cubicBezTo>
                    <a:pt x="7209" y="19859"/>
                    <a:pt x="7150" y="19865"/>
                    <a:pt x="7077" y="19865"/>
                  </a:cubicBezTo>
                  <a:cubicBezTo>
                    <a:pt x="6943" y="19865"/>
                    <a:pt x="6761" y="19847"/>
                    <a:pt x="6744" y="19744"/>
                  </a:cubicBezTo>
                  <a:cubicBezTo>
                    <a:pt x="6570" y="19730"/>
                    <a:pt x="6170" y="19542"/>
                    <a:pt x="6394" y="19442"/>
                  </a:cubicBezTo>
                  <a:cubicBezTo>
                    <a:pt x="6245" y="19327"/>
                    <a:pt x="6245" y="19284"/>
                    <a:pt x="6195" y="19183"/>
                  </a:cubicBezTo>
                  <a:cubicBezTo>
                    <a:pt x="6220" y="19198"/>
                    <a:pt x="6444" y="19198"/>
                    <a:pt x="6668" y="19226"/>
                  </a:cubicBezTo>
                  <a:cubicBezTo>
                    <a:pt x="6643" y="19205"/>
                    <a:pt x="6637" y="19194"/>
                    <a:pt x="6643" y="19194"/>
                  </a:cubicBezTo>
                  <a:cubicBezTo>
                    <a:pt x="6650" y="19194"/>
                    <a:pt x="6668" y="19205"/>
                    <a:pt x="6694" y="19226"/>
                  </a:cubicBezTo>
                  <a:cubicBezTo>
                    <a:pt x="6668" y="19198"/>
                    <a:pt x="6668" y="19169"/>
                    <a:pt x="6643" y="19154"/>
                  </a:cubicBezTo>
                  <a:cubicBezTo>
                    <a:pt x="6719" y="19169"/>
                    <a:pt x="6794" y="19198"/>
                    <a:pt x="6869" y="19240"/>
                  </a:cubicBezTo>
                  <a:cubicBezTo>
                    <a:pt x="6895" y="19240"/>
                    <a:pt x="6918" y="19183"/>
                    <a:pt x="6918" y="19183"/>
                  </a:cubicBezTo>
                  <a:cubicBezTo>
                    <a:pt x="6993" y="19212"/>
                    <a:pt x="6993" y="19240"/>
                    <a:pt x="6943" y="19255"/>
                  </a:cubicBezTo>
                  <a:cubicBezTo>
                    <a:pt x="6951" y="19259"/>
                    <a:pt x="6964" y="19262"/>
                    <a:pt x="6978" y="19262"/>
                  </a:cubicBezTo>
                  <a:cubicBezTo>
                    <a:pt x="7098" y="19262"/>
                    <a:pt x="7429" y="19124"/>
                    <a:pt x="7573" y="19124"/>
                  </a:cubicBezTo>
                  <a:cubicBezTo>
                    <a:pt x="7580" y="19124"/>
                    <a:pt x="7586" y="19125"/>
                    <a:pt x="7592" y="19125"/>
                  </a:cubicBezTo>
                  <a:cubicBezTo>
                    <a:pt x="7592" y="19140"/>
                    <a:pt x="7617" y="19169"/>
                    <a:pt x="7617" y="19183"/>
                  </a:cubicBezTo>
                  <a:cubicBezTo>
                    <a:pt x="7668" y="19154"/>
                    <a:pt x="7693" y="19125"/>
                    <a:pt x="7693" y="19082"/>
                  </a:cubicBezTo>
                  <a:cubicBezTo>
                    <a:pt x="7708" y="19100"/>
                    <a:pt x="7722" y="19112"/>
                    <a:pt x="7739" y="19112"/>
                  </a:cubicBezTo>
                  <a:cubicBezTo>
                    <a:pt x="7747" y="19112"/>
                    <a:pt x="7758" y="19107"/>
                    <a:pt x="7766" y="19096"/>
                  </a:cubicBezTo>
                  <a:cubicBezTo>
                    <a:pt x="7745" y="19146"/>
                    <a:pt x="7904" y="19133"/>
                    <a:pt x="7967" y="19153"/>
                  </a:cubicBezTo>
                  <a:cubicBezTo>
                    <a:pt x="7932" y="19119"/>
                    <a:pt x="7877" y="19036"/>
                    <a:pt x="7940" y="19036"/>
                  </a:cubicBezTo>
                  <a:cubicBezTo>
                    <a:pt x="7946" y="19036"/>
                    <a:pt x="7957" y="19037"/>
                    <a:pt x="7965" y="19040"/>
                  </a:cubicBezTo>
                  <a:cubicBezTo>
                    <a:pt x="7917" y="19040"/>
                    <a:pt x="8191" y="19140"/>
                    <a:pt x="8091" y="19140"/>
                  </a:cubicBezTo>
                  <a:lnTo>
                    <a:pt x="8191" y="19140"/>
                  </a:lnTo>
                  <a:cubicBezTo>
                    <a:pt x="8210" y="19107"/>
                    <a:pt x="8200" y="19092"/>
                    <a:pt x="8183" y="19092"/>
                  </a:cubicBezTo>
                  <a:cubicBezTo>
                    <a:pt x="8179" y="19092"/>
                    <a:pt x="8173" y="19093"/>
                    <a:pt x="8166" y="19096"/>
                  </a:cubicBezTo>
                  <a:cubicBezTo>
                    <a:pt x="8191" y="19054"/>
                    <a:pt x="8240" y="19025"/>
                    <a:pt x="8290" y="19025"/>
                  </a:cubicBezTo>
                  <a:cubicBezTo>
                    <a:pt x="8290" y="19040"/>
                    <a:pt x="8290" y="19054"/>
                    <a:pt x="8290" y="19067"/>
                  </a:cubicBezTo>
                  <a:cubicBezTo>
                    <a:pt x="8290" y="19061"/>
                    <a:pt x="8296" y="19058"/>
                    <a:pt x="8307" y="19058"/>
                  </a:cubicBezTo>
                  <a:cubicBezTo>
                    <a:pt x="8315" y="19058"/>
                    <a:pt x="8328" y="19061"/>
                    <a:pt x="8340" y="19067"/>
                  </a:cubicBezTo>
                  <a:cubicBezTo>
                    <a:pt x="8315" y="19111"/>
                    <a:pt x="8265" y="19140"/>
                    <a:pt x="8217" y="19154"/>
                  </a:cubicBezTo>
                  <a:cubicBezTo>
                    <a:pt x="8235" y="19148"/>
                    <a:pt x="8248" y="19145"/>
                    <a:pt x="8256" y="19145"/>
                  </a:cubicBezTo>
                  <a:cubicBezTo>
                    <a:pt x="8269" y="19145"/>
                    <a:pt x="8275" y="19152"/>
                    <a:pt x="8290" y="19169"/>
                  </a:cubicBezTo>
                  <a:cubicBezTo>
                    <a:pt x="8290" y="19133"/>
                    <a:pt x="8300" y="19124"/>
                    <a:pt x="8313" y="19124"/>
                  </a:cubicBezTo>
                  <a:cubicBezTo>
                    <a:pt x="8326" y="19124"/>
                    <a:pt x="8340" y="19131"/>
                    <a:pt x="8355" y="19131"/>
                  </a:cubicBezTo>
                  <a:cubicBezTo>
                    <a:pt x="8370" y="19131"/>
                    <a:pt x="8382" y="19124"/>
                    <a:pt x="8390" y="19096"/>
                  </a:cubicBezTo>
                  <a:cubicBezTo>
                    <a:pt x="8390" y="19128"/>
                    <a:pt x="8390" y="19142"/>
                    <a:pt x="8399" y="19142"/>
                  </a:cubicBezTo>
                  <a:cubicBezTo>
                    <a:pt x="8405" y="19142"/>
                    <a:pt x="8418" y="19131"/>
                    <a:pt x="8441" y="19111"/>
                  </a:cubicBezTo>
                  <a:cubicBezTo>
                    <a:pt x="8441" y="19140"/>
                    <a:pt x="8441" y="19154"/>
                    <a:pt x="8416" y="19169"/>
                  </a:cubicBezTo>
                  <a:cubicBezTo>
                    <a:pt x="8466" y="19169"/>
                    <a:pt x="8514" y="19169"/>
                    <a:pt x="8539" y="19183"/>
                  </a:cubicBezTo>
                  <a:cubicBezTo>
                    <a:pt x="8491" y="19154"/>
                    <a:pt x="8466" y="19140"/>
                    <a:pt x="8466" y="19096"/>
                  </a:cubicBezTo>
                  <a:cubicBezTo>
                    <a:pt x="8481" y="19088"/>
                    <a:pt x="8493" y="19084"/>
                    <a:pt x="8506" y="19084"/>
                  </a:cubicBezTo>
                  <a:cubicBezTo>
                    <a:pt x="8562" y="19084"/>
                    <a:pt x="8581" y="19172"/>
                    <a:pt x="8661" y="19172"/>
                  </a:cubicBezTo>
                  <a:cubicBezTo>
                    <a:pt x="8669" y="19172"/>
                    <a:pt x="8680" y="19171"/>
                    <a:pt x="8690" y="19169"/>
                  </a:cubicBezTo>
                  <a:cubicBezTo>
                    <a:pt x="8640" y="19169"/>
                    <a:pt x="8615" y="19154"/>
                    <a:pt x="8640" y="19140"/>
                  </a:cubicBezTo>
                  <a:cubicBezTo>
                    <a:pt x="8652" y="19142"/>
                    <a:pt x="8663" y="19143"/>
                    <a:pt x="8673" y="19143"/>
                  </a:cubicBezTo>
                  <a:cubicBezTo>
                    <a:pt x="8776" y="19143"/>
                    <a:pt x="8776" y="19036"/>
                    <a:pt x="8860" y="19036"/>
                  </a:cubicBezTo>
                  <a:cubicBezTo>
                    <a:pt x="8870" y="19036"/>
                    <a:pt x="8879" y="19037"/>
                    <a:pt x="8889" y="19040"/>
                  </a:cubicBezTo>
                  <a:cubicBezTo>
                    <a:pt x="8914" y="19110"/>
                    <a:pt x="8866" y="19069"/>
                    <a:pt x="8912" y="19137"/>
                  </a:cubicBezTo>
                  <a:cubicBezTo>
                    <a:pt x="8925" y="19127"/>
                    <a:pt x="9021" y="19090"/>
                    <a:pt x="9063" y="19054"/>
                  </a:cubicBezTo>
                  <a:cubicBezTo>
                    <a:pt x="9063" y="19067"/>
                    <a:pt x="9063" y="19067"/>
                    <a:pt x="9088" y="19067"/>
                  </a:cubicBezTo>
                  <a:cubicBezTo>
                    <a:pt x="9076" y="19096"/>
                    <a:pt x="9069" y="19096"/>
                    <a:pt x="9063" y="19096"/>
                  </a:cubicBezTo>
                  <a:cubicBezTo>
                    <a:pt x="9057" y="19096"/>
                    <a:pt x="9050" y="19096"/>
                    <a:pt x="9038" y="19125"/>
                  </a:cubicBezTo>
                  <a:cubicBezTo>
                    <a:pt x="9055" y="19137"/>
                    <a:pt x="9067" y="19141"/>
                    <a:pt x="9078" y="19141"/>
                  </a:cubicBezTo>
                  <a:cubicBezTo>
                    <a:pt x="9124" y="19141"/>
                    <a:pt x="9143" y="19065"/>
                    <a:pt x="9164" y="19054"/>
                  </a:cubicBezTo>
                  <a:cubicBezTo>
                    <a:pt x="9189" y="19067"/>
                    <a:pt x="9289" y="19096"/>
                    <a:pt x="9189" y="19154"/>
                  </a:cubicBezTo>
                  <a:cubicBezTo>
                    <a:pt x="9289" y="19125"/>
                    <a:pt x="9363" y="19111"/>
                    <a:pt x="9463" y="19111"/>
                  </a:cubicBezTo>
                  <a:cubicBezTo>
                    <a:pt x="9484" y="19107"/>
                    <a:pt x="9507" y="19105"/>
                    <a:pt x="9530" y="19105"/>
                  </a:cubicBezTo>
                  <a:cubicBezTo>
                    <a:pt x="9585" y="19105"/>
                    <a:pt x="9641" y="19116"/>
                    <a:pt x="9712" y="19125"/>
                  </a:cubicBezTo>
                  <a:cubicBezTo>
                    <a:pt x="9687" y="19082"/>
                    <a:pt x="9687" y="19054"/>
                    <a:pt x="9712" y="19025"/>
                  </a:cubicBezTo>
                  <a:cubicBezTo>
                    <a:pt x="9763" y="19025"/>
                    <a:pt x="9763" y="19054"/>
                    <a:pt x="9763" y="19082"/>
                  </a:cubicBezTo>
                  <a:cubicBezTo>
                    <a:pt x="9763" y="19038"/>
                    <a:pt x="9792" y="19019"/>
                    <a:pt x="9838" y="19019"/>
                  </a:cubicBezTo>
                  <a:cubicBezTo>
                    <a:pt x="9853" y="19019"/>
                    <a:pt x="9870" y="19021"/>
                    <a:pt x="9886" y="19025"/>
                  </a:cubicBezTo>
                  <a:cubicBezTo>
                    <a:pt x="9886" y="19040"/>
                    <a:pt x="9836" y="19111"/>
                    <a:pt x="9861" y="19154"/>
                  </a:cubicBezTo>
                  <a:cubicBezTo>
                    <a:pt x="9836" y="19054"/>
                    <a:pt x="10037" y="19111"/>
                    <a:pt x="9987" y="19011"/>
                  </a:cubicBezTo>
                  <a:cubicBezTo>
                    <a:pt x="10012" y="19011"/>
                    <a:pt x="10012" y="19011"/>
                    <a:pt x="10037" y="19025"/>
                  </a:cubicBezTo>
                  <a:cubicBezTo>
                    <a:pt x="10087" y="18996"/>
                    <a:pt x="10261" y="18953"/>
                    <a:pt x="10287" y="18896"/>
                  </a:cubicBezTo>
                  <a:cubicBezTo>
                    <a:pt x="10287" y="18916"/>
                    <a:pt x="10293" y="18927"/>
                    <a:pt x="10301" y="18927"/>
                  </a:cubicBezTo>
                  <a:cubicBezTo>
                    <a:pt x="10303" y="18927"/>
                    <a:pt x="10305" y="18927"/>
                    <a:pt x="10307" y="18926"/>
                  </a:cubicBezTo>
                  <a:cubicBezTo>
                    <a:pt x="10291" y="18954"/>
                    <a:pt x="10305" y="18974"/>
                    <a:pt x="10360" y="18996"/>
                  </a:cubicBezTo>
                  <a:cubicBezTo>
                    <a:pt x="10377" y="18990"/>
                    <a:pt x="10389" y="18986"/>
                    <a:pt x="10402" y="18986"/>
                  </a:cubicBezTo>
                  <a:cubicBezTo>
                    <a:pt x="10439" y="18986"/>
                    <a:pt x="10458" y="19023"/>
                    <a:pt x="10536" y="19067"/>
                  </a:cubicBezTo>
                  <a:cubicBezTo>
                    <a:pt x="10486" y="19040"/>
                    <a:pt x="10460" y="18996"/>
                    <a:pt x="10435" y="18938"/>
                  </a:cubicBezTo>
                  <a:cubicBezTo>
                    <a:pt x="10483" y="18959"/>
                    <a:pt x="10521" y="18963"/>
                    <a:pt x="10550" y="18963"/>
                  </a:cubicBezTo>
                  <a:cubicBezTo>
                    <a:pt x="10588" y="18963"/>
                    <a:pt x="10613" y="18956"/>
                    <a:pt x="10634" y="18956"/>
                  </a:cubicBezTo>
                  <a:cubicBezTo>
                    <a:pt x="10659" y="18956"/>
                    <a:pt x="10680" y="18966"/>
                    <a:pt x="10710" y="19011"/>
                  </a:cubicBezTo>
                  <a:cubicBezTo>
                    <a:pt x="10710" y="19011"/>
                    <a:pt x="10695" y="18882"/>
                    <a:pt x="10768" y="18882"/>
                  </a:cubicBezTo>
                  <a:cubicBezTo>
                    <a:pt x="10789" y="18882"/>
                    <a:pt x="10819" y="18895"/>
                    <a:pt x="10861" y="18924"/>
                  </a:cubicBezTo>
                  <a:cubicBezTo>
                    <a:pt x="10861" y="18890"/>
                    <a:pt x="10861" y="18870"/>
                    <a:pt x="10865" y="18870"/>
                  </a:cubicBezTo>
                  <a:cubicBezTo>
                    <a:pt x="10869" y="18870"/>
                    <a:pt x="10875" y="18879"/>
                    <a:pt x="10886" y="18896"/>
                  </a:cubicBezTo>
                  <a:cubicBezTo>
                    <a:pt x="10930" y="18851"/>
                    <a:pt x="10967" y="18812"/>
                    <a:pt x="11001" y="18812"/>
                  </a:cubicBezTo>
                  <a:cubicBezTo>
                    <a:pt x="11020" y="18812"/>
                    <a:pt x="11041" y="18828"/>
                    <a:pt x="11060" y="18867"/>
                  </a:cubicBezTo>
                  <a:cubicBezTo>
                    <a:pt x="11135" y="18802"/>
                    <a:pt x="11110" y="18794"/>
                    <a:pt x="11148" y="18794"/>
                  </a:cubicBezTo>
                  <a:cubicBezTo>
                    <a:pt x="11158" y="18794"/>
                    <a:pt x="11177" y="18794"/>
                    <a:pt x="11208" y="18794"/>
                  </a:cubicBezTo>
                  <a:cubicBezTo>
                    <a:pt x="11135" y="18737"/>
                    <a:pt x="11208" y="18607"/>
                    <a:pt x="11208" y="18579"/>
                  </a:cubicBezTo>
                  <a:cubicBezTo>
                    <a:pt x="11208" y="18579"/>
                    <a:pt x="11259" y="18679"/>
                    <a:pt x="11259" y="18694"/>
                  </a:cubicBezTo>
                  <a:cubicBezTo>
                    <a:pt x="11233" y="18675"/>
                    <a:pt x="11217" y="18665"/>
                    <a:pt x="11206" y="18665"/>
                  </a:cubicBezTo>
                  <a:cubicBezTo>
                    <a:pt x="11189" y="18665"/>
                    <a:pt x="11202" y="18700"/>
                    <a:pt x="11233" y="18765"/>
                  </a:cubicBezTo>
                  <a:cubicBezTo>
                    <a:pt x="11233" y="18758"/>
                    <a:pt x="11236" y="18754"/>
                    <a:pt x="11240" y="18754"/>
                  </a:cubicBezTo>
                  <a:cubicBezTo>
                    <a:pt x="11250" y="18754"/>
                    <a:pt x="11273" y="18777"/>
                    <a:pt x="11309" y="18809"/>
                  </a:cubicBezTo>
                  <a:cubicBezTo>
                    <a:pt x="11319" y="18797"/>
                    <a:pt x="11321" y="18792"/>
                    <a:pt x="11328" y="18792"/>
                  </a:cubicBezTo>
                  <a:cubicBezTo>
                    <a:pt x="11334" y="18792"/>
                    <a:pt x="11351" y="18800"/>
                    <a:pt x="11409" y="18809"/>
                  </a:cubicBezTo>
                  <a:cubicBezTo>
                    <a:pt x="11409" y="18737"/>
                    <a:pt x="11458" y="18665"/>
                    <a:pt x="11533" y="18607"/>
                  </a:cubicBezTo>
                  <a:cubicBezTo>
                    <a:pt x="11508" y="18794"/>
                    <a:pt x="11533" y="18679"/>
                    <a:pt x="11483" y="18794"/>
                  </a:cubicBezTo>
                  <a:cubicBezTo>
                    <a:pt x="11544" y="18769"/>
                    <a:pt x="11539" y="18748"/>
                    <a:pt x="11550" y="18748"/>
                  </a:cubicBezTo>
                  <a:cubicBezTo>
                    <a:pt x="11556" y="18748"/>
                    <a:pt x="11569" y="18757"/>
                    <a:pt x="11608" y="18780"/>
                  </a:cubicBezTo>
                  <a:cubicBezTo>
                    <a:pt x="11583" y="18737"/>
                    <a:pt x="11608" y="18694"/>
                    <a:pt x="11684" y="18679"/>
                  </a:cubicBezTo>
                  <a:cubicBezTo>
                    <a:pt x="11684" y="18679"/>
                    <a:pt x="11738" y="18687"/>
                    <a:pt x="11803" y="18687"/>
                  </a:cubicBezTo>
                  <a:cubicBezTo>
                    <a:pt x="11898" y="18687"/>
                    <a:pt x="12013" y="18671"/>
                    <a:pt x="11981" y="18594"/>
                  </a:cubicBezTo>
                  <a:cubicBezTo>
                    <a:pt x="12007" y="18636"/>
                    <a:pt x="12007" y="18665"/>
                    <a:pt x="12032" y="18694"/>
                  </a:cubicBezTo>
                  <a:cubicBezTo>
                    <a:pt x="12007" y="18607"/>
                    <a:pt x="12032" y="18521"/>
                    <a:pt x="12032" y="18435"/>
                  </a:cubicBezTo>
                  <a:cubicBezTo>
                    <a:pt x="11977" y="18396"/>
                    <a:pt x="11960" y="18360"/>
                    <a:pt x="11948" y="18360"/>
                  </a:cubicBezTo>
                  <a:cubicBezTo>
                    <a:pt x="11937" y="18360"/>
                    <a:pt x="11929" y="18385"/>
                    <a:pt x="11908" y="18449"/>
                  </a:cubicBezTo>
                  <a:cubicBezTo>
                    <a:pt x="11893" y="18441"/>
                    <a:pt x="11722" y="18423"/>
                    <a:pt x="11585" y="18423"/>
                  </a:cubicBezTo>
                  <a:cubicBezTo>
                    <a:pt x="11483" y="18423"/>
                    <a:pt x="11397" y="18433"/>
                    <a:pt x="11409" y="18463"/>
                  </a:cubicBezTo>
                  <a:cubicBezTo>
                    <a:pt x="11393" y="18446"/>
                    <a:pt x="11340" y="18411"/>
                    <a:pt x="11301" y="18411"/>
                  </a:cubicBezTo>
                  <a:cubicBezTo>
                    <a:pt x="11277" y="18411"/>
                    <a:pt x="11259" y="18425"/>
                    <a:pt x="11259" y="18463"/>
                  </a:cubicBezTo>
                  <a:cubicBezTo>
                    <a:pt x="11208" y="18421"/>
                    <a:pt x="11208" y="18406"/>
                    <a:pt x="11208" y="18392"/>
                  </a:cubicBezTo>
                  <a:cubicBezTo>
                    <a:pt x="11183" y="18392"/>
                    <a:pt x="11135" y="18565"/>
                    <a:pt x="11135" y="18565"/>
                  </a:cubicBezTo>
                  <a:cubicBezTo>
                    <a:pt x="11108" y="18536"/>
                    <a:pt x="11081" y="18526"/>
                    <a:pt x="11051" y="18526"/>
                  </a:cubicBezTo>
                  <a:cubicBezTo>
                    <a:pt x="10972" y="18526"/>
                    <a:pt x="10882" y="18612"/>
                    <a:pt x="10758" y="18612"/>
                  </a:cubicBezTo>
                  <a:cubicBezTo>
                    <a:pt x="10729" y="18612"/>
                    <a:pt x="10695" y="18607"/>
                    <a:pt x="10659" y="18594"/>
                  </a:cubicBezTo>
                  <a:cubicBezTo>
                    <a:pt x="10685" y="18621"/>
                    <a:pt x="10685" y="18650"/>
                    <a:pt x="10659" y="18665"/>
                  </a:cubicBezTo>
                  <a:cubicBezTo>
                    <a:pt x="10618" y="18655"/>
                    <a:pt x="10597" y="18650"/>
                    <a:pt x="10584" y="18648"/>
                  </a:cubicBezTo>
                  <a:cubicBezTo>
                    <a:pt x="10574" y="18620"/>
                    <a:pt x="10362" y="18577"/>
                    <a:pt x="10435" y="18521"/>
                  </a:cubicBezTo>
                  <a:cubicBezTo>
                    <a:pt x="10402" y="18531"/>
                    <a:pt x="10379" y="18542"/>
                    <a:pt x="10377" y="18561"/>
                  </a:cubicBezTo>
                  <a:cubicBezTo>
                    <a:pt x="10366" y="18544"/>
                    <a:pt x="10351" y="18530"/>
                    <a:pt x="10337" y="18521"/>
                  </a:cubicBezTo>
                  <a:cubicBezTo>
                    <a:pt x="10331" y="18516"/>
                    <a:pt x="10324" y="18514"/>
                    <a:pt x="10318" y="18514"/>
                  </a:cubicBezTo>
                  <a:cubicBezTo>
                    <a:pt x="10268" y="18514"/>
                    <a:pt x="10199" y="18635"/>
                    <a:pt x="10209" y="18637"/>
                  </a:cubicBezTo>
                  <a:cubicBezTo>
                    <a:pt x="10008" y="18693"/>
                    <a:pt x="9511" y="18608"/>
                    <a:pt x="9388" y="18765"/>
                  </a:cubicBezTo>
                  <a:cubicBezTo>
                    <a:pt x="9344" y="18740"/>
                    <a:pt x="9247" y="18728"/>
                    <a:pt x="9149" y="18728"/>
                  </a:cubicBezTo>
                  <a:cubicBezTo>
                    <a:pt x="8969" y="18728"/>
                    <a:pt x="8776" y="18769"/>
                    <a:pt x="8839" y="18852"/>
                  </a:cubicBezTo>
                  <a:cubicBezTo>
                    <a:pt x="8690" y="18809"/>
                    <a:pt x="8315" y="18765"/>
                    <a:pt x="8240" y="18765"/>
                  </a:cubicBezTo>
                  <a:cubicBezTo>
                    <a:pt x="8240" y="18794"/>
                    <a:pt x="8265" y="18809"/>
                    <a:pt x="8265" y="18838"/>
                  </a:cubicBezTo>
                  <a:cubicBezTo>
                    <a:pt x="8265" y="18828"/>
                    <a:pt x="8225" y="18789"/>
                    <a:pt x="8196" y="18789"/>
                  </a:cubicBezTo>
                  <a:cubicBezTo>
                    <a:pt x="8179" y="18789"/>
                    <a:pt x="8166" y="18802"/>
                    <a:pt x="8166" y="18838"/>
                  </a:cubicBezTo>
                  <a:cubicBezTo>
                    <a:pt x="8143" y="18811"/>
                    <a:pt x="8141" y="18786"/>
                    <a:pt x="8160" y="18759"/>
                  </a:cubicBezTo>
                  <a:cubicBezTo>
                    <a:pt x="8135" y="18781"/>
                    <a:pt x="8049" y="18823"/>
                    <a:pt x="8091" y="18823"/>
                  </a:cubicBezTo>
                  <a:cubicBezTo>
                    <a:pt x="8074" y="18823"/>
                    <a:pt x="8068" y="18817"/>
                    <a:pt x="8059" y="18812"/>
                  </a:cubicBezTo>
                  <a:cubicBezTo>
                    <a:pt x="8055" y="18815"/>
                    <a:pt x="8051" y="18815"/>
                    <a:pt x="8049" y="18815"/>
                  </a:cubicBezTo>
                  <a:cubicBezTo>
                    <a:pt x="8041" y="18815"/>
                    <a:pt x="8041" y="18809"/>
                    <a:pt x="8041" y="18809"/>
                  </a:cubicBezTo>
                  <a:cubicBezTo>
                    <a:pt x="8049" y="18809"/>
                    <a:pt x="8055" y="18810"/>
                    <a:pt x="8059" y="18812"/>
                  </a:cubicBezTo>
                  <a:cubicBezTo>
                    <a:pt x="8062" y="18811"/>
                    <a:pt x="8064" y="18810"/>
                    <a:pt x="8066" y="18809"/>
                  </a:cubicBezTo>
                  <a:lnTo>
                    <a:pt x="8041" y="18809"/>
                  </a:lnTo>
                  <a:cubicBezTo>
                    <a:pt x="8022" y="18788"/>
                    <a:pt x="8045" y="18775"/>
                    <a:pt x="8018" y="18775"/>
                  </a:cubicBezTo>
                  <a:cubicBezTo>
                    <a:pt x="8009" y="18775"/>
                    <a:pt x="7992" y="18776"/>
                    <a:pt x="7965" y="18780"/>
                  </a:cubicBezTo>
                  <a:cubicBezTo>
                    <a:pt x="7965" y="18823"/>
                    <a:pt x="7942" y="18852"/>
                    <a:pt x="7965" y="18896"/>
                  </a:cubicBezTo>
                  <a:cubicBezTo>
                    <a:pt x="7932" y="18846"/>
                    <a:pt x="7879" y="18828"/>
                    <a:pt x="7825" y="18828"/>
                  </a:cubicBezTo>
                  <a:cubicBezTo>
                    <a:pt x="7695" y="18828"/>
                    <a:pt x="7544" y="18930"/>
                    <a:pt x="7540" y="18950"/>
                  </a:cubicBezTo>
                  <a:cubicBezTo>
                    <a:pt x="7515" y="18893"/>
                    <a:pt x="7467" y="18851"/>
                    <a:pt x="7393" y="18823"/>
                  </a:cubicBezTo>
                  <a:cubicBezTo>
                    <a:pt x="7368" y="18852"/>
                    <a:pt x="7343" y="18881"/>
                    <a:pt x="7343" y="18909"/>
                  </a:cubicBezTo>
                  <a:cubicBezTo>
                    <a:pt x="7261" y="18901"/>
                    <a:pt x="7192" y="18849"/>
                    <a:pt x="7119" y="18849"/>
                  </a:cubicBezTo>
                  <a:cubicBezTo>
                    <a:pt x="7079" y="18849"/>
                    <a:pt x="7037" y="18864"/>
                    <a:pt x="6993" y="18909"/>
                  </a:cubicBezTo>
                  <a:cubicBezTo>
                    <a:pt x="6968" y="18881"/>
                    <a:pt x="6943" y="18852"/>
                    <a:pt x="6918" y="18838"/>
                  </a:cubicBezTo>
                  <a:cubicBezTo>
                    <a:pt x="6813" y="18885"/>
                    <a:pt x="6708" y="18905"/>
                    <a:pt x="6608" y="18905"/>
                  </a:cubicBezTo>
                  <a:cubicBezTo>
                    <a:pt x="6281" y="18905"/>
                    <a:pt x="6002" y="18678"/>
                    <a:pt x="5946" y="18392"/>
                  </a:cubicBezTo>
                  <a:cubicBezTo>
                    <a:pt x="5992" y="18410"/>
                    <a:pt x="6038" y="18422"/>
                    <a:pt x="6084" y="18422"/>
                  </a:cubicBezTo>
                  <a:cubicBezTo>
                    <a:pt x="6113" y="18422"/>
                    <a:pt x="6143" y="18417"/>
                    <a:pt x="6170" y="18406"/>
                  </a:cubicBezTo>
                  <a:cubicBezTo>
                    <a:pt x="6145" y="18492"/>
                    <a:pt x="6145" y="18579"/>
                    <a:pt x="6195" y="18665"/>
                  </a:cubicBezTo>
                  <a:cubicBezTo>
                    <a:pt x="6195" y="18637"/>
                    <a:pt x="6205" y="18628"/>
                    <a:pt x="6224" y="18628"/>
                  </a:cubicBezTo>
                  <a:cubicBezTo>
                    <a:pt x="6237" y="18628"/>
                    <a:pt x="6251" y="18631"/>
                    <a:pt x="6270" y="18636"/>
                  </a:cubicBezTo>
                  <a:cubicBezTo>
                    <a:pt x="6245" y="18435"/>
                    <a:pt x="6220" y="18348"/>
                    <a:pt x="6119" y="18161"/>
                  </a:cubicBezTo>
                  <a:cubicBezTo>
                    <a:pt x="6128" y="18160"/>
                    <a:pt x="6134" y="18159"/>
                    <a:pt x="6140" y="18159"/>
                  </a:cubicBezTo>
                  <a:cubicBezTo>
                    <a:pt x="6176" y="18159"/>
                    <a:pt x="6195" y="18194"/>
                    <a:pt x="6195" y="18219"/>
                  </a:cubicBezTo>
                  <a:cubicBezTo>
                    <a:pt x="6195" y="18205"/>
                    <a:pt x="6220" y="18176"/>
                    <a:pt x="6245" y="18147"/>
                  </a:cubicBezTo>
                  <a:cubicBezTo>
                    <a:pt x="6270" y="18190"/>
                    <a:pt x="6419" y="18190"/>
                    <a:pt x="6620" y="18219"/>
                  </a:cubicBezTo>
                  <a:cubicBezTo>
                    <a:pt x="6606" y="18194"/>
                    <a:pt x="6599" y="18179"/>
                    <a:pt x="6606" y="18179"/>
                  </a:cubicBezTo>
                  <a:cubicBezTo>
                    <a:pt x="6612" y="18179"/>
                    <a:pt x="6622" y="18186"/>
                    <a:pt x="6643" y="18205"/>
                  </a:cubicBezTo>
                  <a:cubicBezTo>
                    <a:pt x="6620" y="18176"/>
                    <a:pt x="6620" y="18161"/>
                    <a:pt x="6595" y="18133"/>
                  </a:cubicBezTo>
                  <a:cubicBezTo>
                    <a:pt x="6668" y="18161"/>
                    <a:pt x="6744" y="18190"/>
                    <a:pt x="6819" y="18219"/>
                  </a:cubicBezTo>
                  <a:cubicBezTo>
                    <a:pt x="6844" y="18219"/>
                    <a:pt x="6869" y="18161"/>
                    <a:pt x="6869" y="18161"/>
                  </a:cubicBezTo>
                  <a:cubicBezTo>
                    <a:pt x="6943" y="18205"/>
                    <a:pt x="6943" y="18219"/>
                    <a:pt x="6895" y="18234"/>
                  </a:cubicBezTo>
                  <a:cubicBezTo>
                    <a:pt x="6901" y="18238"/>
                    <a:pt x="6916" y="18241"/>
                    <a:pt x="6930" y="18241"/>
                  </a:cubicBezTo>
                  <a:cubicBezTo>
                    <a:pt x="7060" y="18241"/>
                    <a:pt x="7410" y="18104"/>
                    <a:pt x="7542" y="18104"/>
                  </a:cubicBezTo>
                  <a:cubicBezTo>
                    <a:pt x="7542" y="18133"/>
                    <a:pt x="7567" y="18147"/>
                    <a:pt x="7567" y="18176"/>
                  </a:cubicBezTo>
                  <a:cubicBezTo>
                    <a:pt x="7617" y="18147"/>
                    <a:pt x="7643" y="18104"/>
                    <a:pt x="7668" y="18061"/>
                  </a:cubicBezTo>
                  <a:cubicBezTo>
                    <a:pt x="7668" y="18089"/>
                    <a:pt x="7676" y="18098"/>
                    <a:pt x="7691" y="18098"/>
                  </a:cubicBezTo>
                  <a:cubicBezTo>
                    <a:pt x="7699" y="18098"/>
                    <a:pt x="7708" y="18095"/>
                    <a:pt x="7716" y="18090"/>
                  </a:cubicBezTo>
                  <a:cubicBezTo>
                    <a:pt x="7693" y="18143"/>
                    <a:pt x="7881" y="18122"/>
                    <a:pt x="7932" y="18142"/>
                  </a:cubicBezTo>
                  <a:cubicBezTo>
                    <a:pt x="7902" y="18114"/>
                    <a:pt x="7827" y="18015"/>
                    <a:pt x="7892" y="18015"/>
                  </a:cubicBezTo>
                  <a:cubicBezTo>
                    <a:pt x="7898" y="18015"/>
                    <a:pt x="7907" y="18015"/>
                    <a:pt x="7917" y="18017"/>
                  </a:cubicBezTo>
                  <a:cubicBezTo>
                    <a:pt x="7873" y="18017"/>
                    <a:pt x="8070" y="18103"/>
                    <a:pt x="8078" y="18127"/>
                  </a:cubicBezTo>
                  <a:cubicBezTo>
                    <a:pt x="8087" y="18124"/>
                    <a:pt x="8095" y="18122"/>
                    <a:pt x="8103" y="18122"/>
                  </a:cubicBezTo>
                  <a:cubicBezTo>
                    <a:pt x="8116" y="18122"/>
                    <a:pt x="8129" y="18126"/>
                    <a:pt x="8141" y="18133"/>
                  </a:cubicBezTo>
                  <a:cubicBezTo>
                    <a:pt x="8166" y="18075"/>
                    <a:pt x="8141" y="18075"/>
                    <a:pt x="8116" y="18075"/>
                  </a:cubicBezTo>
                  <a:cubicBezTo>
                    <a:pt x="8141" y="18032"/>
                    <a:pt x="8191" y="18017"/>
                    <a:pt x="8240" y="18017"/>
                  </a:cubicBezTo>
                  <a:cubicBezTo>
                    <a:pt x="8240" y="18032"/>
                    <a:pt x="8240" y="18046"/>
                    <a:pt x="8240" y="18046"/>
                  </a:cubicBezTo>
                  <a:cubicBezTo>
                    <a:pt x="8240" y="18046"/>
                    <a:pt x="8265" y="18046"/>
                    <a:pt x="8290" y="18061"/>
                  </a:cubicBezTo>
                  <a:cubicBezTo>
                    <a:pt x="8265" y="18090"/>
                    <a:pt x="8217" y="18119"/>
                    <a:pt x="8166" y="18133"/>
                  </a:cubicBezTo>
                  <a:cubicBezTo>
                    <a:pt x="8179" y="18128"/>
                    <a:pt x="8191" y="18127"/>
                    <a:pt x="8200" y="18127"/>
                  </a:cubicBezTo>
                  <a:cubicBezTo>
                    <a:pt x="8227" y="18127"/>
                    <a:pt x="8240" y="18141"/>
                    <a:pt x="8240" y="18161"/>
                  </a:cubicBezTo>
                  <a:cubicBezTo>
                    <a:pt x="8240" y="18121"/>
                    <a:pt x="8252" y="18114"/>
                    <a:pt x="8267" y="18114"/>
                  </a:cubicBezTo>
                  <a:cubicBezTo>
                    <a:pt x="8279" y="18114"/>
                    <a:pt x="8292" y="18118"/>
                    <a:pt x="8305" y="18118"/>
                  </a:cubicBezTo>
                  <a:cubicBezTo>
                    <a:pt x="8319" y="18118"/>
                    <a:pt x="8332" y="18113"/>
                    <a:pt x="8340" y="18090"/>
                  </a:cubicBezTo>
                  <a:cubicBezTo>
                    <a:pt x="8340" y="18115"/>
                    <a:pt x="8349" y="18130"/>
                    <a:pt x="8361" y="18130"/>
                  </a:cubicBezTo>
                  <a:cubicBezTo>
                    <a:pt x="8370" y="18130"/>
                    <a:pt x="8380" y="18122"/>
                    <a:pt x="8390" y="18104"/>
                  </a:cubicBezTo>
                  <a:cubicBezTo>
                    <a:pt x="8390" y="18119"/>
                    <a:pt x="8390" y="18133"/>
                    <a:pt x="8365" y="18161"/>
                  </a:cubicBezTo>
                  <a:cubicBezTo>
                    <a:pt x="8390" y="18154"/>
                    <a:pt x="8416" y="18150"/>
                    <a:pt x="8437" y="18150"/>
                  </a:cubicBezTo>
                  <a:cubicBezTo>
                    <a:pt x="8449" y="18150"/>
                    <a:pt x="8460" y="18151"/>
                    <a:pt x="8468" y="18154"/>
                  </a:cubicBezTo>
                  <a:cubicBezTo>
                    <a:pt x="8434" y="18138"/>
                    <a:pt x="8420" y="18114"/>
                    <a:pt x="8441" y="18090"/>
                  </a:cubicBezTo>
                  <a:cubicBezTo>
                    <a:pt x="8451" y="18080"/>
                    <a:pt x="8462" y="18077"/>
                    <a:pt x="8470" y="18077"/>
                  </a:cubicBezTo>
                  <a:cubicBezTo>
                    <a:pt x="8514" y="18077"/>
                    <a:pt x="8531" y="18165"/>
                    <a:pt x="8610" y="18165"/>
                  </a:cubicBezTo>
                  <a:cubicBezTo>
                    <a:pt x="8619" y="18165"/>
                    <a:pt x="8629" y="18164"/>
                    <a:pt x="8640" y="18161"/>
                  </a:cubicBezTo>
                  <a:cubicBezTo>
                    <a:pt x="8590" y="18161"/>
                    <a:pt x="8564" y="18147"/>
                    <a:pt x="8590" y="18119"/>
                  </a:cubicBezTo>
                  <a:cubicBezTo>
                    <a:pt x="8606" y="18124"/>
                    <a:pt x="8621" y="18125"/>
                    <a:pt x="8634" y="18125"/>
                  </a:cubicBezTo>
                  <a:cubicBezTo>
                    <a:pt x="8724" y="18125"/>
                    <a:pt x="8728" y="18025"/>
                    <a:pt x="8803" y="18025"/>
                  </a:cubicBezTo>
                  <a:cubicBezTo>
                    <a:pt x="8814" y="18025"/>
                    <a:pt x="8824" y="18027"/>
                    <a:pt x="8839" y="18032"/>
                  </a:cubicBezTo>
                  <a:cubicBezTo>
                    <a:pt x="8864" y="18090"/>
                    <a:pt x="8814" y="18061"/>
                    <a:pt x="8864" y="18119"/>
                  </a:cubicBezTo>
                  <a:cubicBezTo>
                    <a:pt x="8862" y="18120"/>
                    <a:pt x="8860" y="18121"/>
                    <a:pt x="8862" y="18121"/>
                  </a:cubicBezTo>
                  <a:cubicBezTo>
                    <a:pt x="8866" y="18121"/>
                    <a:pt x="8969" y="18072"/>
                    <a:pt x="9015" y="18046"/>
                  </a:cubicBezTo>
                  <a:lnTo>
                    <a:pt x="9038" y="18046"/>
                  </a:lnTo>
                  <a:cubicBezTo>
                    <a:pt x="9015" y="18104"/>
                    <a:pt x="9015" y="18046"/>
                    <a:pt x="8990" y="18119"/>
                  </a:cubicBezTo>
                  <a:cubicBezTo>
                    <a:pt x="9004" y="18130"/>
                    <a:pt x="9017" y="18135"/>
                    <a:pt x="9027" y="18135"/>
                  </a:cubicBezTo>
                  <a:cubicBezTo>
                    <a:pt x="9073" y="18135"/>
                    <a:pt x="9094" y="18058"/>
                    <a:pt x="9113" y="18046"/>
                  </a:cubicBezTo>
                  <a:cubicBezTo>
                    <a:pt x="9138" y="18061"/>
                    <a:pt x="9239" y="18075"/>
                    <a:pt x="9164" y="18133"/>
                  </a:cubicBezTo>
                  <a:cubicBezTo>
                    <a:pt x="9239" y="18119"/>
                    <a:pt x="9312" y="18104"/>
                    <a:pt x="9413" y="18090"/>
                  </a:cubicBezTo>
                  <a:cubicBezTo>
                    <a:pt x="9488" y="18090"/>
                    <a:pt x="9562" y="18090"/>
                    <a:pt x="9662" y="18104"/>
                  </a:cubicBezTo>
                  <a:cubicBezTo>
                    <a:pt x="9637" y="18075"/>
                    <a:pt x="9637" y="18046"/>
                    <a:pt x="9662" y="18003"/>
                  </a:cubicBezTo>
                  <a:cubicBezTo>
                    <a:pt x="9712" y="18017"/>
                    <a:pt x="9712" y="18032"/>
                    <a:pt x="9712" y="18075"/>
                  </a:cubicBezTo>
                  <a:cubicBezTo>
                    <a:pt x="9712" y="18032"/>
                    <a:pt x="9742" y="18012"/>
                    <a:pt x="9788" y="18012"/>
                  </a:cubicBezTo>
                  <a:cubicBezTo>
                    <a:pt x="9803" y="18012"/>
                    <a:pt x="9819" y="18015"/>
                    <a:pt x="9836" y="18017"/>
                  </a:cubicBezTo>
                  <a:cubicBezTo>
                    <a:pt x="9836" y="18017"/>
                    <a:pt x="9788" y="18104"/>
                    <a:pt x="9813" y="18147"/>
                  </a:cubicBezTo>
                  <a:cubicBezTo>
                    <a:pt x="9788" y="18032"/>
                    <a:pt x="9987" y="18104"/>
                    <a:pt x="9937" y="17988"/>
                  </a:cubicBezTo>
                  <a:cubicBezTo>
                    <a:pt x="9962" y="18003"/>
                    <a:pt x="9962" y="18003"/>
                    <a:pt x="9987" y="18003"/>
                  </a:cubicBezTo>
                  <a:cubicBezTo>
                    <a:pt x="10037" y="17975"/>
                    <a:pt x="10211" y="17946"/>
                    <a:pt x="10236" y="17888"/>
                  </a:cubicBezTo>
                  <a:cubicBezTo>
                    <a:pt x="10236" y="17910"/>
                    <a:pt x="10243" y="17921"/>
                    <a:pt x="10251" y="17921"/>
                  </a:cubicBezTo>
                  <a:cubicBezTo>
                    <a:pt x="10253" y="17921"/>
                    <a:pt x="10253" y="17921"/>
                    <a:pt x="10253" y="17921"/>
                  </a:cubicBezTo>
                  <a:cubicBezTo>
                    <a:pt x="10245" y="17944"/>
                    <a:pt x="10261" y="17970"/>
                    <a:pt x="10312" y="17988"/>
                  </a:cubicBezTo>
                  <a:cubicBezTo>
                    <a:pt x="10331" y="17981"/>
                    <a:pt x="10345" y="17977"/>
                    <a:pt x="10358" y="17977"/>
                  </a:cubicBezTo>
                  <a:cubicBezTo>
                    <a:pt x="10393" y="17977"/>
                    <a:pt x="10412" y="18008"/>
                    <a:pt x="10486" y="18061"/>
                  </a:cubicBezTo>
                  <a:cubicBezTo>
                    <a:pt x="10435" y="18017"/>
                    <a:pt x="10410" y="17975"/>
                    <a:pt x="10385" y="17932"/>
                  </a:cubicBezTo>
                  <a:cubicBezTo>
                    <a:pt x="10433" y="17951"/>
                    <a:pt x="10469" y="17957"/>
                    <a:pt x="10498" y="17957"/>
                  </a:cubicBezTo>
                  <a:cubicBezTo>
                    <a:pt x="10540" y="17957"/>
                    <a:pt x="10567" y="17945"/>
                    <a:pt x="10592" y="17945"/>
                  </a:cubicBezTo>
                  <a:cubicBezTo>
                    <a:pt x="10615" y="17945"/>
                    <a:pt x="10634" y="17954"/>
                    <a:pt x="10659" y="17988"/>
                  </a:cubicBezTo>
                  <a:cubicBezTo>
                    <a:pt x="10659" y="17988"/>
                    <a:pt x="10645" y="17861"/>
                    <a:pt x="10718" y="17861"/>
                  </a:cubicBezTo>
                  <a:cubicBezTo>
                    <a:pt x="10739" y="17861"/>
                    <a:pt x="10770" y="17872"/>
                    <a:pt x="10810" y="17903"/>
                  </a:cubicBezTo>
                  <a:cubicBezTo>
                    <a:pt x="10810" y="17875"/>
                    <a:pt x="10810" y="17859"/>
                    <a:pt x="10817" y="17859"/>
                  </a:cubicBezTo>
                  <a:cubicBezTo>
                    <a:pt x="10821" y="17859"/>
                    <a:pt x="10825" y="17864"/>
                    <a:pt x="10835" y="17874"/>
                  </a:cubicBezTo>
                  <a:cubicBezTo>
                    <a:pt x="10882" y="17838"/>
                    <a:pt x="10917" y="17799"/>
                    <a:pt x="10951" y="17799"/>
                  </a:cubicBezTo>
                  <a:cubicBezTo>
                    <a:pt x="10970" y="17799"/>
                    <a:pt x="10990" y="17814"/>
                    <a:pt x="11009" y="17859"/>
                  </a:cubicBezTo>
                  <a:cubicBezTo>
                    <a:pt x="11110" y="17773"/>
                    <a:pt x="11034" y="17773"/>
                    <a:pt x="11158" y="17773"/>
                  </a:cubicBezTo>
                  <a:cubicBezTo>
                    <a:pt x="11085" y="17730"/>
                    <a:pt x="11158" y="17600"/>
                    <a:pt x="11158" y="17557"/>
                  </a:cubicBezTo>
                  <a:cubicBezTo>
                    <a:pt x="11158" y="17571"/>
                    <a:pt x="11208" y="17673"/>
                    <a:pt x="11208" y="17686"/>
                  </a:cubicBezTo>
                  <a:cubicBezTo>
                    <a:pt x="11181" y="17661"/>
                    <a:pt x="11164" y="17648"/>
                    <a:pt x="11156" y="17648"/>
                  </a:cubicBezTo>
                  <a:cubicBezTo>
                    <a:pt x="11141" y="17648"/>
                    <a:pt x="11152" y="17686"/>
                    <a:pt x="11183" y="17759"/>
                  </a:cubicBezTo>
                  <a:cubicBezTo>
                    <a:pt x="11183" y="17747"/>
                    <a:pt x="11185" y="17741"/>
                    <a:pt x="11189" y="17741"/>
                  </a:cubicBezTo>
                  <a:cubicBezTo>
                    <a:pt x="11200" y="17741"/>
                    <a:pt x="11223" y="17771"/>
                    <a:pt x="11259" y="17802"/>
                  </a:cubicBezTo>
                  <a:cubicBezTo>
                    <a:pt x="11269" y="17785"/>
                    <a:pt x="11271" y="17779"/>
                    <a:pt x="11273" y="17779"/>
                  </a:cubicBezTo>
                  <a:cubicBezTo>
                    <a:pt x="11280" y="17779"/>
                    <a:pt x="11288" y="17793"/>
                    <a:pt x="11334" y="17802"/>
                  </a:cubicBezTo>
                  <a:cubicBezTo>
                    <a:pt x="11359" y="17715"/>
                    <a:pt x="11409" y="17658"/>
                    <a:pt x="11483" y="17586"/>
                  </a:cubicBezTo>
                  <a:cubicBezTo>
                    <a:pt x="11458" y="17773"/>
                    <a:pt x="11483" y="17658"/>
                    <a:pt x="11433" y="17788"/>
                  </a:cubicBezTo>
                  <a:cubicBezTo>
                    <a:pt x="11497" y="17760"/>
                    <a:pt x="11489" y="17737"/>
                    <a:pt x="11502" y="17737"/>
                  </a:cubicBezTo>
                  <a:cubicBezTo>
                    <a:pt x="11510" y="17737"/>
                    <a:pt x="11523" y="17744"/>
                    <a:pt x="11558" y="17759"/>
                  </a:cubicBezTo>
                  <a:cubicBezTo>
                    <a:pt x="11533" y="17715"/>
                    <a:pt x="11558" y="17686"/>
                    <a:pt x="11634" y="17673"/>
                  </a:cubicBezTo>
                  <a:cubicBezTo>
                    <a:pt x="11634" y="17673"/>
                    <a:pt x="11688" y="17679"/>
                    <a:pt x="11753" y="17679"/>
                  </a:cubicBezTo>
                  <a:cubicBezTo>
                    <a:pt x="11849" y="17679"/>
                    <a:pt x="11963" y="17663"/>
                    <a:pt x="11933" y="17586"/>
                  </a:cubicBezTo>
                  <a:cubicBezTo>
                    <a:pt x="11956" y="17615"/>
                    <a:pt x="11956" y="17658"/>
                    <a:pt x="11981" y="17686"/>
                  </a:cubicBezTo>
                  <a:cubicBezTo>
                    <a:pt x="11956" y="17600"/>
                    <a:pt x="11981" y="17515"/>
                    <a:pt x="11981" y="17428"/>
                  </a:cubicBezTo>
                  <a:cubicBezTo>
                    <a:pt x="11981" y="17428"/>
                    <a:pt x="12040" y="17673"/>
                    <a:pt x="12122" y="17673"/>
                  </a:cubicBezTo>
                  <a:cubicBezTo>
                    <a:pt x="12132" y="17673"/>
                    <a:pt x="12145" y="17668"/>
                    <a:pt x="12157" y="17658"/>
                  </a:cubicBezTo>
                  <a:cubicBezTo>
                    <a:pt x="12107" y="17629"/>
                    <a:pt x="12107" y="17600"/>
                    <a:pt x="12082" y="17571"/>
                  </a:cubicBezTo>
                  <a:cubicBezTo>
                    <a:pt x="12132" y="17600"/>
                    <a:pt x="12183" y="17629"/>
                    <a:pt x="12231" y="17644"/>
                  </a:cubicBezTo>
                  <a:cubicBezTo>
                    <a:pt x="12183" y="17615"/>
                    <a:pt x="12183" y="17571"/>
                    <a:pt x="12208" y="17542"/>
                  </a:cubicBezTo>
                  <a:cubicBezTo>
                    <a:pt x="12208" y="17571"/>
                    <a:pt x="12231" y="17615"/>
                    <a:pt x="12231" y="17644"/>
                  </a:cubicBezTo>
                  <a:cubicBezTo>
                    <a:pt x="12256" y="17615"/>
                    <a:pt x="12256" y="17571"/>
                    <a:pt x="12256" y="17542"/>
                  </a:cubicBezTo>
                  <a:cubicBezTo>
                    <a:pt x="12256" y="17571"/>
                    <a:pt x="12281" y="17615"/>
                    <a:pt x="12331" y="17644"/>
                  </a:cubicBezTo>
                  <a:cubicBezTo>
                    <a:pt x="12356" y="17629"/>
                    <a:pt x="12382" y="17629"/>
                    <a:pt x="12407" y="17615"/>
                  </a:cubicBezTo>
                  <a:cubicBezTo>
                    <a:pt x="12405" y="17615"/>
                    <a:pt x="12405" y="17616"/>
                    <a:pt x="12403" y="17616"/>
                  </a:cubicBezTo>
                  <a:cubicBezTo>
                    <a:pt x="12382" y="17616"/>
                    <a:pt x="12384" y="17455"/>
                    <a:pt x="12432" y="17442"/>
                  </a:cubicBezTo>
                  <a:cubicBezTo>
                    <a:pt x="12457" y="17500"/>
                    <a:pt x="12482" y="17542"/>
                    <a:pt x="12530" y="17571"/>
                  </a:cubicBezTo>
                  <a:cubicBezTo>
                    <a:pt x="12505" y="17471"/>
                    <a:pt x="12505" y="17384"/>
                    <a:pt x="12505" y="17284"/>
                  </a:cubicBezTo>
                  <a:cubicBezTo>
                    <a:pt x="12528" y="17297"/>
                    <a:pt x="12541" y="17304"/>
                    <a:pt x="12549" y="17304"/>
                  </a:cubicBezTo>
                  <a:cubicBezTo>
                    <a:pt x="12562" y="17304"/>
                    <a:pt x="12568" y="17294"/>
                    <a:pt x="12581" y="17269"/>
                  </a:cubicBezTo>
                  <a:cubicBezTo>
                    <a:pt x="12581" y="17298"/>
                    <a:pt x="12631" y="17644"/>
                    <a:pt x="12631" y="17644"/>
                  </a:cubicBezTo>
                  <a:lnTo>
                    <a:pt x="12731" y="17644"/>
                  </a:lnTo>
                  <a:cubicBezTo>
                    <a:pt x="12731" y="17600"/>
                    <a:pt x="12731" y="17571"/>
                    <a:pt x="12754" y="17529"/>
                  </a:cubicBezTo>
                  <a:cubicBezTo>
                    <a:pt x="12731" y="17557"/>
                    <a:pt x="12706" y="17586"/>
                    <a:pt x="12681" y="17600"/>
                  </a:cubicBezTo>
                  <a:cubicBezTo>
                    <a:pt x="12631" y="17542"/>
                    <a:pt x="12631" y="17486"/>
                    <a:pt x="12706" y="17428"/>
                  </a:cubicBezTo>
                  <a:cubicBezTo>
                    <a:pt x="12754" y="17471"/>
                    <a:pt x="12754" y="17515"/>
                    <a:pt x="12780" y="17557"/>
                  </a:cubicBezTo>
                  <a:cubicBezTo>
                    <a:pt x="12780" y="17547"/>
                    <a:pt x="12861" y="17511"/>
                    <a:pt x="12920" y="17511"/>
                  </a:cubicBezTo>
                  <a:cubicBezTo>
                    <a:pt x="12935" y="17511"/>
                    <a:pt x="12949" y="17513"/>
                    <a:pt x="12960" y="17519"/>
                  </a:cubicBezTo>
                  <a:cubicBezTo>
                    <a:pt x="12889" y="17435"/>
                    <a:pt x="12805" y="17319"/>
                    <a:pt x="12805" y="17226"/>
                  </a:cubicBezTo>
                  <a:cubicBezTo>
                    <a:pt x="12981" y="17298"/>
                    <a:pt x="12905" y="17371"/>
                    <a:pt x="13029" y="17471"/>
                  </a:cubicBezTo>
                  <a:cubicBezTo>
                    <a:pt x="13012" y="17431"/>
                    <a:pt x="13010" y="17419"/>
                    <a:pt x="13016" y="17419"/>
                  </a:cubicBezTo>
                  <a:cubicBezTo>
                    <a:pt x="13025" y="17419"/>
                    <a:pt x="13056" y="17458"/>
                    <a:pt x="13075" y="17458"/>
                  </a:cubicBezTo>
                  <a:cubicBezTo>
                    <a:pt x="13077" y="17458"/>
                    <a:pt x="13079" y="17458"/>
                    <a:pt x="13079" y="17457"/>
                  </a:cubicBezTo>
                  <a:cubicBezTo>
                    <a:pt x="13079" y="17442"/>
                    <a:pt x="13104" y="17284"/>
                    <a:pt x="13130" y="17240"/>
                  </a:cubicBezTo>
                  <a:cubicBezTo>
                    <a:pt x="13155" y="17298"/>
                    <a:pt x="13429" y="17327"/>
                    <a:pt x="13479" y="17356"/>
                  </a:cubicBezTo>
                  <a:cubicBezTo>
                    <a:pt x="13479" y="17358"/>
                    <a:pt x="13481" y="17359"/>
                    <a:pt x="13484" y="17359"/>
                  </a:cubicBezTo>
                  <a:cubicBezTo>
                    <a:pt x="13500" y="17359"/>
                    <a:pt x="13513" y="17257"/>
                    <a:pt x="13484" y="17257"/>
                  </a:cubicBezTo>
                  <a:cubicBezTo>
                    <a:pt x="13473" y="17257"/>
                    <a:pt x="13454" y="17272"/>
                    <a:pt x="13429" y="17313"/>
                  </a:cubicBezTo>
                  <a:cubicBezTo>
                    <a:pt x="13358" y="17210"/>
                    <a:pt x="13437" y="17072"/>
                    <a:pt x="13553" y="17072"/>
                  </a:cubicBezTo>
                  <a:cubicBezTo>
                    <a:pt x="13599" y="17072"/>
                    <a:pt x="13653" y="17095"/>
                    <a:pt x="13704" y="17155"/>
                  </a:cubicBezTo>
                  <a:cubicBezTo>
                    <a:pt x="13689" y="17155"/>
                    <a:pt x="13670" y="17155"/>
                    <a:pt x="13649" y="17152"/>
                  </a:cubicBezTo>
                  <a:cubicBezTo>
                    <a:pt x="13672" y="17163"/>
                    <a:pt x="13657" y="17173"/>
                    <a:pt x="13603" y="17184"/>
                  </a:cubicBezTo>
                  <a:cubicBezTo>
                    <a:pt x="13704" y="17184"/>
                    <a:pt x="13779" y="17184"/>
                    <a:pt x="13877" y="17169"/>
                  </a:cubicBezTo>
                  <a:cubicBezTo>
                    <a:pt x="13877" y="17169"/>
                    <a:pt x="13762" y="16981"/>
                    <a:pt x="13888" y="16981"/>
                  </a:cubicBezTo>
                  <a:cubicBezTo>
                    <a:pt x="13892" y="16981"/>
                    <a:pt x="13898" y="16982"/>
                    <a:pt x="13903" y="16982"/>
                  </a:cubicBezTo>
                  <a:cubicBezTo>
                    <a:pt x="13928" y="16996"/>
                    <a:pt x="13928" y="16996"/>
                    <a:pt x="13928" y="16996"/>
                  </a:cubicBezTo>
                  <a:cubicBezTo>
                    <a:pt x="13978" y="16953"/>
                    <a:pt x="14003" y="16910"/>
                    <a:pt x="13928" y="16852"/>
                  </a:cubicBezTo>
                  <a:cubicBezTo>
                    <a:pt x="13928" y="16881"/>
                    <a:pt x="13928" y="16910"/>
                    <a:pt x="13928" y="16938"/>
                  </a:cubicBezTo>
                  <a:cubicBezTo>
                    <a:pt x="13877" y="16910"/>
                    <a:pt x="13827" y="16896"/>
                    <a:pt x="13779" y="16881"/>
                  </a:cubicBezTo>
                  <a:cubicBezTo>
                    <a:pt x="13804" y="16910"/>
                    <a:pt x="13754" y="16996"/>
                    <a:pt x="13754" y="17025"/>
                  </a:cubicBezTo>
                  <a:cubicBezTo>
                    <a:pt x="13741" y="17004"/>
                    <a:pt x="13735" y="16993"/>
                    <a:pt x="13731" y="16993"/>
                  </a:cubicBezTo>
                  <a:cubicBezTo>
                    <a:pt x="13729" y="16993"/>
                    <a:pt x="13729" y="17004"/>
                    <a:pt x="13729" y="17025"/>
                  </a:cubicBezTo>
                  <a:cubicBezTo>
                    <a:pt x="13689" y="16975"/>
                    <a:pt x="13618" y="16955"/>
                    <a:pt x="13528" y="16955"/>
                  </a:cubicBezTo>
                  <a:cubicBezTo>
                    <a:pt x="13188" y="16955"/>
                    <a:pt x="12570" y="17236"/>
                    <a:pt x="12340" y="17236"/>
                  </a:cubicBezTo>
                  <a:cubicBezTo>
                    <a:pt x="12317" y="17236"/>
                    <a:pt x="12296" y="17233"/>
                    <a:pt x="12281" y="17226"/>
                  </a:cubicBezTo>
                  <a:cubicBezTo>
                    <a:pt x="12315" y="17250"/>
                    <a:pt x="12317" y="17258"/>
                    <a:pt x="12308" y="17258"/>
                  </a:cubicBezTo>
                  <a:cubicBezTo>
                    <a:pt x="12291" y="17258"/>
                    <a:pt x="12243" y="17239"/>
                    <a:pt x="12233" y="17231"/>
                  </a:cubicBezTo>
                  <a:cubicBezTo>
                    <a:pt x="12233" y="17257"/>
                    <a:pt x="12256" y="17285"/>
                    <a:pt x="12256" y="17313"/>
                  </a:cubicBezTo>
                  <a:cubicBezTo>
                    <a:pt x="12208" y="17298"/>
                    <a:pt x="12183" y="17284"/>
                    <a:pt x="12157" y="17284"/>
                  </a:cubicBezTo>
                  <a:cubicBezTo>
                    <a:pt x="12107" y="17313"/>
                    <a:pt x="12107" y="17356"/>
                    <a:pt x="12107" y="17399"/>
                  </a:cubicBezTo>
                  <a:cubicBezTo>
                    <a:pt x="12107" y="17400"/>
                    <a:pt x="12107" y="17401"/>
                    <a:pt x="12105" y="17401"/>
                  </a:cubicBezTo>
                  <a:cubicBezTo>
                    <a:pt x="12090" y="17401"/>
                    <a:pt x="12007" y="17342"/>
                    <a:pt x="12007" y="17342"/>
                  </a:cubicBezTo>
                  <a:cubicBezTo>
                    <a:pt x="11981" y="17371"/>
                    <a:pt x="11981" y="17399"/>
                    <a:pt x="11981" y="17413"/>
                  </a:cubicBezTo>
                  <a:cubicBezTo>
                    <a:pt x="11927" y="17382"/>
                    <a:pt x="11910" y="17349"/>
                    <a:pt x="11898" y="17349"/>
                  </a:cubicBezTo>
                  <a:cubicBezTo>
                    <a:pt x="11887" y="17349"/>
                    <a:pt x="11879" y="17370"/>
                    <a:pt x="11858" y="17428"/>
                  </a:cubicBezTo>
                  <a:cubicBezTo>
                    <a:pt x="11843" y="17428"/>
                    <a:pt x="11690" y="17416"/>
                    <a:pt x="11556" y="17416"/>
                  </a:cubicBezTo>
                  <a:cubicBezTo>
                    <a:pt x="11445" y="17416"/>
                    <a:pt x="11347" y="17424"/>
                    <a:pt x="11359" y="17457"/>
                  </a:cubicBezTo>
                  <a:cubicBezTo>
                    <a:pt x="11342" y="17437"/>
                    <a:pt x="11284" y="17395"/>
                    <a:pt x="11238" y="17395"/>
                  </a:cubicBezTo>
                  <a:cubicBezTo>
                    <a:pt x="11213" y="17395"/>
                    <a:pt x="11194" y="17407"/>
                    <a:pt x="11183" y="17442"/>
                  </a:cubicBezTo>
                  <a:cubicBezTo>
                    <a:pt x="11158" y="17413"/>
                    <a:pt x="11158" y="17399"/>
                    <a:pt x="11158" y="17371"/>
                  </a:cubicBezTo>
                  <a:cubicBezTo>
                    <a:pt x="11135" y="17384"/>
                    <a:pt x="11085" y="17557"/>
                    <a:pt x="11085" y="17557"/>
                  </a:cubicBezTo>
                  <a:cubicBezTo>
                    <a:pt x="11055" y="17524"/>
                    <a:pt x="11028" y="17513"/>
                    <a:pt x="10999" y="17513"/>
                  </a:cubicBezTo>
                  <a:cubicBezTo>
                    <a:pt x="10917" y="17513"/>
                    <a:pt x="10827" y="17604"/>
                    <a:pt x="10703" y="17604"/>
                  </a:cubicBezTo>
                  <a:cubicBezTo>
                    <a:pt x="10674" y="17604"/>
                    <a:pt x="10645" y="17599"/>
                    <a:pt x="10611" y="17586"/>
                  </a:cubicBezTo>
                  <a:cubicBezTo>
                    <a:pt x="10634" y="17600"/>
                    <a:pt x="10634" y="17629"/>
                    <a:pt x="10611" y="17658"/>
                  </a:cubicBezTo>
                  <a:cubicBezTo>
                    <a:pt x="10565" y="17642"/>
                    <a:pt x="10542" y="17635"/>
                    <a:pt x="10532" y="17634"/>
                  </a:cubicBezTo>
                  <a:cubicBezTo>
                    <a:pt x="10504" y="17596"/>
                    <a:pt x="10316" y="17567"/>
                    <a:pt x="10385" y="17500"/>
                  </a:cubicBezTo>
                  <a:cubicBezTo>
                    <a:pt x="10351" y="17510"/>
                    <a:pt x="10331" y="17526"/>
                    <a:pt x="10326" y="17544"/>
                  </a:cubicBezTo>
                  <a:cubicBezTo>
                    <a:pt x="10318" y="17530"/>
                    <a:pt x="10301" y="17518"/>
                    <a:pt x="10287" y="17500"/>
                  </a:cubicBezTo>
                  <a:cubicBezTo>
                    <a:pt x="10280" y="17495"/>
                    <a:pt x="10276" y="17493"/>
                    <a:pt x="10270" y="17493"/>
                  </a:cubicBezTo>
                  <a:cubicBezTo>
                    <a:pt x="10224" y="17493"/>
                    <a:pt x="10161" y="17602"/>
                    <a:pt x="10157" y="17616"/>
                  </a:cubicBezTo>
                  <a:cubicBezTo>
                    <a:pt x="9955" y="17685"/>
                    <a:pt x="9461" y="17587"/>
                    <a:pt x="9337" y="17744"/>
                  </a:cubicBezTo>
                  <a:cubicBezTo>
                    <a:pt x="9298" y="17726"/>
                    <a:pt x="9216" y="17716"/>
                    <a:pt x="9126" y="17716"/>
                  </a:cubicBezTo>
                  <a:cubicBezTo>
                    <a:pt x="8939" y="17716"/>
                    <a:pt x="8722" y="17758"/>
                    <a:pt x="8789" y="17845"/>
                  </a:cubicBezTo>
                  <a:cubicBezTo>
                    <a:pt x="8657" y="17807"/>
                    <a:pt x="8342" y="17756"/>
                    <a:pt x="8225" y="17756"/>
                  </a:cubicBezTo>
                  <a:cubicBezTo>
                    <a:pt x="8210" y="17756"/>
                    <a:pt x="8198" y="17758"/>
                    <a:pt x="8191" y="17759"/>
                  </a:cubicBezTo>
                  <a:cubicBezTo>
                    <a:pt x="8191" y="17773"/>
                    <a:pt x="8217" y="17802"/>
                    <a:pt x="8217" y="17817"/>
                  </a:cubicBezTo>
                  <a:cubicBezTo>
                    <a:pt x="8217" y="17817"/>
                    <a:pt x="8171" y="17772"/>
                    <a:pt x="8141" y="17772"/>
                  </a:cubicBezTo>
                  <a:cubicBezTo>
                    <a:pt x="8127" y="17772"/>
                    <a:pt x="8116" y="17783"/>
                    <a:pt x="8116" y="17817"/>
                  </a:cubicBezTo>
                  <a:cubicBezTo>
                    <a:pt x="8091" y="17788"/>
                    <a:pt x="8091" y="17773"/>
                    <a:pt x="8116" y="17744"/>
                  </a:cubicBezTo>
                  <a:cubicBezTo>
                    <a:pt x="8116" y="17744"/>
                    <a:pt x="8030" y="17785"/>
                    <a:pt x="8022" y="17806"/>
                  </a:cubicBezTo>
                  <a:cubicBezTo>
                    <a:pt x="8018" y="17805"/>
                    <a:pt x="8015" y="17803"/>
                    <a:pt x="8013" y="17803"/>
                  </a:cubicBezTo>
                  <a:cubicBezTo>
                    <a:pt x="8007" y="17806"/>
                    <a:pt x="8003" y="17808"/>
                    <a:pt x="8001" y="17808"/>
                  </a:cubicBezTo>
                  <a:cubicBezTo>
                    <a:pt x="7997" y="17808"/>
                    <a:pt x="7995" y="17806"/>
                    <a:pt x="7992" y="17802"/>
                  </a:cubicBezTo>
                  <a:cubicBezTo>
                    <a:pt x="7992" y="17802"/>
                    <a:pt x="7992" y="17802"/>
                    <a:pt x="7990" y="17802"/>
                  </a:cubicBezTo>
                  <a:lnTo>
                    <a:pt x="7992" y="17802"/>
                  </a:lnTo>
                  <a:cubicBezTo>
                    <a:pt x="7990" y="17799"/>
                    <a:pt x="7990" y="17793"/>
                    <a:pt x="7990" y="17788"/>
                  </a:cubicBezTo>
                  <a:cubicBezTo>
                    <a:pt x="7974" y="17777"/>
                    <a:pt x="7992" y="17767"/>
                    <a:pt x="7971" y="17767"/>
                  </a:cubicBezTo>
                  <a:cubicBezTo>
                    <a:pt x="7961" y="17767"/>
                    <a:pt x="7946" y="17768"/>
                    <a:pt x="7917" y="17773"/>
                  </a:cubicBezTo>
                  <a:cubicBezTo>
                    <a:pt x="7917" y="17814"/>
                    <a:pt x="7894" y="17843"/>
                    <a:pt x="7915" y="17871"/>
                  </a:cubicBezTo>
                  <a:cubicBezTo>
                    <a:pt x="7881" y="17831"/>
                    <a:pt x="7833" y="17816"/>
                    <a:pt x="7783" y="17816"/>
                  </a:cubicBezTo>
                  <a:cubicBezTo>
                    <a:pt x="7653" y="17816"/>
                    <a:pt x="7500" y="17913"/>
                    <a:pt x="7492" y="17929"/>
                  </a:cubicBezTo>
                  <a:cubicBezTo>
                    <a:pt x="7467" y="17872"/>
                    <a:pt x="7416" y="17830"/>
                    <a:pt x="7343" y="17802"/>
                  </a:cubicBezTo>
                  <a:cubicBezTo>
                    <a:pt x="7318" y="17831"/>
                    <a:pt x="7293" y="17859"/>
                    <a:pt x="7293" y="17903"/>
                  </a:cubicBezTo>
                  <a:cubicBezTo>
                    <a:pt x="7211" y="17883"/>
                    <a:pt x="7140" y="17828"/>
                    <a:pt x="7066" y="17828"/>
                  </a:cubicBezTo>
                  <a:cubicBezTo>
                    <a:pt x="7027" y="17828"/>
                    <a:pt x="6987" y="17843"/>
                    <a:pt x="6943" y="17888"/>
                  </a:cubicBezTo>
                  <a:cubicBezTo>
                    <a:pt x="6918" y="17874"/>
                    <a:pt x="6895" y="17845"/>
                    <a:pt x="6869" y="17817"/>
                  </a:cubicBezTo>
                  <a:cubicBezTo>
                    <a:pt x="6794" y="17859"/>
                    <a:pt x="6819" y="17859"/>
                    <a:pt x="6819" y="17874"/>
                  </a:cubicBezTo>
                  <a:lnTo>
                    <a:pt x="6620" y="17874"/>
                  </a:lnTo>
                  <a:cubicBezTo>
                    <a:pt x="6568" y="17878"/>
                    <a:pt x="6524" y="17880"/>
                    <a:pt x="6484" y="17880"/>
                  </a:cubicBezTo>
                  <a:cubicBezTo>
                    <a:pt x="5948" y="17880"/>
                    <a:pt x="6411" y="17542"/>
                    <a:pt x="6052" y="17472"/>
                  </a:cubicBezTo>
                  <a:cubicBezTo>
                    <a:pt x="6124" y="17486"/>
                    <a:pt x="6172" y="17486"/>
                    <a:pt x="6220" y="17500"/>
                  </a:cubicBezTo>
                  <a:cubicBezTo>
                    <a:pt x="6096" y="17413"/>
                    <a:pt x="5946" y="17327"/>
                    <a:pt x="5797" y="17240"/>
                  </a:cubicBezTo>
                  <a:cubicBezTo>
                    <a:pt x="5814" y="17245"/>
                    <a:pt x="5832" y="17246"/>
                    <a:pt x="5853" y="17246"/>
                  </a:cubicBezTo>
                  <a:cubicBezTo>
                    <a:pt x="5923" y="17246"/>
                    <a:pt x="6006" y="17231"/>
                    <a:pt x="6082" y="17231"/>
                  </a:cubicBezTo>
                  <a:cubicBezTo>
                    <a:pt x="6143" y="17231"/>
                    <a:pt x="6197" y="17240"/>
                    <a:pt x="6230" y="17278"/>
                  </a:cubicBezTo>
                  <a:cubicBezTo>
                    <a:pt x="6203" y="17231"/>
                    <a:pt x="6233" y="17196"/>
                    <a:pt x="6321" y="17184"/>
                  </a:cubicBezTo>
                  <a:cubicBezTo>
                    <a:pt x="6321" y="17184"/>
                    <a:pt x="6595" y="17240"/>
                    <a:pt x="6620" y="17240"/>
                  </a:cubicBezTo>
                  <a:cubicBezTo>
                    <a:pt x="6606" y="17210"/>
                    <a:pt x="6599" y="17196"/>
                    <a:pt x="6603" y="17196"/>
                  </a:cubicBezTo>
                  <a:cubicBezTo>
                    <a:pt x="6608" y="17196"/>
                    <a:pt x="6620" y="17207"/>
                    <a:pt x="6643" y="17226"/>
                  </a:cubicBezTo>
                  <a:cubicBezTo>
                    <a:pt x="6620" y="17198"/>
                    <a:pt x="6620" y="17184"/>
                    <a:pt x="6595" y="17155"/>
                  </a:cubicBezTo>
                  <a:cubicBezTo>
                    <a:pt x="6668" y="17184"/>
                    <a:pt x="6744" y="17213"/>
                    <a:pt x="6819" y="17240"/>
                  </a:cubicBezTo>
                  <a:cubicBezTo>
                    <a:pt x="6844" y="17240"/>
                    <a:pt x="6869" y="17184"/>
                    <a:pt x="6869" y="17184"/>
                  </a:cubicBezTo>
                  <a:cubicBezTo>
                    <a:pt x="6943" y="17226"/>
                    <a:pt x="6943" y="17240"/>
                    <a:pt x="6895" y="17255"/>
                  </a:cubicBezTo>
                  <a:cubicBezTo>
                    <a:pt x="6901" y="17260"/>
                    <a:pt x="6916" y="17262"/>
                    <a:pt x="6930" y="17262"/>
                  </a:cubicBezTo>
                  <a:cubicBezTo>
                    <a:pt x="7060" y="17262"/>
                    <a:pt x="7410" y="17126"/>
                    <a:pt x="7542" y="17126"/>
                  </a:cubicBezTo>
                  <a:cubicBezTo>
                    <a:pt x="7542" y="17155"/>
                    <a:pt x="7567" y="17169"/>
                    <a:pt x="7567" y="17198"/>
                  </a:cubicBezTo>
                  <a:cubicBezTo>
                    <a:pt x="7617" y="17169"/>
                    <a:pt x="7643" y="17126"/>
                    <a:pt x="7643" y="17082"/>
                  </a:cubicBezTo>
                  <a:cubicBezTo>
                    <a:pt x="7657" y="17110"/>
                    <a:pt x="7674" y="17120"/>
                    <a:pt x="7689" y="17120"/>
                  </a:cubicBezTo>
                  <a:cubicBezTo>
                    <a:pt x="7699" y="17120"/>
                    <a:pt x="7708" y="17117"/>
                    <a:pt x="7716" y="17111"/>
                  </a:cubicBezTo>
                  <a:cubicBezTo>
                    <a:pt x="7695" y="17163"/>
                    <a:pt x="7871" y="17145"/>
                    <a:pt x="7927" y="17162"/>
                  </a:cubicBezTo>
                  <a:cubicBezTo>
                    <a:pt x="7892" y="17134"/>
                    <a:pt x="7823" y="17036"/>
                    <a:pt x="7890" y="17036"/>
                  </a:cubicBezTo>
                  <a:cubicBezTo>
                    <a:pt x="7898" y="17036"/>
                    <a:pt x="7907" y="17037"/>
                    <a:pt x="7917" y="17040"/>
                  </a:cubicBezTo>
                  <a:cubicBezTo>
                    <a:pt x="7873" y="17040"/>
                    <a:pt x="8072" y="17126"/>
                    <a:pt x="8064" y="17149"/>
                  </a:cubicBezTo>
                  <a:cubicBezTo>
                    <a:pt x="8078" y="17145"/>
                    <a:pt x="8089" y="17144"/>
                    <a:pt x="8099" y="17144"/>
                  </a:cubicBezTo>
                  <a:cubicBezTo>
                    <a:pt x="8116" y="17144"/>
                    <a:pt x="8129" y="17147"/>
                    <a:pt x="8141" y="17155"/>
                  </a:cubicBezTo>
                  <a:cubicBezTo>
                    <a:pt x="8166" y="17097"/>
                    <a:pt x="8141" y="17097"/>
                    <a:pt x="8116" y="17097"/>
                  </a:cubicBezTo>
                  <a:cubicBezTo>
                    <a:pt x="8141" y="17054"/>
                    <a:pt x="8191" y="17040"/>
                    <a:pt x="8240" y="17040"/>
                  </a:cubicBezTo>
                  <a:cubicBezTo>
                    <a:pt x="8240" y="17054"/>
                    <a:pt x="8240" y="17069"/>
                    <a:pt x="8240" y="17069"/>
                  </a:cubicBezTo>
                  <a:cubicBezTo>
                    <a:pt x="8240" y="17069"/>
                    <a:pt x="8265" y="17069"/>
                    <a:pt x="8290" y="17082"/>
                  </a:cubicBezTo>
                  <a:cubicBezTo>
                    <a:pt x="8265" y="17111"/>
                    <a:pt x="8217" y="17140"/>
                    <a:pt x="8166" y="17155"/>
                  </a:cubicBezTo>
                  <a:cubicBezTo>
                    <a:pt x="8179" y="17151"/>
                    <a:pt x="8189" y="17149"/>
                    <a:pt x="8196" y="17149"/>
                  </a:cubicBezTo>
                  <a:cubicBezTo>
                    <a:pt x="8217" y="17149"/>
                    <a:pt x="8223" y="17162"/>
                    <a:pt x="8240" y="17184"/>
                  </a:cubicBezTo>
                  <a:cubicBezTo>
                    <a:pt x="8240" y="17144"/>
                    <a:pt x="8252" y="17135"/>
                    <a:pt x="8267" y="17135"/>
                  </a:cubicBezTo>
                  <a:cubicBezTo>
                    <a:pt x="8279" y="17135"/>
                    <a:pt x="8292" y="17140"/>
                    <a:pt x="8305" y="17140"/>
                  </a:cubicBezTo>
                  <a:cubicBezTo>
                    <a:pt x="8319" y="17140"/>
                    <a:pt x="8332" y="17134"/>
                    <a:pt x="8340" y="17111"/>
                  </a:cubicBezTo>
                  <a:cubicBezTo>
                    <a:pt x="8340" y="17136"/>
                    <a:pt x="8340" y="17152"/>
                    <a:pt x="8351" y="17152"/>
                  </a:cubicBezTo>
                  <a:cubicBezTo>
                    <a:pt x="8357" y="17152"/>
                    <a:pt x="8370" y="17144"/>
                    <a:pt x="8390" y="17126"/>
                  </a:cubicBezTo>
                  <a:cubicBezTo>
                    <a:pt x="8390" y="17140"/>
                    <a:pt x="8390" y="17155"/>
                    <a:pt x="8365" y="17184"/>
                  </a:cubicBezTo>
                  <a:cubicBezTo>
                    <a:pt x="8390" y="17176"/>
                    <a:pt x="8416" y="17173"/>
                    <a:pt x="8437" y="17173"/>
                  </a:cubicBezTo>
                  <a:cubicBezTo>
                    <a:pt x="8449" y="17173"/>
                    <a:pt x="8460" y="17174"/>
                    <a:pt x="8468" y="17175"/>
                  </a:cubicBezTo>
                  <a:cubicBezTo>
                    <a:pt x="8432" y="17159"/>
                    <a:pt x="8416" y="17135"/>
                    <a:pt x="8416" y="17111"/>
                  </a:cubicBezTo>
                  <a:cubicBezTo>
                    <a:pt x="8430" y="17103"/>
                    <a:pt x="8443" y="17099"/>
                    <a:pt x="8455" y="17099"/>
                  </a:cubicBezTo>
                  <a:cubicBezTo>
                    <a:pt x="8512" y="17099"/>
                    <a:pt x="8527" y="17187"/>
                    <a:pt x="8592" y="17187"/>
                  </a:cubicBezTo>
                  <a:cubicBezTo>
                    <a:pt x="8598" y="17187"/>
                    <a:pt x="8606" y="17186"/>
                    <a:pt x="8615" y="17184"/>
                  </a:cubicBezTo>
                  <a:cubicBezTo>
                    <a:pt x="8590" y="17184"/>
                    <a:pt x="8564" y="17169"/>
                    <a:pt x="8590" y="17140"/>
                  </a:cubicBezTo>
                  <a:cubicBezTo>
                    <a:pt x="8606" y="17145"/>
                    <a:pt x="8621" y="17147"/>
                    <a:pt x="8634" y="17147"/>
                  </a:cubicBezTo>
                  <a:cubicBezTo>
                    <a:pt x="8724" y="17147"/>
                    <a:pt x="8728" y="17047"/>
                    <a:pt x="8803" y="17047"/>
                  </a:cubicBezTo>
                  <a:cubicBezTo>
                    <a:pt x="8814" y="17047"/>
                    <a:pt x="8824" y="17049"/>
                    <a:pt x="8839" y="17054"/>
                  </a:cubicBezTo>
                  <a:cubicBezTo>
                    <a:pt x="8864" y="17111"/>
                    <a:pt x="8814" y="17069"/>
                    <a:pt x="8864" y="17140"/>
                  </a:cubicBezTo>
                  <a:cubicBezTo>
                    <a:pt x="8862" y="17141"/>
                    <a:pt x="8860" y="17142"/>
                    <a:pt x="8862" y="17142"/>
                  </a:cubicBezTo>
                  <a:cubicBezTo>
                    <a:pt x="8866" y="17142"/>
                    <a:pt x="8969" y="17094"/>
                    <a:pt x="9015" y="17069"/>
                  </a:cubicBezTo>
                  <a:lnTo>
                    <a:pt x="9038" y="17069"/>
                  </a:lnTo>
                  <a:cubicBezTo>
                    <a:pt x="9015" y="17126"/>
                    <a:pt x="9015" y="17069"/>
                    <a:pt x="8990" y="17140"/>
                  </a:cubicBezTo>
                  <a:cubicBezTo>
                    <a:pt x="9004" y="17151"/>
                    <a:pt x="9017" y="17156"/>
                    <a:pt x="9027" y="17156"/>
                  </a:cubicBezTo>
                  <a:cubicBezTo>
                    <a:pt x="9073" y="17156"/>
                    <a:pt x="9094" y="17077"/>
                    <a:pt x="9113" y="17054"/>
                  </a:cubicBezTo>
                  <a:cubicBezTo>
                    <a:pt x="9138" y="17069"/>
                    <a:pt x="9239" y="17097"/>
                    <a:pt x="9138" y="17155"/>
                  </a:cubicBezTo>
                  <a:cubicBezTo>
                    <a:pt x="9239" y="17140"/>
                    <a:pt x="9312" y="17111"/>
                    <a:pt x="9413" y="17111"/>
                  </a:cubicBezTo>
                  <a:cubicBezTo>
                    <a:pt x="9488" y="17111"/>
                    <a:pt x="9562" y="17111"/>
                    <a:pt x="9662" y="17126"/>
                  </a:cubicBezTo>
                  <a:cubicBezTo>
                    <a:pt x="9637" y="17097"/>
                    <a:pt x="9637" y="17054"/>
                    <a:pt x="9662" y="17025"/>
                  </a:cubicBezTo>
                  <a:cubicBezTo>
                    <a:pt x="9712" y="17040"/>
                    <a:pt x="9712" y="17054"/>
                    <a:pt x="9712" y="17082"/>
                  </a:cubicBezTo>
                  <a:cubicBezTo>
                    <a:pt x="9712" y="17040"/>
                    <a:pt x="9763" y="17025"/>
                    <a:pt x="9836" y="17025"/>
                  </a:cubicBezTo>
                  <a:cubicBezTo>
                    <a:pt x="9836" y="17040"/>
                    <a:pt x="9763" y="17126"/>
                    <a:pt x="9813" y="17169"/>
                  </a:cubicBezTo>
                  <a:cubicBezTo>
                    <a:pt x="9788" y="17054"/>
                    <a:pt x="9987" y="17126"/>
                    <a:pt x="9937" y="17011"/>
                  </a:cubicBezTo>
                  <a:cubicBezTo>
                    <a:pt x="9962" y="17025"/>
                    <a:pt x="9962" y="17025"/>
                    <a:pt x="9987" y="17025"/>
                  </a:cubicBezTo>
                  <a:cubicBezTo>
                    <a:pt x="10012" y="16996"/>
                    <a:pt x="10211" y="16967"/>
                    <a:pt x="10236" y="16910"/>
                  </a:cubicBezTo>
                  <a:cubicBezTo>
                    <a:pt x="10236" y="16930"/>
                    <a:pt x="10240" y="16937"/>
                    <a:pt x="10249" y="16937"/>
                  </a:cubicBezTo>
                  <a:cubicBezTo>
                    <a:pt x="10251" y="16937"/>
                    <a:pt x="10255" y="16936"/>
                    <a:pt x="10257" y="16935"/>
                  </a:cubicBezTo>
                  <a:cubicBezTo>
                    <a:pt x="10240" y="16960"/>
                    <a:pt x="10249" y="16989"/>
                    <a:pt x="10287" y="17011"/>
                  </a:cubicBezTo>
                  <a:cubicBezTo>
                    <a:pt x="10314" y="16999"/>
                    <a:pt x="10333" y="16994"/>
                    <a:pt x="10349" y="16994"/>
                  </a:cubicBezTo>
                  <a:cubicBezTo>
                    <a:pt x="10393" y="16994"/>
                    <a:pt x="10412" y="17030"/>
                    <a:pt x="10486" y="17082"/>
                  </a:cubicBezTo>
                  <a:cubicBezTo>
                    <a:pt x="10435" y="17040"/>
                    <a:pt x="10410" y="16996"/>
                    <a:pt x="10385" y="16953"/>
                  </a:cubicBezTo>
                  <a:cubicBezTo>
                    <a:pt x="10431" y="16967"/>
                    <a:pt x="10465" y="16972"/>
                    <a:pt x="10494" y="16972"/>
                  </a:cubicBezTo>
                  <a:cubicBezTo>
                    <a:pt x="10534" y="16972"/>
                    <a:pt x="10563" y="16964"/>
                    <a:pt x="10586" y="16964"/>
                  </a:cubicBezTo>
                  <a:cubicBezTo>
                    <a:pt x="10611" y="16964"/>
                    <a:pt x="10632" y="16972"/>
                    <a:pt x="10659" y="17011"/>
                  </a:cubicBezTo>
                  <a:cubicBezTo>
                    <a:pt x="10659" y="17011"/>
                    <a:pt x="10645" y="16883"/>
                    <a:pt x="10718" y="16883"/>
                  </a:cubicBezTo>
                  <a:cubicBezTo>
                    <a:pt x="10739" y="16883"/>
                    <a:pt x="10770" y="16895"/>
                    <a:pt x="10810" y="16924"/>
                  </a:cubicBezTo>
                  <a:cubicBezTo>
                    <a:pt x="10810" y="16891"/>
                    <a:pt x="10810" y="16877"/>
                    <a:pt x="10814" y="16877"/>
                  </a:cubicBezTo>
                  <a:cubicBezTo>
                    <a:pt x="10819" y="16877"/>
                    <a:pt x="10825" y="16884"/>
                    <a:pt x="10835" y="16896"/>
                  </a:cubicBezTo>
                  <a:cubicBezTo>
                    <a:pt x="10882" y="16861"/>
                    <a:pt x="10907" y="16820"/>
                    <a:pt x="10938" y="16820"/>
                  </a:cubicBezTo>
                  <a:cubicBezTo>
                    <a:pt x="10959" y="16820"/>
                    <a:pt x="10980" y="16837"/>
                    <a:pt x="11009" y="16881"/>
                  </a:cubicBezTo>
                  <a:cubicBezTo>
                    <a:pt x="11110" y="16794"/>
                    <a:pt x="11034" y="16794"/>
                    <a:pt x="11158" y="16794"/>
                  </a:cubicBezTo>
                  <a:cubicBezTo>
                    <a:pt x="11085" y="16752"/>
                    <a:pt x="11158" y="16622"/>
                    <a:pt x="11158" y="16579"/>
                  </a:cubicBezTo>
                  <a:cubicBezTo>
                    <a:pt x="11158" y="16594"/>
                    <a:pt x="11208" y="16694"/>
                    <a:pt x="11208" y="16694"/>
                  </a:cubicBezTo>
                  <a:cubicBezTo>
                    <a:pt x="11183" y="16675"/>
                    <a:pt x="11166" y="16665"/>
                    <a:pt x="11158" y="16665"/>
                  </a:cubicBezTo>
                  <a:cubicBezTo>
                    <a:pt x="11139" y="16665"/>
                    <a:pt x="11152" y="16704"/>
                    <a:pt x="11183" y="16780"/>
                  </a:cubicBezTo>
                  <a:cubicBezTo>
                    <a:pt x="11183" y="16768"/>
                    <a:pt x="11185" y="16763"/>
                    <a:pt x="11189" y="16763"/>
                  </a:cubicBezTo>
                  <a:cubicBezTo>
                    <a:pt x="11200" y="16763"/>
                    <a:pt x="11223" y="16793"/>
                    <a:pt x="11259" y="16823"/>
                  </a:cubicBezTo>
                  <a:cubicBezTo>
                    <a:pt x="11269" y="16807"/>
                    <a:pt x="11271" y="16801"/>
                    <a:pt x="11273" y="16801"/>
                  </a:cubicBezTo>
                  <a:cubicBezTo>
                    <a:pt x="11280" y="16801"/>
                    <a:pt x="11288" y="16815"/>
                    <a:pt x="11334" y="16823"/>
                  </a:cubicBezTo>
                  <a:cubicBezTo>
                    <a:pt x="11359" y="16738"/>
                    <a:pt x="11409" y="16680"/>
                    <a:pt x="11483" y="16608"/>
                  </a:cubicBezTo>
                  <a:cubicBezTo>
                    <a:pt x="11458" y="16794"/>
                    <a:pt x="11483" y="16680"/>
                    <a:pt x="11433" y="16809"/>
                  </a:cubicBezTo>
                  <a:cubicBezTo>
                    <a:pt x="11500" y="16781"/>
                    <a:pt x="11489" y="16752"/>
                    <a:pt x="11504" y="16752"/>
                  </a:cubicBezTo>
                  <a:cubicBezTo>
                    <a:pt x="11510" y="16752"/>
                    <a:pt x="11525" y="16761"/>
                    <a:pt x="11558" y="16780"/>
                  </a:cubicBezTo>
                  <a:cubicBezTo>
                    <a:pt x="11533" y="16738"/>
                    <a:pt x="11558" y="16709"/>
                    <a:pt x="11634" y="16694"/>
                  </a:cubicBezTo>
                  <a:cubicBezTo>
                    <a:pt x="11634" y="16694"/>
                    <a:pt x="11688" y="16701"/>
                    <a:pt x="11753" y="16701"/>
                  </a:cubicBezTo>
                  <a:cubicBezTo>
                    <a:pt x="11849" y="16701"/>
                    <a:pt x="11963" y="16686"/>
                    <a:pt x="11933" y="16608"/>
                  </a:cubicBezTo>
                  <a:cubicBezTo>
                    <a:pt x="11956" y="16636"/>
                    <a:pt x="11956" y="16665"/>
                    <a:pt x="11981" y="16709"/>
                  </a:cubicBezTo>
                  <a:cubicBezTo>
                    <a:pt x="11956" y="16622"/>
                    <a:pt x="11981" y="16536"/>
                    <a:pt x="11981" y="16450"/>
                  </a:cubicBezTo>
                  <a:cubicBezTo>
                    <a:pt x="11981" y="16450"/>
                    <a:pt x="12040" y="16694"/>
                    <a:pt x="12122" y="16694"/>
                  </a:cubicBezTo>
                  <a:cubicBezTo>
                    <a:pt x="12132" y="16694"/>
                    <a:pt x="12145" y="16691"/>
                    <a:pt x="12157" y="16680"/>
                  </a:cubicBezTo>
                  <a:cubicBezTo>
                    <a:pt x="12107" y="16651"/>
                    <a:pt x="12107" y="16622"/>
                    <a:pt x="12082" y="16594"/>
                  </a:cubicBezTo>
                  <a:cubicBezTo>
                    <a:pt x="12132" y="16622"/>
                    <a:pt x="12157" y="16651"/>
                    <a:pt x="12208" y="16665"/>
                  </a:cubicBezTo>
                  <a:cubicBezTo>
                    <a:pt x="12183" y="16636"/>
                    <a:pt x="12183" y="16594"/>
                    <a:pt x="12183" y="16565"/>
                  </a:cubicBezTo>
                  <a:cubicBezTo>
                    <a:pt x="12208" y="16594"/>
                    <a:pt x="12231" y="16636"/>
                    <a:pt x="12231" y="16665"/>
                  </a:cubicBezTo>
                  <a:cubicBezTo>
                    <a:pt x="12256" y="16636"/>
                    <a:pt x="12256" y="16594"/>
                    <a:pt x="12256" y="16565"/>
                  </a:cubicBezTo>
                  <a:cubicBezTo>
                    <a:pt x="12256" y="16594"/>
                    <a:pt x="12281" y="16636"/>
                    <a:pt x="12331" y="16665"/>
                  </a:cubicBezTo>
                  <a:cubicBezTo>
                    <a:pt x="12331" y="16651"/>
                    <a:pt x="12356" y="16651"/>
                    <a:pt x="12403" y="16637"/>
                  </a:cubicBezTo>
                  <a:cubicBezTo>
                    <a:pt x="12403" y="16637"/>
                    <a:pt x="12403" y="16637"/>
                    <a:pt x="12403" y="16637"/>
                  </a:cubicBezTo>
                  <a:cubicBezTo>
                    <a:pt x="12405" y="16637"/>
                    <a:pt x="12405" y="16637"/>
                    <a:pt x="12407" y="16636"/>
                  </a:cubicBezTo>
                  <a:cubicBezTo>
                    <a:pt x="12405" y="16637"/>
                    <a:pt x="12405" y="16637"/>
                    <a:pt x="12403" y="16637"/>
                  </a:cubicBezTo>
                  <a:cubicBezTo>
                    <a:pt x="12382" y="16637"/>
                    <a:pt x="12384" y="16478"/>
                    <a:pt x="12432" y="16463"/>
                  </a:cubicBezTo>
                  <a:cubicBezTo>
                    <a:pt x="12432" y="16521"/>
                    <a:pt x="12482" y="16565"/>
                    <a:pt x="12530" y="16594"/>
                  </a:cubicBezTo>
                  <a:cubicBezTo>
                    <a:pt x="12505" y="16492"/>
                    <a:pt x="12482" y="16392"/>
                    <a:pt x="12505" y="16305"/>
                  </a:cubicBezTo>
                  <a:cubicBezTo>
                    <a:pt x="12516" y="16317"/>
                    <a:pt x="12526" y="16324"/>
                    <a:pt x="12537" y="16324"/>
                  </a:cubicBezTo>
                  <a:cubicBezTo>
                    <a:pt x="12551" y="16324"/>
                    <a:pt x="12566" y="16311"/>
                    <a:pt x="12581" y="16277"/>
                  </a:cubicBezTo>
                  <a:cubicBezTo>
                    <a:pt x="12581" y="16320"/>
                    <a:pt x="12606" y="16665"/>
                    <a:pt x="12631" y="16665"/>
                  </a:cubicBezTo>
                  <a:lnTo>
                    <a:pt x="12731" y="16665"/>
                  </a:lnTo>
                  <a:cubicBezTo>
                    <a:pt x="12731" y="16622"/>
                    <a:pt x="12731" y="16594"/>
                    <a:pt x="12731" y="16550"/>
                  </a:cubicBezTo>
                  <a:cubicBezTo>
                    <a:pt x="12706" y="16579"/>
                    <a:pt x="12681" y="16608"/>
                    <a:pt x="12656" y="16622"/>
                  </a:cubicBezTo>
                  <a:cubicBezTo>
                    <a:pt x="12631" y="16565"/>
                    <a:pt x="12631" y="16507"/>
                    <a:pt x="12706" y="16450"/>
                  </a:cubicBezTo>
                  <a:cubicBezTo>
                    <a:pt x="12731" y="16492"/>
                    <a:pt x="12754" y="16536"/>
                    <a:pt x="12780" y="16579"/>
                  </a:cubicBezTo>
                  <a:cubicBezTo>
                    <a:pt x="12780" y="16569"/>
                    <a:pt x="12872" y="16529"/>
                    <a:pt x="12930" y="16529"/>
                  </a:cubicBezTo>
                  <a:cubicBezTo>
                    <a:pt x="12943" y="16529"/>
                    <a:pt x="12956" y="16530"/>
                    <a:pt x="12964" y="16535"/>
                  </a:cubicBezTo>
                  <a:cubicBezTo>
                    <a:pt x="12891" y="16460"/>
                    <a:pt x="12805" y="16341"/>
                    <a:pt x="12805" y="16248"/>
                  </a:cubicBezTo>
                  <a:cubicBezTo>
                    <a:pt x="12981" y="16320"/>
                    <a:pt x="12905" y="16392"/>
                    <a:pt x="13029" y="16492"/>
                  </a:cubicBezTo>
                  <a:cubicBezTo>
                    <a:pt x="13012" y="16454"/>
                    <a:pt x="13010" y="16440"/>
                    <a:pt x="13016" y="16440"/>
                  </a:cubicBezTo>
                  <a:cubicBezTo>
                    <a:pt x="13025" y="16440"/>
                    <a:pt x="13056" y="16479"/>
                    <a:pt x="13075" y="16479"/>
                  </a:cubicBezTo>
                  <a:cubicBezTo>
                    <a:pt x="13077" y="16479"/>
                    <a:pt x="13079" y="16479"/>
                    <a:pt x="13079" y="16478"/>
                  </a:cubicBezTo>
                  <a:cubicBezTo>
                    <a:pt x="13079" y="16463"/>
                    <a:pt x="13104" y="16292"/>
                    <a:pt x="13130" y="16263"/>
                  </a:cubicBezTo>
                  <a:cubicBezTo>
                    <a:pt x="13155" y="16320"/>
                    <a:pt x="13429" y="16349"/>
                    <a:pt x="13479" y="16378"/>
                  </a:cubicBezTo>
                  <a:cubicBezTo>
                    <a:pt x="13479" y="16379"/>
                    <a:pt x="13481" y="16380"/>
                    <a:pt x="13484" y="16380"/>
                  </a:cubicBezTo>
                  <a:cubicBezTo>
                    <a:pt x="13500" y="16380"/>
                    <a:pt x="13513" y="16279"/>
                    <a:pt x="13484" y="16279"/>
                  </a:cubicBezTo>
                  <a:cubicBezTo>
                    <a:pt x="13473" y="16279"/>
                    <a:pt x="13454" y="16293"/>
                    <a:pt x="13429" y="16334"/>
                  </a:cubicBezTo>
                  <a:cubicBezTo>
                    <a:pt x="13358" y="16233"/>
                    <a:pt x="13437" y="16095"/>
                    <a:pt x="13553" y="16095"/>
                  </a:cubicBezTo>
                  <a:cubicBezTo>
                    <a:pt x="13599" y="16095"/>
                    <a:pt x="13653" y="16118"/>
                    <a:pt x="13704" y="16176"/>
                  </a:cubicBezTo>
                  <a:cubicBezTo>
                    <a:pt x="13685" y="16176"/>
                    <a:pt x="13653" y="16176"/>
                    <a:pt x="13628" y="16171"/>
                  </a:cubicBezTo>
                  <a:cubicBezTo>
                    <a:pt x="13651" y="16182"/>
                    <a:pt x="13643" y="16194"/>
                    <a:pt x="13603" y="16205"/>
                  </a:cubicBezTo>
                  <a:cubicBezTo>
                    <a:pt x="13678" y="16205"/>
                    <a:pt x="13779" y="16205"/>
                    <a:pt x="13877" y="16190"/>
                  </a:cubicBezTo>
                  <a:cubicBezTo>
                    <a:pt x="13877" y="16190"/>
                    <a:pt x="13762" y="16003"/>
                    <a:pt x="13888" y="16003"/>
                  </a:cubicBezTo>
                  <a:cubicBezTo>
                    <a:pt x="13892" y="16003"/>
                    <a:pt x="13898" y="16003"/>
                    <a:pt x="13903" y="16003"/>
                  </a:cubicBezTo>
                  <a:cubicBezTo>
                    <a:pt x="13928" y="16003"/>
                    <a:pt x="13928" y="16018"/>
                    <a:pt x="13928" y="16018"/>
                  </a:cubicBezTo>
                  <a:cubicBezTo>
                    <a:pt x="13953" y="15975"/>
                    <a:pt x="14003" y="15932"/>
                    <a:pt x="13928" y="15874"/>
                  </a:cubicBezTo>
                  <a:cubicBezTo>
                    <a:pt x="13928" y="15903"/>
                    <a:pt x="13903" y="15932"/>
                    <a:pt x="13928" y="15961"/>
                  </a:cubicBezTo>
                  <a:cubicBezTo>
                    <a:pt x="13877" y="15932"/>
                    <a:pt x="13827" y="15917"/>
                    <a:pt x="13779" y="15903"/>
                  </a:cubicBezTo>
                  <a:cubicBezTo>
                    <a:pt x="13804" y="15932"/>
                    <a:pt x="13754" y="16018"/>
                    <a:pt x="13754" y="16047"/>
                  </a:cubicBezTo>
                  <a:cubicBezTo>
                    <a:pt x="13741" y="16025"/>
                    <a:pt x="13735" y="16014"/>
                    <a:pt x="13731" y="16014"/>
                  </a:cubicBezTo>
                  <a:cubicBezTo>
                    <a:pt x="13729" y="16014"/>
                    <a:pt x="13729" y="16025"/>
                    <a:pt x="13729" y="16047"/>
                  </a:cubicBezTo>
                  <a:cubicBezTo>
                    <a:pt x="13689" y="15996"/>
                    <a:pt x="13618" y="15976"/>
                    <a:pt x="13528" y="15976"/>
                  </a:cubicBezTo>
                  <a:cubicBezTo>
                    <a:pt x="13188" y="15976"/>
                    <a:pt x="12570" y="16258"/>
                    <a:pt x="12340" y="16258"/>
                  </a:cubicBezTo>
                  <a:cubicBezTo>
                    <a:pt x="12317" y="16258"/>
                    <a:pt x="12296" y="16254"/>
                    <a:pt x="12281" y="16248"/>
                  </a:cubicBezTo>
                  <a:cubicBezTo>
                    <a:pt x="12315" y="16273"/>
                    <a:pt x="12317" y="16280"/>
                    <a:pt x="12308" y="16280"/>
                  </a:cubicBezTo>
                  <a:cubicBezTo>
                    <a:pt x="12291" y="16280"/>
                    <a:pt x="12243" y="16260"/>
                    <a:pt x="12233" y="16252"/>
                  </a:cubicBezTo>
                  <a:cubicBezTo>
                    <a:pt x="12233" y="16280"/>
                    <a:pt x="12256" y="16308"/>
                    <a:pt x="12256" y="16334"/>
                  </a:cubicBezTo>
                  <a:cubicBezTo>
                    <a:pt x="12208" y="16320"/>
                    <a:pt x="12183" y="16305"/>
                    <a:pt x="12157" y="16305"/>
                  </a:cubicBezTo>
                  <a:cubicBezTo>
                    <a:pt x="12107" y="16334"/>
                    <a:pt x="12107" y="16376"/>
                    <a:pt x="12082" y="16420"/>
                  </a:cubicBezTo>
                  <a:cubicBezTo>
                    <a:pt x="12067" y="16408"/>
                    <a:pt x="12002" y="16363"/>
                    <a:pt x="11981" y="16363"/>
                  </a:cubicBezTo>
                  <a:cubicBezTo>
                    <a:pt x="11981" y="16392"/>
                    <a:pt x="11981" y="16421"/>
                    <a:pt x="11981" y="16436"/>
                  </a:cubicBezTo>
                  <a:cubicBezTo>
                    <a:pt x="11927" y="16403"/>
                    <a:pt x="11910" y="16372"/>
                    <a:pt x="11898" y="16372"/>
                  </a:cubicBezTo>
                  <a:cubicBezTo>
                    <a:pt x="11887" y="16372"/>
                    <a:pt x="11879" y="16392"/>
                    <a:pt x="11858" y="16450"/>
                  </a:cubicBezTo>
                  <a:cubicBezTo>
                    <a:pt x="11831" y="16450"/>
                    <a:pt x="11669" y="16437"/>
                    <a:pt x="11537" y="16437"/>
                  </a:cubicBezTo>
                  <a:cubicBezTo>
                    <a:pt x="11430" y="16437"/>
                    <a:pt x="11340" y="16445"/>
                    <a:pt x="11357" y="16475"/>
                  </a:cubicBezTo>
                  <a:cubicBezTo>
                    <a:pt x="11340" y="16449"/>
                    <a:pt x="11286" y="16413"/>
                    <a:pt x="11244" y="16413"/>
                  </a:cubicBezTo>
                  <a:cubicBezTo>
                    <a:pt x="11217" y="16413"/>
                    <a:pt x="11194" y="16426"/>
                    <a:pt x="11183" y="16463"/>
                  </a:cubicBezTo>
                  <a:cubicBezTo>
                    <a:pt x="11158" y="16421"/>
                    <a:pt x="11158" y="16421"/>
                    <a:pt x="11158" y="16392"/>
                  </a:cubicBezTo>
                  <a:cubicBezTo>
                    <a:pt x="11135" y="16407"/>
                    <a:pt x="11085" y="16579"/>
                    <a:pt x="11085" y="16579"/>
                  </a:cubicBezTo>
                  <a:cubicBezTo>
                    <a:pt x="11055" y="16547"/>
                    <a:pt x="11028" y="16535"/>
                    <a:pt x="10999" y="16535"/>
                  </a:cubicBezTo>
                  <a:cubicBezTo>
                    <a:pt x="10917" y="16535"/>
                    <a:pt x="10827" y="16625"/>
                    <a:pt x="10703" y="16625"/>
                  </a:cubicBezTo>
                  <a:cubicBezTo>
                    <a:pt x="10674" y="16625"/>
                    <a:pt x="10645" y="16620"/>
                    <a:pt x="10611" y="16608"/>
                  </a:cubicBezTo>
                  <a:cubicBezTo>
                    <a:pt x="10634" y="16622"/>
                    <a:pt x="10634" y="16651"/>
                    <a:pt x="10611" y="16680"/>
                  </a:cubicBezTo>
                  <a:cubicBezTo>
                    <a:pt x="10557" y="16662"/>
                    <a:pt x="10536" y="16656"/>
                    <a:pt x="10527" y="16656"/>
                  </a:cubicBezTo>
                  <a:cubicBezTo>
                    <a:pt x="10515" y="16656"/>
                    <a:pt x="10525" y="16665"/>
                    <a:pt x="10511" y="16665"/>
                  </a:cubicBezTo>
                  <a:cubicBezTo>
                    <a:pt x="10536" y="16622"/>
                    <a:pt x="10312" y="16594"/>
                    <a:pt x="10385" y="16521"/>
                  </a:cubicBezTo>
                  <a:cubicBezTo>
                    <a:pt x="10341" y="16530"/>
                    <a:pt x="10324" y="16543"/>
                    <a:pt x="10322" y="16559"/>
                  </a:cubicBezTo>
                  <a:cubicBezTo>
                    <a:pt x="10312" y="16548"/>
                    <a:pt x="10299" y="16536"/>
                    <a:pt x="10287" y="16521"/>
                  </a:cubicBezTo>
                  <a:cubicBezTo>
                    <a:pt x="10280" y="16517"/>
                    <a:pt x="10276" y="16515"/>
                    <a:pt x="10270" y="16515"/>
                  </a:cubicBezTo>
                  <a:cubicBezTo>
                    <a:pt x="10224" y="16515"/>
                    <a:pt x="10161" y="16623"/>
                    <a:pt x="10157" y="16637"/>
                  </a:cubicBezTo>
                  <a:cubicBezTo>
                    <a:pt x="9955" y="16707"/>
                    <a:pt x="9461" y="16608"/>
                    <a:pt x="9337" y="16765"/>
                  </a:cubicBezTo>
                  <a:cubicBezTo>
                    <a:pt x="9298" y="16747"/>
                    <a:pt x="9216" y="16738"/>
                    <a:pt x="9126" y="16738"/>
                  </a:cubicBezTo>
                  <a:cubicBezTo>
                    <a:pt x="8939" y="16738"/>
                    <a:pt x="8722" y="16779"/>
                    <a:pt x="8789" y="16867"/>
                  </a:cubicBezTo>
                  <a:cubicBezTo>
                    <a:pt x="8657" y="16828"/>
                    <a:pt x="8342" y="16779"/>
                    <a:pt x="8225" y="16779"/>
                  </a:cubicBezTo>
                  <a:cubicBezTo>
                    <a:pt x="8210" y="16779"/>
                    <a:pt x="8198" y="16779"/>
                    <a:pt x="8191" y="16780"/>
                  </a:cubicBezTo>
                  <a:cubicBezTo>
                    <a:pt x="8191" y="16794"/>
                    <a:pt x="8217" y="16823"/>
                    <a:pt x="8217" y="16838"/>
                  </a:cubicBezTo>
                  <a:cubicBezTo>
                    <a:pt x="8217" y="16838"/>
                    <a:pt x="8171" y="16793"/>
                    <a:pt x="8141" y="16793"/>
                  </a:cubicBezTo>
                  <a:cubicBezTo>
                    <a:pt x="8127" y="16793"/>
                    <a:pt x="8116" y="16804"/>
                    <a:pt x="8116" y="16838"/>
                  </a:cubicBezTo>
                  <a:cubicBezTo>
                    <a:pt x="8091" y="16809"/>
                    <a:pt x="8091" y="16794"/>
                    <a:pt x="8116" y="16765"/>
                  </a:cubicBezTo>
                  <a:cubicBezTo>
                    <a:pt x="8116" y="16767"/>
                    <a:pt x="8036" y="16804"/>
                    <a:pt x="8013" y="16825"/>
                  </a:cubicBezTo>
                  <a:cubicBezTo>
                    <a:pt x="8009" y="16823"/>
                    <a:pt x="8003" y="16823"/>
                    <a:pt x="7990" y="16823"/>
                  </a:cubicBezTo>
                  <a:cubicBezTo>
                    <a:pt x="7990" y="16820"/>
                    <a:pt x="7990" y="16815"/>
                    <a:pt x="7990" y="16809"/>
                  </a:cubicBezTo>
                  <a:cubicBezTo>
                    <a:pt x="7974" y="16799"/>
                    <a:pt x="7992" y="16788"/>
                    <a:pt x="7971" y="16788"/>
                  </a:cubicBezTo>
                  <a:cubicBezTo>
                    <a:pt x="7961" y="16788"/>
                    <a:pt x="7946" y="16791"/>
                    <a:pt x="7917" y="16794"/>
                  </a:cubicBezTo>
                  <a:cubicBezTo>
                    <a:pt x="7917" y="16836"/>
                    <a:pt x="7894" y="16863"/>
                    <a:pt x="7913" y="16890"/>
                  </a:cubicBezTo>
                  <a:cubicBezTo>
                    <a:pt x="7877" y="16848"/>
                    <a:pt x="7829" y="16831"/>
                    <a:pt x="7777" y="16831"/>
                  </a:cubicBezTo>
                  <a:cubicBezTo>
                    <a:pt x="7653" y="16831"/>
                    <a:pt x="7506" y="16920"/>
                    <a:pt x="7490" y="16946"/>
                  </a:cubicBezTo>
                  <a:cubicBezTo>
                    <a:pt x="7462" y="16892"/>
                    <a:pt x="7414" y="16851"/>
                    <a:pt x="7343" y="16823"/>
                  </a:cubicBezTo>
                  <a:cubicBezTo>
                    <a:pt x="7318" y="16852"/>
                    <a:pt x="7293" y="16881"/>
                    <a:pt x="7293" y="16924"/>
                  </a:cubicBezTo>
                  <a:cubicBezTo>
                    <a:pt x="7211" y="16906"/>
                    <a:pt x="7140" y="16850"/>
                    <a:pt x="7066" y="16850"/>
                  </a:cubicBezTo>
                  <a:cubicBezTo>
                    <a:pt x="7027" y="16850"/>
                    <a:pt x="6987" y="16866"/>
                    <a:pt x="6943" y="16910"/>
                  </a:cubicBezTo>
                  <a:cubicBezTo>
                    <a:pt x="6918" y="16896"/>
                    <a:pt x="6895" y="16867"/>
                    <a:pt x="6869" y="16838"/>
                  </a:cubicBezTo>
                  <a:cubicBezTo>
                    <a:pt x="6813" y="16869"/>
                    <a:pt x="6463" y="16917"/>
                    <a:pt x="6281" y="16917"/>
                  </a:cubicBezTo>
                  <a:cubicBezTo>
                    <a:pt x="6214" y="16917"/>
                    <a:pt x="6170" y="16910"/>
                    <a:pt x="6170" y="16896"/>
                  </a:cubicBezTo>
                  <a:cubicBezTo>
                    <a:pt x="6138" y="16877"/>
                    <a:pt x="6117" y="16859"/>
                    <a:pt x="6092" y="16840"/>
                  </a:cubicBezTo>
                  <a:cubicBezTo>
                    <a:pt x="6096" y="16842"/>
                    <a:pt x="6103" y="16843"/>
                    <a:pt x="6109" y="16843"/>
                  </a:cubicBezTo>
                  <a:cubicBezTo>
                    <a:pt x="6195" y="16843"/>
                    <a:pt x="6241" y="16646"/>
                    <a:pt x="6220" y="16622"/>
                  </a:cubicBezTo>
                  <a:cubicBezTo>
                    <a:pt x="6220" y="16635"/>
                    <a:pt x="6199" y="16659"/>
                    <a:pt x="6195" y="16675"/>
                  </a:cubicBezTo>
                  <a:cubicBezTo>
                    <a:pt x="6214" y="16535"/>
                    <a:pt x="5946" y="16506"/>
                    <a:pt x="5971" y="16363"/>
                  </a:cubicBezTo>
                  <a:cubicBezTo>
                    <a:pt x="6000" y="16380"/>
                    <a:pt x="6034" y="16388"/>
                    <a:pt x="6067" y="16388"/>
                  </a:cubicBezTo>
                  <a:cubicBezTo>
                    <a:pt x="6117" y="16388"/>
                    <a:pt x="6166" y="16369"/>
                    <a:pt x="6195" y="16334"/>
                  </a:cubicBezTo>
                  <a:cubicBezTo>
                    <a:pt x="5895" y="16205"/>
                    <a:pt x="5696" y="16090"/>
                    <a:pt x="5696" y="15888"/>
                  </a:cubicBezTo>
                  <a:cubicBezTo>
                    <a:pt x="5895" y="15990"/>
                    <a:pt x="6096" y="16119"/>
                    <a:pt x="6220" y="16248"/>
                  </a:cubicBezTo>
                  <a:cubicBezTo>
                    <a:pt x="6270" y="16219"/>
                    <a:pt x="6295" y="16190"/>
                    <a:pt x="6270" y="16148"/>
                  </a:cubicBezTo>
                  <a:cubicBezTo>
                    <a:pt x="6325" y="16158"/>
                    <a:pt x="6352" y="16169"/>
                    <a:pt x="6354" y="16189"/>
                  </a:cubicBezTo>
                  <a:cubicBezTo>
                    <a:pt x="6373" y="16099"/>
                    <a:pt x="6369" y="15859"/>
                    <a:pt x="6207" y="15859"/>
                  </a:cubicBezTo>
                  <a:cubicBezTo>
                    <a:pt x="6203" y="15859"/>
                    <a:pt x="6199" y="15859"/>
                    <a:pt x="6195" y="15859"/>
                  </a:cubicBezTo>
                  <a:cubicBezTo>
                    <a:pt x="6245" y="15932"/>
                    <a:pt x="6245" y="16018"/>
                    <a:pt x="6295" y="16090"/>
                  </a:cubicBezTo>
                  <a:cubicBezTo>
                    <a:pt x="6096" y="16032"/>
                    <a:pt x="6021" y="15946"/>
                    <a:pt x="6021" y="15802"/>
                  </a:cubicBezTo>
                  <a:cubicBezTo>
                    <a:pt x="6096" y="15802"/>
                    <a:pt x="6170" y="15802"/>
                    <a:pt x="6245" y="15831"/>
                  </a:cubicBezTo>
                  <a:cubicBezTo>
                    <a:pt x="6195" y="15788"/>
                    <a:pt x="6195" y="15730"/>
                    <a:pt x="6195" y="15688"/>
                  </a:cubicBezTo>
                  <a:cubicBezTo>
                    <a:pt x="6220" y="15701"/>
                    <a:pt x="6220" y="15715"/>
                    <a:pt x="6245" y="15730"/>
                  </a:cubicBezTo>
                  <a:cubicBezTo>
                    <a:pt x="6222" y="15677"/>
                    <a:pt x="6155" y="15497"/>
                    <a:pt x="6268" y="15497"/>
                  </a:cubicBezTo>
                  <a:cubicBezTo>
                    <a:pt x="6270" y="15497"/>
                    <a:pt x="6274" y="15497"/>
                    <a:pt x="6277" y="15498"/>
                  </a:cubicBezTo>
                  <a:cubicBezTo>
                    <a:pt x="6071" y="15471"/>
                    <a:pt x="5675" y="15467"/>
                    <a:pt x="5772" y="15328"/>
                  </a:cubicBezTo>
                  <a:cubicBezTo>
                    <a:pt x="5772" y="15313"/>
                    <a:pt x="5772" y="15313"/>
                    <a:pt x="5772" y="15299"/>
                  </a:cubicBezTo>
                  <a:close/>
                  <a:moveTo>
                    <a:pt x="9113" y="20348"/>
                  </a:moveTo>
                  <a:cubicBezTo>
                    <a:pt x="9155" y="20368"/>
                    <a:pt x="9193" y="20384"/>
                    <a:pt x="9224" y="20398"/>
                  </a:cubicBezTo>
                  <a:cubicBezTo>
                    <a:pt x="9164" y="20378"/>
                    <a:pt x="9099" y="20357"/>
                    <a:pt x="9113" y="20348"/>
                  </a:cubicBezTo>
                  <a:close/>
                  <a:moveTo>
                    <a:pt x="9612" y="20434"/>
                  </a:moveTo>
                  <a:cubicBezTo>
                    <a:pt x="9612" y="20434"/>
                    <a:pt x="9612" y="20434"/>
                    <a:pt x="9612" y="20435"/>
                  </a:cubicBezTo>
                  <a:cubicBezTo>
                    <a:pt x="9612" y="20434"/>
                    <a:pt x="9612" y="20434"/>
                    <a:pt x="9612" y="20434"/>
                  </a:cubicBezTo>
                  <a:close/>
                  <a:moveTo>
                    <a:pt x="9273" y="20464"/>
                  </a:moveTo>
                  <a:cubicBezTo>
                    <a:pt x="9277" y="20465"/>
                    <a:pt x="9281" y="20467"/>
                    <a:pt x="9285" y="20468"/>
                  </a:cubicBezTo>
                  <a:cubicBezTo>
                    <a:pt x="9281" y="20467"/>
                    <a:pt x="9277" y="20465"/>
                    <a:pt x="9273" y="20464"/>
                  </a:cubicBezTo>
                  <a:close/>
                  <a:moveTo>
                    <a:pt x="9285" y="20468"/>
                  </a:moveTo>
                  <a:cubicBezTo>
                    <a:pt x="9306" y="20476"/>
                    <a:pt x="9325" y="20485"/>
                    <a:pt x="9337" y="20492"/>
                  </a:cubicBezTo>
                  <a:cubicBezTo>
                    <a:pt x="9348" y="20492"/>
                    <a:pt x="9321" y="20482"/>
                    <a:pt x="9285" y="20468"/>
                  </a:cubicBezTo>
                  <a:close/>
                  <a:moveTo>
                    <a:pt x="9312" y="20838"/>
                  </a:moveTo>
                  <a:cubicBezTo>
                    <a:pt x="9337" y="20838"/>
                    <a:pt x="9337" y="20838"/>
                    <a:pt x="9312" y="20852"/>
                  </a:cubicBezTo>
                  <a:cubicBezTo>
                    <a:pt x="9289" y="20852"/>
                    <a:pt x="9289" y="20838"/>
                    <a:pt x="9312" y="20838"/>
                  </a:cubicBezTo>
                  <a:close/>
                  <a:moveTo>
                    <a:pt x="9886" y="21082"/>
                  </a:moveTo>
                  <a:cubicBezTo>
                    <a:pt x="9857" y="21100"/>
                    <a:pt x="9834" y="21114"/>
                    <a:pt x="9817" y="21129"/>
                  </a:cubicBezTo>
                  <a:cubicBezTo>
                    <a:pt x="9842" y="21111"/>
                    <a:pt x="9863" y="21095"/>
                    <a:pt x="9886" y="21082"/>
                  </a:cubicBezTo>
                  <a:close/>
                  <a:moveTo>
                    <a:pt x="11433" y="21169"/>
                  </a:moveTo>
                  <a:cubicBezTo>
                    <a:pt x="11439" y="21172"/>
                    <a:pt x="11447" y="21175"/>
                    <a:pt x="11456" y="21177"/>
                  </a:cubicBezTo>
                  <a:cubicBezTo>
                    <a:pt x="11449" y="21173"/>
                    <a:pt x="11441" y="21171"/>
                    <a:pt x="11433" y="21169"/>
                  </a:cubicBezTo>
                  <a:close/>
                  <a:moveTo>
                    <a:pt x="9817" y="21129"/>
                  </a:moveTo>
                  <a:cubicBezTo>
                    <a:pt x="9788" y="21149"/>
                    <a:pt x="9754" y="21173"/>
                    <a:pt x="9712" y="21198"/>
                  </a:cubicBezTo>
                  <a:cubicBezTo>
                    <a:pt x="9738" y="21198"/>
                    <a:pt x="9763" y="21183"/>
                    <a:pt x="9763" y="21183"/>
                  </a:cubicBezTo>
                  <a:cubicBezTo>
                    <a:pt x="9777" y="21166"/>
                    <a:pt x="9792" y="21148"/>
                    <a:pt x="9817" y="21129"/>
                  </a:cubicBezTo>
                  <a:close/>
                  <a:moveTo>
                    <a:pt x="11608" y="21183"/>
                  </a:moveTo>
                  <a:cubicBezTo>
                    <a:pt x="11608" y="21200"/>
                    <a:pt x="11608" y="21212"/>
                    <a:pt x="11613" y="21216"/>
                  </a:cubicBezTo>
                  <a:cubicBezTo>
                    <a:pt x="11613" y="21207"/>
                    <a:pt x="11611" y="21196"/>
                    <a:pt x="11608" y="21183"/>
                  </a:cubicBezTo>
                  <a:close/>
                  <a:moveTo>
                    <a:pt x="9088" y="20348"/>
                  </a:moveTo>
                  <a:cubicBezTo>
                    <a:pt x="9088" y="20348"/>
                    <a:pt x="9266" y="20426"/>
                    <a:pt x="9308" y="20434"/>
                  </a:cubicBezTo>
                  <a:cubicBezTo>
                    <a:pt x="9358" y="20455"/>
                    <a:pt x="9384" y="20463"/>
                    <a:pt x="9394" y="20463"/>
                  </a:cubicBezTo>
                  <a:cubicBezTo>
                    <a:pt x="9419" y="20463"/>
                    <a:pt x="9319" y="20400"/>
                    <a:pt x="9275" y="20381"/>
                  </a:cubicBezTo>
                  <a:cubicBezTo>
                    <a:pt x="9342" y="20406"/>
                    <a:pt x="9365" y="20406"/>
                    <a:pt x="9413" y="20421"/>
                  </a:cubicBezTo>
                  <a:cubicBezTo>
                    <a:pt x="9413" y="20421"/>
                    <a:pt x="9413" y="20435"/>
                    <a:pt x="9438" y="20435"/>
                  </a:cubicBezTo>
                  <a:cubicBezTo>
                    <a:pt x="9451" y="20442"/>
                    <a:pt x="9457" y="20445"/>
                    <a:pt x="9459" y="20445"/>
                  </a:cubicBezTo>
                  <a:cubicBezTo>
                    <a:pt x="9463" y="20445"/>
                    <a:pt x="9463" y="20442"/>
                    <a:pt x="9463" y="20435"/>
                  </a:cubicBezTo>
                  <a:cubicBezTo>
                    <a:pt x="9472" y="20439"/>
                    <a:pt x="9480" y="20444"/>
                    <a:pt x="9488" y="20448"/>
                  </a:cubicBezTo>
                  <a:cubicBezTo>
                    <a:pt x="9438" y="20406"/>
                    <a:pt x="9438" y="20392"/>
                    <a:pt x="9488" y="20392"/>
                  </a:cubicBezTo>
                  <a:cubicBezTo>
                    <a:pt x="9488" y="20406"/>
                    <a:pt x="9488" y="20421"/>
                    <a:pt x="9488" y="20448"/>
                  </a:cubicBezTo>
                  <a:cubicBezTo>
                    <a:pt x="9507" y="20459"/>
                    <a:pt x="9528" y="20473"/>
                    <a:pt x="9562" y="20492"/>
                  </a:cubicBezTo>
                  <a:cubicBezTo>
                    <a:pt x="9539" y="20463"/>
                    <a:pt x="9513" y="20421"/>
                    <a:pt x="9488" y="20392"/>
                  </a:cubicBezTo>
                  <a:cubicBezTo>
                    <a:pt x="9536" y="20392"/>
                    <a:pt x="9608" y="20418"/>
                    <a:pt x="9612" y="20434"/>
                  </a:cubicBezTo>
                  <a:cubicBezTo>
                    <a:pt x="9610" y="20382"/>
                    <a:pt x="10090" y="20363"/>
                    <a:pt x="10638" y="20363"/>
                  </a:cubicBezTo>
                  <a:cubicBezTo>
                    <a:pt x="11288" y="20363"/>
                    <a:pt x="12034" y="20389"/>
                    <a:pt x="12183" y="20421"/>
                  </a:cubicBezTo>
                  <a:cubicBezTo>
                    <a:pt x="12157" y="20477"/>
                    <a:pt x="12107" y="20535"/>
                    <a:pt x="12032" y="20579"/>
                  </a:cubicBezTo>
                  <a:cubicBezTo>
                    <a:pt x="12132" y="20579"/>
                    <a:pt x="12132" y="20579"/>
                    <a:pt x="12057" y="20593"/>
                  </a:cubicBezTo>
                  <a:lnTo>
                    <a:pt x="12183" y="20593"/>
                  </a:lnTo>
                  <a:cubicBezTo>
                    <a:pt x="12132" y="20621"/>
                    <a:pt x="12057" y="20665"/>
                    <a:pt x="11981" y="20694"/>
                  </a:cubicBezTo>
                  <a:cubicBezTo>
                    <a:pt x="11981" y="20694"/>
                    <a:pt x="12057" y="20723"/>
                    <a:pt x="12057" y="20723"/>
                  </a:cubicBezTo>
                  <a:cubicBezTo>
                    <a:pt x="12019" y="20737"/>
                    <a:pt x="11994" y="20745"/>
                    <a:pt x="11975" y="20745"/>
                  </a:cubicBezTo>
                  <a:cubicBezTo>
                    <a:pt x="11956" y="20745"/>
                    <a:pt x="11946" y="20737"/>
                    <a:pt x="11933" y="20723"/>
                  </a:cubicBezTo>
                  <a:cubicBezTo>
                    <a:pt x="11858" y="20737"/>
                    <a:pt x="12007" y="21025"/>
                    <a:pt x="11933" y="21096"/>
                  </a:cubicBezTo>
                  <a:cubicBezTo>
                    <a:pt x="11883" y="21096"/>
                    <a:pt x="11858" y="21096"/>
                    <a:pt x="11808" y="21082"/>
                  </a:cubicBezTo>
                  <a:cubicBezTo>
                    <a:pt x="11833" y="21125"/>
                    <a:pt x="11883" y="21154"/>
                    <a:pt x="11933" y="21169"/>
                  </a:cubicBezTo>
                  <a:lnTo>
                    <a:pt x="11883" y="21169"/>
                  </a:lnTo>
                  <a:cubicBezTo>
                    <a:pt x="11868" y="21160"/>
                    <a:pt x="11858" y="21158"/>
                    <a:pt x="11847" y="21158"/>
                  </a:cubicBezTo>
                  <a:cubicBezTo>
                    <a:pt x="11812" y="21158"/>
                    <a:pt x="11799" y="21202"/>
                    <a:pt x="11757" y="21202"/>
                  </a:cubicBezTo>
                  <a:cubicBezTo>
                    <a:pt x="11751" y="21202"/>
                    <a:pt x="11743" y="21201"/>
                    <a:pt x="11732" y="21198"/>
                  </a:cubicBezTo>
                  <a:cubicBezTo>
                    <a:pt x="11736" y="21199"/>
                    <a:pt x="11956" y="21283"/>
                    <a:pt x="11883" y="21298"/>
                  </a:cubicBezTo>
                  <a:cubicBezTo>
                    <a:pt x="11883" y="21298"/>
                    <a:pt x="11659" y="21225"/>
                    <a:pt x="11707" y="21225"/>
                  </a:cubicBezTo>
                  <a:lnTo>
                    <a:pt x="11659" y="21225"/>
                  </a:lnTo>
                  <a:cubicBezTo>
                    <a:pt x="11659" y="21239"/>
                    <a:pt x="11694" y="21335"/>
                    <a:pt x="11659" y="21335"/>
                  </a:cubicBezTo>
                  <a:cubicBezTo>
                    <a:pt x="11652" y="21335"/>
                    <a:pt x="11644" y="21333"/>
                    <a:pt x="11634" y="21327"/>
                  </a:cubicBezTo>
                  <a:cubicBezTo>
                    <a:pt x="11634" y="21298"/>
                    <a:pt x="11634" y="21254"/>
                    <a:pt x="11634" y="21211"/>
                  </a:cubicBezTo>
                  <a:cubicBezTo>
                    <a:pt x="11627" y="21216"/>
                    <a:pt x="11621" y="21217"/>
                    <a:pt x="11617" y="21217"/>
                  </a:cubicBezTo>
                  <a:cubicBezTo>
                    <a:pt x="11617" y="21217"/>
                    <a:pt x="11615" y="21217"/>
                    <a:pt x="11613" y="21216"/>
                  </a:cubicBezTo>
                  <a:cubicBezTo>
                    <a:pt x="11617" y="21234"/>
                    <a:pt x="11615" y="21240"/>
                    <a:pt x="11611" y="21240"/>
                  </a:cubicBezTo>
                  <a:cubicBezTo>
                    <a:pt x="11604" y="21240"/>
                    <a:pt x="11594" y="21225"/>
                    <a:pt x="11581" y="21225"/>
                  </a:cubicBezTo>
                  <a:cubicBezTo>
                    <a:pt x="11573" y="21225"/>
                    <a:pt x="11565" y="21231"/>
                    <a:pt x="11558" y="21254"/>
                  </a:cubicBezTo>
                  <a:cubicBezTo>
                    <a:pt x="11558" y="21224"/>
                    <a:pt x="11558" y="21210"/>
                    <a:pt x="11554" y="21210"/>
                  </a:cubicBezTo>
                  <a:cubicBezTo>
                    <a:pt x="11552" y="21210"/>
                    <a:pt x="11546" y="21221"/>
                    <a:pt x="11533" y="21240"/>
                  </a:cubicBezTo>
                  <a:cubicBezTo>
                    <a:pt x="11533" y="21211"/>
                    <a:pt x="11533" y="21198"/>
                    <a:pt x="11558" y="21183"/>
                  </a:cubicBezTo>
                  <a:cubicBezTo>
                    <a:pt x="11521" y="21183"/>
                    <a:pt x="11483" y="21183"/>
                    <a:pt x="11456" y="21177"/>
                  </a:cubicBezTo>
                  <a:cubicBezTo>
                    <a:pt x="11491" y="21193"/>
                    <a:pt x="11504" y="21216"/>
                    <a:pt x="11483" y="21240"/>
                  </a:cubicBezTo>
                  <a:cubicBezTo>
                    <a:pt x="11468" y="21250"/>
                    <a:pt x="11456" y="21253"/>
                    <a:pt x="11445" y="21253"/>
                  </a:cubicBezTo>
                  <a:cubicBezTo>
                    <a:pt x="11391" y="21253"/>
                    <a:pt x="11393" y="21153"/>
                    <a:pt x="11321" y="21153"/>
                  </a:cubicBezTo>
                  <a:cubicBezTo>
                    <a:pt x="11317" y="21153"/>
                    <a:pt x="11313" y="21153"/>
                    <a:pt x="11309" y="21154"/>
                  </a:cubicBezTo>
                  <a:cubicBezTo>
                    <a:pt x="11334" y="21169"/>
                    <a:pt x="11359" y="21183"/>
                    <a:pt x="11334" y="21198"/>
                  </a:cubicBezTo>
                  <a:cubicBezTo>
                    <a:pt x="11319" y="21192"/>
                    <a:pt x="11305" y="21189"/>
                    <a:pt x="11292" y="21189"/>
                  </a:cubicBezTo>
                  <a:cubicBezTo>
                    <a:pt x="11215" y="21189"/>
                    <a:pt x="11179" y="21276"/>
                    <a:pt x="11101" y="21276"/>
                  </a:cubicBezTo>
                  <a:cubicBezTo>
                    <a:pt x="11089" y="21276"/>
                    <a:pt x="11074" y="21274"/>
                    <a:pt x="11060" y="21269"/>
                  </a:cubicBezTo>
                  <a:cubicBezTo>
                    <a:pt x="11034" y="21211"/>
                    <a:pt x="11085" y="21240"/>
                    <a:pt x="11060" y="21183"/>
                  </a:cubicBezTo>
                  <a:cubicBezTo>
                    <a:pt x="10974" y="21183"/>
                    <a:pt x="10923" y="21204"/>
                    <a:pt x="10913" y="21247"/>
                  </a:cubicBezTo>
                  <a:cubicBezTo>
                    <a:pt x="10907" y="21242"/>
                    <a:pt x="10896" y="21240"/>
                    <a:pt x="10886" y="21240"/>
                  </a:cubicBezTo>
                  <a:cubicBezTo>
                    <a:pt x="10909" y="21183"/>
                    <a:pt x="10886" y="21225"/>
                    <a:pt x="10934" y="21183"/>
                  </a:cubicBezTo>
                  <a:cubicBezTo>
                    <a:pt x="10923" y="21166"/>
                    <a:pt x="10911" y="21159"/>
                    <a:pt x="10900" y="21159"/>
                  </a:cubicBezTo>
                  <a:cubicBezTo>
                    <a:pt x="10861" y="21159"/>
                    <a:pt x="10823" y="21229"/>
                    <a:pt x="10785" y="21240"/>
                  </a:cubicBezTo>
                  <a:cubicBezTo>
                    <a:pt x="10785" y="21225"/>
                    <a:pt x="10659" y="21198"/>
                    <a:pt x="10785" y="21140"/>
                  </a:cubicBezTo>
                  <a:cubicBezTo>
                    <a:pt x="10718" y="21153"/>
                    <a:pt x="10641" y="21160"/>
                    <a:pt x="10561" y="21160"/>
                  </a:cubicBezTo>
                  <a:cubicBezTo>
                    <a:pt x="10467" y="21160"/>
                    <a:pt x="10368" y="21149"/>
                    <a:pt x="10287" y="21125"/>
                  </a:cubicBezTo>
                  <a:cubicBezTo>
                    <a:pt x="10287" y="21154"/>
                    <a:pt x="10261" y="21183"/>
                    <a:pt x="10236" y="21225"/>
                  </a:cubicBezTo>
                  <a:cubicBezTo>
                    <a:pt x="10186" y="21198"/>
                    <a:pt x="10186" y="21183"/>
                    <a:pt x="10186" y="21154"/>
                  </a:cubicBezTo>
                  <a:cubicBezTo>
                    <a:pt x="10186" y="21187"/>
                    <a:pt x="10159" y="21202"/>
                    <a:pt x="10113" y="21202"/>
                  </a:cubicBezTo>
                  <a:cubicBezTo>
                    <a:pt x="10098" y="21202"/>
                    <a:pt x="10081" y="21201"/>
                    <a:pt x="10062" y="21198"/>
                  </a:cubicBezTo>
                  <a:cubicBezTo>
                    <a:pt x="10062" y="21183"/>
                    <a:pt x="10161" y="21111"/>
                    <a:pt x="10111" y="21067"/>
                  </a:cubicBezTo>
                  <a:cubicBezTo>
                    <a:pt x="10111" y="21183"/>
                    <a:pt x="9962" y="21096"/>
                    <a:pt x="9937" y="21198"/>
                  </a:cubicBezTo>
                  <a:cubicBezTo>
                    <a:pt x="9912" y="21183"/>
                    <a:pt x="9912" y="21169"/>
                    <a:pt x="9937" y="21169"/>
                  </a:cubicBezTo>
                  <a:cubicBezTo>
                    <a:pt x="9928" y="21161"/>
                    <a:pt x="9922" y="21159"/>
                    <a:pt x="9916" y="21159"/>
                  </a:cubicBezTo>
                  <a:cubicBezTo>
                    <a:pt x="9880" y="21159"/>
                    <a:pt x="9861" y="21240"/>
                    <a:pt x="9861" y="21240"/>
                  </a:cubicBezTo>
                  <a:cubicBezTo>
                    <a:pt x="9840" y="21222"/>
                    <a:pt x="9838" y="21211"/>
                    <a:pt x="9830" y="21211"/>
                  </a:cubicBezTo>
                  <a:cubicBezTo>
                    <a:pt x="9821" y="21211"/>
                    <a:pt x="9807" y="21229"/>
                    <a:pt x="9738" y="21269"/>
                  </a:cubicBezTo>
                  <a:cubicBezTo>
                    <a:pt x="9750" y="21254"/>
                    <a:pt x="9756" y="21247"/>
                    <a:pt x="9752" y="21247"/>
                  </a:cubicBezTo>
                  <a:cubicBezTo>
                    <a:pt x="9750" y="21247"/>
                    <a:pt x="9738" y="21254"/>
                    <a:pt x="9712" y="21269"/>
                  </a:cubicBezTo>
                  <a:cubicBezTo>
                    <a:pt x="9712" y="21240"/>
                    <a:pt x="9738" y="21211"/>
                    <a:pt x="9738" y="21198"/>
                  </a:cubicBezTo>
                  <a:cubicBezTo>
                    <a:pt x="9717" y="21210"/>
                    <a:pt x="9708" y="21213"/>
                    <a:pt x="9706" y="21213"/>
                  </a:cubicBezTo>
                  <a:cubicBezTo>
                    <a:pt x="9704" y="21213"/>
                    <a:pt x="9712" y="21205"/>
                    <a:pt x="9712" y="21198"/>
                  </a:cubicBezTo>
                  <a:cubicBezTo>
                    <a:pt x="9729" y="21166"/>
                    <a:pt x="9798" y="21136"/>
                    <a:pt x="9773" y="21136"/>
                  </a:cubicBezTo>
                  <a:cubicBezTo>
                    <a:pt x="9765" y="21136"/>
                    <a:pt x="9738" y="21141"/>
                    <a:pt x="9687" y="21154"/>
                  </a:cubicBezTo>
                  <a:cubicBezTo>
                    <a:pt x="9687" y="21125"/>
                    <a:pt x="9662" y="21082"/>
                    <a:pt x="9662" y="21067"/>
                  </a:cubicBezTo>
                  <a:cubicBezTo>
                    <a:pt x="9624" y="21074"/>
                    <a:pt x="9599" y="21078"/>
                    <a:pt x="9591" y="21078"/>
                  </a:cubicBezTo>
                  <a:cubicBezTo>
                    <a:pt x="9580" y="21078"/>
                    <a:pt x="9587" y="21074"/>
                    <a:pt x="9612" y="21067"/>
                  </a:cubicBezTo>
                  <a:cubicBezTo>
                    <a:pt x="9488" y="21039"/>
                    <a:pt x="9388" y="21010"/>
                    <a:pt x="9587" y="20967"/>
                  </a:cubicBezTo>
                  <a:cubicBezTo>
                    <a:pt x="9413" y="20938"/>
                    <a:pt x="9438" y="20967"/>
                    <a:pt x="9438" y="20896"/>
                  </a:cubicBezTo>
                  <a:cubicBezTo>
                    <a:pt x="9402" y="20910"/>
                    <a:pt x="9352" y="20915"/>
                    <a:pt x="9298" y="20915"/>
                  </a:cubicBezTo>
                  <a:cubicBezTo>
                    <a:pt x="9224" y="20915"/>
                    <a:pt x="9147" y="20906"/>
                    <a:pt x="9099" y="20906"/>
                  </a:cubicBezTo>
                  <a:cubicBezTo>
                    <a:pt x="9084" y="20906"/>
                    <a:pt x="9071" y="20908"/>
                    <a:pt x="9063" y="20909"/>
                  </a:cubicBezTo>
                  <a:cubicBezTo>
                    <a:pt x="9063" y="20898"/>
                    <a:pt x="9195" y="20876"/>
                    <a:pt x="9245" y="20876"/>
                  </a:cubicBezTo>
                  <a:cubicBezTo>
                    <a:pt x="9256" y="20876"/>
                    <a:pt x="9264" y="20877"/>
                    <a:pt x="9264" y="20881"/>
                  </a:cubicBezTo>
                  <a:cubicBezTo>
                    <a:pt x="9214" y="20896"/>
                    <a:pt x="9201" y="20903"/>
                    <a:pt x="9222" y="20903"/>
                  </a:cubicBezTo>
                  <a:cubicBezTo>
                    <a:pt x="9245" y="20903"/>
                    <a:pt x="9300" y="20896"/>
                    <a:pt x="9388" y="20881"/>
                  </a:cubicBezTo>
                  <a:cubicBezTo>
                    <a:pt x="9337" y="20881"/>
                    <a:pt x="9413" y="20867"/>
                    <a:pt x="9463" y="20838"/>
                  </a:cubicBezTo>
                  <a:cubicBezTo>
                    <a:pt x="9413" y="20823"/>
                    <a:pt x="9438" y="20838"/>
                    <a:pt x="9463" y="20794"/>
                  </a:cubicBezTo>
                  <a:cubicBezTo>
                    <a:pt x="9337" y="20780"/>
                    <a:pt x="9214" y="20765"/>
                    <a:pt x="9113" y="20708"/>
                  </a:cubicBezTo>
                  <a:cubicBezTo>
                    <a:pt x="9438" y="20723"/>
                    <a:pt x="9239" y="20723"/>
                    <a:pt x="9463" y="20737"/>
                  </a:cubicBezTo>
                  <a:cubicBezTo>
                    <a:pt x="9388" y="20679"/>
                    <a:pt x="9312" y="20737"/>
                    <a:pt x="9413" y="20665"/>
                  </a:cubicBezTo>
                  <a:cubicBezTo>
                    <a:pt x="9394" y="20668"/>
                    <a:pt x="9377" y="20671"/>
                    <a:pt x="9361" y="20671"/>
                  </a:cubicBezTo>
                  <a:cubicBezTo>
                    <a:pt x="9314" y="20671"/>
                    <a:pt x="9283" y="20654"/>
                    <a:pt x="9264" y="20621"/>
                  </a:cubicBezTo>
                  <a:cubicBezTo>
                    <a:pt x="9379" y="20604"/>
                    <a:pt x="9390" y="20601"/>
                    <a:pt x="9367" y="20601"/>
                  </a:cubicBezTo>
                  <a:cubicBezTo>
                    <a:pt x="9346" y="20601"/>
                    <a:pt x="9304" y="20603"/>
                    <a:pt x="9275" y="20603"/>
                  </a:cubicBezTo>
                  <a:cubicBezTo>
                    <a:pt x="9247" y="20603"/>
                    <a:pt x="9233" y="20602"/>
                    <a:pt x="9264" y="20593"/>
                  </a:cubicBezTo>
                  <a:cubicBezTo>
                    <a:pt x="9239" y="20593"/>
                    <a:pt x="9388" y="20535"/>
                    <a:pt x="9138" y="20477"/>
                  </a:cubicBezTo>
                  <a:cubicBezTo>
                    <a:pt x="9214" y="20492"/>
                    <a:pt x="9264" y="20506"/>
                    <a:pt x="9337" y="20521"/>
                  </a:cubicBezTo>
                  <a:cubicBezTo>
                    <a:pt x="9337" y="20506"/>
                    <a:pt x="8939" y="20392"/>
                    <a:pt x="8914" y="20377"/>
                  </a:cubicBezTo>
                  <a:cubicBezTo>
                    <a:pt x="8975" y="20377"/>
                    <a:pt x="9161" y="20423"/>
                    <a:pt x="9273" y="20464"/>
                  </a:cubicBezTo>
                  <a:cubicBezTo>
                    <a:pt x="9214" y="20442"/>
                    <a:pt x="9138" y="20415"/>
                    <a:pt x="9138" y="20406"/>
                  </a:cubicBezTo>
                  <a:cubicBezTo>
                    <a:pt x="9189" y="20421"/>
                    <a:pt x="9264" y="20435"/>
                    <a:pt x="9312" y="20448"/>
                  </a:cubicBezTo>
                  <a:cubicBezTo>
                    <a:pt x="9239" y="20421"/>
                    <a:pt x="9164" y="20392"/>
                    <a:pt x="9088" y="20348"/>
                  </a:cubicBezTo>
                  <a:close/>
                  <a:moveTo>
                    <a:pt x="11998" y="21521"/>
                  </a:moveTo>
                  <a:cubicBezTo>
                    <a:pt x="12007" y="21521"/>
                    <a:pt x="12007" y="21532"/>
                    <a:pt x="12007" y="21542"/>
                  </a:cubicBezTo>
                  <a:lnTo>
                    <a:pt x="11981" y="21528"/>
                  </a:lnTo>
                  <a:cubicBezTo>
                    <a:pt x="11990" y="21524"/>
                    <a:pt x="11994" y="21521"/>
                    <a:pt x="11998" y="21521"/>
                  </a:cubicBezTo>
                  <a:close/>
                  <a:moveTo>
                    <a:pt x="11766" y="21567"/>
                  </a:moveTo>
                  <a:cubicBezTo>
                    <a:pt x="11764" y="21569"/>
                    <a:pt x="11759" y="21570"/>
                    <a:pt x="11757" y="21571"/>
                  </a:cubicBezTo>
                  <a:cubicBezTo>
                    <a:pt x="11761" y="21570"/>
                    <a:pt x="11764" y="21569"/>
                    <a:pt x="11766" y="21567"/>
                  </a:cubicBezTo>
                  <a:close/>
                  <a:moveTo>
                    <a:pt x="10783" y="0"/>
                  </a:moveTo>
                  <a:cubicBezTo>
                    <a:pt x="10155" y="0"/>
                    <a:pt x="9539" y="25"/>
                    <a:pt x="8939" y="77"/>
                  </a:cubicBezTo>
                  <a:lnTo>
                    <a:pt x="8990" y="77"/>
                  </a:lnTo>
                  <a:cubicBezTo>
                    <a:pt x="8789" y="77"/>
                    <a:pt x="8665" y="77"/>
                    <a:pt x="8539" y="92"/>
                  </a:cubicBezTo>
                  <a:lnTo>
                    <a:pt x="8839" y="92"/>
                  </a:lnTo>
                  <a:cubicBezTo>
                    <a:pt x="6800" y="285"/>
                    <a:pt x="4900" y="772"/>
                    <a:pt x="3270" y="1589"/>
                  </a:cubicBezTo>
                  <a:cubicBezTo>
                    <a:pt x="3272" y="1589"/>
                    <a:pt x="3274" y="1589"/>
                    <a:pt x="3276" y="1588"/>
                  </a:cubicBezTo>
                  <a:cubicBezTo>
                    <a:pt x="3274" y="1589"/>
                    <a:pt x="3272" y="1590"/>
                    <a:pt x="3270" y="1590"/>
                  </a:cubicBezTo>
                  <a:cubicBezTo>
                    <a:pt x="3205" y="1623"/>
                    <a:pt x="3140" y="1655"/>
                    <a:pt x="3077" y="1689"/>
                  </a:cubicBezTo>
                  <a:cubicBezTo>
                    <a:pt x="3113" y="1658"/>
                    <a:pt x="3161" y="1628"/>
                    <a:pt x="3214" y="1607"/>
                  </a:cubicBezTo>
                  <a:cubicBezTo>
                    <a:pt x="2524" y="1821"/>
                    <a:pt x="2040" y="2330"/>
                    <a:pt x="1556" y="2595"/>
                  </a:cubicBezTo>
                  <a:cubicBezTo>
                    <a:pt x="1647" y="2556"/>
                    <a:pt x="1686" y="2541"/>
                    <a:pt x="1695" y="2541"/>
                  </a:cubicBezTo>
                  <a:cubicBezTo>
                    <a:pt x="1722" y="2541"/>
                    <a:pt x="1370" y="2720"/>
                    <a:pt x="1330" y="2754"/>
                  </a:cubicBezTo>
                  <a:cubicBezTo>
                    <a:pt x="1232" y="2840"/>
                    <a:pt x="1307" y="2854"/>
                    <a:pt x="1156" y="3012"/>
                  </a:cubicBezTo>
                  <a:cubicBezTo>
                    <a:pt x="932" y="3200"/>
                    <a:pt x="708" y="3602"/>
                    <a:pt x="633" y="3704"/>
                  </a:cubicBezTo>
                  <a:cubicBezTo>
                    <a:pt x="521" y="3806"/>
                    <a:pt x="249" y="4300"/>
                    <a:pt x="176" y="4300"/>
                  </a:cubicBezTo>
                  <a:cubicBezTo>
                    <a:pt x="167" y="4300"/>
                    <a:pt x="161" y="4293"/>
                    <a:pt x="159" y="4279"/>
                  </a:cubicBezTo>
                  <a:cubicBezTo>
                    <a:pt x="134" y="4897"/>
                    <a:pt x="-40" y="5444"/>
                    <a:pt x="8" y="6106"/>
                  </a:cubicBezTo>
                  <a:cubicBezTo>
                    <a:pt x="33" y="6451"/>
                    <a:pt x="84" y="6724"/>
                    <a:pt x="134" y="7026"/>
                  </a:cubicBezTo>
                  <a:cubicBezTo>
                    <a:pt x="132" y="7022"/>
                    <a:pt x="132" y="7020"/>
                    <a:pt x="130" y="7020"/>
                  </a:cubicBezTo>
                  <a:cubicBezTo>
                    <a:pt x="128" y="7020"/>
                    <a:pt x="184" y="7196"/>
                    <a:pt x="159" y="7196"/>
                  </a:cubicBezTo>
                  <a:cubicBezTo>
                    <a:pt x="151" y="7196"/>
                    <a:pt x="136" y="7181"/>
                    <a:pt x="109" y="7141"/>
                  </a:cubicBezTo>
                  <a:cubicBezTo>
                    <a:pt x="209" y="7357"/>
                    <a:pt x="209" y="7602"/>
                    <a:pt x="433" y="7774"/>
                  </a:cubicBezTo>
                  <a:cubicBezTo>
                    <a:pt x="408" y="7774"/>
                    <a:pt x="383" y="7774"/>
                    <a:pt x="333" y="7760"/>
                  </a:cubicBezTo>
                  <a:cubicBezTo>
                    <a:pt x="383" y="7803"/>
                    <a:pt x="408" y="7832"/>
                    <a:pt x="433" y="7875"/>
                  </a:cubicBezTo>
                  <a:cubicBezTo>
                    <a:pt x="408" y="7875"/>
                    <a:pt x="383" y="7861"/>
                    <a:pt x="358" y="7861"/>
                  </a:cubicBezTo>
                  <a:cubicBezTo>
                    <a:pt x="557" y="8134"/>
                    <a:pt x="907" y="8422"/>
                    <a:pt x="1131" y="8710"/>
                  </a:cubicBezTo>
                  <a:cubicBezTo>
                    <a:pt x="1156" y="8681"/>
                    <a:pt x="1156" y="8666"/>
                    <a:pt x="1181" y="8652"/>
                  </a:cubicBezTo>
                  <a:cubicBezTo>
                    <a:pt x="1181" y="8652"/>
                    <a:pt x="1257" y="8739"/>
                    <a:pt x="1307" y="8795"/>
                  </a:cubicBezTo>
                  <a:cubicBezTo>
                    <a:pt x="1429" y="8896"/>
                    <a:pt x="1967" y="9545"/>
                    <a:pt x="2003" y="9545"/>
                  </a:cubicBezTo>
                  <a:cubicBezTo>
                    <a:pt x="2005" y="9545"/>
                    <a:pt x="2005" y="9545"/>
                    <a:pt x="2005" y="9545"/>
                  </a:cubicBezTo>
                  <a:cubicBezTo>
                    <a:pt x="2005" y="9543"/>
                    <a:pt x="2005" y="9543"/>
                    <a:pt x="2005" y="9543"/>
                  </a:cubicBezTo>
                  <a:cubicBezTo>
                    <a:pt x="2032" y="9543"/>
                    <a:pt x="2304" y="9884"/>
                    <a:pt x="2256" y="9884"/>
                  </a:cubicBezTo>
                  <a:cubicBezTo>
                    <a:pt x="2244" y="9884"/>
                    <a:pt x="2204" y="9858"/>
                    <a:pt x="2128" y="9789"/>
                  </a:cubicBezTo>
                  <a:cubicBezTo>
                    <a:pt x="2204" y="9906"/>
                    <a:pt x="2361" y="10009"/>
                    <a:pt x="2468" y="10112"/>
                  </a:cubicBezTo>
                  <a:cubicBezTo>
                    <a:pt x="2455" y="10096"/>
                    <a:pt x="2443" y="10079"/>
                    <a:pt x="2428" y="10062"/>
                  </a:cubicBezTo>
                  <a:cubicBezTo>
                    <a:pt x="2803" y="10422"/>
                    <a:pt x="3201" y="10824"/>
                    <a:pt x="3526" y="11199"/>
                  </a:cubicBezTo>
                  <a:cubicBezTo>
                    <a:pt x="3475" y="11184"/>
                    <a:pt x="3450" y="11170"/>
                    <a:pt x="3427" y="11141"/>
                  </a:cubicBezTo>
                  <a:cubicBezTo>
                    <a:pt x="3601" y="11399"/>
                    <a:pt x="4226" y="11701"/>
                    <a:pt x="4200" y="12105"/>
                  </a:cubicBezTo>
                  <a:cubicBezTo>
                    <a:pt x="4205" y="12094"/>
                    <a:pt x="4209" y="12090"/>
                    <a:pt x="4213" y="12090"/>
                  </a:cubicBezTo>
                  <a:cubicBezTo>
                    <a:pt x="4267" y="12090"/>
                    <a:pt x="4351" y="12581"/>
                    <a:pt x="4374" y="12594"/>
                  </a:cubicBezTo>
                  <a:cubicBezTo>
                    <a:pt x="4374" y="12622"/>
                    <a:pt x="4397" y="12663"/>
                    <a:pt x="4399" y="12718"/>
                  </a:cubicBezTo>
                  <a:cubicBezTo>
                    <a:pt x="4399" y="12709"/>
                    <a:pt x="4395" y="12709"/>
                    <a:pt x="4374" y="12709"/>
                  </a:cubicBezTo>
                  <a:cubicBezTo>
                    <a:pt x="4399" y="12738"/>
                    <a:pt x="4399" y="12753"/>
                    <a:pt x="4425" y="12767"/>
                  </a:cubicBezTo>
                  <a:cubicBezTo>
                    <a:pt x="4446" y="12940"/>
                    <a:pt x="4466" y="13189"/>
                    <a:pt x="4456" y="13189"/>
                  </a:cubicBezTo>
                  <a:cubicBezTo>
                    <a:pt x="4456" y="13189"/>
                    <a:pt x="4452" y="13183"/>
                    <a:pt x="4450" y="13170"/>
                  </a:cubicBezTo>
                  <a:cubicBezTo>
                    <a:pt x="4425" y="13241"/>
                    <a:pt x="4523" y="14047"/>
                    <a:pt x="4475" y="14061"/>
                  </a:cubicBezTo>
                  <a:cubicBezTo>
                    <a:pt x="4573" y="14032"/>
                    <a:pt x="4500" y="13788"/>
                    <a:pt x="4500" y="13745"/>
                  </a:cubicBezTo>
                  <a:lnTo>
                    <a:pt x="4523" y="13745"/>
                  </a:lnTo>
                  <a:cubicBezTo>
                    <a:pt x="4598" y="14278"/>
                    <a:pt x="4249" y="14752"/>
                    <a:pt x="5147" y="15097"/>
                  </a:cubicBezTo>
                  <a:cubicBezTo>
                    <a:pt x="5072" y="15097"/>
                    <a:pt x="5097" y="15111"/>
                    <a:pt x="5172" y="15140"/>
                  </a:cubicBezTo>
                  <a:cubicBezTo>
                    <a:pt x="5122" y="15126"/>
                    <a:pt x="5097" y="15111"/>
                    <a:pt x="5047" y="15097"/>
                  </a:cubicBezTo>
                  <a:cubicBezTo>
                    <a:pt x="5072" y="15126"/>
                    <a:pt x="5646" y="15284"/>
                    <a:pt x="5497" y="15299"/>
                  </a:cubicBezTo>
                  <a:cubicBezTo>
                    <a:pt x="5499" y="15299"/>
                    <a:pt x="5501" y="15299"/>
                    <a:pt x="5504" y="15299"/>
                  </a:cubicBezTo>
                  <a:cubicBezTo>
                    <a:pt x="5669" y="15299"/>
                    <a:pt x="5596" y="15804"/>
                    <a:pt x="5596" y="15874"/>
                  </a:cubicBezTo>
                  <a:cubicBezTo>
                    <a:pt x="5579" y="15868"/>
                    <a:pt x="5564" y="15864"/>
                    <a:pt x="5554" y="15864"/>
                  </a:cubicBezTo>
                  <a:cubicBezTo>
                    <a:pt x="5449" y="15864"/>
                    <a:pt x="5688" y="16161"/>
                    <a:pt x="5596" y="16292"/>
                  </a:cubicBezTo>
                  <a:cubicBezTo>
                    <a:pt x="5621" y="16334"/>
                    <a:pt x="5596" y="16378"/>
                    <a:pt x="5548" y="16436"/>
                  </a:cubicBezTo>
                  <a:cubicBezTo>
                    <a:pt x="5554" y="16430"/>
                    <a:pt x="5558" y="16426"/>
                    <a:pt x="5564" y="16426"/>
                  </a:cubicBezTo>
                  <a:cubicBezTo>
                    <a:pt x="5627" y="16426"/>
                    <a:pt x="5516" y="16942"/>
                    <a:pt x="5772" y="16982"/>
                  </a:cubicBezTo>
                  <a:cubicBezTo>
                    <a:pt x="5571" y="16996"/>
                    <a:pt x="5772" y="17184"/>
                    <a:pt x="5772" y="17226"/>
                  </a:cubicBezTo>
                  <a:cubicBezTo>
                    <a:pt x="5757" y="17267"/>
                    <a:pt x="5736" y="17285"/>
                    <a:pt x="5705" y="17285"/>
                  </a:cubicBezTo>
                  <a:cubicBezTo>
                    <a:pt x="5682" y="17285"/>
                    <a:pt x="5654" y="17274"/>
                    <a:pt x="5621" y="17255"/>
                  </a:cubicBezTo>
                  <a:cubicBezTo>
                    <a:pt x="5822" y="17515"/>
                    <a:pt x="5671" y="17644"/>
                    <a:pt x="5671" y="17961"/>
                  </a:cubicBezTo>
                  <a:cubicBezTo>
                    <a:pt x="5671" y="18133"/>
                    <a:pt x="5472" y="18694"/>
                    <a:pt x="5621" y="18823"/>
                  </a:cubicBezTo>
                  <a:cubicBezTo>
                    <a:pt x="5594" y="18832"/>
                    <a:pt x="5564" y="18840"/>
                    <a:pt x="5539" y="18840"/>
                  </a:cubicBezTo>
                  <a:cubicBezTo>
                    <a:pt x="5522" y="18840"/>
                    <a:pt x="5508" y="18835"/>
                    <a:pt x="5497" y="18823"/>
                  </a:cubicBezTo>
                  <a:cubicBezTo>
                    <a:pt x="5497" y="18867"/>
                    <a:pt x="5747" y="19096"/>
                    <a:pt x="5797" y="19125"/>
                  </a:cubicBezTo>
                  <a:cubicBezTo>
                    <a:pt x="5774" y="19151"/>
                    <a:pt x="5757" y="19162"/>
                    <a:pt x="5742" y="19162"/>
                  </a:cubicBezTo>
                  <a:cubicBezTo>
                    <a:pt x="5723" y="19162"/>
                    <a:pt x="5711" y="19143"/>
                    <a:pt x="5696" y="19111"/>
                  </a:cubicBezTo>
                  <a:cubicBezTo>
                    <a:pt x="5696" y="19342"/>
                    <a:pt x="5845" y="19514"/>
                    <a:pt x="6021" y="19730"/>
                  </a:cubicBezTo>
                  <a:cubicBezTo>
                    <a:pt x="6096" y="19744"/>
                    <a:pt x="6369" y="19960"/>
                    <a:pt x="6520" y="20075"/>
                  </a:cubicBezTo>
                  <a:cubicBezTo>
                    <a:pt x="6631" y="20075"/>
                    <a:pt x="6886" y="20180"/>
                    <a:pt x="6918" y="20180"/>
                  </a:cubicBezTo>
                  <a:cubicBezTo>
                    <a:pt x="6920" y="20180"/>
                    <a:pt x="6920" y="20179"/>
                    <a:pt x="6920" y="20178"/>
                  </a:cubicBezTo>
                  <a:cubicBezTo>
                    <a:pt x="6955" y="20202"/>
                    <a:pt x="7395" y="20392"/>
                    <a:pt x="7167" y="20392"/>
                  </a:cubicBezTo>
                  <a:cubicBezTo>
                    <a:pt x="7161" y="20392"/>
                    <a:pt x="7152" y="20392"/>
                    <a:pt x="7144" y="20392"/>
                  </a:cubicBezTo>
                  <a:cubicBezTo>
                    <a:pt x="7236" y="20424"/>
                    <a:pt x="7280" y="20436"/>
                    <a:pt x="7301" y="20436"/>
                  </a:cubicBezTo>
                  <a:cubicBezTo>
                    <a:pt x="7349" y="20436"/>
                    <a:pt x="7276" y="20376"/>
                    <a:pt x="7410" y="20376"/>
                  </a:cubicBezTo>
                  <a:cubicBezTo>
                    <a:pt x="7418" y="20376"/>
                    <a:pt x="7431" y="20376"/>
                    <a:pt x="7441" y="20377"/>
                  </a:cubicBezTo>
                  <a:cubicBezTo>
                    <a:pt x="7519" y="20442"/>
                    <a:pt x="7620" y="20465"/>
                    <a:pt x="7733" y="20465"/>
                  </a:cubicBezTo>
                  <a:cubicBezTo>
                    <a:pt x="7969" y="20465"/>
                    <a:pt x="8265" y="20370"/>
                    <a:pt x="8529" y="20370"/>
                  </a:cubicBezTo>
                  <a:cubicBezTo>
                    <a:pt x="8640" y="20370"/>
                    <a:pt x="8745" y="20387"/>
                    <a:pt x="8839" y="20435"/>
                  </a:cubicBezTo>
                  <a:cubicBezTo>
                    <a:pt x="8839" y="20435"/>
                    <a:pt x="8742" y="20781"/>
                    <a:pt x="8858" y="20781"/>
                  </a:cubicBezTo>
                  <a:cubicBezTo>
                    <a:pt x="8860" y="20781"/>
                    <a:pt x="8862" y="20781"/>
                    <a:pt x="8864" y="20780"/>
                  </a:cubicBezTo>
                  <a:cubicBezTo>
                    <a:pt x="8814" y="20794"/>
                    <a:pt x="8690" y="20867"/>
                    <a:pt x="8864" y="20881"/>
                  </a:cubicBezTo>
                  <a:cubicBezTo>
                    <a:pt x="8812" y="20891"/>
                    <a:pt x="8782" y="20900"/>
                    <a:pt x="8763" y="20900"/>
                  </a:cubicBezTo>
                  <a:cubicBezTo>
                    <a:pt x="8755" y="20900"/>
                    <a:pt x="8747" y="20899"/>
                    <a:pt x="8740" y="20896"/>
                  </a:cubicBezTo>
                  <a:cubicBezTo>
                    <a:pt x="8740" y="20923"/>
                    <a:pt x="9038" y="20938"/>
                    <a:pt x="9038" y="20938"/>
                  </a:cubicBezTo>
                  <a:cubicBezTo>
                    <a:pt x="8839" y="21025"/>
                    <a:pt x="9239" y="21096"/>
                    <a:pt x="9138" y="21240"/>
                  </a:cubicBezTo>
                  <a:cubicBezTo>
                    <a:pt x="9168" y="21223"/>
                    <a:pt x="9189" y="21217"/>
                    <a:pt x="9210" y="21217"/>
                  </a:cubicBezTo>
                  <a:cubicBezTo>
                    <a:pt x="9226" y="21217"/>
                    <a:pt x="9243" y="21219"/>
                    <a:pt x="9264" y="21225"/>
                  </a:cubicBezTo>
                  <a:cubicBezTo>
                    <a:pt x="9264" y="21240"/>
                    <a:pt x="9264" y="21444"/>
                    <a:pt x="9138" y="21444"/>
                  </a:cubicBezTo>
                  <a:cubicBezTo>
                    <a:pt x="9130" y="21444"/>
                    <a:pt x="9122" y="21443"/>
                    <a:pt x="9113" y="21442"/>
                  </a:cubicBezTo>
                  <a:cubicBezTo>
                    <a:pt x="9122" y="21471"/>
                    <a:pt x="9132" y="21480"/>
                    <a:pt x="9147" y="21480"/>
                  </a:cubicBezTo>
                  <a:cubicBezTo>
                    <a:pt x="9174" y="21480"/>
                    <a:pt x="9214" y="21437"/>
                    <a:pt x="9247" y="21437"/>
                  </a:cubicBezTo>
                  <a:cubicBezTo>
                    <a:pt x="9254" y="21437"/>
                    <a:pt x="9258" y="21439"/>
                    <a:pt x="9264" y="21442"/>
                  </a:cubicBezTo>
                  <a:cubicBezTo>
                    <a:pt x="9214" y="21471"/>
                    <a:pt x="9189" y="21500"/>
                    <a:pt x="9214" y="21528"/>
                  </a:cubicBezTo>
                  <a:cubicBezTo>
                    <a:pt x="9199" y="21528"/>
                    <a:pt x="9576" y="21547"/>
                    <a:pt x="9920" y="21547"/>
                  </a:cubicBezTo>
                  <a:cubicBezTo>
                    <a:pt x="10178" y="21547"/>
                    <a:pt x="10419" y="21536"/>
                    <a:pt x="10460" y="21500"/>
                  </a:cubicBezTo>
                  <a:cubicBezTo>
                    <a:pt x="10532" y="21540"/>
                    <a:pt x="10682" y="21564"/>
                    <a:pt x="10814" y="21564"/>
                  </a:cubicBezTo>
                  <a:cubicBezTo>
                    <a:pt x="10963" y="21564"/>
                    <a:pt x="11087" y="21532"/>
                    <a:pt x="11034" y="21456"/>
                  </a:cubicBezTo>
                  <a:cubicBezTo>
                    <a:pt x="11183" y="21514"/>
                    <a:pt x="11583" y="21586"/>
                    <a:pt x="11707" y="21586"/>
                  </a:cubicBezTo>
                  <a:cubicBezTo>
                    <a:pt x="11684" y="21571"/>
                    <a:pt x="11684" y="21542"/>
                    <a:pt x="11659" y="21528"/>
                  </a:cubicBezTo>
                  <a:cubicBezTo>
                    <a:pt x="11652" y="21523"/>
                    <a:pt x="11657" y="21520"/>
                    <a:pt x="11663" y="21520"/>
                  </a:cubicBezTo>
                  <a:cubicBezTo>
                    <a:pt x="11690" y="21520"/>
                    <a:pt x="11778" y="21553"/>
                    <a:pt x="11766" y="21567"/>
                  </a:cubicBezTo>
                  <a:cubicBezTo>
                    <a:pt x="11787" y="21557"/>
                    <a:pt x="11808" y="21554"/>
                    <a:pt x="11808" y="21528"/>
                  </a:cubicBezTo>
                  <a:cubicBezTo>
                    <a:pt x="11858" y="21542"/>
                    <a:pt x="11858" y="21571"/>
                    <a:pt x="11833" y="21600"/>
                  </a:cubicBezTo>
                  <a:cubicBezTo>
                    <a:pt x="11908" y="21586"/>
                    <a:pt x="11981" y="21557"/>
                    <a:pt x="12107" y="21514"/>
                  </a:cubicBezTo>
                  <a:cubicBezTo>
                    <a:pt x="12057" y="21485"/>
                    <a:pt x="12082" y="21456"/>
                    <a:pt x="12007" y="21427"/>
                  </a:cubicBezTo>
                  <a:cubicBezTo>
                    <a:pt x="12042" y="21441"/>
                    <a:pt x="12072" y="21447"/>
                    <a:pt x="12099" y="21447"/>
                  </a:cubicBezTo>
                  <a:cubicBezTo>
                    <a:pt x="12266" y="21447"/>
                    <a:pt x="12275" y="21206"/>
                    <a:pt x="12235" y="21158"/>
                  </a:cubicBezTo>
                  <a:cubicBezTo>
                    <a:pt x="12252" y="21159"/>
                    <a:pt x="12271" y="21160"/>
                    <a:pt x="12287" y="21160"/>
                  </a:cubicBezTo>
                  <a:cubicBezTo>
                    <a:pt x="12359" y="21160"/>
                    <a:pt x="12426" y="21146"/>
                    <a:pt x="12482" y="21125"/>
                  </a:cubicBezTo>
                  <a:cubicBezTo>
                    <a:pt x="12457" y="21096"/>
                    <a:pt x="12407" y="21067"/>
                    <a:pt x="12356" y="21054"/>
                  </a:cubicBezTo>
                  <a:cubicBezTo>
                    <a:pt x="12432" y="20996"/>
                    <a:pt x="12656" y="20967"/>
                    <a:pt x="12482" y="20852"/>
                  </a:cubicBezTo>
                  <a:cubicBezTo>
                    <a:pt x="12530" y="20852"/>
                    <a:pt x="12581" y="20852"/>
                    <a:pt x="12631" y="20838"/>
                  </a:cubicBezTo>
                  <a:cubicBezTo>
                    <a:pt x="12555" y="20679"/>
                    <a:pt x="12631" y="20377"/>
                    <a:pt x="13130" y="20334"/>
                  </a:cubicBezTo>
                  <a:cubicBezTo>
                    <a:pt x="12754" y="20319"/>
                    <a:pt x="13205" y="20277"/>
                    <a:pt x="13054" y="20248"/>
                  </a:cubicBezTo>
                  <a:cubicBezTo>
                    <a:pt x="13075" y="20244"/>
                    <a:pt x="13094" y="20242"/>
                    <a:pt x="13115" y="20242"/>
                  </a:cubicBezTo>
                  <a:cubicBezTo>
                    <a:pt x="13167" y="20242"/>
                    <a:pt x="13217" y="20255"/>
                    <a:pt x="13255" y="20277"/>
                  </a:cubicBezTo>
                  <a:cubicBezTo>
                    <a:pt x="13241" y="20294"/>
                    <a:pt x="13226" y="20300"/>
                    <a:pt x="13211" y="20300"/>
                  </a:cubicBezTo>
                  <a:cubicBezTo>
                    <a:pt x="13201" y="20300"/>
                    <a:pt x="13190" y="20296"/>
                    <a:pt x="13180" y="20290"/>
                  </a:cubicBezTo>
                  <a:cubicBezTo>
                    <a:pt x="13148" y="20355"/>
                    <a:pt x="13490" y="20366"/>
                    <a:pt x="13731" y="20366"/>
                  </a:cubicBezTo>
                  <a:cubicBezTo>
                    <a:pt x="13867" y="20366"/>
                    <a:pt x="13972" y="20363"/>
                    <a:pt x="13953" y="20363"/>
                  </a:cubicBezTo>
                  <a:cubicBezTo>
                    <a:pt x="14451" y="20319"/>
                    <a:pt x="14975" y="20175"/>
                    <a:pt x="15300" y="19946"/>
                  </a:cubicBezTo>
                  <a:cubicBezTo>
                    <a:pt x="15250" y="19946"/>
                    <a:pt x="15199" y="19931"/>
                    <a:pt x="15174" y="19931"/>
                  </a:cubicBezTo>
                  <a:cubicBezTo>
                    <a:pt x="15149" y="19931"/>
                    <a:pt x="15325" y="19844"/>
                    <a:pt x="15375" y="19844"/>
                  </a:cubicBezTo>
                  <a:cubicBezTo>
                    <a:pt x="15419" y="19779"/>
                    <a:pt x="15486" y="19714"/>
                    <a:pt x="15497" y="19714"/>
                  </a:cubicBezTo>
                  <a:cubicBezTo>
                    <a:pt x="15499" y="19714"/>
                    <a:pt x="15499" y="19714"/>
                    <a:pt x="15499" y="19715"/>
                  </a:cubicBezTo>
                  <a:cubicBezTo>
                    <a:pt x="15499" y="19744"/>
                    <a:pt x="15499" y="19773"/>
                    <a:pt x="15499" y="19802"/>
                  </a:cubicBezTo>
                  <a:cubicBezTo>
                    <a:pt x="15524" y="19788"/>
                    <a:pt x="15549" y="19759"/>
                    <a:pt x="15574" y="19730"/>
                  </a:cubicBezTo>
                  <a:cubicBezTo>
                    <a:pt x="15574" y="19732"/>
                    <a:pt x="15574" y="19733"/>
                    <a:pt x="15574" y="19733"/>
                  </a:cubicBezTo>
                  <a:cubicBezTo>
                    <a:pt x="15587" y="19733"/>
                    <a:pt x="15711" y="19378"/>
                    <a:pt x="15784" y="19332"/>
                  </a:cubicBezTo>
                  <a:cubicBezTo>
                    <a:pt x="15744" y="19346"/>
                    <a:pt x="15719" y="19372"/>
                    <a:pt x="15675" y="19384"/>
                  </a:cubicBezTo>
                  <a:cubicBezTo>
                    <a:pt x="15675" y="19154"/>
                    <a:pt x="15675" y="18737"/>
                    <a:pt x="15698" y="18421"/>
                  </a:cubicBezTo>
                  <a:cubicBezTo>
                    <a:pt x="15694" y="18428"/>
                    <a:pt x="15690" y="18432"/>
                    <a:pt x="15685" y="18432"/>
                  </a:cubicBezTo>
                  <a:cubicBezTo>
                    <a:pt x="15648" y="18432"/>
                    <a:pt x="15753" y="17969"/>
                    <a:pt x="15688" y="17969"/>
                  </a:cubicBezTo>
                  <a:cubicBezTo>
                    <a:pt x="15683" y="17969"/>
                    <a:pt x="15679" y="17970"/>
                    <a:pt x="15675" y="17975"/>
                  </a:cubicBezTo>
                  <a:cubicBezTo>
                    <a:pt x="15698" y="17831"/>
                    <a:pt x="15698" y="17284"/>
                    <a:pt x="15773" y="17213"/>
                  </a:cubicBezTo>
                  <a:cubicBezTo>
                    <a:pt x="15874" y="17126"/>
                    <a:pt x="15723" y="17082"/>
                    <a:pt x="15723" y="17040"/>
                  </a:cubicBezTo>
                  <a:cubicBezTo>
                    <a:pt x="15849" y="16594"/>
                    <a:pt x="15625" y="16134"/>
                    <a:pt x="15849" y="15688"/>
                  </a:cubicBezTo>
                  <a:cubicBezTo>
                    <a:pt x="15836" y="15700"/>
                    <a:pt x="15830" y="15705"/>
                    <a:pt x="15824" y="15705"/>
                  </a:cubicBezTo>
                  <a:cubicBezTo>
                    <a:pt x="15805" y="15705"/>
                    <a:pt x="15799" y="15667"/>
                    <a:pt x="15740" y="15667"/>
                  </a:cubicBezTo>
                  <a:cubicBezTo>
                    <a:pt x="15729" y="15667"/>
                    <a:pt x="15715" y="15670"/>
                    <a:pt x="15698" y="15673"/>
                  </a:cubicBezTo>
                  <a:cubicBezTo>
                    <a:pt x="15698" y="15557"/>
                    <a:pt x="15748" y="15486"/>
                    <a:pt x="15748" y="15371"/>
                  </a:cubicBezTo>
                  <a:cubicBezTo>
                    <a:pt x="15924" y="15342"/>
                    <a:pt x="16622" y="15198"/>
                    <a:pt x="16697" y="15069"/>
                  </a:cubicBezTo>
                  <a:lnTo>
                    <a:pt x="16647" y="15069"/>
                  </a:lnTo>
                  <a:cubicBezTo>
                    <a:pt x="16896" y="14911"/>
                    <a:pt x="17020" y="14061"/>
                    <a:pt x="17020" y="14047"/>
                  </a:cubicBezTo>
                  <a:cubicBezTo>
                    <a:pt x="17054" y="14212"/>
                    <a:pt x="17062" y="14272"/>
                    <a:pt x="17066" y="14272"/>
                  </a:cubicBezTo>
                  <a:cubicBezTo>
                    <a:pt x="17070" y="14272"/>
                    <a:pt x="17068" y="14178"/>
                    <a:pt x="17095" y="14090"/>
                  </a:cubicBezTo>
                  <a:cubicBezTo>
                    <a:pt x="17095" y="14119"/>
                    <a:pt x="17095" y="14148"/>
                    <a:pt x="17121" y="14176"/>
                  </a:cubicBezTo>
                  <a:cubicBezTo>
                    <a:pt x="17121" y="14032"/>
                    <a:pt x="17121" y="13859"/>
                    <a:pt x="17121" y="13788"/>
                  </a:cubicBezTo>
                  <a:cubicBezTo>
                    <a:pt x="17121" y="13730"/>
                    <a:pt x="17095" y="13472"/>
                    <a:pt x="17070" y="13472"/>
                  </a:cubicBezTo>
                  <a:cubicBezTo>
                    <a:pt x="17121" y="13284"/>
                    <a:pt x="16871" y="13112"/>
                    <a:pt x="16997" y="12911"/>
                  </a:cubicBezTo>
                  <a:cubicBezTo>
                    <a:pt x="16997" y="12912"/>
                    <a:pt x="16997" y="12913"/>
                    <a:pt x="16997" y="12913"/>
                  </a:cubicBezTo>
                  <a:cubicBezTo>
                    <a:pt x="17001" y="12913"/>
                    <a:pt x="17045" y="12721"/>
                    <a:pt x="17045" y="12680"/>
                  </a:cubicBezTo>
                  <a:cubicBezTo>
                    <a:pt x="17093" y="12518"/>
                    <a:pt x="17030" y="12307"/>
                    <a:pt x="17104" y="12162"/>
                  </a:cubicBezTo>
                  <a:cubicBezTo>
                    <a:pt x="17106" y="12167"/>
                    <a:pt x="17112" y="12171"/>
                    <a:pt x="17121" y="12176"/>
                  </a:cubicBezTo>
                  <a:cubicBezTo>
                    <a:pt x="17146" y="12105"/>
                    <a:pt x="17146" y="12061"/>
                    <a:pt x="17196" y="11976"/>
                  </a:cubicBezTo>
                  <a:cubicBezTo>
                    <a:pt x="17221" y="12047"/>
                    <a:pt x="17196" y="12134"/>
                    <a:pt x="17171" y="12205"/>
                  </a:cubicBezTo>
                  <a:cubicBezTo>
                    <a:pt x="17370" y="12090"/>
                    <a:pt x="17345" y="11846"/>
                    <a:pt x="17496" y="11701"/>
                  </a:cubicBezTo>
                  <a:cubicBezTo>
                    <a:pt x="17470" y="11759"/>
                    <a:pt x="17445" y="11817"/>
                    <a:pt x="17420" y="11874"/>
                  </a:cubicBezTo>
                  <a:cubicBezTo>
                    <a:pt x="17569" y="11759"/>
                    <a:pt x="17720" y="11630"/>
                    <a:pt x="17843" y="11501"/>
                  </a:cubicBezTo>
                  <a:cubicBezTo>
                    <a:pt x="17745" y="11544"/>
                    <a:pt x="17619" y="11688"/>
                    <a:pt x="17496" y="11688"/>
                  </a:cubicBezTo>
                  <a:cubicBezTo>
                    <a:pt x="17345" y="11688"/>
                    <a:pt x="18543" y="10781"/>
                    <a:pt x="18543" y="10738"/>
                  </a:cubicBezTo>
                  <a:cubicBezTo>
                    <a:pt x="18543" y="10738"/>
                    <a:pt x="18447" y="10775"/>
                    <a:pt x="18409" y="10775"/>
                  </a:cubicBezTo>
                  <a:cubicBezTo>
                    <a:pt x="18399" y="10775"/>
                    <a:pt x="18392" y="10772"/>
                    <a:pt x="18392" y="10767"/>
                  </a:cubicBezTo>
                  <a:cubicBezTo>
                    <a:pt x="18392" y="10709"/>
                    <a:pt x="18941" y="10177"/>
                    <a:pt x="19017" y="10047"/>
                  </a:cubicBezTo>
                  <a:cubicBezTo>
                    <a:pt x="19017" y="10047"/>
                    <a:pt x="19017" y="10062"/>
                    <a:pt x="19042" y="10062"/>
                  </a:cubicBezTo>
                  <a:cubicBezTo>
                    <a:pt x="19140" y="9803"/>
                    <a:pt x="19415" y="9242"/>
                    <a:pt x="19815" y="9213"/>
                  </a:cubicBezTo>
                  <a:cubicBezTo>
                    <a:pt x="20389" y="8364"/>
                    <a:pt x="20963" y="7774"/>
                    <a:pt x="21386" y="6926"/>
                  </a:cubicBezTo>
                  <a:cubicBezTo>
                    <a:pt x="21355" y="6971"/>
                    <a:pt x="21338" y="6988"/>
                    <a:pt x="21334" y="6988"/>
                  </a:cubicBezTo>
                  <a:cubicBezTo>
                    <a:pt x="21315" y="6988"/>
                    <a:pt x="21394" y="6815"/>
                    <a:pt x="21411" y="6782"/>
                  </a:cubicBezTo>
                  <a:lnTo>
                    <a:pt x="21361" y="6782"/>
                  </a:lnTo>
                  <a:cubicBezTo>
                    <a:pt x="21336" y="6782"/>
                    <a:pt x="21386" y="6566"/>
                    <a:pt x="21386" y="6364"/>
                  </a:cubicBezTo>
                  <a:cubicBezTo>
                    <a:pt x="21386" y="6350"/>
                    <a:pt x="21386" y="6350"/>
                    <a:pt x="21386" y="6335"/>
                  </a:cubicBezTo>
                  <a:cubicBezTo>
                    <a:pt x="21386" y="6335"/>
                    <a:pt x="21386" y="6350"/>
                    <a:pt x="21411" y="6350"/>
                  </a:cubicBezTo>
                  <a:cubicBezTo>
                    <a:pt x="21411" y="6191"/>
                    <a:pt x="21436" y="6033"/>
                    <a:pt x="21386" y="5976"/>
                  </a:cubicBezTo>
                  <a:cubicBezTo>
                    <a:pt x="21411" y="5918"/>
                    <a:pt x="21436" y="5847"/>
                    <a:pt x="21436" y="5818"/>
                  </a:cubicBezTo>
                  <a:cubicBezTo>
                    <a:pt x="21436" y="5818"/>
                    <a:pt x="21436" y="5833"/>
                    <a:pt x="21436" y="5847"/>
                  </a:cubicBezTo>
                  <a:cubicBezTo>
                    <a:pt x="21436" y="5660"/>
                    <a:pt x="21560" y="4897"/>
                    <a:pt x="21237" y="4796"/>
                  </a:cubicBezTo>
                  <a:cubicBezTo>
                    <a:pt x="21237" y="4797"/>
                    <a:pt x="21286" y="4810"/>
                    <a:pt x="21311" y="4810"/>
                  </a:cubicBezTo>
                  <a:cubicBezTo>
                    <a:pt x="21336" y="4825"/>
                    <a:pt x="21386" y="4825"/>
                    <a:pt x="21436" y="4854"/>
                  </a:cubicBezTo>
                  <a:cubicBezTo>
                    <a:pt x="21263" y="4652"/>
                    <a:pt x="21036" y="4480"/>
                    <a:pt x="20812" y="4308"/>
                  </a:cubicBezTo>
                  <a:cubicBezTo>
                    <a:pt x="20841" y="4316"/>
                    <a:pt x="20869" y="4320"/>
                    <a:pt x="20894" y="4320"/>
                  </a:cubicBezTo>
                  <a:cubicBezTo>
                    <a:pt x="21003" y="4320"/>
                    <a:pt x="21068" y="4248"/>
                    <a:pt x="21135" y="4248"/>
                  </a:cubicBezTo>
                  <a:cubicBezTo>
                    <a:pt x="21181" y="4248"/>
                    <a:pt x="21225" y="4279"/>
                    <a:pt x="21286" y="4379"/>
                  </a:cubicBezTo>
                  <a:cubicBezTo>
                    <a:pt x="21286" y="4264"/>
                    <a:pt x="21237" y="4149"/>
                    <a:pt x="21137" y="4033"/>
                  </a:cubicBezTo>
                  <a:cubicBezTo>
                    <a:pt x="21122" y="3990"/>
                    <a:pt x="21005" y="3826"/>
                    <a:pt x="20839" y="3664"/>
                  </a:cubicBezTo>
                  <a:cubicBezTo>
                    <a:pt x="20846" y="3683"/>
                    <a:pt x="20846" y="3711"/>
                    <a:pt x="20837" y="3746"/>
                  </a:cubicBezTo>
                  <a:cubicBezTo>
                    <a:pt x="20737" y="3731"/>
                    <a:pt x="20688" y="3689"/>
                    <a:pt x="20688" y="3646"/>
                  </a:cubicBezTo>
                  <a:cubicBezTo>
                    <a:pt x="20724" y="3633"/>
                    <a:pt x="20753" y="3626"/>
                    <a:pt x="20779" y="3626"/>
                  </a:cubicBezTo>
                  <a:cubicBezTo>
                    <a:pt x="20787" y="3626"/>
                    <a:pt x="20795" y="3627"/>
                    <a:pt x="20804" y="3630"/>
                  </a:cubicBezTo>
                  <a:cubicBezTo>
                    <a:pt x="20707" y="3540"/>
                    <a:pt x="20596" y="3456"/>
                    <a:pt x="20479" y="3395"/>
                  </a:cubicBezTo>
                  <a:cubicBezTo>
                    <a:pt x="20481" y="3395"/>
                    <a:pt x="20481" y="3395"/>
                    <a:pt x="20483" y="3395"/>
                  </a:cubicBezTo>
                  <a:cubicBezTo>
                    <a:pt x="20536" y="3395"/>
                    <a:pt x="20376" y="3049"/>
                    <a:pt x="20238" y="2969"/>
                  </a:cubicBezTo>
                  <a:cubicBezTo>
                    <a:pt x="20288" y="3012"/>
                    <a:pt x="20313" y="3056"/>
                    <a:pt x="20339" y="3099"/>
                  </a:cubicBezTo>
                  <a:cubicBezTo>
                    <a:pt x="20114" y="2883"/>
                    <a:pt x="19714" y="2797"/>
                    <a:pt x="19465" y="2595"/>
                  </a:cubicBezTo>
                  <a:cubicBezTo>
                    <a:pt x="19498" y="2605"/>
                    <a:pt x="19524" y="2609"/>
                    <a:pt x="19545" y="2609"/>
                  </a:cubicBezTo>
                  <a:cubicBezTo>
                    <a:pt x="19649" y="2609"/>
                    <a:pt x="19607" y="2500"/>
                    <a:pt x="19566" y="2452"/>
                  </a:cubicBezTo>
                  <a:cubicBezTo>
                    <a:pt x="19291" y="2394"/>
                    <a:pt x="19017" y="2350"/>
                    <a:pt x="18742" y="2264"/>
                  </a:cubicBezTo>
                  <a:cubicBezTo>
                    <a:pt x="18493" y="2192"/>
                    <a:pt x="18269" y="2063"/>
                    <a:pt x="18045" y="1962"/>
                  </a:cubicBezTo>
                  <a:cubicBezTo>
                    <a:pt x="18218" y="1977"/>
                    <a:pt x="18916" y="2106"/>
                    <a:pt x="18818" y="2206"/>
                  </a:cubicBezTo>
                  <a:cubicBezTo>
                    <a:pt x="18868" y="2221"/>
                    <a:pt x="18916" y="2235"/>
                    <a:pt x="18966" y="2250"/>
                  </a:cubicBezTo>
                  <a:cubicBezTo>
                    <a:pt x="18966" y="2221"/>
                    <a:pt x="18843" y="2150"/>
                    <a:pt x="18818" y="2135"/>
                  </a:cubicBezTo>
                  <a:cubicBezTo>
                    <a:pt x="18855" y="2146"/>
                    <a:pt x="19268" y="2295"/>
                    <a:pt x="19302" y="2295"/>
                  </a:cubicBezTo>
                  <a:cubicBezTo>
                    <a:pt x="19312" y="2295"/>
                    <a:pt x="19289" y="2283"/>
                    <a:pt x="19216" y="2250"/>
                  </a:cubicBezTo>
                  <a:cubicBezTo>
                    <a:pt x="19297" y="2278"/>
                    <a:pt x="19341" y="2289"/>
                    <a:pt x="19362" y="2289"/>
                  </a:cubicBezTo>
                  <a:cubicBezTo>
                    <a:pt x="19436" y="2289"/>
                    <a:pt x="19180" y="2140"/>
                    <a:pt x="19140" y="2106"/>
                  </a:cubicBezTo>
                  <a:cubicBezTo>
                    <a:pt x="19136" y="2101"/>
                    <a:pt x="19134" y="2099"/>
                    <a:pt x="19138" y="2099"/>
                  </a:cubicBezTo>
                  <a:cubicBezTo>
                    <a:pt x="19157" y="2099"/>
                    <a:pt x="19371" y="2210"/>
                    <a:pt x="19390" y="2210"/>
                  </a:cubicBezTo>
                  <a:cubicBezTo>
                    <a:pt x="19392" y="2210"/>
                    <a:pt x="19392" y="2209"/>
                    <a:pt x="19392" y="2206"/>
                  </a:cubicBezTo>
                  <a:cubicBezTo>
                    <a:pt x="19092" y="1977"/>
                    <a:pt x="18792" y="1890"/>
                    <a:pt x="18443" y="1675"/>
                  </a:cubicBezTo>
                  <a:cubicBezTo>
                    <a:pt x="18392" y="1675"/>
                    <a:pt x="18518" y="1761"/>
                    <a:pt x="18518" y="1761"/>
                  </a:cubicBezTo>
                  <a:cubicBezTo>
                    <a:pt x="18443" y="1718"/>
                    <a:pt x="18367" y="1704"/>
                    <a:pt x="18269" y="1704"/>
                  </a:cubicBezTo>
                  <a:cubicBezTo>
                    <a:pt x="18518" y="1790"/>
                    <a:pt x="18767" y="1904"/>
                    <a:pt x="18991" y="2006"/>
                  </a:cubicBezTo>
                  <a:cubicBezTo>
                    <a:pt x="18989" y="2008"/>
                    <a:pt x="18985" y="2009"/>
                    <a:pt x="18979" y="2009"/>
                  </a:cubicBezTo>
                  <a:cubicBezTo>
                    <a:pt x="18960" y="2009"/>
                    <a:pt x="18933" y="1999"/>
                    <a:pt x="18910" y="1988"/>
                  </a:cubicBezTo>
                  <a:cubicBezTo>
                    <a:pt x="18924" y="1995"/>
                    <a:pt x="18941" y="2006"/>
                    <a:pt x="18966" y="2020"/>
                  </a:cubicBezTo>
                  <a:cubicBezTo>
                    <a:pt x="18945" y="2022"/>
                    <a:pt x="18929" y="2022"/>
                    <a:pt x="18912" y="2022"/>
                  </a:cubicBezTo>
                  <a:cubicBezTo>
                    <a:pt x="18784" y="2022"/>
                    <a:pt x="18805" y="1984"/>
                    <a:pt x="18841" y="1984"/>
                  </a:cubicBezTo>
                  <a:cubicBezTo>
                    <a:pt x="18849" y="1984"/>
                    <a:pt x="18857" y="1986"/>
                    <a:pt x="18868" y="1991"/>
                  </a:cubicBezTo>
                  <a:cubicBezTo>
                    <a:pt x="18792" y="1948"/>
                    <a:pt x="18717" y="1919"/>
                    <a:pt x="18616" y="1877"/>
                  </a:cubicBezTo>
                  <a:cubicBezTo>
                    <a:pt x="18692" y="1919"/>
                    <a:pt x="18742" y="1962"/>
                    <a:pt x="18818" y="1991"/>
                  </a:cubicBezTo>
                  <a:cubicBezTo>
                    <a:pt x="18642" y="1962"/>
                    <a:pt x="17944" y="1675"/>
                    <a:pt x="18019" y="1646"/>
                  </a:cubicBezTo>
                  <a:cubicBezTo>
                    <a:pt x="18093" y="1646"/>
                    <a:pt x="18168" y="1646"/>
                    <a:pt x="18218" y="1631"/>
                  </a:cubicBezTo>
                  <a:cubicBezTo>
                    <a:pt x="18070" y="1617"/>
                    <a:pt x="17818" y="1516"/>
                    <a:pt x="17745" y="1444"/>
                  </a:cubicBezTo>
                  <a:cubicBezTo>
                    <a:pt x="17818" y="1458"/>
                    <a:pt x="17894" y="1473"/>
                    <a:pt x="17969" y="1502"/>
                  </a:cubicBezTo>
                  <a:cubicBezTo>
                    <a:pt x="17902" y="1471"/>
                    <a:pt x="17871" y="1457"/>
                    <a:pt x="17873" y="1457"/>
                  </a:cubicBezTo>
                  <a:cubicBezTo>
                    <a:pt x="17873" y="1457"/>
                    <a:pt x="17898" y="1467"/>
                    <a:pt x="17944" y="1487"/>
                  </a:cubicBezTo>
                  <a:cubicBezTo>
                    <a:pt x="17894" y="1444"/>
                    <a:pt x="17569" y="1344"/>
                    <a:pt x="17521" y="1315"/>
                  </a:cubicBezTo>
                  <a:cubicBezTo>
                    <a:pt x="17531" y="1327"/>
                    <a:pt x="17542" y="1339"/>
                    <a:pt x="17554" y="1348"/>
                  </a:cubicBezTo>
                  <a:cubicBezTo>
                    <a:pt x="17393" y="1299"/>
                    <a:pt x="17250" y="1218"/>
                    <a:pt x="17146" y="1156"/>
                  </a:cubicBezTo>
                  <a:cubicBezTo>
                    <a:pt x="17196" y="1171"/>
                    <a:pt x="17271" y="1200"/>
                    <a:pt x="17320" y="1214"/>
                  </a:cubicBezTo>
                  <a:cubicBezTo>
                    <a:pt x="17246" y="1185"/>
                    <a:pt x="17146" y="1142"/>
                    <a:pt x="17095" y="1127"/>
                  </a:cubicBezTo>
                  <a:cubicBezTo>
                    <a:pt x="16997" y="1085"/>
                    <a:pt x="16922" y="1056"/>
                    <a:pt x="16846" y="1056"/>
                  </a:cubicBezTo>
                  <a:cubicBezTo>
                    <a:pt x="16746" y="1042"/>
                    <a:pt x="16672" y="1042"/>
                    <a:pt x="16572" y="1027"/>
                  </a:cubicBezTo>
                  <a:cubicBezTo>
                    <a:pt x="16496" y="1042"/>
                    <a:pt x="16871" y="1142"/>
                    <a:pt x="16922" y="1156"/>
                  </a:cubicBezTo>
                  <a:cubicBezTo>
                    <a:pt x="16903" y="1292"/>
                    <a:pt x="16836" y="1341"/>
                    <a:pt x="16746" y="1341"/>
                  </a:cubicBezTo>
                  <a:cubicBezTo>
                    <a:pt x="16597" y="1341"/>
                    <a:pt x="16387" y="1202"/>
                    <a:pt x="16247" y="1085"/>
                  </a:cubicBezTo>
                  <a:cubicBezTo>
                    <a:pt x="16257" y="1091"/>
                    <a:pt x="16268" y="1095"/>
                    <a:pt x="16276" y="1095"/>
                  </a:cubicBezTo>
                  <a:cubicBezTo>
                    <a:pt x="16289" y="1095"/>
                    <a:pt x="16297" y="1087"/>
                    <a:pt x="16297" y="1071"/>
                  </a:cubicBezTo>
                  <a:cubicBezTo>
                    <a:pt x="16222" y="1042"/>
                    <a:pt x="16174" y="1027"/>
                    <a:pt x="16148" y="1027"/>
                  </a:cubicBezTo>
                  <a:cubicBezTo>
                    <a:pt x="16098" y="984"/>
                    <a:pt x="16073" y="969"/>
                    <a:pt x="16073" y="969"/>
                  </a:cubicBezTo>
                  <a:cubicBezTo>
                    <a:pt x="16098" y="956"/>
                    <a:pt x="16423" y="969"/>
                    <a:pt x="16322" y="912"/>
                  </a:cubicBezTo>
                  <a:cubicBezTo>
                    <a:pt x="16320" y="913"/>
                    <a:pt x="16314" y="915"/>
                    <a:pt x="16308" y="915"/>
                  </a:cubicBezTo>
                  <a:cubicBezTo>
                    <a:pt x="16197" y="915"/>
                    <a:pt x="15568" y="696"/>
                    <a:pt x="15474" y="681"/>
                  </a:cubicBezTo>
                  <a:cubicBezTo>
                    <a:pt x="15574" y="710"/>
                    <a:pt x="15650" y="754"/>
                    <a:pt x="15723" y="783"/>
                  </a:cubicBezTo>
                  <a:cubicBezTo>
                    <a:pt x="15625" y="768"/>
                    <a:pt x="14751" y="596"/>
                    <a:pt x="13978" y="452"/>
                  </a:cubicBezTo>
                  <a:lnTo>
                    <a:pt x="14152" y="452"/>
                  </a:lnTo>
                  <a:cubicBezTo>
                    <a:pt x="14053" y="423"/>
                    <a:pt x="13978" y="394"/>
                    <a:pt x="13877" y="365"/>
                  </a:cubicBezTo>
                  <a:cubicBezTo>
                    <a:pt x="14227" y="394"/>
                    <a:pt x="14577" y="394"/>
                    <a:pt x="14877" y="495"/>
                  </a:cubicBezTo>
                  <a:cubicBezTo>
                    <a:pt x="14701" y="365"/>
                    <a:pt x="14028" y="337"/>
                    <a:pt x="14003" y="337"/>
                  </a:cubicBezTo>
                  <a:cubicBezTo>
                    <a:pt x="13804" y="221"/>
                    <a:pt x="13505" y="207"/>
                    <a:pt x="13280" y="121"/>
                  </a:cubicBezTo>
                  <a:cubicBezTo>
                    <a:pt x="13280" y="146"/>
                    <a:pt x="13243" y="152"/>
                    <a:pt x="13199" y="152"/>
                  </a:cubicBezTo>
                  <a:cubicBezTo>
                    <a:pt x="13169" y="152"/>
                    <a:pt x="13134" y="150"/>
                    <a:pt x="13104" y="150"/>
                  </a:cubicBezTo>
                  <a:cubicBezTo>
                    <a:pt x="13104" y="150"/>
                    <a:pt x="13130" y="164"/>
                    <a:pt x="13155" y="179"/>
                  </a:cubicBezTo>
                  <a:cubicBezTo>
                    <a:pt x="13132" y="181"/>
                    <a:pt x="13104" y="182"/>
                    <a:pt x="13075" y="182"/>
                  </a:cubicBezTo>
                  <a:cubicBezTo>
                    <a:pt x="12884" y="182"/>
                    <a:pt x="12564" y="126"/>
                    <a:pt x="12379" y="126"/>
                  </a:cubicBezTo>
                  <a:cubicBezTo>
                    <a:pt x="12340" y="126"/>
                    <a:pt x="12306" y="128"/>
                    <a:pt x="12281" y="135"/>
                  </a:cubicBezTo>
                  <a:cubicBezTo>
                    <a:pt x="12382" y="106"/>
                    <a:pt x="11583" y="35"/>
                    <a:pt x="12057" y="35"/>
                  </a:cubicBezTo>
                  <a:cubicBezTo>
                    <a:pt x="11627" y="11"/>
                    <a:pt x="11202" y="0"/>
                    <a:pt x="107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4" name="Google Shape;3108;p34"/>
            <p:cNvSpPr/>
            <p:nvPr/>
          </p:nvSpPr>
          <p:spPr>
            <a:xfrm>
              <a:off x="400518" y="757675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6085" y="0"/>
                    <a:pt x="0" y="21600"/>
                  </a:cubicBezTo>
                  <a:cubicBezTo>
                    <a:pt x="5515" y="21600"/>
                    <a:pt x="16085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5" name="Google Shape;3110;p34"/>
            <p:cNvSpPr/>
            <p:nvPr/>
          </p:nvSpPr>
          <p:spPr>
            <a:xfrm>
              <a:off x="297157" y="734112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76" h="21600" fill="norm" stroke="1" extrusionOk="0">
                  <a:moveTo>
                    <a:pt x="15076" y="0"/>
                  </a:moveTo>
                  <a:cubicBezTo>
                    <a:pt x="-6524" y="9095"/>
                    <a:pt x="-353" y="21600"/>
                    <a:pt x="5819" y="21600"/>
                  </a:cubicBezTo>
                  <a:cubicBezTo>
                    <a:pt x="8905" y="21600"/>
                    <a:pt x="15076" y="15916"/>
                    <a:pt x="150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6" name="Google Shape;3111;p34"/>
            <p:cNvSpPr/>
            <p:nvPr/>
          </p:nvSpPr>
          <p:spPr>
            <a:xfrm>
              <a:off x="316454" y="5117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9318"/>
                  </a:moveTo>
                  <a:cubicBezTo>
                    <a:pt x="900" y="9529"/>
                    <a:pt x="0" y="10165"/>
                    <a:pt x="0" y="11435"/>
                  </a:cubicBezTo>
                  <a:cubicBezTo>
                    <a:pt x="600" y="10800"/>
                    <a:pt x="1200" y="10165"/>
                    <a:pt x="1800" y="9318"/>
                  </a:cubicBezTo>
                  <a:close/>
                  <a:moveTo>
                    <a:pt x="17100" y="0"/>
                  </a:moveTo>
                  <a:cubicBezTo>
                    <a:pt x="11700" y="0"/>
                    <a:pt x="5400" y="5294"/>
                    <a:pt x="1800" y="9318"/>
                  </a:cubicBezTo>
                  <a:cubicBezTo>
                    <a:pt x="2700" y="8894"/>
                    <a:pt x="3600" y="8894"/>
                    <a:pt x="3600" y="8894"/>
                  </a:cubicBezTo>
                  <a:cubicBezTo>
                    <a:pt x="7200" y="11435"/>
                    <a:pt x="7200" y="16518"/>
                    <a:pt x="7200" y="21600"/>
                  </a:cubicBezTo>
                  <a:cubicBezTo>
                    <a:pt x="7200" y="13976"/>
                    <a:pt x="14400" y="6353"/>
                    <a:pt x="21600" y="1482"/>
                  </a:cubicBezTo>
                  <a:cubicBezTo>
                    <a:pt x="20100" y="424"/>
                    <a:pt x="18600" y="0"/>
                    <a:pt x="171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7" name="Google Shape;3114;p34"/>
            <p:cNvSpPr/>
            <p:nvPr/>
          </p:nvSpPr>
          <p:spPr>
            <a:xfrm>
              <a:off x="394478" y="702988"/>
              <a:ext cx="1270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79" h="21600" fill="norm" stroke="1" extrusionOk="0">
                  <a:moveTo>
                    <a:pt x="8640" y="0"/>
                  </a:moveTo>
                  <a:cubicBezTo>
                    <a:pt x="8640" y="11782"/>
                    <a:pt x="0" y="17673"/>
                    <a:pt x="0" y="17673"/>
                  </a:cubicBezTo>
                  <a:cubicBezTo>
                    <a:pt x="0" y="20618"/>
                    <a:pt x="1440" y="21600"/>
                    <a:pt x="3600" y="21600"/>
                  </a:cubicBezTo>
                  <a:cubicBezTo>
                    <a:pt x="9360" y="21600"/>
                    <a:pt x="21600" y="9327"/>
                    <a:pt x="864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8" name="Google Shape;3115;p34"/>
            <p:cNvSpPr/>
            <p:nvPr/>
          </p:nvSpPr>
          <p:spPr>
            <a:xfrm>
              <a:off x="410762" y="753017"/>
              <a:ext cx="12702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32" h="21600" fill="norm" stroke="1" extrusionOk="0">
                  <a:moveTo>
                    <a:pt x="3849" y="0"/>
                  </a:moveTo>
                  <a:cubicBezTo>
                    <a:pt x="249" y="0"/>
                    <a:pt x="-3351" y="5891"/>
                    <a:pt x="5649" y="21600"/>
                  </a:cubicBezTo>
                  <a:cubicBezTo>
                    <a:pt x="18249" y="8836"/>
                    <a:pt x="11049" y="0"/>
                    <a:pt x="38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099" name="Google Shape;3116;p34"/>
            <p:cNvSpPr/>
            <p:nvPr/>
          </p:nvSpPr>
          <p:spPr>
            <a:xfrm>
              <a:off x="240508" y="21024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55" h="21600" fill="norm" stroke="1" extrusionOk="0">
                  <a:moveTo>
                    <a:pt x="14400" y="0"/>
                  </a:moveTo>
                  <a:cubicBezTo>
                    <a:pt x="11520" y="0"/>
                    <a:pt x="7200" y="3086"/>
                    <a:pt x="0" y="12343"/>
                  </a:cubicBezTo>
                  <a:cubicBezTo>
                    <a:pt x="1440" y="18514"/>
                    <a:pt x="4320" y="21600"/>
                    <a:pt x="7200" y="21600"/>
                  </a:cubicBezTo>
                  <a:cubicBezTo>
                    <a:pt x="13680" y="21600"/>
                    <a:pt x="21600" y="0"/>
                    <a:pt x="14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0" name="Google Shape;3117;p34"/>
            <p:cNvSpPr/>
            <p:nvPr/>
          </p:nvSpPr>
          <p:spPr>
            <a:xfrm>
              <a:off x="433673" y="194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0" y="0"/>
                  </a:moveTo>
                  <a:cubicBezTo>
                    <a:pt x="10648" y="8640"/>
                    <a:pt x="17949" y="17280"/>
                    <a:pt x="17949" y="21600"/>
                  </a:cubicBezTo>
                  <a:cubicBezTo>
                    <a:pt x="21600" y="17280"/>
                    <a:pt x="17949" y="129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1" name="Google Shape;3118;p34"/>
            <p:cNvSpPr/>
            <p:nvPr/>
          </p:nvSpPr>
          <p:spPr>
            <a:xfrm>
              <a:off x="286261" y="1899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1" h="21600" fill="norm" stroke="1" extrusionOk="0">
                  <a:moveTo>
                    <a:pt x="20561" y="0"/>
                  </a:moveTo>
                  <a:cubicBezTo>
                    <a:pt x="2412" y="17280"/>
                    <a:pt x="-1039" y="21600"/>
                    <a:pt x="239" y="21600"/>
                  </a:cubicBezTo>
                  <a:cubicBezTo>
                    <a:pt x="1262" y="21600"/>
                    <a:pt x="4840" y="19080"/>
                    <a:pt x="6885" y="17280"/>
                  </a:cubicBezTo>
                  <a:cubicBezTo>
                    <a:pt x="11486" y="12960"/>
                    <a:pt x="15960" y="4320"/>
                    <a:pt x="2056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2" name="Google Shape;3119;p34"/>
            <p:cNvSpPr/>
            <p:nvPr/>
          </p:nvSpPr>
          <p:spPr>
            <a:xfrm>
              <a:off x="285230" y="1904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8" h="21600" fill="norm" stroke="1" extrusionOk="0">
                  <a:moveTo>
                    <a:pt x="19543" y="0"/>
                  </a:moveTo>
                  <a:cubicBezTo>
                    <a:pt x="18514" y="0"/>
                    <a:pt x="12343" y="7200"/>
                    <a:pt x="0" y="21600"/>
                  </a:cubicBezTo>
                  <a:lnTo>
                    <a:pt x="12343" y="21600"/>
                  </a:lnTo>
                  <a:cubicBezTo>
                    <a:pt x="18514" y="7200"/>
                    <a:pt x="21600" y="0"/>
                    <a:pt x="1954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3" name="Google Shape;3120;p34"/>
            <p:cNvSpPr/>
            <p:nvPr/>
          </p:nvSpPr>
          <p:spPr>
            <a:xfrm>
              <a:off x="245052" y="2001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6" h="21600" fill="norm" stroke="1" extrusionOk="0">
                  <a:moveTo>
                    <a:pt x="14924" y="0"/>
                  </a:moveTo>
                  <a:cubicBezTo>
                    <a:pt x="14728" y="0"/>
                    <a:pt x="13353" y="1416"/>
                    <a:pt x="9426" y="4957"/>
                  </a:cubicBezTo>
                  <a:cubicBezTo>
                    <a:pt x="0" y="9207"/>
                    <a:pt x="-2356" y="13456"/>
                    <a:pt x="2357" y="21600"/>
                  </a:cubicBezTo>
                  <a:cubicBezTo>
                    <a:pt x="14924" y="8852"/>
                    <a:pt x="19244" y="3541"/>
                    <a:pt x="16299" y="3541"/>
                  </a:cubicBezTo>
                  <a:cubicBezTo>
                    <a:pt x="15513" y="3541"/>
                    <a:pt x="13942" y="3895"/>
                    <a:pt x="11782" y="4957"/>
                  </a:cubicBezTo>
                  <a:cubicBezTo>
                    <a:pt x="12960" y="2479"/>
                    <a:pt x="15120" y="0"/>
                    <a:pt x="149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4" name="Google Shape;3121;p34"/>
            <p:cNvSpPr/>
            <p:nvPr/>
          </p:nvSpPr>
          <p:spPr>
            <a:xfrm>
              <a:off x="276564" y="1888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44" y="0"/>
                  </a:moveTo>
                  <a:cubicBezTo>
                    <a:pt x="19173" y="0"/>
                    <a:pt x="18202" y="1929"/>
                    <a:pt x="17231" y="1929"/>
                  </a:cubicBezTo>
                  <a:cubicBezTo>
                    <a:pt x="11528" y="1929"/>
                    <a:pt x="4247" y="6557"/>
                    <a:pt x="0" y="20443"/>
                  </a:cubicBezTo>
                  <a:cubicBezTo>
                    <a:pt x="1456" y="21214"/>
                    <a:pt x="2791" y="21600"/>
                    <a:pt x="4126" y="21600"/>
                  </a:cubicBezTo>
                  <a:cubicBezTo>
                    <a:pt x="9829" y="21600"/>
                    <a:pt x="13348" y="13500"/>
                    <a:pt x="21600" y="1929"/>
                  </a:cubicBezTo>
                  <a:cubicBezTo>
                    <a:pt x="21115" y="386"/>
                    <a:pt x="20629" y="0"/>
                    <a:pt x="201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5" name="Google Shape;3122;p34"/>
            <p:cNvSpPr/>
            <p:nvPr/>
          </p:nvSpPr>
          <p:spPr>
            <a:xfrm>
              <a:off x="271185" y="1907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0"/>
                  </a:moveTo>
                  <a:cubicBezTo>
                    <a:pt x="14440" y="7624"/>
                    <a:pt x="7528" y="15247"/>
                    <a:pt x="616" y="15247"/>
                  </a:cubicBezTo>
                  <a:cubicBezTo>
                    <a:pt x="-248" y="19694"/>
                    <a:pt x="-248" y="21600"/>
                    <a:pt x="904" y="21600"/>
                  </a:cubicBezTo>
                  <a:cubicBezTo>
                    <a:pt x="3496" y="21600"/>
                    <a:pt x="11560" y="10800"/>
                    <a:pt x="213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6" name="Google Shape;3123;p34"/>
            <p:cNvSpPr/>
            <p:nvPr/>
          </p:nvSpPr>
          <p:spPr>
            <a:xfrm>
              <a:off x="312778" y="1832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2" h="21600" fill="norm" stroke="1" extrusionOk="0">
                  <a:moveTo>
                    <a:pt x="16683" y="0"/>
                  </a:moveTo>
                  <a:cubicBezTo>
                    <a:pt x="15374" y="0"/>
                    <a:pt x="12232" y="1728"/>
                    <a:pt x="6603" y="6912"/>
                  </a:cubicBezTo>
                  <a:cubicBezTo>
                    <a:pt x="1236" y="6912"/>
                    <a:pt x="2807" y="18144"/>
                    <a:pt x="1367" y="18144"/>
                  </a:cubicBezTo>
                  <a:cubicBezTo>
                    <a:pt x="1105" y="18144"/>
                    <a:pt x="843" y="17712"/>
                    <a:pt x="320" y="16848"/>
                  </a:cubicBezTo>
                  <a:cubicBezTo>
                    <a:pt x="-335" y="20304"/>
                    <a:pt x="58" y="21600"/>
                    <a:pt x="1105" y="21600"/>
                  </a:cubicBezTo>
                  <a:cubicBezTo>
                    <a:pt x="5556" y="21600"/>
                    <a:pt x="21265" y="0"/>
                    <a:pt x="1668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7" name="Google Shape;3124;p34"/>
            <p:cNvSpPr/>
            <p:nvPr/>
          </p:nvSpPr>
          <p:spPr>
            <a:xfrm>
              <a:off x="277406" y="1854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54" y="5891"/>
                    <a:pt x="6246" y="11782"/>
                    <a:pt x="0" y="11782"/>
                  </a:cubicBezTo>
                  <a:cubicBezTo>
                    <a:pt x="3904" y="19145"/>
                    <a:pt x="6506" y="21600"/>
                    <a:pt x="8588" y="21600"/>
                  </a:cubicBezTo>
                  <a:cubicBezTo>
                    <a:pt x="13272" y="21600"/>
                    <a:pt x="15354" y="834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8" name="Google Shape;3125;p34"/>
            <p:cNvSpPr/>
            <p:nvPr/>
          </p:nvSpPr>
          <p:spPr>
            <a:xfrm>
              <a:off x="292567" y="1814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887" y="7200"/>
                    <a:pt x="4356" y="14400"/>
                    <a:pt x="0" y="21600"/>
                  </a:cubicBezTo>
                  <a:cubicBezTo>
                    <a:pt x="4356" y="21600"/>
                    <a:pt x="15066" y="144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09" name="Google Shape;3126;p34"/>
            <p:cNvSpPr/>
            <p:nvPr/>
          </p:nvSpPr>
          <p:spPr>
            <a:xfrm>
              <a:off x="342725" y="1730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fill="norm" stroke="1" extrusionOk="0">
                  <a:moveTo>
                    <a:pt x="0" y="0"/>
                  </a:moveTo>
                  <a:cubicBezTo>
                    <a:pt x="6171" y="14400"/>
                    <a:pt x="15429" y="21600"/>
                    <a:pt x="18514" y="21600"/>
                  </a:cubicBezTo>
                  <a:cubicBezTo>
                    <a:pt x="21600" y="21600"/>
                    <a:pt x="18514" y="144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0" name="Google Shape;3127;p34"/>
            <p:cNvSpPr/>
            <p:nvPr/>
          </p:nvSpPr>
          <p:spPr>
            <a:xfrm>
              <a:off x="341201" y="172270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03" y="0"/>
                    <a:pt x="7301" y="10800"/>
                    <a:pt x="0" y="10800"/>
                  </a:cubicBezTo>
                  <a:cubicBezTo>
                    <a:pt x="7301" y="21600"/>
                    <a:pt x="14603" y="21600"/>
                    <a:pt x="17949" y="21600"/>
                  </a:cubicBezTo>
                  <a:cubicBezTo>
                    <a:pt x="14603" y="21600"/>
                    <a:pt x="14603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1" name="Google Shape;3128;p34"/>
            <p:cNvSpPr/>
            <p:nvPr/>
          </p:nvSpPr>
          <p:spPr>
            <a:xfrm>
              <a:off x="436698" y="2018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600" y="16102"/>
                    <a:pt x="0" y="21600"/>
                    <a:pt x="0" y="21600"/>
                  </a:cubicBezTo>
                  <a:cubicBezTo>
                    <a:pt x="3600" y="21600"/>
                    <a:pt x="21600" y="2749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2" name="Google Shape;3129;p34"/>
            <p:cNvSpPr/>
            <p:nvPr/>
          </p:nvSpPr>
          <p:spPr>
            <a:xfrm>
              <a:off x="496756" y="24683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1600" fill="norm" stroke="1" extrusionOk="0">
                  <a:moveTo>
                    <a:pt x="0" y="0"/>
                  </a:moveTo>
                  <a:cubicBezTo>
                    <a:pt x="114" y="103"/>
                    <a:pt x="114" y="103"/>
                    <a:pt x="114" y="207"/>
                  </a:cubicBezTo>
                  <a:cubicBezTo>
                    <a:pt x="114" y="103"/>
                    <a:pt x="0" y="103"/>
                    <a:pt x="0" y="0"/>
                  </a:cubicBezTo>
                  <a:close/>
                  <a:moveTo>
                    <a:pt x="114" y="207"/>
                  </a:moveTo>
                  <a:cubicBezTo>
                    <a:pt x="1829" y="2480"/>
                    <a:pt x="9943" y="21083"/>
                    <a:pt x="15429" y="21083"/>
                  </a:cubicBezTo>
                  <a:cubicBezTo>
                    <a:pt x="16229" y="21083"/>
                    <a:pt x="17029" y="20670"/>
                    <a:pt x="17714" y="19740"/>
                  </a:cubicBezTo>
                  <a:cubicBezTo>
                    <a:pt x="19314" y="21083"/>
                    <a:pt x="20229" y="21600"/>
                    <a:pt x="20457" y="21600"/>
                  </a:cubicBezTo>
                  <a:cubicBezTo>
                    <a:pt x="21600" y="21600"/>
                    <a:pt x="4000" y="4651"/>
                    <a:pt x="114" y="2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3" name="Google Shape;3132;p34"/>
            <p:cNvSpPr/>
            <p:nvPr/>
          </p:nvSpPr>
          <p:spPr>
            <a:xfrm>
              <a:off x="166410" y="3485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00" h="21600" fill="norm" stroke="1" extrusionOk="0">
                  <a:moveTo>
                    <a:pt x="13500" y="0"/>
                  </a:moveTo>
                  <a:cubicBezTo>
                    <a:pt x="-8100" y="8531"/>
                    <a:pt x="2700" y="12887"/>
                    <a:pt x="2700" y="21600"/>
                  </a:cubicBezTo>
                  <a:cubicBezTo>
                    <a:pt x="2700" y="15066"/>
                    <a:pt x="13500" y="6353"/>
                    <a:pt x="135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4" name="Google Shape;3133;p34"/>
            <p:cNvSpPr/>
            <p:nvPr/>
          </p:nvSpPr>
          <p:spPr>
            <a:xfrm>
              <a:off x="461320" y="5052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6246"/>
                    <a:pt x="12240" y="10930"/>
                    <a:pt x="7920" y="15094"/>
                  </a:cubicBezTo>
                  <a:cubicBezTo>
                    <a:pt x="14760" y="10149"/>
                    <a:pt x="21600" y="6766"/>
                    <a:pt x="21600" y="0"/>
                  </a:cubicBezTo>
                  <a:close/>
                  <a:moveTo>
                    <a:pt x="7920" y="15094"/>
                  </a:moveTo>
                  <a:cubicBezTo>
                    <a:pt x="5040" y="17176"/>
                    <a:pt x="2520" y="19258"/>
                    <a:pt x="0" y="21600"/>
                  </a:cubicBezTo>
                  <a:cubicBezTo>
                    <a:pt x="3240" y="19518"/>
                    <a:pt x="5400" y="17436"/>
                    <a:pt x="7920" y="150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5" name="Google Shape;3134;p34"/>
            <p:cNvSpPr/>
            <p:nvPr/>
          </p:nvSpPr>
          <p:spPr>
            <a:xfrm>
              <a:off x="447697" y="5571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53" h="21600" fill="norm" stroke="1" extrusionOk="0">
                  <a:moveTo>
                    <a:pt x="15172" y="0"/>
                  </a:moveTo>
                  <a:cubicBezTo>
                    <a:pt x="10187" y="0"/>
                    <a:pt x="-3936" y="21600"/>
                    <a:pt x="1049" y="21600"/>
                  </a:cubicBezTo>
                  <a:cubicBezTo>
                    <a:pt x="2710" y="21600"/>
                    <a:pt x="7279" y="18514"/>
                    <a:pt x="15587" y="9257"/>
                  </a:cubicBezTo>
                  <a:cubicBezTo>
                    <a:pt x="17664" y="3086"/>
                    <a:pt x="17249" y="0"/>
                    <a:pt x="151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6" name="Google Shape;3135;p34"/>
            <p:cNvSpPr/>
            <p:nvPr/>
          </p:nvSpPr>
          <p:spPr>
            <a:xfrm>
              <a:off x="446874" y="6074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49" h="21600" fill="norm" stroke="1" extrusionOk="0">
                  <a:moveTo>
                    <a:pt x="14549" y="0"/>
                  </a:moveTo>
                  <a:cubicBezTo>
                    <a:pt x="8015" y="14893"/>
                    <a:pt x="-7051" y="20349"/>
                    <a:pt x="3840" y="21600"/>
                  </a:cubicBezTo>
                  <a:cubicBezTo>
                    <a:pt x="8015" y="14893"/>
                    <a:pt x="12371" y="8072"/>
                    <a:pt x="1454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7" name="Google Shape;3136;p34"/>
            <p:cNvSpPr/>
            <p:nvPr/>
          </p:nvSpPr>
          <p:spPr>
            <a:xfrm>
              <a:off x="460637" y="3713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1" h="21600" fill="norm" stroke="1" extrusionOk="0">
                  <a:moveTo>
                    <a:pt x="1320" y="0"/>
                  </a:moveTo>
                  <a:cubicBezTo>
                    <a:pt x="-532" y="0"/>
                    <a:pt x="85" y="0"/>
                    <a:pt x="1320" y="0"/>
                  </a:cubicBezTo>
                  <a:cubicBezTo>
                    <a:pt x="1320" y="0"/>
                    <a:pt x="1320" y="0"/>
                    <a:pt x="1320" y="0"/>
                  </a:cubicBezTo>
                  <a:close/>
                  <a:moveTo>
                    <a:pt x="1320" y="0"/>
                  </a:moveTo>
                  <a:cubicBezTo>
                    <a:pt x="-5469" y="21600"/>
                    <a:pt x="16131" y="21600"/>
                    <a:pt x="16131" y="21600"/>
                  </a:cubicBezTo>
                  <a:cubicBezTo>
                    <a:pt x="16131" y="7200"/>
                    <a:pt x="5022" y="1800"/>
                    <a:pt x="13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8" name="Google Shape;3137;p34"/>
            <p:cNvSpPr/>
            <p:nvPr/>
          </p:nvSpPr>
          <p:spPr>
            <a:xfrm>
              <a:off x="458561" y="3664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19" name="Google Shape;3138;p34"/>
            <p:cNvSpPr/>
            <p:nvPr/>
          </p:nvSpPr>
          <p:spPr>
            <a:xfrm>
              <a:off x="458776" y="36427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0"/>
                    <a:pt x="16200" y="14603"/>
                    <a:pt x="5400" y="17949"/>
                  </a:cubicBezTo>
                  <a:lnTo>
                    <a:pt x="0" y="17949"/>
                  </a:lnTo>
                  <a:lnTo>
                    <a:pt x="16200" y="21600"/>
                  </a:lnTo>
                  <a:cubicBezTo>
                    <a:pt x="16200" y="14603"/>
                    <a:pt x="10800" y="3651"/>
                    <a:pt x="16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0" name="Google Shape;3141;p34"/>
            <p:cNvSpPr/>
            <p:nvPr/>
          </p:nvSpPr>
          <p:spPr>
            <a:xfrm>
              <a:off x="464313" y="3609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94" y="0"/>
                  </a:moveTo>
                  <a:cubicBezTo>
                    <a:pt x="10491" y="0"/>
                    <a:pt x="6171" y="2274"/>
                    <a:pt x="0" y="7958"/>
                  </a:cubicBezTo>
                  <a:lnTo>
                    <a:pt x="7406" y="21600"/>
                  </a:lnTo>
                  <a:cubicBezTo>
                    <a:pt x="12343" y="21600"/>
                    <a:pt x="16663" y="15916"/>
                    <a:pt x="19749" y="15916"/>
                  </a:cubicBezTo>
                  <a:cubicBezTo>
                    <a:pt x="20983" y="15916"/>
                    <a:pt x="21600" y="17053"/>
                    <a:pt x="21600" y="21600"/>
                  </a:cubicBezTo>
                  <a:cubicBezTo>
                    <a:pt x="21600" y="5684"/>
                    <a:pt x="19131" y="0"/>
                    <a:pt x="1419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1" name="Google Shape;3143;p34"/>
            <p:cNvSpPr/>
            <p:nvPr/>
          </p:nvSpPr>
          <p:spPr>
            <a:xfrm>
              <a:off x="462700" y="3604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956" h="21600" fill="norm" stroke="1" extrusionOk="0">
                  <a:moveTo>
                    <a:pt x="8556" y="0"/>
                  </a:moveTo>
                  <a:cubicBezTo>
                    <a:pt x="3156" y="0"/>
                    <a:pt x="-7644" y="0"/>
                    <a:pt x="8556" y="11270"/>
                  </a:cubicBezTo>
                  <a:cubicBezTo>
                    <a:pt x="3156" y="11270"/>
                    <a:pt x="8556" y="11270"/>
                    <a:pt x="13956" y="21600"/>
                  </a:cubicBezTo>
                  <a:lnTo>
                    <a:pt x="855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2" name="Google Shape;3144;p34"/>
            <p:cNvSpPr/>
            <p:nvPr/>
          </p:nvSpPr>
          <p:spPr>
            <a:xfrm>
              <a:off x="462180" y="3613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897"/>
                    <a:pt x="6600" y="21600"/>
                    <a:pt x="12600" y="21600"/>
                  </a:cubicBezTo>
                  <a:cubicBezTo>
                    <a:pt x="17400" y="21600"/>
                    <a:pt x="21600" y="17131"/>
                    <a:pt x="21600" y="8938"/>
                  </a:cubicBezTo>
                  <a:cubicBezTo>
                    <a:pt x="18000" y="8938"/>
                    <a:pt x="14400" y="11172"/>
                    <a:pt x="10800" y="11172"/>
                  </a:cubicBezTo>
                  <a:cubicBezTo>
                    <a:pt x="7200" y="11172"/>
                    <a:pt x="3600" y="893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3" name="Google Shape;3145;p34"/>
            <p:cNvSpPr/>
            <p:nvPr/>
          </p:nvSpPr>
          <p:spPr>
            <a:xfrm>
              <a:off x="457332" y="3629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8" h="21600" fill="norm" stroke="1" extrusionOk="0">
                  <a:moveTo>
                    <a:pt x="0" y="0"/>
                  </a:moveTo>
                  <a:lnTo>
                    <a:pt x="14400" y="21600"/>
                  </a:lnTo>
                  <a:cubicBezTo>
                    <a:pt x="7200" y="10800"/>
                    <a:pt x="21600" y="0"/>
                    <a:pt x="14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4" name="Google Shape;3146;p34"/>
            <p:cNvSpPr/>
            <p:nvPr/>
          </p:nvSpPr>
          <p:spPr>
            <a:xfrm>
              <a:off x="464528" y="3576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515" y="21600"/>
                  </a:lnTo>
                  <a:cubicBezTo>
                    <a:pt x="9191" y="21600"/>
                    <a:pt x="10111" y="12600"/>
                    <a:pt x="13787" y="12600"/>
                  </a:cubicBezTo>
                  <a:cubicBezTo>
                    <a:pt x="15626" y="12600"/>
                    <a:pt x="17923" y="14400"/>
                    <a:pt x="21600" y="21600"/>
                  </a:cubicBezTo>
                  <a:cubicBezTo>
                    <a:pt x="18843" y="10800"/>
                    <a:pt x="14706" y="10800"/>
                    <a:pt x="11030" y="10800"/>
                  </a:cubicBezTo>
                  <a:cubicBezTo>
                    <a:pt x="6894" y="10800"/>
                    <a:pt x="2757" y="108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5" name="Google Shape;3149;p34"/>
            <p:cNvSpPr/>
            <p:nvPr/>
          </p:nvSpPr>
          <p:spPr>
            <a:xfrm>
              <a:off x="466015" y="3557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200" y="1127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6" name="Google Shape;3150;p34"/>
            <p:cNvSpPr/>
            <p:nvPr/>
          </p:nvSpPr>
          <p:spPr>
            <a:xfrm>
              <a:off x="466660" y="35382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7200"/>
                    <a:pt x="10800" y="14400"/>
                    <a:pt x="0" y="14400"/>
                  </a:cubicBezTo>
                  <a:cubicBezTo>
                    <a:pt x="5400" y="18000"/>
                    <a:pt x="10800" y="18000"/>
                    <a:pt x="14850" y="18000"/>
                  </a:cubicBezTo>
                  <a:cubicBezTo>
                    <a:pt x="18900" y="18000"/>
                    <a:pt x="21600" y="18000"/>
                    <a:pt x="21600" y="21600"/>
                  </a:cubicBezTo>
                  <a:cubicBezTo>
                    <a:pt x="21600" y="14400"/>
                    <a:pt x="16200" y="720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7" name="Google Shape;3151;p34"/>
            <p:cNvSpPr/>
            <p:nvPr/>
          </p:nvSpPr>
          <p:spPr>
            <a:xfrm>
              <a:off x="464313" y="3559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0" y="21600"/>
                    <a:pt x="14811" y="216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8" name="Google Shape;3153;p34"/>
            <p:cNvSpPr/>
            <p:nvPr/>
          </p:nvSpPr>
          <p:spPr>
            <a:xfrm>
              <a:off x="460693" y="3578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15" y="0"/>
                  </a:moveTo>
                  <a:cubicBezTo>
                    <a:pt x="3677" y="0"/>
                    <a:pt x="1838" y="800"/>
                    <a:pt x="0" y="2400"/>
                  </a:cubicBezTo>
                  <a:cubicBezTo>
                    <a:pt x="4136" y="9600"/>
                    <a:pt x="11489" y="6400"/>
                    <a:pt x="17004" y="12000"/>
                  </a:cubicBezTo>
                  <a:cubicBezTo>
                    <a:pt x="13787" y="5600"/>
                    <a:pt x="10111" y="0"/>
                    <a:pt x="5515" y="0"/>
                  </a:cubicBezTo>
                  <a:close/>
                  <a:moveTo>
                    <a:pt x="17004" y="12000"/>
                  </a:moveTo>
                  <a:cubicBezTo>
                    <a:pt x="18383" y="15200"/>
                    <a:pt x="20221" y="19200"/>
                    <a:pt x="21600" y="21600"/>
                  </a:cubicBezTo>
                  <a:cubicBezTo>
                    <a:pt x="20221" y="16800"/>
                    <a:pt x="18843" y="14400"/>
                    <a:pt x="17004" y="12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29" name="Google Shape;3154;p34"/>
            <p:cNvSpPr/>
            <p:nvPr/>
          </p:nvSpPr>
          <p:spPr>
            <a:xfrm>
              <a:off x="462395" y="3565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cubicBezTo>
                    <a:pt x="0" y="10800"/>
                    <a:pt x="10800" y="10800"/>
                    <a:pt x="2160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0" name="Google Shape;3156;p34"/>
            <p:cNvSpPr/>
            <p:nvPr/>
          </p:nvSpPr>
          <p:spPr>
            <a:xfrm>
              <a:off x="464116" y="352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7855"/>
                    <a:pt x="0" y="15709"/>
                    <a:pt x="0" y="15709"/>
                  </a:cubicBezTo>
                  <a:cubicBezTo>
                    <a:pt x="5400" y="19636"/>
                    <a:pt x="10800" y="21600"/>
                    <a:pt x="14400" y="21600"/>
                  </a:cubicBezTo>
                  <a:cubicBezTo>
                    <a:pt x="18900" y="21600"/>
                    <a:pt x="21600" y="19636"/>
                    <a:pt x="21600" y="15709"/>
                  </a:cubicBezTo>
                  <a:cubicBezTo>
                    <a:pt x="10800" y="7855"/>
                    <a:pt x="10800" y="7855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1" name="Google Shape;3158;p34"/>
            <p:cNvSpPr/>
            <p:nvPr/>
          </p:nvSpPr>
          <p:spPr>
            <a:xfrm>
              <a:off x="463471" y="3536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0" y="10800"/>
                    <a:pt x="21600" y="21600"/>
                  </a:cubicBezTo>
                  <a:cubicBezTo>
                    <a:pt x="21600" y="10800"/>
                    <a:pt x="21600" y="108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2" name="Google Shape;3161;p34"/>
            <p:cNvSpPr/>
            <p:nvPr/>
          </p:nvSpPr>
          <p:spPr>
            <a:xfrm>
              <a:off x="464116" y="35425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21600"/>
                    <a:pt x="10800" y="21600"/>
                  </a:cubicBezTo>
                  <a:lnTo>
                    <a:pt x="21600" y="21600"/>
                  </a:lnTo>
                  <a:cubicBezTo>
                    <a:pt x="10800" y="21600"/>
                    <a:pt x="1080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3" name="Google Shape;3162;p34"/>
            <p:cNvSpPr/>
            <p:nvPr/>
          </p:nvSpPr>
          <p:spPr>
            <a:xfrm>
              <a:off x="461123" y="3480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7" y="0"/>
                  </a:moveTo>
                  <a:lnTo>
                    <a:pt x="4071" y="3346"/>
                  </a:lnTo>
                  <a:lnTo>
                    <a:pt x="0" y="3346"/>
                  </a:lnTo>
                  <a:cubicBezTo>
                    <a:pt x="4071" y="3346"/>
                    <a:pt x="6785" y="10648"/>
                    <a:pt x="2714" y="14299"/>
                  </a:cubicBezTo>
                  <a:cubicBezTo>
                    <a:pt x="5428" y="21600"/>
                    <a:pt x="16172" y="21600"/>
                    <a:pt x="21600" y="21600"/>
                  </a:cubicBezTo>
                  <a:cubicBezTo>
                    <a:pt x="20243" y="21600"/>
                    <a:pt x="18886" y="17949"/>
                    <a:pt x="17529" y="14299"/>
                  </a:cubicBezTo>
                  <a:cubicBezTo>
                    <a:pt x="16398" y="14299"/>
                    <a:pt x="13571" y="18862"/>
                    <a:pt x="11196" y="18862"/>
                  </a:cubicBezTo>
                  <a:cubicBezTo>
                    <a:pt x="10517" y="18862"/>
                    <a:pt x="9952" y="18558"/>
                    <a:pt x="9386" y="17949"/>
                  </a:cubicBezTo>
                  <a:cubicBezTo>
                    <a:pt x="8029" y="10648"/>
                    <a:pt x="10743" y="10648"/>
                    <a:pt x="13458" y="10648"/>
                  </a:cubicBezTo>
                  <a:cubicBezTo>
                    <a:pt x="9386" y="10648"/>
                    <a:pt x="8029" y="0"/>
                    <a:pt x="135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4" name="Google Shape;3163;p34"/>
            <p:cNvSpPr/>
            <p:nvPr/>
          </p:nvSpPr>
          <p:spPr>
            <a:xfrm>
              <a:off x="465173" y="3499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89" y="0"/>
                  </a:moveTo>
                  <a:lnTo>
                    <a:pt x="1234" y="17400"/>
                  </a:lnTo>
                  <a:cubicBezTo>
                    <a:pt x="3703" y="14400"/>
                    <a:pt x="10491" y="14400"/>
                    <a:pt x="21600" y="14400"/>
                  </a:cubicBezTo>
                  <a:cubicBezTo>
                    <a:pt x="14194" y="0"/>
                    <a:pt x="6789" y="0"/>
                    <a:pt x="6789" y="0"/>
                  </a:cubicBezTo>
                  <a:close/>
                  <a:moveTo>
                    <a:pt x="1234" y="17400"/>
                  </a:moveTo>
                  <a:cubicBezTo>
                    <a:pt x="0" y="18000"/>
                    <a:pt x="0" y="19800"/>
                    <a:pt x="0" y="21600"/>
                  </a:cubicBezTo>
                  <a:lnTo>
                    <a:pt x="1234" y="174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5" name="Google Shape;3164;p34"/>
            <p:cNvSpPr/>
            <p:nvPr/>
          </p:nvSpPr>
          <p:spPr>
            <a:xfrm>
              <a:off x="463238" y="3514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570"/>
                    <a:pt x="5457" y="10570"/>
                    <a:pt x="8185" y="16085"/>
                  </a:cubicBezTo>
                  <a:cubicBezTo>
                    <a:pt x="8185" y="11489"/>
                    <a:pt x="8413" y="10111"/>
                    <a:pt x="8867" y="10111"/>
                  </a:cubicBezTo>
                  <a:cubicBezTo>
                    <a:pt x="9549" y="10111"/>
                    <a:pt x="11141" y="13787"/>
                    <a:pt x="13187" y="13787"/>
                  </a:cubicBezTo>
                  <a:cubicBezTo>
                    <a:pt x="13415" y="13787"/>
                    <a:pt x="13869" y="13787"/>
                    <a:pt x="14097" y="13787"/>
                  </a:cubicBezTo>
                  <a:cubicBezTo>
                    <a:pt x="14779" y="14706"/>
                    <a:pt x="15461" y="15626"/>
                    <a:pt x="16371" y="16085"/>
                  </a:cubicBezTo>
                  <a:cubicBezTo>
                    <a:pt x="16371" y="14706"/>
                    <a:pt x="16371" y="12868"/>
                    <a:pt x="16371" y="10570"/>
                  </a:cubicBezTo>
                  <a:cubicBezTo>
                    <a:pt x="15461" y="12409"/>
                    <a:pt x="14779" y="13328"/>
                    <a:pt x="14097" y="13787"/>
                  </a:cubicBezTo>
                  <a:cubicBezTo>
                    <a:pt x="10004" y="7813"/>
                    <a:pt x="7048" y="0"/>
                    <a:pt x="0" y="0"/>
                  </a:cubicBezTo>
                  <a:close/>
                  <a:moveTo>
                    <a:pt x="19099" y="0"/>
                  </a:moveTo>
                  <a:cubicBezTo>
                    <a:pt x="16371" y="5515"/>
                    <a:pt x="16371" y="5515"/>
                    <a:pt x="16371" y="16085"/>
                  </a:cubicBezTo>
                  <a:cubicBezTo>
                    <a:pt x="17280" y="14247"/>
                    <a:pt x="17735" y="13787"/>
                    <a:pt x="18189" y="13787"/>
                  </a:cubicBezTo>
                  <a:cubicBezTo>
                    <a:pt x="19099" y="13787"/>
                    <a:pt x="19099" y="16085"/>
                    <a:pt x="19099" y="16085"/>
                  </a:cubicBezTo>
                  <a:lnTo>
                    <a:pt x="16371" y="16085"/>
                  </a:lnTo>
                  <a:cubicBezTo>
                    <a:pt x="16371" y="19302"/>
                    <a:pt x="16371" y="21600"/>
                    <a:pt x="16371" y="21600"/>
                  </a:cubicBezTo>
                  <a:cubicBezTo>
                    <a:pt x="19099" y="21600"/>
                    <a:pt x="19099" y="16085"/>
                    <a:pt x="21600" y="16085"/>
                  </a:cubicBezTo>
                  <a:cubicBezTo>
                    <a:pt x="21600" y="16085"/>
                    <a:pt x="19099" y="0"/>
                    <a:pt x="190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6" name="Google Shape;3165;p34"/>
            <p:cNvSpPr/>
            <p:nvPr/>
          </p:nvSpPr>
          <p:spPr>
            <a:xfrm>
              <a:off x="459403" y="3562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28" y="0"/>
                  </a:moveTo>
                  <a:cubicBezTo>
                    <a:pt x="2728" y="8486"/>
                    <a:pt x="5457" y="8486"/>
                    <a:pt x="5457" y="17743"/>
                  </a:cubicBezTo>
                  <a:cubicBezTo>
                    <a:pt x="2728" y="17743"/>
                    <a:pt x="2728" y="8486"/>
                    <a:pt x="0" y="8486"/>
                  </a:cubicBezTo>
                  <a:cubicBezTo>
                    <a:pt x="1819" y="15429"/>
                    <a:pt x="2501" y="21600"/>
                    <a:pt x="4547" y="21600"/>
                  </a:cubicBezTo>
                  <a:cubicBezTo>
                    <a:pt x="5457" y="21600"/>
                    <a:pt x="6594" y="20829"/>
                    <a:pt x="8185" y="17743"/>
                  </a:cubicBezTo>
                  <a:cubicBezTo>
                    <a:pt x="10914" y="8486"/>
                    <a:pt x="18872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7" name="Google Shape;3166;p34"/>
            <p:cNvSpPr/>
            <p:nvPr/>
          </p:nvSpPr>
          <p:spPr>
            <a:xfrm>
              <a:off x="460263" y="3531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5" y="0"/>
                  </a:moveTo>
                  <a:lnTo>
                    <a:pt x="0" y="10800"/>
                  </a:lnTo>
                  <a:lnTo>
                    <a:pt x="10570" y="10800"/>
                  </a:lnTo>
                  <a:cubicBezTo>
                    <a:pt x="5515" y="21600"/>
                    <a:pt x="16085" y="21600"/>
                    <a:pt x="21600" y="21600"/>
                  </a:cubicBezTo>
                  <a:lnTo>
                    <a:pt x="160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8" name="Google Shape;3167;p34"/>
            <p:cNvSpPr/>
            <p:nvPr/>
          </p:nvSpPr>
          <p:spPr>
            <a:xfrm>
              <a:off x="465800" y="3491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40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39" name="Google Shape;3168;p34"/>
            <p:cNvSpPr/>
            <p:nvPr/>
          </p:nvSpPr>
          <p:spPr>
            <a:xfrm>
              <a:off x="465800" y="3478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0" name="Google Shape;3169;p34"/>
            <p:cNvSpPr/>
            <p:nvPr/>
          </p:nvSpPr>
          <p:spPr>
            <a:xfrm>
              <a:off x="467995" y="3162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5" h="21600" fill="norm" stroke="1" extrusionOk="0">
                  <a:moveTo>
                    <a:pt x="10952" y="0"/>
                  </a:moveTo>
                  <a:lnTo>
                    <a:pt x="3651" y="7200"/>
                  </a:lnTo>
                  <a:cubicBezTo>
                    <a:pt x="3651" y="7200"/>
                    <a:pt x="3651" y="14400"/>
                    <a:pt x="0" y="21600"/>
                  </a:cubicBezTo>
                  <a:cubicBezTo>
                    <a:pt x="10952" y="7200"/>
                    <a:pt x="21600" y="0"/>
                    <a:pt x="109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1" name="Google Shape;3171;p34"/>
            <p:cNvSpPr/>
            <p:nvPr/>
          </p:nvSpPr>
          <p:spPr>
            <a:xfrm>
              <a:off x="439350" y="2745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5247"/>
                  </a:lnTo>
                  <a:cubicBezTo>
                    <a:pt x="0" y="20329"/>
                    <a:pt x="900" y="21600"/>
                    <a:pt x="2700" y="21600"/>
                  </a:cubicBezTo>
                  <a:cubicBezTo>
                    <a:pt x="6300" y="21600"/>
                    <a:pt x="14400" y="11435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2" name="Google Shape;3172;p34"/>
            <p:cNvSpPr/>
            <p:nvPr/>
          </p:nvSpPr>
          <p:spPr>
            <a:xfrm>
              <a:off x="466596" y="3343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15" h="21600" fill="norm" stroke="1" extrusionOk="0">
                  <a:moveTo>
                    <a:pt x="12415" y="0"/>
                  </a:moveTo>
                  <a:cubicBezTo>
                    <a:pt x="7015" y="10800"/>
                    <a:pt x="-9185" y="21600"/>
                    <a:pt x="7015" y="21600"/>
                  </a:cubicBezTo>
                  <a:cubicBezTo>
                    <a:pt x="12415" y="21600"/>
                    <a:pt x="12415" y="10800"/>
                    <a:pt x="1241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3" name="Google Shape;3173;p34"/>
            <p:cNvSpPr/>
            <p:nvPr/>
          </p:nvSpPr>
          <p:spPr>
            <a:xfrm>
              <a:off x="467540" y="3335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9" h="21600" fill="norm" stroke="1" extrusionOk="0">
                  <a:moveTo>
                    <a:pt x="0" y="0"/>
                  </a:moveTo>
                  <a:cubicBezTo>
                    <a:pt x="0" y="10330"/>
                    <a:pt x="7200" y="21600"/>
                    <a:pt x="0" y="21600"/>
                  </a:cubicBezTo>
                  <a:cubicBezTo>
                    <a:pt x="14400" y="21600"/>
                    <a:pt x="21600" y="10330"/>
                    <a:pt x="72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4" name="Google Shape;3177;p34"/>
            <p:cNvSpPr/>
            <p:nvPr/>
          </p:nvSpPr>
          <p:spPr>
            <a:xfrm>
              <a:off x="455998" y="3105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34" y="10330"/>
                    <a:pt x="6534" y="10330"/>
                    <a:pt x="6534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5" name="Google Shape;3178;p34"/>
            <p:cNvSpPr/>
            <p:nvPr/>
          </p:nvSpPr>
          <p:spPr>
            <a:xfrm>
              <a:off x="409860" y="240906"/>
              <a:ext cx="65720" cy="11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7431" y="1801"/>
                  </a:moveTo>
                  <a:cubicBezTo>
                    <a:pt x="7420" y="1821"/>
                    <a:pt x="7408" y="1835"/>
                    <a:pt x="7396" y="1856"/>
                  </a:cubicBezTo>
                  <a:cubicBezTo>
                    <a:pt x="7408" y="1842"/>
                    <a:pt x="7420" y="1821"/>
                    <a:pt x="7431" y="1801"/>
                  </a:cubicBezTo>
                  <a:close/>
                  <a:moveTo>
                    <a:pt x="5963" y="3505"/>
                  </a:moveTo>
                  <a:cubicBezTo>
                    <a:pt x="5952" y="3512"/>
                    <a:pt x="5929" y="3512"/>
                    <a:pt x="5917" y="3519"/>
                  </a:cubicBezTo>
                  <a:lnTo>
                    <a:pt x="6056" y="3519"/>
                  </a:lnTo>
                  <a:cubicBezTo>
                    <a:pt x="6021" y="3512"/>
                    <a:pt x="5998" y="3512"/>
                    <a:pt x="5963" y="3505"/>
                  </a:cubicBezTo>
                  <a:close/>
                  <a:moveTo>
                    <a:pt x="8460" y="5044"/>
                  </a:moveTo>
                  <a:cubicBezTo>
                    <a:pt x="8437" y="5051"/>
                    <a:pt x="8413" y="5065"/>
                    <a:pt x="8390" y="5072"/>
                  </a:cubicBezTo>
                  <a:cubicBezTo>
                    <a:pt x="8413" y="5065"/>
                    <a:pt x="8437" y="5051"/>
                    <a:pt x="8460" y="5044"/>
                  </a:cubicBezTo>
                  <a:close/>
                  <a:moveTo>
                    <a:pt x="12331" y="8666"/>
                  </a:moveTo>
                  <a:cubicBezTo>
                    <a:pt x="12331" y="8666"/>
                    <a:pt x="12331" y="8666"/>
                    <a:pt x="12331" y="8666"/>
                  </a:cubicBezTo>
                  <a:cubicBezTo>
                    <a:pt x="12354" y="8666"/>
                    <a:pt x="12389" y="8666"/>
                    <a:pt x="12424" y="8666"/>
                  </a:cubicBezTo>
                  <a:cubicBezTo>
                    <a:pt x="12401" y="8666"/>
                    <a:pt x="12366" y="8666"/>
                    <a:pt x="12331" y="8666"/>
                  </a:cubicBezTo>
                  <a:close/>
                  <a:moveTo>
                    <a:pt x="12193" y="8652"/>
                  </a:moveTo>
                  <a:cubicBezTo>
                    <a:pt x="12112" y="8652"/>
                    <a:pt x="12042" y="8673"/>
                    <a:pt x="11834" y="8755"/>
                  </a:cubicBezTo>
                  <a:cubicBezTo>
                    <a:pt x="12065" y="8687"/>
                    <a:pt x="12216" y="8666"/>
                    <a:pt x="12331" y="8666"/>
                  </a:cubicBezTo>
                  <a:cubicBezTo>
                    <a:pt x="12274" y="8659"/>
                    <a:pt x="12227" y="8652"/>
                    <a:pt x="12193" y="8652"/>
                  </a:cubicBezTo>
                  <a:close/>
                  <a:moveTo>
                    <a:pt x="13891" y="9250"/>
                  </a:moveTo>
                  <a:cubicBezTo>
                    <a:pt x="13891" y="9264"/>
                    <a:pt x="13903" y="9278"/>
                    <a:pt x="13915" y="9278"/>
                  </a:cubicBezTo>
                  <a:lnTo>
                    <a:pt x="13891" y="9250"/>
                  </a:lnTo>
                  <a:close/>
                  <a:moveTo>
                    <a:pt x="14469" y="9786"/>
                  </a:moveTo>
                  <a:cubicBezTo>
                    <a:pt x="14585" y="9786"/>
                    <a:pt x="14446" y="9841"/>
                    <a:pt x="14446" y="9903"/>
                  </a:cubicBezTo>
                  <a:cubicBezTo>
                    <a:pt x="14308" y="9903"/>
                    <a:pt x="14030" y="9903"/>
                    <a:pt x="14169" y="9821"/>
                  </a:cubicBezTo>
                  <a:cubicBezTo>
                    <a:pt x="14331" y="9793"/>
                    <a:pt x="14423" y="9786"/>
                    <a:pt x="14469" y="9786"/>
                  </a:cubicBezTo>
                  <a:close/>
                  <a:moveTo>
                    <a:pt x="16781" y="12192"/>
                  </a:moveTo>
                  <a:cubicBezTo>
                    <a:pt x="16781" y="12192"/>
                    <a:pt x="16781" y="12274"/>
                    <a:pt x="16781" y="12357"/>
                  </a:cubicBezTo>
                  <a:cubicBezTo>
                    <a:pt x="16654" y="12274"/>
                    <a:pt x="16654" y="12274"/>
                    <a:pt x="16781" y="12192"/>
                  </a:cubicBezTo>
                  <a:close/>
                  <a:moveTo>
                    <a:pt x="16781" y="13504"/>
                  </a:moveTo>
                  <a:cubicBezTo>
                    <a:pt x="16862" y="13525"/>
                    <a:pt x="16908" y="13552"/>
                    <a:pt x="16919" y="13580"/>
                  </a:cubicBezTo>
                  <a:cubicBezTo>
                    <a:pt x="16931" y="13504"/>
                    <a:pt x="17058" y="13504"/>
                    <a:pt x="16781" y="13504"/>
                  </a:cubicBezTo>
                  <a:close/>
                  <a:moveTo>
                    <a:pt x="17613" y="18982"/>
                  </a:moveTo>
                  <a:cubicBezTo>
                    <a:pt x="17648" y="18995"/>
                    <a:pt x="17682" y="19009"/>
                    <a:pt x="17717" y="19023"/>
                  </a:cubicBezTo>
                  <a:cubicBezTo>
                    <a:pt x="17694" y="19009"/>
                    <a:pt x="17648" y="18995"/>
                    <a:pt x="17613" y="18982"/>
                  </a:cubicBezTo>
                  <a:close/>
                  <a:moveTo>
                    <a:pt x="17289" y="18968"/>
                  </a:moveTo>
                  <a:cubicBezTo>
                    <a:pt x="17231" y="18968"/>
                    <a:pt x="17162" y="18975"/>
                    <a:pt x="17058" y="18982"/>
                  </a:cubicBezTo>
                  <a:cubicBezTo>
                    <a:pt x="17335" y="18982"/>
                    <a:pt x="17474" y="19147"/>
                    <a:pt x="17613" y="19311"/>
                  </a:cubicBezTo>
                  <a:cubicBezTo>
                    <a:pt x="18087" y="19311"/>
                    <a:pt x="17948" y="19126"/>
                    <a:pt x="17717" y="19023"/>
                  </a:cubicBezTo>
                  <a:cubicBezTo>
                    <a:pt x="17740" y="19037"/>
                    <a:pt x="17752" y="19050"/>
                    <a:pt x="17752" y="19064"/>
                  </a:cubicBezTo>
                  <a:cubicBezTo>
                    <a:pt x="17671" y="19078"/>
                    <a:pt x="17613" y="19085"/>
                    <a:pt x="17567" y="19085"/>
                  </a:cubicBezTo>
                  <a:cubicBezTo>
                    <a:pt x="17370" y="19085"/>
                    <a:pt x="17555" y="18968"/>
                    <a:pt x="17289" y="18968"/>
                  </a:cubicBezTo>
                  <a:close/>
                  <a:moveTo>
                    <a:pt x="18295" y="19724"/>
                  </a:moveTo>
                  <a:cubicBezTo>
                    <a:pt x="18272" y="19724"/>
                    <a:pt x="18260" y="19724"/>
                    <a:pt x="18248" y="19731"/>
                  </a:cubicBezTo>
                  <a:cubicBezTo>
                    <a:pt x="18272" y="19731"/>
                    <a:pt x="18283" y="19724"/>
                    <a:pt x="18295" y="19724"/>
                  </a:cubicBezTo>
                  <a:close/>
                  <a:moveTo>
                    <a:pt x="18849" y="20947"/>
                  </a:moveTo>
                  <a:cubicBezTo>
                    <a:pt x="18803" y="20975"/>
                    <a:pt x="18711" y="21002"/>
                    <a:pt x="18630" y="21030"/>
                  </a:cubicBezTo>
                  <a:cubicBezTo>
                    <a:pt x="18745" y="21030"/>
                    <a:pt x="18849" y="21016"/>
                    <a:pt x="18849" y="20947"/>
                  </a:cubicBezTo>
                  <a:close/>
                  <a:moveTo>
                    <a:pt x="18630" y="21030"/>
                  </a:moveTo>
                  <a:cubicBezTo>
                    <a:pt x="18618" y="21030"/>
                    <a:pt x="18595" y="21030"/>
                    <a:pt x="18572" y="21030"/>
                  </a:cubicBezTo>
                  <a:lnTo>
                    <a:pt x="18630" y="21030"/>
                  </a:lnTo>
                  <a:cubicBezTo>
                    <a:pt x="18630" y="21030"/>
                    <a:pt x="18630" y="21030"/>
                    <a:pt x="18630" y="21030"/>
                  </a:cubicBezTo>
                  <a:close/>
                  <a:moveTo>
                    <a:pt x="1653" y="0"/>
                  </a:moveTo>
                  <a:cubicBezTo>
                    <a:pt x="1653" y="165"/>
                    <a:pt x="1514" y="165"/>
                    <a:pt x="1375" y="165"/>
                  </a:cubicBezTo>
                  <a:cubicBezTo>
                    <a:pt x="1514" y="165"/>
                    <a:pt x="1237" y="330"/>
                    <a:pt x="1237" y="495"/>
                  </a:cubicBezTo>
                  <a:lnTo>
                    <a:pt x="959" y="82"/>
                  </a:lnTo>
                  <a:cubicBezTo>
                    <a:pt x="878" y="158"/>
                    <a:pt x="786" y="179"/>
                    <a:pt x="705" y="179"/>
                  </a:cubicBezTo>
                  <a:cubicBezTo>
                    <a:pt x="601" y="179"/>
                    <a:pt x="497" y="151"/>
                    <a:pt x="393" y="151"/>
                  </a:cubicBezTo>
                  <a:cubicBezTo>
                    <a:pt x="312" y="151"/>
                    <a:pt x="220" y="172"/>
                    <a:pt x="139" y="247"/>
                  </a:cubicBezTo>
                  <a:lnTo>
                    <a:pt x="416" y="247"/>
                  </a:lnTo>
                  <a:cubicBezTo>
                    <a:pt x="0" y="577"/>
                    <a:pt x="277" y="1065"/>
                    <a:pt x="0" y="1553"/>
                  </a:cubicBezTo>
                  <a:cubicBezTo>
                    <a:pt x="69" y="1484"/>
                    <a:pt x="116" y="1457"/>
                    <a:pt x="162" y="1457"/>
                  </a:cubicBezTo>
                  <a:cubicBezTo>
                    <a:pt x="300" y="1457"/>
                    <a:pt x="277" y="1849"/>
                    <a:pt x="520" y="1849"/>
                  </a:cubicBezTo>
                  <a:cubicBezTo>
                    <a:pt x="589" y="1849"/>
                    <a:pt x="693" y="1814"/>
                    <a:pt x="821" y="1718"/>
                  </a:cubicBezTo>
                  <a:cubicBezTo>
                    <a:pt x="821" y="1801"/>
                    <a:pt x="682" y="1883"/>
                    <a:pt x="682" y="1966"/>
                  </a:cubicBezTo>
                  <a:cubicBezTo>
                    <a:pt x="763" y="1869"/>
                    <a:pt x="844" y="1828"/>
                    <a:pt x="925" y="1828"/>
                  </a:cubicBezTo>
                  <a:cubicBezTo>
                    <a:pt x="982" y="1828"/>
                    <a:pt x="1040" y="1849"/>
                    <a:pt x="1098" y="1883"/>
                  </a:cubicBezTo>
                  <a:lnTo>
                    <a:pt x="1098" y="1966"/>
                  </a:lnTo>
                  <a:cubicBezTo>
                    <a:pt x="1653" y="2048"/>
                    <a:pt x="1653" y="2295"/>
                    <a:pt x="2196" y="2536"/>
                  </a:cubicBezTo>
                  <a:lnTo>
                    <a:pt x="2335" y="2295"/>
                  </a:lnTo>
                  <a:cubicBezTo>
                    <a:pt x="2335" y="2371"/>
                    <a:pt x="2335" y="2453"/>
                    <a:pt x="2335" y="2536"/>
                  </a:cubicBezTo>
                  <a:cubicBezTo>
                    <a:pt x="2751" y="2213"/>
                    <a:pt x="2069" y="2371"/>
                    <a:pt x="2473" y="2048"/>
                  </a:cubicBezTo>
                  <a:cubicBezTo>
                    <a:pt x="2196" y="2536"/>
                    <a:pt x="3305" y="2295"/>
                    <a:pt x="3028" y="2866"/>
                  </a:cubicBezTo>
                  <a:cubicBezTo>
                    <a:pt x="3143" y="2866"/>
                    <a:pt x="3167" y="2605"/>
                    <a:pt x="3259" y="2605"/>
                  </a:cubicBezTo>
                  <a:cubicBezTo>
                    <a:pt x="3271" y="2605"/>
                    <a:pt x="3282" y="2612"/>
                    <a:pt x="3305" y="2618"/>
                  </a:cubicBezTo>
                  <a:lnTo>
                    <a:pt x="3305" y="2783"/>
                  </a:lnTo>
                  <a:lnTo>
                    <a:pt x="3444" y="2618"/>
                  </a:lnTo>
                  <a:cubicBezTo>
                    <a:pt x="3571" y="2701"/>
                    <a:pt x="3444" y="2866"/>
                    <a:pt x="3305" y="2948"/>
                  </a:cubicBezTo>
                  <a:cubicBezTo>
                    <a:pt x="3305" y="2948"/>
                    <a:pt x="3305" y="3031"/>
                    <a:pt x="3167" y="3031"/>
                  </a:cubicBezTo>
                  <a:cubicBezTo>
                    <a:pt x="3167" y="3113"/>
                    <a:pt x="3305" y="3134"/>
                    <a:pt x="3444" y="3134"/>
                  </a:cubicBezTo>
                  <a:cubicBezTo>
                    <a:pt x="3571" y="3134"/>
                    <a:pt x="3710" y="3113"/>
                    <a:pt x="3710" y="3113"/>
                  </a:cubicBezTo>
                  <a:lnTo>
                    <a:pt x="3571" y="3031"/>
                  </a:lnTo>
                  <a:cubicBezTo>
                    <a:pt x="4068" y="3031"/>
                    <a:pt x="4553" y="3285"/>
                    <a:pt x="5143" y="3285"/>
                  </a:cubicBezTo>
                  <a:cubicBezTo>
                    <a:pt x="5212" y="3285"/>
                    <a:pt x="5293" y="3285"/>
                    <a:pt x="5362" y="3271"/>
                  </a:cubicBezTo>
                  <a:lnTo>
                    <a:pt x="5362" y="3196"/>
                  </a:lnTo>
                  <a:cubicBezTo>
                    <a:pt x="5883" y="3196"/>
                    <a:pt x="5547" y="3409"/>
                    <a:pt x="5963" y="3505"/>
                  </a:cubicBezTo>
                  <a:cubicBezTo>
                    <a:pt x="6206" y="3436"/>
                    <a:pt x="6333" y="3436"/>
                    <a:pt x="6333" y="3436"/>
                  </a:cubicBezTo>
                  <a:cubicBezTo>
                    <a:pt x="6195" y="3519"/>
                    <a:pt x="6333" y="3766"/>
                    <a:pt x="6056" y="3849"/>
                  </a:cubicBezTo>
                  <a:cubicBezTo>
                    <a:pt x="6599" y="3766"/>
                    <a:pt x="6472" y="3766"/>
                    <a:pt x="7015" y="3519"/>
                  </a:cubicBezTo>
                  <a:lnTo>
                    <a:pt x="6876" y="3684"/>
                  </a:lnTo>
                  <a:cubicBezTo>
                    <a:pt x="7073" y="3629"/>
                    <a:pt x="7200" y="3567"/>
                    <a:pt x="7350" y="3567"/>
                  </a:cubicBezTo>
                  <a:cubicBezTo>
                    <a:pt x="7420" y="3567"/>
                    <a:pt x="7489" y="3581"/>
                    <a:pt x="7570" y="3601"/>
                  </a:cubicBezTo>
                  <a:cubicBezTo>
                    <a:pt x="7154" y="3601"/>
                    <a:pt x="7292" y="3849"/>
                    <a:pt x="7015" y="3931"/>
                  </a:cubicBezTo>
                  <a:cubicBezTo>
                    <a:pt x="6969" y="4117"/>
                    <a:pt x="7096" y="4151"/>
                    <a:pt x="7246" y="4151"/>
                  </a:cubicBezTo>
                  <a:cubicBezTo>
                    <a:pt x="7316" y="4151"/>
                    <a:pt x="7396" y="4144"/>
                    <a:pt x="7466" y="4144"/>
                  </a:cubicBezTo>
                  <a:cubicBezTo>
                    <a:pt x="7604" y="4144"/>
                    <a:pt x="7662" y="4178"/>
                    <a:pt x="7431" y="4419"/>
                  </a:cubicBezTo>
                  <a:cubicBezTo>
                    <a:pt x="8113" y="4089"/>
                    <a:pt x="7431" y="4013"/>
                    <a:pt x="7709" y="4013"/>
                  </a:cubicBezTo>
                  <a:cubicBezTo>
                    <a:pt x="7709" y="3890"/>
                    <a:pt x="7997" y="3814"/>
                    <a:pt x="8159" y="3814"/>
                  </a:cubicBezTo>
                  <a:cubicBezTo>
                    <a:pt x="8217" y="3814"/>
                    <a:pt x="8252" y="3828"/>
                    <a:pt x="8252" y="3849"/>
                  </a:cubicBezTo>
                  <a:cubicBezTo>
                    <a:pt x="8390" y="3931"/>
                    <a:pt x="7847" y="4501"/>
                    <a:pt x="8113" y="4584"/>
                  </a:cubicBezTo>
                  <a:cubicBezTo>
                    <a:pt x="8113" y="4584"/>
                    <a:pt x="8055" y="4618"/>
                    <a:pt x="8021" y="4618"/>
                  </a:cubicBezTo>
                  <a:cubicBezTo>
                    <a:pt x="7997" y="4618"/>
                    <a:pt x="7974" y="4611"/>
                    <a:pt x="7974" y="4584"/>
                  </a:cubicBezTo>
                  <a:cubicBezTo>
                    <a:pt x="7986" y="4749"/>
                    <a:pt x="8390" y="4584"/>
                    <a:pt x="8252" y="4831"/>
                  </a:cubicBezTo>
                  <a:cubicBezTo>
                    <a:pt x="8390" y="4749"/>
                    <a:pt x="8448" y="4728"/>
                    <a:pt x="8494" y="4728"/>
                  </a:cubicBezTo>
                  <a:cubicBezTo>
                    <a:pt x="8529" y="4728"/>
                    <a:pt x="8552" y="4742"/>
                    <a:pt x="8587" y="4742"/>
                  </a:cubicBezTo>
                  <a:cubicBezTo>
                    <a:pt x="8633" y="4742"/>
                    <a:pt x="8726" y="4714"/>
                    <a:pt x="8945" y="4584"/>
                  </a:cubicBezTo>
                  <a:lnTo>
                    <a:pt x="8529" y="4584"/>
                  </a:lnTo>
                  <a:cubicBezTo>
                    <a:pt x="8714" y="4584"/>
                    <a:pt x="9084" y="4440"/>
                    <a:pt x="9303" y="4440"/>
                  </a:cubicBezTo>
                  <a:cubicBezTo>
                    <a:pt x="9419" y="4440"/>
                    <a:pt x="9488" y="4474"/>
                    <a:pt x="9488" y="4584"/>
                  </a:cubicBezTo>
                  <a:cubicBezTo>
                    <a:pt x="9361" y="4666"/>
                    <a:pt x="9222" y="4666"/>
                    <a:pt x="9084" y="4666"/>
                  </a:cubicBezTo>
                  <a:cubicBezTo>
                    <a:pt x="9014" y="4749"/>
                    <a:pt x="9049" y="4749"/>
                    <a:pt x="9095" y="4749"/>
                  </a:cubicBezTo>
                  <a:cubicBezTo>
                    <a:pt x="9153" y="4749"/>
                    <a:pt x="9222" y="4749"/>
                    <a:pt x="9222" y="4831"/>
                  </a:cubicBezTo>
                  <a:cubicBezTo>
                    <a:pt x="9061" y="4900"/>
                    <a:pt x="8957" y="4921"/>
                    <a:pt x="8887" y="4921"/>
                  </a:cubicBezTo>
                  <a:cubicBezTo>
                    <a:pt x="8726" y="4921"/>
                    <a:pt x="8668" y="4818"/>
                    <a:pt x="8425" y="4818"/>
                  </a:cubicBezTo>
                  <a:cubicBezTo>
                    <a:pt x="8379" y="4818"/>
                    <a:pt x="8321" y="4818"/>
                    <a:pt x="8252" y="4831"/>
                  </a:cubicBezTo>
                  <a:cubicBezTo>
                    <a:pt x="8252" y="4983"/>
                    <a:pt x="8876" y="4845"/>
                    <a:pt x="8460" y="5044"/>
                  </a:cubicBezTo>
                  <a:cubicBezTo>
                    <a:pt x="8575" y="4989"/>
                    <a:pt x="8656" y="4969"/>
                    <a:pt x="8702" y="4969"/>
                  </a:cubicBezTo>
                  <a:cubicBezTo>
                    <a:pt x="8841" y="4969"/>
                    <a:pt x="8760" y="5141"/>
                    <a:pt x="8945" y="5141"/>
                  </a:cubicBezTo>
                  <a:cubicBezTo>
                    <a:pt x="9003" y="5141"/>
                    <a:pt x="9095" y="5120"/>
                    <a:pt x="9222" y="5072"/>
                  </a:cubicBezTo>
                  <a:lnTo>
                    <a:pt x="8945" y="5237"/>
                  </a:lnTo>
                  <a:cubicBezTo>
                    <a:pt x="8945" y="5237"/>
                    <a:pt x="9061" y="5202"/>
                    <a:pt x="9142" y="5202"/>
                  </a:cubicBezTo>
                  <a:cubicBezTo>
                    <a:pt x="9188" y="5202"/>
                    <a:pt x="9222" y="5209"/>
                    <a:pt x="9222" y="5237"/>
                  </a:cubicBezTo>
                  <a:lnTo>
                    <a:pt x="8806" y="5402"/>
                  </a:lnTo>
                  <a:cubicBezTo>
                    <a:pt x="8841" y="5395"/>
                    <a:pt x="8876" y="5388"/>
                    <a:pt x="8899" y="5388"/>
                  </a:cubicBezTo>
                  <a:cubicBezTo>
                    <a:pt x="9153" y="5388"/>
                    <a:pt x="8830" y="5732"/>
                    <a:pt x="9084" y="5732"/>
                  </a:cubicBezTo>
                  <a:cubicBezTo>
                    <a:pt x="8806" y="5567"/>
                    <a:pt x="9361" y="5484"/>
                    <a:pt x="9361" y="5237"/>
                  </a:cubicBezTo>
                  <a:cubicBezTo>
                    <a:pt x="10182" y="5237"/>
                    <a:pt x="8945" y="5814"/>
                    <a:pt x="9361" y="5972"/>
                  </a:cubicBezTo>
                  <a:cubicBezTo>
                    <a:pt x="9361" y="5972"/>
                    <a:pt x="9361" y="5732"/>
                    <a:pt x="9627" y="5732"/>
                  </a:cubicBezTo>
                  <a:cubicBezTo>
                    <a:pt x="9627" y="5814"/>
                    <a:pt x="9627" y="5972"/>
                    <a:pt x="9488" y="6055"/>
                  </a:cubicBezTo>
                  <a:cubicBezTo>
                    <a:pt x="9535" y="6068"/>
                    <a:pt x="9569" y="6075"/>
                    <a:pt x="9592" y="6075"/>
                  </a:cubicBezTo>
                  <a:cubicBezTo>
                    <a:pt x="9777" y="6075"/>
                    <a:pt x="9812" y="5883"/>
                    <a:pt x="10043" y="5814"/>
                  </a:cubicBezTo>
                  <a:cubicBezTo>
                    <a:pt x="9951" y="5890"/>
                    <a:pt x="9951" y="5917"/>
                    <a:pt x="10008" y="5917"/>
                  </a:cubicBezTo>
                  <a:cubicBezTo>
                    <a:pt x="10101" y="5917"/>
                    <a:pt x="10413" y="5814"/>
                    <a:pt x="10598" y="5814"/>
                  </a:cubicBezTo>
                  <a:lnTo>
                    <a:pt x="10320" y="5972"/>
                  </a:lnTo>
                  <a:cubicBezTo>
                    <a:pt x="10320" y="6048"/>
                    <a:pt x="10355" y="6075"/>
                    <a:pt x="10413" y="6075"/>
                  </a:cubicBezTo>
                  <a:cubicBezTo>
                    <a:pt x="10563" y="6075"/>
                    <a:pt x="10829" y="5910"/>
                    <a:pt x="10944" y="5910"/>
                  </a:cubicBezTo>
                  <a:cubicBezTo>
                    <a:pt x="10979" y="5910"/>
                    <a:pt x="11002" y="5931"/>
                    <a:pt x="11002" y="5972"/>
                  </a:cubicBezTo>
                  <a:lnTo>
                    <a:pt x="10459" y="6137"/>
                  </a:lnTo>
                  <a:lnTo>
                    <a:pt x="10736" y="6220"/>
                  </a:lnTo>
                  <a:lnTo>
                    <a:pt x="10320" y="6384"/>
                  </a:lnTo>
                  <a:cubicBezTo>
                    <a:pt x="10424" y="6364"/>
                    <a:pt x="10505" y="6350"/>
                    <a:pt x="10575" y="6350"/>
                  </a:cubicBezTo>
                  <a:cubicBezTo>
                    <a:pt x="10736" y="6350"/>
                    <a:pt x="10736" y="6426"/>
                    <a:pt x="10736" y="6549"/>
                  </a:cubicBezTo>
                  <a:cubicBezTo>
                    <a:pt x="10829" y="6426"/>
                    <a:pt x="11083" y="6350"/>
                    <a:pt x="11256" y="6350"/>
                  </a:cubicBezTo>
                  <a:cubicBezTo>
                    <a:pt x="11326" y="6350"/>
                    <a:pt x="11384" y="6364"/>
                    <a:pt x="11418" y="6384"/>
                  </a:cubicBezTo>
                  <a:cubicBezTo>
                    <a:pt x="11280" y="6467"/>
                    <a:pt x="11141" y="6467"/>
                    <a:pt x="11280" y="6549"/>
                  </a:cubicBezTo>
                  <a:cubicBezTo>
                    <a:pt x="11118" y="6598"/>
                    <a:pt x="10968" y="6639"/>
                    <a:pt x="10910" y="6639"/>
                  </a:cubicBezTo>
                  <a:cubicBezTo>
                    <a:pt x="10875" y="6639"/>
                    <a:pt x="10887" y="6618"/>
                    <a:pt x="11002" y="6549"/>
                  </a:cubicBezTo>
                  <a:lnTo>
                    <a:pt x="10598" y="6632"/>
                  </a:lnTo>
                  <a:cubicBezTo>
                    <a:pt x="10598" y="6790"/>
                    <a:pt x="10875" y="6790"/>
                    <a:pt x="10875" y="6872"/>
                  </a:cubicBezTo>
                  <a:cubicBezTo>
                    <a:pt x="10875" y="6872"/>
                    <a:pt x="10875" y="6790"/>
                    <a:pt x="10875" y="6790"/>
                  </a:cubicBezTo>
                  <a:lnTo>
                    <a:pt x="11557" y="6790"/>
                  </a:lnTo>
                  <a:cubicBezTo>
                    <a:pt x="11557" y="6872"/>
                    <a:pt x="11418" y="6872"/>
                    <a:pt x="11280" y="6872"/>
                  </a:cubicBezTo>
                  <a:lnTo>
                    <a:pt x="11557" y="6872"/>
                  </a:lnTo>
                  <a:cubicBezTo>
                    <a:pt x="11280" y="7037"/>
                    <a:pt x="11002" y="7120"/>
                    <a:pt x="10875" y="7120"/>
                  </a:cubicBezTo>
                  <a:lnTo>
                    <a:pt x="11280" y="7120"/>
                  </a:lnTo>
                  <a:cubicBezTo>
                    <a:pt x="11280" y="7202"/>
                    <a:pt x="11141" y="7367"/>
                    <a:pt x="11002" y="7367"/>
                  </a:cubicBezTo>
                  <a:cubicBezTo>
                    <a:pt x="11002" y="7532"/>
                    <a:pt x="11834" y="7367"/>
                    <a:pt x="11834" y="7608"/>
                  </a:cubicBezTo>
                  <a:lnTo>
                    <a:pt x="11973" y="7608"/>
                  </a:lnTo>
                  <a:cubicBezTo>
                    <a:pt x="12112" y="7773"/>
                    <a:pt x="11834" y="8020"/>
                    <a:pt x="12378" y="8020"/>
                  </a:cubicBezTo>
                  <a:lnTo>
                    <a:pt x="11973" y="8268"/>
                  </a:lnTo>
                  <a:cubicBezTo>
                    <a:pt x="11985" y="8274"/>
                    <a:pt x="11996" y="8274"/>
                    <a:pt x="12008" y="8274"/>
                  </a:cubicBezTo>
                  <a:cubicBezTo>
                    <a:pt x="12135" y="8274"/>
                    <a:pt x="12331" y="8061"/>
                    <a:pt x="12597" y="8061"/>
                  </a:cubicBezTo>
                  <a:cubicBezTo>
                    <a:pt x="12655" y="8061"/>
                    <a:pt x="12724" y="8075"/>
                    <a:pt x="12794" y="8103"/>
                  </a:cubicBezTo>
                  <a:cubicBezTo>
                    <a:pt x="13210" y="8185"/>
                    <a:pt x="12516" y="8268"/>
                    <a:pt x="12378" y="8350"/>
                  </a:cubicBezTo>
                  <a:cubicBezTo>
                    <a:pt x="12470" y="8350"/>
                    <a:pt x="12609" y="8336"/>
                    <a:pt x="12747" y="8336"/>
                  </a:cubicBezTo>
                  <a:cubicBezTo>
                    <a:pt x="13013" y="8336"/>
                    <a:pt x="13256" y="8377"/>
                    <a:pt x="13071" y="8591"/>
                  </a:cubicBezTo>
                  <a:cubicBezTo>
                    <a:pt x="12932" y="8508"/>
                    <a:pt x="12932" y="8508"/>
                    <a:pt x="12932" y="8432"/>
                  </a:cubicBezTo>
                  <a:lnTo>
                    <a:pt x="12655" y="8673"/>
                  </a:lnTo>
                  <a:cubicBezTo>
                    <a:pt x="12562" y="8673"/>
                    <a:pt x="12482" y="8673"/>
                    <a:pt x="12424" y="8666"/>
                  </a:cubicBezTo>
                  <a:cubicBezTo>
                    <a:pt x="12678" y="8707"/>
                    <a:pt x="12666" y="8893"/>
                    <a:pt x="12978" y="8893"/>
                  </a:cubicBezTo>
                  <a:cubicBezTo>
                    <a:pt x="13071" y="8893"/>
                    <a:pt x="13187" y="8879"/>
                    <a:pt x="13348" y="8838"/>
                  </a:cubicBezTo>
                  <a:lnTo>
                    <a:pt x="13210" y="8920"/>
                  </a:lnTo>
                  <a:cubicBezTo>
                    <a:pt x="13106" y="8982"/>
                    <a:pt x="13094" y="9003"/>
                    <a:pt x="13140" y="9003"/>
                  </a:cubicBezTo>
                  <a:cubicBezTo>
                    <a:pt x="13244" y="9003"/>
                    <a:pt x="13556" y="8920"/>
                    <a:pt x="13787" y="8920"/>
                  </a:cubicBezTo>
                  <a:cubicBezTo>
                    <a:pt x="13903" y="8920"/>
                    <a:pt x="13996" y="8941"/>
                    <a:pt x="14030" y="9003"/>
                  </a:cubicBezTo>
                  <a:cubicBezTo>
                    <a:pt x="13891" y="9085"/>
                    <a:pt x="13891" y="9168"/>
                    <a:pt x="13626" y="9168"/>
                  </a:cubicBezTo>
                  <a:lnTo>
                    <a:pt x="14030" y="9250"/>
                  </a:lnTo>
                  <a:cubicBezTo>
                    <a:pt x="14030" y="9250"/>
                    <a:pt x="13972" y="9285"/>
                    <a:pt x="13938" y="9285"/>
                  </a:cubicBezTo>
                  <a:cubicBezTo>
                    <a:pt x="13926" y="9285"/>
                    <a:pt x="13926" y="9285"/>
                    <a:pt x="13915" y="9278"/>
                  </a:cubicBezTo>
                  <a:lnTo>
                    <a:pt x="14030" y="9491"/>
                  </a:lnTo>
                  <a:cubicBezTo>
                    <a:pt x="14100" y="9450"/>
                    <a:pt x="14238" y="9429"/>
                    <a:pt x="14377" y="9429"/>
                  </a:cubicBezTo>
                  <a:cubicBezTo>
                    <a:pt x="14516" y="9429"/>
                    <a:pt x="14654" y="9450"/>
                    <a:pt x="14724" y="9491"/>
                  </a:cubicBezTo>
                  <a:cubicBezTo>
                    <a:pt x="14677" y="9518"/>
                    <a:pt x="14643" y="9532"/>
                    <a:pt x="14620" y="9532"/>
                  </a:cubicBezTo>
                  <a:cubicBezTo>
                    <a:pt x="14573" y="9532"/>
                    <a:pt x="14539" y="9491"/>
                    <a:pt x="14446" y="9491"/>
                  </a:cubicBezTo>
                  <a:lnTo>
                    <a:pt x="14724" y="9573"/>
                  </a:lnTo>
                  <a:cubicBezTo>
                    <a:pt x="14585" y="9615"/>
                    <a:pt x="14446" y="9635"/>
                    <a:pt x="14342" y="9635"/>
                  </a:cubicBezTo>
                  <a:cubicBezTo>
                    <a:pt x="14238" y="9635"/>
                    <a:pt x="14169" y="9615"/>
                    <a:pt x="14169" y="9573"/>
                  </a:cubicBezTo>
                  <a:cubicBezTo>
                    <a:pt x="13695" y="9779"/>
                    <a:pt x="13764" y="9779"/>
                    <a:pt x="13891" y="9779"/>
                  </a:cubicBezTo>
                  <a:cubicBezTo>
                    <a:pt x="14030" y="9779"/>
                    <a:pt x="14238" y="9779"/>
                    <a:pt x="14030" y="9986"/>
                  </a:cubicBezTo>
                  <a:lnTo>
                    <a:pt x="13891" y="9903"/>
                  </a:lnTo>
                  <a:cubicBezTo>
                    <a:pt x="13348" y="10151"/>
                    <a:pt x="13626" y="10151"/>
                    <a:pt x="13348" y="10391"/>
                  </a:cubicBezTo>
                  <a:cubicBezTo>
                    <a:pt x="13475" y="10315"/>
                    <a:pt x="13938" y="9972"/>
                    <a:pt x="14331" y="9972"/>
                  </a:cubicBezTo>
                  <a:cubicBezTo>
                    <a:pt x="14377" y="9972"/>
                    <a:pt x="14412" y="9979"/>
                    <a:pt x="14446" y="9986"/>
                  </a:cubicBezTo>
                  <a:cubicBezTo>
                    <a:pt x="14308" y="9986"/>
                    <a:pt x="14308" y="10068"/>
                    <a:pt x="14585" y="10068"/>
                  </a:cubicBezTo>
                  <a:cubicBezTo>
                    <a:pt x="14169" y="10151"/>
                    <a:pt x="14308" y="10226"/>
                    <a:pt x="14446" y="10309"/>
                  </a:cubicBezTo>
                  <a:lnTo>
                    <a:pt x="13891" y="10391"/>
                  </a:lnTo>
                  <a:cubicBezTo>
                    <a:pt x="13984" y="10419"/>
                    <a:pt x="14076" y="10432"/>
                    <a:pt x="14169" y="10432"/>
                  </a:cubicBezTo>
                  <a:cubicBezTo>
                    <a:pt x="14354" y="10432"/>
                    <a:pt x="14539" y="10391"/>
                    <a:pt x="14724" y="10391"/>
                  </a:cubicBezTo>
                  <a:cubicBezTo>
                    <a:pt x="14724" y="10474"/>
                    <a:pt x="14308" y="10638"/>
                    <a:pt x="14030" y="10721"/>
                  </a:cubicBezTo>
                  <a:cubicBezTo>
                    <a:pt x="14030" y="10748"/>
                    <a:pt x="14053" y="10762"/>
                    <a:pt x="14076" y="10762"/>
                  </a:cubicBezTo>
                  <a:cubicBezTo>
                    <a:pt x="14180" y="10762"/>
                    <a:pt x="14458" y="10597"/>
                    <a:pt x="14620" y="10597"/>
                  </a:cubicBezTo>
                  <a:cubicBezTo>
                    <a:pt x="14666" y="10597"/>
                    <a:pt x="14700" y="10611"/>
                    <a:pt x="14724" y="10638"/>
                  </a:cubicBezTo>
                  <a:cubicBezTo>
                    <a:pt x="14724" y="10803"/>
                    <a:pt x="15001" y="10803"/>
                    <a:pt x="15405" y="10968"/>
                  </a:cubicBezTo>
                  <a:cubicBezTo>
                    <a:pt x="15336" y="11010"/>
                    <a:pt x="15244" y="11010"/>
                    <a:pt x="15140" y="11010"/>
                  </a:cubicBezTo>
                  <a:cubicBezTo>
                    <a:pt x="15036" y="11010"/>
                    <a:pt x="14932" y="11010"/>
                    <a:pt x="14862" y="11051"/>
                  </a:cubicBezTo>
                  <a:lnTo>
                    <a:pt x="15405" y="11051"/>
                  </a:lnTo>
                  <a:cubicBezTo>
                    <a:pt x="15405" y="11051"/>
                    <a:pt x="15278" y="11126"/>
                    <a:pt x="15140" y="11126"/>
                  </a:cubicBezTo>
                  <a:cubicBezTo>
                    <a:pt x="15313" y="11126"/>
                    <a:pt x="15498" y="11092"/>
                    <a:pt x="15648" y="11092"/>
                  </a:cubicBezTo>
                  <a:cubicBezTo>
                    <a:pt x="15717" y="11092"/>
                    <a:pt x="15775" y="11099"/>
                    <a:pt x="15822" y="11126"/>
                  </a:cubicBezTo>
                  <a:cubicBezTo>
                    <a:pt x="15868" y="11126"/>
                    <a:pt x="15902" y="11120"/>
                    <a:pt x="15926" y="11120"/>
                  </a:cubicBezTo>
                  <a:cubicBezTo>
                    <a:pt x="16191" y="11120"/>
                    <a:pt x="15186" y="11539"/>
                    <a:pt x="15822" y="11539"/>
                  </a:cubicBezTo>
                  <a:cubicBezTo>
                    <a:pt x="15752" y="11580"/>
                    <a:pt x="15683" y="11580"/>
                    <a:pt x="15602" y="11580"/>
                  </a:cubicBezTo>
                  <a:cubicBezTo>
                    <a:pt x="15509" y="11580"/>
                    <a:pt x="15405" y="11580"/>
                    <a:pt x="15278" y="11621"/>
                  </a:cubicBezTo>
                  <a:cubicBezTo>
                    <a:pt x="15822" y="11704"/>
                    <a:pt x="15683" y="11704"/>
                    <a:pt x="16376" y="11786"/>
                  </a:cubicBezTo>
                  <a:lnTo>
                    <a:pt x="16099" y="12027"/>
                  </a:lnTo>
                  <a:cubicBezTo>
                    <a:pt x="16261" y="11931"/>
                    <a:pt x="16515" y="11896"/>
                    <a:pt x="16781" y="11896"/>
                  </a:cubicBezTo>
                  <a:cubicBezTo>
                    <a:pt x="16966" y="11896"/>
                    <a:pt x="17162" y="11917"/>
                    <a:pt x="17335" y="11944"/>
                  </a:cubicBezTo>
                  <a:cubicBezTo>
                    <a:pt x="17474" y="11869"/>
                    <a:pt x="17752" y="11869"/>
                    <a:pt x="17752" y="11786"/>
                  </a:cubicBezTo>
                  <a:lnTo>
                    <a:pt x="18168" y="11944"/>
                  </a:lnTo>
                  <a:lnTo>
                    <a:pt x="17613" y="11944"/>
                  </a:lnTo>
                  <a:lnTo>
                    <a:pt x="17752" y="12027"/>
                  </a:lnTo>
                  <a:cubicBezTo>
                    <a:pt x="17613" y="12109"/>
                    <a:pt x="17335" y="12109"/>
                    <a:pt x="16919" y="12109"/>
                  </a:cubicBezTo>
                  <a:lnTo>
                    <a:pt x="17197" y="11944"/>
                  </a:lnTo>
                  <a:cubicBezTo>
                    <a:pt x="16919" y="11944"/>
                    <a:pt x="16515" y="12027"/>
                    <a:pt x="16238" y="12027"/>
                  </a:cubicBezTo>
                  <a:cubicBezTo>
                    <a:pt x="16376" y="12027"/>
                    <a:pt x="16376" y="12109"/>
                    <a:pt x="16376" y="12109"/>
                  </a:cubicBezTo>
                  <a:lnTo>
                    <a:pt x="15822" y="12274"/>
                  </a:lnTo>
                  <a:lnTo>
                    <a:pt x="16099" y="12274"/>
                  </a:lnTo>
                  <a:lnTo>
                    <a:pt x="15822" y="12522"/>
                  </a:lnTo>
                  <a:cubicBezTo>
                    <a:pt x="16515" y="12604"/>
                    <a:pt x="17474" y="12686"/>
                    <a:pt x="17752" y="12927"/>
                  </a:cubicBezTo>
                  <a:cubicBezTo>
                    <a:pt x="17335" y="12927"/>
                    <a:pt x="17058" y="13009"/>
                    <a:pt x="16654" y="13009"/>
                  </a:cubicBezTo>
                  <a:cubicBezTo>
                    <a:pt x="17058" y="12927"/>
                    <a:pt x="16238" y="12845"/>
                    <a:pt x="16376" y="12686"/>
                  </a:cubicBezTo>
                  <a:cubicBezTo>
                    <a:pt x="16238" y="12769"/>
                    <a:pt x="16099" y="12769"/>
                    <a:pt x="15960" y="12769"/>
                  </a:cubicBezTo>
                  <a:lnTo>
                    <a:pt x="16515" y="13009"/>
                  </a:lnTo>
                  <a:cubicBezTo>
                    <a:pt x="16099" y="13009"/>
                    <a:pt x="16238" y="13092"/>
                    <a:pt x="16099" y="13174"/>
                  </a:cubicBezTo>
                  <a:cubicBezTo>
                    <a:pt x="16295" y="13133"/>
                    <a:pt x="16434" y="13119"/>
                    <a:pt x="16526" y="13119"/>
                  </a:cubicBezTo>
                  <a:cubicBezTo>
                    <a:pt x="16827" y="13119"/>
                    <a:pt x="16711" y="13278"/>
                    <a:pt x="16919" y="13339"/>
                  </a:cubicBezTo>
                  <a:cubicBezTo>
                    <a:pt x="16815" y="13374"/>
                    <a:pt x="16700" y="13394"/>
                    <a:pt x="16607" y="13394"/>
                  </a:cubicBezTo>
                  <a:cubicBezTo>
                    <a:pt x="16492" y="13394"/>
                    <a:pt x="16434" y="13353"/>
                    <a:pt x="16515" y="13257"/>
                  </a:cubicBezTo>
                  <a:cubicBezTo>
                    <a:pt x="15822" y="13504"/>
                    <a:pt x="17474" y="13339"/>
                    <a:pt x="16931" y="13587"/>
                  </a:cubicBezTo>
                  <a:cubicBezTo>
                    <a:pt x="16919" y="13580"/>
                    <a:pt x="16919" y="13580"/>
                    <a:pt x="16919" y="13580"/>
                  </a:cubicBezTo>
                  <a:cubicBezTo>
                    <a:pt x="16919" y="13580"/>
                    <a:pt x="16919" y="13580"/>
                    <a:pt x="16919" y="13587"/>
                  </a:cubicBezTo>
                  <a:cubicBezTo>
                    <a:pt x="16919" y="13587"/>
                    <a:pt x="16919" y="13587"/>
                    <a:pt x="16931" y="13587"/>
                  </a:cubicBezTo>
                  <a:cubicBezTo>
                    <a:pt x="16977" y="13662"/>
                    <a:pt x="16850" y="13745"/>
                    <a:pt x="16654" y="13745"/>
                  </a:cubicBezTo>
                  <a:cubicBezTo>
                    <a:pt x="16654" y="13910"/>
                    <a:pt x="16781" y="14322"/>
                    <a:pt x="17474" y="14322"/>
                  </a:cubicBezTo>
                  <a:cubicBezTo>
                    <a:pt x="17474" y="14322"/>
                    <a:pt x="16654" y="14322"/>
                    <a:pt x="16515" y="14405"/>
                  </a:cubicBezTo>
                  <a:lnTo>
                    <a:pt x="18988" y="14563"/>
                  </a:lnTo>
                  <a:cubicBezTo>
                    <a:pt x="18468" y="14563"/>
                    <a:pt x="17567" y="14707"/>
                    <a:pt x="16977" y="14707"/>
                  </a:cubicBezTo>
                  <a:cubicBezTo>
                    <a:pt x="16781" y="14707"/>
                    <a:pt x="16619" y="14686"/>
                    <a:pt x="16515" y="14645"/>
                  </a:cubicBezTo>
                  <a:cubicBezTo>
                    <a:pt x="16515" y="14728"/>
                    <a:pt x="16376" y="14810"/>
                    <a:pt x="16654" y="14893"/>
                  </a:cubicBezTo>
                  <a:cubicBezTo>
                    <a:pt x="16654" y="14838"/>
                    <a:pt x="17058" y="14776"/>
                    <a:pt x="17347" y="14776"/>
                  </a:cubicBezTo>
                  <a:cubicBezTo>
                    <a:pt x="17474" y="14776"/>
                    <a:pt x="17567" y="14789"/>
                    <a:pt x="17613" y="14810"/>
                  </a:cubicBezTo>
                  <a:cubicBezTo>
                    <a:pt x="16919" y="14975"/>
                    <a:pt x="17197" y="14893"/>
                    <a:pt x="16654" y="15057"/>
                  </a:cubicBezTo>
                  <a:cubicBezTo>
                    <a:pt x="16781" y="15057"/>
                    <a:pt x="17752" y="15057"/>
                    <a:pt x="17752" y="15140"/>
                  </a:cubicBezTo>
                  <a:lnTo>
                    <a:pt x="16654" y="15140"/>
                  </a:lnTo>
                  <a:lnTo>
                    <a:pt x="17532" y="15271"/>
                  </a:lnTo>
                  <a:cubicBezTo>
                    <a:pt x="17509" y="15271"/>
                    <a:pt x="17474" y="15271"/>
                    <a:pt x="17451" y="15271"/>
                  </a:cubicBezTo>
                  <a:cubicBezTo>
                    <a:pt x="17174" y="15271"/>
                    <a:pt x="16839" y="15325"/>
                    <a:pt x="16654" y="15387"/>
                  </a:cubicBezTo>
                  <a:cubicBezTo>
                    <a:pt x="16781" y="15387"/>
                    <a:pt x="16654" y="15545"/>
                    <a:pt x="16781" y="15628"/>
                  </a:cubicBezTo>
                  <a:lnTo>
                    <a:pt x="16919" y="15545"/>
                  </a:lnTo>
                  <a:cubicBezTo>
                    <a:pt x="16919" y="15710"/>
                    <a:pt x="18295" y="15710"/>
                    <a:pt x="18295" y="15958"/>
                  </a:cubicBezTo>
                  <a:cubicBezTo>
                    <a:pt x="18191" y="15923"/>
                    <a:pt x="17960" y="15903"/>
                    <a:pt x="17717" y="15903"/>
                  </a:cubicBezTo>
                  <a:cubicBezTo>
                    <a:pt x="17370" y="15903"/>
                    <a:pt x="17000" y="15944"/>
                    <a:pt x="16919" y="16040"/>
                  </a:cubicBezTo>
                  <a:cubicBezTo>
                    <a:pt x="17474" y="16040"/>
                    <a:pt x="19265" y="16205"/>
                    <a:pt x="19682" y="16363"/>
                  </a:cubicBezTo>
                  <a:lnTo>
                    <a:pt x="19404" y="16446"/>
                  </a:lnTo>
                  <a:lnTo>
                    <a:pt x="19682" y="16611"/>
                  </a:lnTo>
                  <a:cubicBezTo>
                    <a:pt x="18988" y="16528"/>
                    <a:pt x="17474" y="16288"/>
                    <a:pt x="16781" y="16123"/>
                  </a:cubicBezTo>
                  <a:cubicBezTo>
                    <a:pt x="16654" y="16205"/>
                    <a:pt x="16515" y="16123"/>
                    <a:pt x="16515" y="16288"/>
                  </a:cubicBezTo>
                  <a:cubicBezTo>
                    <a:pt x="16457" y="16301"/>
                    <a:pt x="16411" y="16308"/>
                    <a:pt x="16365" y="16308"/>
                  </a:cubicBezTo>
                  <a:cubicBezTo>
                    <a:pt x="16191" y="16308"/>
                    <a:pt x="16099" y="16205"/>
                    <a:pt x="16099" y="16205"/>
                  </a:cubicBezTo>
                  <a:lnTo>
                    <a:pt x="15960" y="16446"/>
                  </a:lnTo>
                  <a:cubicBezTo>
                    <a:pt x="16515" y="16446"/>
                    <a:pt x="16515" y="16693"/>
                    <a:pt x="16919" y="16693"/>
                  </a:cubicBezTo>
                  <a:lnTo>
                    <a:pt x="16376" y="16363"/>
                  </a:lnTo>
                  <a:cubicBezTo>
                    <a:pt x="16919" y="16363"/>
                    <a:pt x="18029" y="16528"/>
                    <a:pt x="17890" y="16776"/>
                  </a:cubicBezTo>
                  <a:cubicBezTo>
                    <a:pt x="17613" y="16776"/>
                    <a:pt x="16919" y="16693"/>
                    <a:pt x="16654" y="16693"/>
                  </a:cubicBezTo>
                  <a:cubicBezTo>
                    <a:pt x="16919" y="16776"/>
                    <a:pt x="17058" y="16941"/>
                    <a:pt x="16919" y="16941"/>
                  </a:cubicBezTo>
                  <a:lnTo>
                    <a:pt x="16654" y="16858"/>
                  </a:lnTo>
                  <a:cubicBezTo>
                    <a:pt x="16376" y="16941"/>
                    <a:pt x="17335" y="17023"/>
                    <a:pt x="16781" y="17181"/>
                  </a:cubicBezTo>
                  <a:cubicBezTo>
                    <a:pt x="16781" y="17264"/>
                    <a:pt x="16099" y="17346"/>
                    <a:pt x="16515" y="17346"/>
                  </a:cubicBezTo>
                  <a:cubicBezTo>
                    <a:pt x="16781" y="17305"/>
                    <a:pt x="17439" y="17284"/>
                    <a:pt x="18075" y="17284"/>
                  </a:cubicBezTo>
                  <a:cubicBezTo>
                    <a:pt x="18711" y="17284"/>
                    <a:pt x="19335" y="17305"/>
                    <a:pt x="19543" y="17346"/>
                  </a:cubicBezTo>
                  <a:cubicBezTo>
                    <a:pt x="19543" y="17346"/>
                    <a:pt x="18988" y="17593"/>
                    <a:pt x="18572" y="17676"/>
                  </a:cubicBezTo>
                  <a:cubicBezTo>
                    <a:pt x="18514" y="17690"/>
                    <a:pt x="18445" y="17690"/>
                    <a:pt x="18376" y="17690"/>
                  </a:cubicBezTo>
                  <a:cubicBezTo>
                    <a:pt x="18040" y="17690"/>
                    <a:pt x="17601" y="17580"/>
                    <a:pt x="17255" y="17580"/>
                  </a:cubicBezTo>
                  <a:cubicBezTo>
                    <a:pt x="17185" y="17580"/>
                    <a:pt x="17127" y="17580"/>
                    <a:pt x="17058" y="17593"/>
                  </a:cubicBezTo>
                  <a:cubicBezTo>
                    <a:pt x="17197" y="17593"/>
                    <a:pt x="17335" y="17593"/>
                    <a:pt x="17335" y="17676"/>
                  </a:cubicBezTo>
                  <a:cubicBezTo>
                    <a:pt x="17335" y="17676"/>
                    <a:pt x="17231" y="17655"/>
                    <a:pt x="17151" y="17655"/>
                  </a:cubicBezTo>
                  <a:cubicBezTo>
                    <a:pt x="17058" y="17655"/>
                    <a:pt x="16989" y="17676"/>
                    <a:pt x="17058" y="17758"/>
                  </a:cubicBezTo>
                  <a:cubicBezTo>
                    <a:pt x="17428" y="17758"/>
                    <a:pt x="17243" y="17827"/>
                    <a:pt x="17243" y="17827"/>
                  </a:cubicBezTo>
                  <a:cubicBezTo>
                    <a:pt x="17243" y="17827"/>
                    <a:pt x="17289" y="17813"/>
                    <a:pt x="17474" y="17758"/>
                  </a:cubicBezTo>
                  <a:cubicBezTo>
                    <a:pt x="17613" y="17923"/>
                    <a:pt x="17335" y="17923"/>
                    <a:pt x="17335" y="18006"/>
                  </a:cubicBezTo>
                  <a:cubicBezTo>
                    <a:pt x="17752" y="18006"/>
                    <a:pt x="18572" y="18164"/>
                    <a:pt x="18849" y="18329"/>
                  </a:cubicBezTo>
                  <a:lnTo>
                    <a:pt x="18433" y="18329"/>
                  </a:lnTo>
                  <a:cubicBezTo>
                    <a:pt x="18295" y="18576"/>
                    <a:pt x="18029" y="18659"/>
                    <a:pt x="18029" y="18906"/>
                  </a:cubicBezTo>
                  <a:cubicBezTo>
                    <a:pt x="17936" y="18906"/>
                    <a:pt x="17844" y="18940"/>
                    <a:pt x="17705" y="18940"/>
                  </a:cubicBezTo>
                  <a:cubicBezTo>
                    <a:pt x="17648" y="18940"/>
                    <a:pt x="17567" y="18927"/>
                    <a:pt x="17474" y="18906"/>
                  </a:cubicBezTo>
                  <a:cubicBezTo>
                    <a:pt x="17474" y="18940"/>
                    <a:pt x="17543" y="18961"/>
                    <a:pt x="17613" y="18982"/>
                  </a:cubicBezTo>
                  <a:cubicBezTo>
                    <a:pt x="18295" y="18982"/>
                    <a:pt x="18988" y="19229"/>
                    <a:pt x="19265" y="19476"/>
                  </a:cubicBezTo>
                  <a:cubicBezTo>
                    <a:pt x="19312" y="19538"/>
                    <a:pt x="19265" y="19552"/>
                    <a:pt x="19208" y="19552"/>
                  </a:cubicBezTo>
                  <a:cubicBezTo>
                    <a:pt x="19127" y="19552"/>
                    <a:pt x="19023" y="19531"/>
                    <a:pt x="18988" y="19531"/>
                  </a:cubicBezTo>
                  <a:cubicBezTo>
                    <a:pt x="18965" y="19531"/>
                    <a:pt x="18953" y="19538"/>
                    <a:pt x="18988" y="19559"/>
                  </a:cubicBezTo>
                  <a:cubicBezTo>
                    <a:pt x="18711" y="19882"/>
                    <a:pt x="20086" y="19882"/>
                    <a:pt x="19543" y="20129"/>
                  </a:cubicBezTo>
                  <a:cubicBezTo>
                    <a:pt x="19404" y="20157"/>
                    <a:pt x="19265" y="20164"/>
                    <a:pt x="19127" y="20164"/>
                  </a:cubicBezTo>
                  <a:cubicBezTo>
                    <a:pt x="18849" y="20164"/>
                    <a:pt x="18572" y="20129"/>
                    <a:pt x="18295" y="20129"/>
                  </a:cubicBezTo>
                  <a:cubicBezTo>
                    <a:pt x="18168" y="19964"/>
                    <a:pt x="18711" y="19882"/>
                    <a:pt x="18711" y="19799"/>
                  </a:cubicBezTo>
                  <a:lnTo>
                    <a:pt x="18433" y="19882"/>
                  </a:lnTo>
                  <a:cubicBezTo>
                    <a:pt x="18318" y="19882"/>
                    <a:pt x="18202" y="19772"/>
                    <a:pt x="18248" y="19731"/>
                  </a:cubicBezTo>
                  <a:cubicBezTo>
                    <a:pt x="17913" y="19841"/>
                    <a:pt x="18144" y="20301"/>
                    <a:pt x="17752" y="20542"/>
                  </a:cubicBezTo>
                  <a:cubicBezTo>
                    <a:pt x="17890" y="20542"/>
                    <a:pt x="18029" y="20624"/>
                    <a:pt x="18168" y="20624"/>
                  </a:cubicBezTo>
                  <a:lnTo>
                    <a:pt x="18168" y="20542"/>
                  </a:lnTo>
                  <a:cubicBezTo>
                    <a:pt x="18202" y="20528"/>
                    <a:pt x="18237" y="20521"/>
                    <a:pt x="18272" y="20521"/>
                  </a:cubicBezTo>
                  <a:cubicBezTo>
                    <a:pt x="18445" y="20521"/>
                    <a:pt x="18572" y="20638"/>
                    <a:pt x="18734" y="20638"/>
                  </a:cubicBezTo>
                  <a:cubicBezTo>
                    <a:pt x="18769" y="20638"/>
                    <a:pt x="18815" y="20631"/>
                    <a:pt x="18849" y="20624"/>
                  </a:cubicBezTo>
                  <a:cubicBezTo>
                    <a:pt x="18988" y="20782"/>
                    <a:pt x="19404" y="20947"/>
                    <a:pt x="19127" y="21030"/>
                  </a:cubicBezTo>
                  <a:lnTo>
                    <a:pt x="18630" y="21030"/>
                  </a:lnTo>
                  <a:cubicBezTo>
                    <a:pt x="18468" y="21085"/>
                    <a:pt x="18341" y="21140"/>
                    <a:pt x="18711" y="21195"/>
                  </a:cubicBezTo>
                  <a:lnTo>
                    <a:pt x="19127" y="21112"/>
                  </a:lnTo>
                  <a:cubicBezTo>
                    <a:pt x="19404" y="21277"/>
                    <a:pt x="19809" y="21442"/>
                    <a:pt x="19682" y="21600"/>
                  </a:cubicBezTo>
                  <a:cubicBezTo>
                    <a:pt x="20225" y="21600"/>
                    <a:pt x="19682" y="21524"/>
                    <a:pt x="20225" y="21524"/>
                  </a:cubicBezTo>
                  <a:cubicBezTo>
                    <a:pt x="19508" y="21524"/>
                    <a:pt x="20144" y="21208"/>
                    <a:pt x="19774" y="21188"/>
                  </a:cubicBezTo>
                  <a:cubicBezTo>
                    <a:pt x="20132" y="21146"/>
                    <a:pt x="19913" y="21016"/>
                    <a:pt x="20502" y="20947"/>
                  </a:cubicBezTo>
                  <a:cubicBezTo>
                    <a:pt x="20433" y="20947"/>
                    <a:pt x="20329" y="20968"/>
                    <a:pt x="20259" y="20968"/>
                  </a:cubicBezTo>
                  <a:cubicBezTo>
                    <a:pt x="20190" y="20968"/>
                    <a:pt x="20155" y="20947"/>
                    <a:pt x="20225" y="20865"/>
                  </a:cubicBezTo>
                  <a:lnTo>
                    <a:pt x="19809" y="20865"/>
                  </a:lnTo>
                  <a:cubicBezTo>
                    <a:pt x="19404" y="20782"/>
                    <a:pt x="19543" y="20624"/>
                    <a:pt x="19265" y="20542"/>
                  </a:cubicBezTo>
                  <a:cubicBezTo>
                    <a:pt x="19312" y="20514"/>
                    <a:pt x="19358" y="20500"/>
                    <a:pt x="19404" y="20500"/>
                  </a:cubicBezTo>
                  <a:cubicBezTo>
                    <a:pt x="19497" y="20500"/>
                    <a:pt x="19589" y="20542"/>
                    <a:pt x="19682" y="20542"/>
                  </a:cubicBezTo>
                  <a:lnTo>
                    <a:pt x="19404" y="20459"/>
                  </a:lnTo>
                  <a:cubicBezTo>
                    <a:pt x="19682" y="20459"/>
                    <a:pt x="19890" y="20384"/>
                    <a:pt x="20040" y="20384"/>
                  </a:cubicBezTo>
                  <a:cubicBezTo>
                    <a:pt x="20121" y="20384"/>
                    <a:pt x="20178" y="20404"/>
                    <a:pt x="20225" y="20459"/>
                  </a:cubicBezTo>
                  <a:lnTo>
                    <a:pt x="20225" y="20294"/>
                  </a:lnTo>
                  <a:cubicBezTo>
                    <a:pt x="20502" y="20212"/>
                    <a:pt x="20641" y="20129"/>
                    <a:pt x="20502" y="20047"/>
                  </a:cubicBezTo>
                  <a:cubicBezTo>
                    <a:pt x="20641" y="19964"/>
                    <a:pt x="20086" y="19882"/>
                    <a:pt x="20363" y="19882"/>
                  </a:cubicBezTo>
                  <a:lnTo>
                    <a:pt x="20225" y="19641"/>
                  </a:lnTo>
                  <a:lnTo>
                    <a:pt x="20363" y="19641"/>
                  </a:lnTo>
                  <a:cubicBezTo>
                    <a:pt x="20363" y="19476"/>
                    <a:pt x="19809" y="19147"/>
                    <a:pt x="20502" y="18906"/>
                  </a:cubicBezTo>
                  <a:cubicBezTo>
                    <a:pt x="20363" y="18824"/>
                    <a:pt x="20363" y="18741"/>
                    <a:pt x="20502" y="18659"/>
                  </a:cubicBezTo>
                  <a:lnTo>
                    <a:pt x="20779" y="18659"/>
                  </a:lnTo>
                  <a:cubicBezTo>
                    <a:pt x="20641" y="18494"/>
                    <a:pt x="21057" y="18329"/>
                    <a:pt x="20779" y="18246"/>
                  </a:cubicBezTo>
                  <a:cubicBezTo>
                    <a:pt x="21600" y="18164"/>
                    <a:pt x="20918" y="17758"/>
                    <a:pt x="21057" y="17593"/>
                  </a:cubicBezTo>
                  <a:lnTo>
                    <a:pt x="20641" y="17593"/>
                  </a:lnTo>
                  <a:cubicBezTo>
                    <a:pt x="20779" y="17428"/>
                    <a:pt x="20641" y="17346"/>
                    <a:pt x="20363" y="17181"/>
                  </a:cubicBezTo>
                  <a:lnTo>
                    <a:pt x="20086" y="17181"/>
                  </a:lnTo>
                  <a:cubicBezTo>
                    <a:pt x="19682" y="17023"/>
                    <a:pt x="20363" y="16858"/>
                    <a:pt x="20225" y="16611"/>
                  </a:cubicBezTo>
                  <a:cubicBezTo>
                    <a:pt x="20502" y="16611"/>
                    <a:pt x="20363" y="16693"/>
                    <a:pt x="20363" y="16776"/>
                  </a:cubicBezTo>
                  <a:cubicBezTo>
                    <a:pt x="21184" y="16446"/>
                    <a:pt x="19682" y="16205"/>
                    <a:pt x="20363" y="15958"/>
                  </a:cubicBezTo>
                  <a:cubicBezTo>
                    <a:pt x="20225" y="15958"/>
                    <a:pt x="20225" y="15875"/>
                    <a:pt x="20363" y="15875"/>
                  </a:cubicBezTo>
                  <a:cubicBezTo>
                    <a:pt x="20363" y="15793"/>
                    <a:pt x="20491" y="15793"/>
                    <a:pt x="20502" y="15717"/>
                  </a:cubicBezTo>
                  <a:cubicBezTo>
                    <a:pt x="20491" y="15793"/>
                    <a:pt x="20363" y="15793"/>
                    <a:pt x="20363" y="15793"/>
                  </a:cubicBezTo>
                  <a:cubicBezTo>
                    <a:pt x="20363" y="15793"/>
                    <a:pt x="20225" y="15710"/>
                    <a:pt x="20225" y="15628"/>
                  </a:cubicBezTo>
                  <a:lnTo>
                    <a:pt x="20641" y="15628"/>
                  </a:lnTo>
                  <a:cubicBezTo>
                    <a:pt x="20710" y="15587"/>
                    <a:pt x="20641" y="15566"/>
                    <a:pt x="20514" y="15566"/>
                  </a:cubicBezTo>
                  <a:cubicBezTo>
                    <a:pt x="20398" y="15566"/>
                    <a:pt x="20225" y="15587"/>
                    <a:pt x="20086" y="15628"/>
                  </a:cubicBezTo>
                  <a:cubicBezTo>
                    <a:pt x="19947" y="15545"/>
                    <a:pt x="19947" y="15545"/>
                    <a:pt x="19809" y="15545"/>
                  </a:cubicBezTo>
                  <a:cubicBezTo>
                    <a:pt x="20502" y="15463"/>
                    <a:pt x="19543" y="15387"/>
                    <a:pt x="20225" y="15305"/>
                  </a:cubicBezTo>
                  <a:cubicBezTo>
                    <a:pt x="19947" y="15222"/>
                    <a:pt x="19947" y="14975"/>
                    <a:pt x="19265" y="14975"/>
                  </a:cubicBezTo>
                  <a:cubicBezTo>
                    <a:pt x="19265" y="14975"/>
                    <a:pt x="19323" y="14941"/>
                    <a:pt x="19370" y="14941"/>
                  </a:cubicBezTo>
                  <a:cubicBezTo>
                    <a:pt x="19381" y="14941"/>
                    <a:pt x="19404" y="14948"/>
                    <a:pt x="19404" y="14975"/>
                  </a:cubicBezTo>
                  <a:cubicBezTo>
                    <a:pt x="19404" y="14893"/>
                    <a:pt x="19543" y="14810"/>
                    <a:pt x="19265" y="14728"/>
                  </a:cubicBezTo>
                  <a:lnTo>
                    <a:pt x="19809" y="14728"/>
                  </a:lnTo>
                  <a:lnTo>
                    <a:pt x="19127" y="14563"/>
                  </a:lnTo>
                  <a:cubicBezTo>
                    <a:pt x="19323" y="14508"/>
                    <a:pt x="19450" y="14453"/>
                    <a:pt x="19647" y="14453"/>
                  </a:cubicBezTo>
                  <a:cubicBezTo>
                    <a:pt x="19728" y="14453"/>
                    <a:pt x="19832" y="14460"/>
                    <a:pt x="19947" y="14487"/>
                  </a:cubicBezTo>
                  <a:cubicBezTo>
                    <a:pt x="19265" y="14322"/>
                    <a:pt x="19682" y="14322"/>
                    <a:pt x="18988" y="14157"/>
                  </a:cubicBezTo>
                  <a:lnTo>
                    <a:pt x="19404" y="14157"/>
                  </a:lnTo>
                  <a:cubicBezTo>
                    <a:pt x="19404" y="14075"/>
                    <a:pt x="18849" y="13992"/>
                    <a:pt x="19127" y="13910"/>
                  </a:cubicBezTo>
                  <a:cubicBezTo>
                    <a:pt x="19682" y="13745"/>
                    <a:pt x="19127" y="13174"/>
                    <a:pt x="19543" y="12769"/>
                  </a:cubicBezTo>
                  <a:cubicBezTo>
                    <a:pt x="19370" y="12796"/>
                    <a:pt x="19277" y="12803"/>
                    <a:pt x="19231" y="12803"/>
                  </a:cubicBezTo>
                  <a:cubicBezTo>
                    <a:pt x="19011" y="12803"/>
                    <a:pt x="19635" y="12590"/>
                    <a:pt x="19300" y="12590"/>
                  </a:cubicBezTo>
                  <a:cubicBezTo>
                    <a:pt x="19254" y="12590"/>
                    <a:pt x="19196" y="12597"/>
                    <a:pt x="19127" y="12604"/>
                  </a:cubicBezTo>
                  <a:cubicBezTo>
                    <a:pt x="19323" y="12542"/>
                    <a:pt x="19450" y="12487"/>
                    <a:pt x="19554" y="12487"/>
                  </a:cubicBezTo>
                  <a:cubicBezTo>
                    <a:pt x="19601" y="12487"/>
                    <a:pt x="19635" y="12494"/>
                    <a:pt x="19682" y="12522"/>
                  </a:cubicBezTo>
                  <a:cubicBezTo>
                    <a:pt x="19404" y="12274"/>
                    <a:pt x="19947" y="12109"/>
                    <a:pt x="19265" y="12109"/>
                  </a:cubicBezTo>
                  <a:cubicBezTo>
                    <a:pt x="19335" y="12068"/>
                    <a:pt x="19404" y="12068"/>
                    <a:pt x="19474" y="12068"/>
                  </a:cubicBezTo>
                  <a:cubicBezTo>
                    <a:pt x="19543" y="12068"/>
                    <a:pt x="19612" y="12068"/>
                    <a:pt x="19682" y="12027"/>
                  </a:cubicBezTo>
                  <a:cubicBezTo>
                    <a:pt x="19682" y="12027"/>
                    <a:pt x="19543" y="12027"/>
                    <a:pt x="19682" y="11944"/>
                  </a:cubicBezTo>
                  <a:lnTo>
                    <a:pt x="19947" y="11944"/>
                  </a:lnTo>
                  <a:cubicBezTo>
                    <a:pt x="19890" y="11876"/>
                    <a:pt x="19739" y="11855"/>
                    <a:pt x="19520" y="11855"/>
                  </a:cubicBezTo>
                  <a:cubicBezTo>
                    <a:pt x="19231" y="11855"/>
                    <a:pt x="18838" y="11903"/>
                    <a:pt x="18433" y="11944"/>
                  </a:cubicBezTo>
                  <a:cubicBezTo>
                    <a:pt x="18711" y="11786"/>
                    <a:pt x="18711" y="11786"/>
                    <a:pt x="18168" y="11704"/>
                  </a:cubicBezTo>
                  <a:cubicBezTo>
                    <a:pt x="18341" y="11704"/>
                    <a:pt x="18468" y="11628"/>
                    <a:pt x="18572" y="11628"/>
                  </a:cubicBezTo>
                  <a:cubicBezTo>
                    <a:pt x="18618" y="11628"/>
                    <a:pt x="18665" y="11649"/>
                    <a:pt x="18711" y="11704"/>
                  </a:cubicBezTo>
                  <a:cubicBezTo>
                    <a:pt x="18711" y="11628"/>
                    <a:pt x="18826" y="11285"/>
                    <a:pt x="18433" y="11285"/>
                  </a:cubicBezTo>
                  <a:cubicBezTo>
                    <a:pt x="18399" y="11285"/>
                    <a:pt x="18352" y="11285"/>
                    <a:pt x="18295" y="11291"/>
                  </a:cubicBezTo>
                  <a:cubicBezTo>
                    <a:pt x="18433" y="11209"/>
                    <a:pt x="18295" y="11209"/>
                    <a:pt x="18295" y="11209"/>
                  </a:cubicBezTo>
                  <a:cubicBezTo>
                    <a:pt x="18168" y="11051"/>
                    <a:pt x="18295" y="10968"/>
                    <a:pt x="18168" y="10886"/>
                  </a:cubicBezTo>
                  <a:lnTo>
                    <a:pt x="18029" y="10886"/>
                  </a:lnTo>
                  <a:cubicBezTo>
                    <a:pt x="17925" y="10900"/>
                    <a:pt x="17844" y="10907"/>
                    <a:pt x="17809" y="10907"/>
                  </a:cubicBezTo>
                  <a:cubicBezTo>
                    <a:pt x="17613" y="10907"/>
                    <a:pt x="17856" y="10790"/>
                    <a:pt x="17752" y="10721"/>
                  </a:cubicBezTo>
                  <a:cubicBezTo>
                    <a:pt x="18168" y="10309"/>
                    <a:pt x="17613" y="10638"/>
                    <a:pt x="17890" y="10226"/>
                  </a:cubicBezTo>
                  <a:lnTo>
                    <a:pt x="17474" y="10309"/>
                  </a:lnTo>
                  <a:cubicBezTo>
                    <a:pt x="17359" y="10336"/>
                    <a:pt x="17278" y="10343"/>
                    <a:pt x="17231" y="10343"/>
                  </a:cubicBezTo>
                  <a:cubicBezTo>
                    <a:pt x="16966" y="10343"/>
                    <a:pt x="17809" y="9972"/>
                    <a:pt x="17335" y="9903"/>
                  </a:cubicBezTo>
                  <a:lnTo>
                    <a:pt x="17197" y="9986"/>
                  </a:lnTo>
                  <a:cubicBezTo>
                    <a:pt x="16919" y="9986"/>
                    <a:pt x="18168" y="9491"/>
                    <a:pt x="18168" y="9408"/>
                  </a:cubicBezTo>
                  <a:cubicBezTo>
                    <a:pt x="18214" y="9381"/>
                    <a:pt x="18237" y="9374"/>
                    <a:pt x="18260" y="9374"/>
                  </a:cubicBezTo>
                  <a:cubicBezTo>
                    <a:pt x="18318" y="9374"/>
                    <a:pt x="18341" y="9408"/>
                    <a:pt x="18433" y="9408"/>
                  </a:cubicBezTo>
                  <a:cubicBezTo>
                    <a:pt x="18526" y="9312"/>
                    <a:pt x="18503" y="9278"/>
                    <a:pt x="18433" y="9278"/>
                  </a:cubicBezTo>
                  <a:cubicBezTo>
                    <a:pt x="18306" y="9278"/>
                    <a:pt x="18017" y="9367"/>
                    <a:pt x="17809" y="9367"/>
                  </a:cubicBezTo>
                  <a:cubicBezTo>
                    <a:pt x="17728" y="9367"/>
                    <a:pt x="17659" y="9360"/>
                    <a:pt x="17613" y="9326"/>
                  </a:cubicBezTo>
                  <a:cubicBezTo>
                    <a:pt x="17890" y="9250"/>
                    <a:pt x="18295" y="9250"/>
                    <a:pt x="18295" y="9085"/>
                  </a:cubicBezTo>
                  <a:cubicBezTo>
                    <a:pt x="18433" y="9003"/>
                    <a:pt x="17197" y="9003"/>
                    <a:pt x="17613" y="8673"/>
                  </a:cubicBezTo>
                  <a:cubicBezTo>
                    <a:pt x="17474" y="8755"/>
                    <a:pt x="17197" y="8838"/>
                    <a:pt x="17058" y="8838"/>
                  </a:cubicBezTo>
                  <a:cubicBezTo>
                    <a:pt x="16931" y="8762"/>
                    <a:pt x="17509" y="8336"/>
                    <a:pt x="17058" y="8336"/>
                  </a:cubicBezTo>
                  <a:cubicBezTo>
                    <a:pt x="17023" y="8336"/>
                    <a:pt x="16977" y="8343"/>
                    <a:pt x="16919" y="8350"/>
                  </a:cubicBezTo>
                  <a:cubicBezTo>
                    <a:pt x="16919" y="8350"/>
                    <a:pt x="16919" y="8350"/>
                    <a:pt x="17058" y="8268"/>
                  </a:cubicBezTo>
                  <a:cubicBezTo>
                    <a:pt x="16781" y="8268"/>
                    <a:pt x="16515" y="8103"/>
                    <a:pt x="16099" y="8103"/>
                  </a:cubicBezTo>
                  <a:cubicBezTo>
                    <a:pt x="17335" y="7690"/>
                    <a:pt x="15001" y="7773"/>
                    <a:pt x="16099" y="7450"/>
                  </a:cubicBezTo>
                  <a:lnTo>
                    <a:pt x="15822" y="7202"/>
                  </a:lnTo>
                  <a:lnTo>
                    <a:pt x="15960" y="7120"/>
                  </a:lnTo>
                  <a:cubicBezTo>
                    <a:pt x="15879" y="7024"/>
                    <a:pt x="15752" y="6982"/>
                    <a:pt x="15579" y="6982"/>
                  </a:cubicBezTo>
                  <a:cubicBezTo>
                    <a:pt x="15452" y="6982"/>
                    <a:pt x="15301" y="7003"/>
                    <a:pt x="15140" y="7037"/>
                  </a:cubicBezTo>
                  <a:cubicBezTo>
                    <a:pt x="15278" y="6955"/>
                    <a:pt x="15405" y="6955"/>
                    <a:pt x="15405" y="6955"/>
                  </a:cubicBezTo>
                  <a:cubicBezTo>
                    <a:pt x="15405" y="6632"/>
                    <a:pt x="15278" y="6632"/>
                    <a:pt x="14585" y="6632"/>
                  </a:cubicBezTo>
                  <a:lnTo>
                    <a:pt x="14862" y="6467"/>
                  </a:lnTo>
                  <a:cubicBezTo>
                    <a:pt x="14724" y="6467"/>
                    <a:pt x="15001" y="5890"/>
                    <a:pt x="14308" y="5814"/>
                  </a:cubicBezTo>
                  <a:lnTo>
                    <a:pt x="14446" y="5814"/>
                  </a:lnTo>
                  <a:cubicBezTo>
                    <a:pt x="13891" y="5745"/>
                    <a:pt x="14319" y="5099"/>
                    <a:pt x="13868" y="5099"/>
                  </a:cubicBezTo>
                  <a:cubicBezTo>
                    <a:pt x="13753" y="5099"/>
                    <a:pt x="13591" y="5141"/>
                    <a:pt x="13348" y="5237"/>
                  </a:cubicBezTo>
                  <a:lnTo>
                    <a:pt x="12794" y="5237"/>
                  </a:lnTo>
                  <a:cubicBezTo>
                    <a:pt x="12932" y="5484"/>
                    <a:pt x="12250" y="5402"/>
                    <a:pt x="12250" y="5567"/>
                  </a:cubicBezTo>
                  <a:cubicBezTo>
                    <a:pt x="11996" y="5567"/>
                    <a:pt x="12193" y="5306"/>
                    <a:pt x="12331" y="5306"/>
                  </a:cubicBezTo>
                  <a:cubicBezTo>
                    <a:pt x="12354" y="5306"/>
                    <a:pt x="12366" y="5312"/>
                    <a:pt x="12378" y="5319"/>
                  </a:cubicBezTo>
                  <a:cubicBezTo>
                    <a:pt x="13071" y="5072"/>
                    <a:pt x="12250" y="4989"/>
                    <a:pt x="12655" y="4749"/>
                  </a:cubicBezTo>
                  <a:cubicBezTo>
                    <a:pt x="11973" y="4419"/>
                    <a:pt x="11696" y="3849"/>
                    <a:pt x="11141" y="3436"/>
                  </a:cubicBezTo>
                  <a:lnTo>
                    <a:pt x="10736" y="3766"/>
                  </a:lnTo>
                  <a:lnTo>
                    <a:pt x="10598" y="3684"/>
                  </a:lnTo>
                  <a:cubicBezTo>
                    <a:pt x="10598" y="3567"/>
                    <a:pt x="10736" y="3450"/>
                    <a:pt x="10864" y="3450"/>
                  </a:cubicBezTo>
                  <a:cubicBezTo>
                    <a:pt x="10910" y="3450"/>
                    <a:pt x="10968" y="3471"/>
                    <a:pt x="11002" y="3519"/>
                  </a:cubicBezTo>
                  <a:cubicBezTo>
                    <a:pt x="11060" y="3422"/>
                    <a:pt x="10991" y="3388"/>
                    <a:pt x="10875" y="3388"/>
                  </a:cubicBezTo>
                  <a:cubicBezTo>
                    <a:pt x="10713" y="3388"/>
                    <a:pt x="10459" y="3471"/>
                    <a:pt x="10459" y="3519"/>
                  </a:cubicBezTo>
                  <a:cubicBezTo>
                    <a:pt x="10320" y="3271"/>
                    <a:pt x="11002" y="3271"/>
                    <a:pt x="10875" y="3196"/>
                  </a:cubicBezTo>
                  <a:lnTo>
                    <a:pt x="10736" y="3196"/>
                  </a:lnTo>
                  <a:cubicBezTo>
                    <a:pt x="10540" y="3251"/>
                    <a:pt x="10413" y="3347"/>
                    <a:pt x="10309" y="3347"/>
                  </a:cubicBezTo>
                  <a:cubicBezTo>
                    <a:pt x="10263" y="3347"/>
                    <a:pt x="10228" y="3326"/>
                    <a:pt x="10182" y="3271"/>
                  </a:cubicBezTo>
                  <a:cubicBezTo>
                    <a:pt x="10135" y="3244"/>
                    <a:pt x="10135" y="3216"/>
                    <a:pt x="10159" y="3189"/>
                  </a:cubicBezTo>
                  <a:cubicBezTo>
                    <a:pt x="10159" y="3196"/>
                    <a:pt x="10170" y="3196"/>
                    <a:pt x="10182" y="3196"/>
                  </a:cubicBezTo>
                  <a:lnTo>
                    <a:pt x="10182" y="3168"/>
                  </a:lnTo>
                  <a:cubicBezTo>
                    <a:pt x="10170" y="3175"/>
                    <a:pt x="10159" y="3182"/>
                    <a:pt x="10159" y="3189"/>
                  </a:cubicBezTo>
                  <a:cubicBezTo>
                    <a:pt x="9916" y="3189"/>
                    <a:pt x="10043" y="3113"/>
                    <a:pt x="10182" y="3113"/>
                  </a:cubicBezTo>
                  <a:lnTo>
                    <a:pt x="10182" y="3168"/>
                  </a:lnTo>
                  <a:cubicBezTo>
                    <a:pt x="10228" y="3120"/>
                    <a:pt x="10320" y="3072"/>
                    <a:pt x="10320" y="3031"/>
                  </a:cubicBezTo>
                  <a:lnTo>
                    <a:pt x="10182" y="3031"/>
                  </a:lnTo>
                  <a:lnTo>
                    <a:pt x="9904" y="2866"/>
                  </a:lnTo>
                  <a:lnTo>
                    <a:pt x="9766" y="3113"/>
                  </a:lnTo>
                  <a:cubicBezTo>
                    <a:pt x="9719" y="3127"/>
                    <a:pt x="9685" y="3127"/>
                    <a:pt x="9650" y="3127"/>
                  </a:cubicBezTo>
                  <a:cubicBezTo>
                    <a:pt x="9569" y="3127"/>
                    <a:pt x="9523" y="3099"/>
                    <a:pt x="9465" y="3099"/>
                  </a:cubicBezTo>
                  <a:cubicBezTo>
                    <a:pt x="9407" y="3099"/>
                    <a:pt x="9338" y="3134"/>
                    <a:pt x="9222" y="3271"/>
                  </a:cubicBezTo>
                  <a:cubicBezTo>
                    <a:pt x="9627" y="2783"/>
                    <a:pt x="8390" y="2618"/>
                    <a:pt x="8390" y="2453"/>
                  </a:cubicBezTo>
                  <a:cubicBezTo>
                    <a:pt x="8309" y="2481"/>
                    <a:pt x="8229" y="2488"/>
                    <a:pt x="8159" y="2488"/>
                  </a:cubicBezTo>
                  <a:cubicBezTo>
                    <a:pt x="7963" y="2488"/>
                    <a:pt x="7801" y="2433"/>
                    <a:pt x="7709" y="2371"/>
                  </a:cubicBezTo>
                  <a:cubicBezTo>
                    <a:pt x="7709" y="2447"/>
                    <a:pt x="7500" y="2639"/>
                    <a:pt x="7362" y="2639"/>
                  </a:cubicBezTo>
                  <a:cubicBezTo>
                    <a:pt x="7339" y="2639"/>
                    <a:pt x="7316" y="2632"/>
                    <a:pt x="7292" y="2618"/>
                  </a:cubicBezTo>
                  <a:cubicBezTo>
                    <a:pt x="7951" y="2151"/>
                    <a:pt x="7223" y="2206"/>
                    <a:pt x="7396" y="1856"/>
                  </a:cubicBezTo>
                  <a:cubicBezTo>
                    <a:pt x="7350" y="1911"/>
                    <a:pt x="7292" y="1924"/>
                    <a:pt x="7223" y="1924"/>
                  </a:cubicBezTo>
                  <a:cubicBezTo>
                    <a:pt x="7119" y="1924"/>
                    <a:pt x="7004" y="1897"/>
                    <a:pt x="6900" y="1897"/>
                  </a:cubicBezTo>
                  <a:cubicBezTo>
                    <a:pt x="6772" y="1897"/>
                    <a:pt x="6657" y="1938"/>
                    <a:pt x="6599" y="2130"/>
                  </a:cubicBezTo>
                  <a:cubicBezTo>
                    <a:pt x="6472" y="1966"/>
                    <a:pt x="6738" y="1883"/>
                    <a:pt x="6876" y="1718"/>
                  </a:cubicBezTo>
                  <a:cubicBezTo>
                    <a:pt x="6195" y="1718"/>
                    <a:pt x="6056" y="1230"/>
                    <a:pt x="5501" y="1148"/>
                  </a:cubicBezTo>
                  <a:cubicBezTo>
                    <a:pt x="5362" y="1230"/>
                    <a:pt x="5362" y="1313"/>
                    <a:pt x="5085" y="1395"/>
                  </a:cubicBezTo>
                  <a:lnTo>
                    <a:pt x="5224" y="983"/>
                  </a:lnTo>
                  <a:cubicBezTo>
                    <a:pt x="5131" y="983"/>
                    <a:pt x="4889" y="1189"/>
                    <a:pt x="4808" y="1189"/>
                  </a:cubicBezTo>
                  <a:cubicBezTo>
                    <a:pt x="4785" y="1189"/>
                    <a:pt x="4773" y="1161"/>
                    <a:pt x="4819" y="1065"/>
                  </a:cubicBezTo>
                  <a:cubicBezTo>
                    <a:pt x="4681" y="1148"/>
                    <a:pt x="4681" y="1230"/>
                    <a:pt x="4542" y="1230"/>
                  </a:cubicBezTo>
                  <a:cubicBezTo>
                    <a:pt x="3848" y="495"/>
                    <a:pt x="2196" y="983"/>
                    <a:pt x="16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6" name="Google Shape;3181;p34"/>
            <p:cNvSpPr/>
            <p:nvPr/>
          </p:nvSpPr>
          <p:spPr>
            <a:xfrm>
              <a:off x="466230" y="3455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5300" y="8100"/>
                  </a:lnTo>
                  <a:cubicBezTo>
                    <a:pt x="16200" y="6300"/>
                    <a:pt x="15300" y="3600"/>
                    <a:pt x="10800" y="0"/>
                  </a:cubicBezTo>
                  <a:close/>
                  <a:moveTo>
                    <a:pt x="15300" y="8100"/>
                  </a:moveTo>
                  <a:cubicBezTo>
                    <a:pt x="13500" y="10800"/>
                    <a:pt x="7200" y="10800"/>
                    <a:pt x="0" y="10800"/>
                  </a:cubicBezTo>
                  <a:cubicBezTo>
                    <a:pt x="7200" y="10800"/>
                    <a:pt x="13500" y="10800"/>
                    <a:pt x="17100" y="13500"/>
                  </a:cubicBezTo>
                  <a:lnTo>
                    <a:pt x="15300" y="8100"/>
                  </a:lnTo>
                  <a:close/>
                  <a:moveTo>
                    <a:pt x="17100" y="13500"/>
                  </a:moveTo>
                  <a:lnTo>
                    <a:pt x="21600" y="21600"/>
                  </a:lnTo>
                  <a:cubicBezTo>
                    <a:pt x="21600" y="17100"/>
                    <a:pt x="19800" y="14400"/>
                    <a:pt x="17100" y="135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7" name="Google Shape;3183;p34"/>
            <p:cNvSpPr/>
            <p:nvPr/>
          </p:nvSpPr>
          <p:spPr>
            <a:xfrm>
              <a:off x="462335" y="3460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30" h="21600" fill="norm" stroke="1" extrusionOk="0">
                  <a:moveTo>
                    <a:pt x="7903" y="0"/>
                  </a:moveTo>
                  <a:cubicBezTo>
                    <a:pt x="-4741" y="0"/>
                    <a:pt x="1581" y="9257"/>
                    <a:pt x="1581" y="18514"/>
                  </a:cubicBezTo>
                  <a:cubicBezTo>
                    <a:pt x="6849" y="20829"/>
                    <a:pt x="10010" y="21600"/>
                    <a:pt x="11591" y="21600"/>
                  </a:cubicBezTo>
                  <a:cubicBezTo>
                    <a:pt x="16859" y="21600"/>
                    <a:pt x="12644" y="13114"/>
                    <a:pt x="790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8" name="Google Shape;3185;p34"/>
            <p:cNvSpPr/>
            <p:nvPr/>
          </p:nvSpPr>
          <p:spPr>
            <a:xfrm>
              <a:off x="466315" y="3418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7" h="21600" fill="norm" stroke="1" extrusionOk="0">
                  <a:moveTo>
                    <a:pt x="2554" y="0"/>
                  </a:moveTo>
                  <a:cubicBezTo>
                    <a:pt x="-264" y="0"/>
                    <a:pt x="-1203" y="4050"/>
                    <a:pt x="2084" y="18900"/>
                  </a:cubicBezTo>
                  <a:lnTo>
                    <a:pt x="13354" y="18900"/>
                  </a:lnTo>
                  <a:cubicBezTo>
                    <a:pt x="15232" y="20250"/>
                    <a:pt x="16640" y="21600"/>
                    <a:pt x="17110" y="21600"/>
                  </a:cubicBezTo>
                  <a:cubicBezTo>
                    <a:pt x="20397" y="21600"/>
                    <a:pt x="7719" y="0"/>
                    <a:pt x="255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49" name="Google Shape;3186;p34"/>
            <p:cNvSpPr/>
            <p:nvPr/>
          </p:nvSpPr>
          <p:spPr>
            <a:xfrm>
              <a:off x="459618" y="34529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06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0" name="Google Shape;3187;p34"/>
            <p:cNvSpPr/>
            <p:nvPr/>
          </p:nvSpPr>
          <p:spPr>
            <a:xfrm>
              <a:off x="460144" y="3429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9" h="21600" fill="norm" stroke="1" extrusionOk="0">
                  <a:moveTo>
                    <a:pt x="10330" y="0"/>
                  </a:moveTo>
                  <a:lnTo>
                    <a:pt x="0" y="10800"/>
                  </a:lnTo>
                  <a:cubicBezTo>
                    <a:pt x="10330" y="21600"/>
                    <a:pt x="10330" y="21600"/>
                    <a:pt x="10330" y="21600"/>
                  </a:cubicBezTo>
                  <a:cubicBezTo>
                    <a:pt x="10330" y="10800"/>
                    <a:pt x="21600" y="0"/>
                    <a:pt x="1033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1" name="Google Shape;3189;p34"/>
            <p:cNvSpPr/>
            <p:nvPr/>
          </p:nvSpPr>
          <p:spPr>
            <a:xfrm>
              <a:off x="461018" y="3354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7" h="21600" fill="norm" stroke="1" extrusionOk="0">
                  <a:moveTo>
                    <a:pt x="3952" y="0"/>
                  </a:moveTo>
                  <a:cubicBezTo>
                    <a:pt x="-98" y="0"/>
                    <a:pt x="-2123" y="4909"/>
                    <a:pt x="3277" y="4909"/>
                  </a:cubicBezTo>
                  <a:cubicBezTo>
                    <a:pt x="3277" y="12764"/>
                    <a:pt x="7327" y="21600"/>
                    <a:pt x="12727" y="21600"/>
                  </a:cubicBezTo>
                  <a:cubicBezTo>
                    <a:pt x="14752" y="21600"/>
                    <a:pt x="17452" y="19636"/>
                    <a:pt x="19477" y="16691"/>
                  </a:cubicBezTo>
                  <a:lnTo>
                    <a:pt x="11377" y="4909"/>
                  </a:lnTo>
                  <a:cubicBezTo>
                    <a:pt x="8677" y="982"/>
                    <a:pt x="5977" y="0"/>
                    <a:pt x="395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2" name="Google Shape;3191;p34"/>
            <p:cNvSpPr/>
            <p:nvPr/>
          </p:nvSpPr>
          <p:spPr>
            <a:xfrm>
              <a:off x="456840" y="3353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00" y="0"/>
                  </a:moveTo>
                  <a:cubicBezTo>
                    <a:pt x="900" y="0"/>
                    <a:pt x="0" y="2592"/>
                    <a:pt x="0" y="8640"/>
                  </a:cubicBezTo>
                  <a:cubicBezTo>
                    <a:pt x="9000" y="8640"/>
                    <a:pt x="10800" y="21600"/>
                    <a:pt x="16200" y="21600"/>
                  </a:cubicBezTo>
                  <a:cubicBezTo>
                    <a:pt x="18000" y="21600"/>
                    <a:pt x="19800" y="20736"/>
                    <a:pt x="21600" y="19008"/>
                  </a:cubicBezTo>
                  <a:cubicBezTo>
                    <a:pt x="14400" y="12096"/>
                    <a:pt x="7200" y="0"/>
                    <a:pt x="27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3" name="Google Shape;3192;p34"/>
            <p:cNvSpPr/>
            <p:nvPr/>
          </p:nvSpPr>
          <p:spPr>
            <a:xfrm>
              <a:off x="461338" y="325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4" name="Google Shape;3193;p34"/>
            <p:cNvSpPr/>
            <p:nvPr/>
          </p:nvSpPr>
          <p:spPr>
            <a:xfrm>
              <a:off x="454619" y="3172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7" h="21600" fill="norm" stroke="1" extrusionOk="0">
                  <a:moveTo>
                    <a:pt x="12071" y="0"/>
                  </a:moveTo>
                  <a:cubicBezTo>
                    <a:pt x="10241" y="0"/>
                    <a:pt x="6946" y="1490"/>
                    <a:pt x="1820" y="3724"/>
                  </a:cubicBezTo>
                  <a:cubicBezTo>
                    <a:pt x="-2573" y="12662"/>
                    <a:pt x="1820" y="12662"/>
                    <a:pt x="6213" y="12662"/>
                  </a:cubicBezTo>
                  <a:cubicBezTo>
                    <a:pt x="10607" y="12662"/>
                    <a:pt x="15000" y="12662"/>
                    <a:pt x="10607" y="21600"/>
                  </a:cubicBezTo>
                  <a:cubicBezTo>
                    <a:pt x="13902" y="21600"/>
                    <a:pt x="14634" y="10428"/>
                    <a:pt x="17196" y="10428"/>
                  </a:cubicBezTo>
                  <a:cubicBezTo>
                    <a:pt x="17563" y="10428"/>
                    <a:pt x="18295" y="11172"/>
                    <a:pt x="19027" y="12662"/>
                  </a:cubicBezTo>
                  <a:cubicBezTo>
                    <a:pt x="16098" y="6703"/>
                    <a:pt x="17563" y="0"/>
                    <a:pt x="120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5" name="Google Shape;3195;p34"/>
            <p:cNvSpPr/>
            <p:nvPr/>
          </p:nvSpPr>
          <p:spPr>
            <a:xfrm>
              <a:off x="403940" y="23371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cubicBezTo>
                    <a:pt x="7200" y="21600"/>
                    <a:pt x="9000" y="19302"/>
                    <a:pt x="9900" y="19302"/>
                  </a:cubicBezTo>
                  <a:cubicBezTo>
                    <a:pt x="10800" y="19302"/>
                    <a:pt x="10800" y="19762"/>
                    <a:pt x="108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6" name="Google Shape;3196;p34"/>
            <p:cNvSpPr/>
            <p:nvPr/>
          </p:nvSpPr>
          <p:spPr>
            <a:xfrm>
              <a:off x="445766" y="2885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600"/>
                  </a:lnTo>
                  <a:lnTo>
                    <a:pt x="10800" y="21600"/>
                  </a:lnTo>
                  <a:cubicBezTo>
                    <a:pt x="20700" y="18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7" name="Google Shape;3197;p34"/>
            <p:cNvSpPr/>
            <p:nvPr/>
          </p:nvSpPr>
          <p:spPr>
            <a:xfrm>
              <a:off x="444691" y="2823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158" name="Google Shape;3198;p34"/>
            <p:cNvSpPr/>
            <p:nvPr/>
          </p:nvSpPr>
          <p:spPr>
            <a:xfrm>
              <a:off x="440162" y="27895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8" h="21600" fill="norm" stroke="1" extrusionOk="0">
                  <a:moveTo>
                    <a:pt x="18900" y="0"/>
                  </a:moveTo>
                  <a:cubicBezTo>
                    <a:pt x="18000" y="0"/>
                    <a:pt x="13500" y="2945"/>
                    <a:pt x="0" y="9818"/>
                  </a:cubicBezTo>
                  <a:cubicBezTo>
                    <a:pt x="0" y="9818"/>
                    <a:pt x="10800" y="21600"/>
                    <a:pt x="10800" y="21600"/>
                  </a:cubicBezTo>
                  <a:cubicBezTo>
                    <a:pt x="3600" y="13745"/>
                    <a:pt x="21600" y="0"/>
                    <a:pt x="189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1160" name="Rounded Rectangle"/>
          <p:cNvSpPr/>
          <p:nvPr/>
        </p:nvSpPr>
        <p:spPr>
          <a:xfrm>
            <a:off x="3096492" y="1073425"/>
            <a:ext cx="248344" cy="257346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61" name="Rounded Rectangle"/>
          <p:cNvSpPr/>
          <p:nvPr/>
        </p:nvSpPr>
        <p:spPr>
          <a:xfrm>
            <a:off x="2963777" y="1324638"/>
            <a:ext cx="497649" cy="249626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62" name="Rounded Rectangle"/>
          <p:cNvSpPr/>
          <p:nvPr/>
        </p:nvSpPr>
        <p:spPr>
          <a:xfrm>
            <a:off x="3260156" y="1587141"/>
            <a:ext cx="497650" cy="249627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163" name="Rounded Rectangle"/>
          <p:cNvSpPr/>
          <p:nvPr/>
        </p:nvSpPr>
        <p:spPr>
          <a:xfrm>
            <a:off x="3327908" y="1846856"/>
            <a:ext cx="376790" cy="249626"/>
          </a:xfrm>
          <a:prstGeom prst="roundRect">
            <a:avLst>
              <a:gd name="adj" fmla="val 50000"/>
            </a:avLst>
          </a:prstGeom>
          <a:ln w="25400">
            <a:solidFill>
              <a:schemeClr val="accent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2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2" grpId="3"/>
      <p:bldP build="whole" bldLvl="1" animBg="1" rev="0" advAuto="0" spid="1163" grpId="4"/>
      <p:bldP build="whole" bldLvl="1" animBg="1" rev="0" advAuto="0" spid="1161" grpId="2"/>
      <p:bldP build="whole" bldLvl="1" animBg="1" rev="0" advAuto="0" spid="116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imple Blackboard Background by Slidesgo">
  <a:themeElements>
    <a:clrScheme name="Simple Blackboard Background by Slidesgo">
      <a:dk1>
        <a:srgbClr val="D752A5"/>
      </a:dk1>
      <a:lt1>
        <a:srgbClr val="85D7A4"/>
      </a:lt1>
      <a:dk2>
        <a:srgbClr val="A7A7A7"/>
      </a:dk2>
      <a:lt2>
        <a:srgbClr val="535353"/>
      </a:lt2>
      <a:accent1>
        <a:srgbClr val="8F8F8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6E6E6E"/>
      </a:accent6>
      <a:hlink>
        <a:srgbClr val="0000FF"/>
      </a:hlink>
      <a:folHlink>
        <a:srgbClr val="FF00FF"/>
      </a:folHlink>
    </a:clrScheme>
    <a:fontScheme name="Simple Blackboard Background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Blackboard Background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85D7A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85D7A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Blackboard Background by Slidesgo">
  <a:themeElements>
    <a:clrScheme name="Simple Blackboard Background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F8F8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6E6E6E"/>
      </a:accent6>
      <a:hlink>
        <a:srgbClr val="0000FF"/>
      </a:hlink>
      <a:folHlink>
        <a:srgbClr val="FF00FF"/>
      </a:folHlink>
    </a:clrScheme>
    <a:fontScheme name="Simple Blackboard Background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Blackboard Background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85D7A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85D7A4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