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61" r:id="rId2"/>
    <p:sldId id="264" r:id="rId3"/>
    <p:sldId id="259" r:id="rId4"/>
    <p:sldId id="265" r:id="rId5"/>
    <p:sldId id="257" r:id="rId6"/>
    <p:sldId id="267" r:id="rId7"/>
    <p:sldId id="266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291" r:id="rId22"/>
    <p:sldId id="278" r:id="rId23"/>
    <p:sldId id="306" r:id="rId24"/>
    <p:sldId id="307" r:id="rId25"/>
    <p:sldId id="281" r:id="rId26"/>
    <p:sldId id="292" r:id="rId27"/>
    <p:sldId id="308" r:id="rId28"/>
    <p:sldId id="283" r:id="rId29"/>
    <p:sldId id="290" r:id="rId30"/>
    <p:sldId id="279" r:id="rId31"/>
    <p:sldId id="289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EF"/>
    <a:srgbClr val="007033"/>
    <a:srgbClr val="6C1A00"/>
    <a:srgbClr val="C79E37"/>
    <a:srgbClr val="202E54"/>
    <a:srgbClr val="FF2549"/>
    <a:srgbClr val="1D3A00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2113635"/>
            <a:ext cx="823137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30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30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0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iveworksheets.com/vd1350931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E3A6138E-A74C-4E63-86E0-1AAFEE06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>
          <a:xfrm rot="21340946">
            <a:off x="5916633" y="891995"/>
            <a:ext cx="2443440" cy="3359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ribl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42E461-C839-4A58-A6AD-E9AF567D1DC0}"/>
              </a:ext>
            </a:extLst>
          </p:cNvPr>
          <p:cNvSpPr txBox="1"/>
          <p:nvPr/>
        </p:nvSpPr>
        <p:spPr>
          <a:xfrm>
            <a:off x="455992" y="739290"/>
            <a:ext cx="22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4D168-4EEE-462E-B913-248328836D96}"/>
              </a:ext>
            </a:extLst>
          </p:cNvPr>
          <p:cNvSpPr txBox="1"/>
          <p:nvPr/>
        </p:nvSpPr>
        <p:spPr>
          <a:xfrm>
            <a:off x="2586835" y="3487980"/>
            <a:ext cx="4458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ub" panose="00000500000000000000" pitchFamily="2" charset="-34"/>
                <a:ea typeface="Inter Light" panose="020B0502030000000004" pitchFamily="34" charset="0"/>
                <a:cs typeface="Krub" panose="00000500000000000000" pitchFamily="2" charset="-34"/>
              </a:rPr>
              <a:t>Listen &amp; Discuss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AED2D-B920-41A1-8BB6-723589784640}"/>
              </a:ext>
            </a:extLst>
          </p:cNvPr>
          <p:cNvSpPr txBox="1"/>
          <p:nvPr/>
        </p:nvSpPr>
        <p:spPr>
          <a:xfrm>
            <a:off x="296260" y="2571750"/>
            <a:ext cx="732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Where do you live?</a:t>
            </a:r>
          </a:p>
        </p:txBody>
      </p:sp>
    </p:spTree>
    <p:extLst>
      <p:ext uri="{BB962C8B-B14F-4D97-AF65-F5344CB8AC3E}">
        <p14:creationId xmlns:p14="http://schemas.microsoft.com/office/powerpoint/2010/main" val="29314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4388036" y="2266340"/>
            <a:ext cx="47259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upermarket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0C381-42F2-4960-9030-AF1F7FBEB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2" y="1655520"/>
            <a:ext cx="4164244" cy="2748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3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296260" y="2434248"/>
            <a:ext cx="3671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harmacy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200A7-9E06-43F1-A32F-B8DCA4AF1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43" y="1655520"/>
            <a:ext cx="4741058" cy="2670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8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6099050" y="2506213"/>
            <a:ext cx="19367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Bank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A445-5814-459C-AC85-882EBC48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1655520"/>
            <a:ext cx="4210785" cy="2809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0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1212490" y="2571750"/>
            <a:ext cx="175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BCD03-080A-4898-9248-971EB23F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r="10436"/>
          <a:stretch/>
        </p:blipFill>
        <p:spPr>
          <a:xfrm>
            <a:off x="4113885" y="1655520"/>
            <a:ext cx="4428445" cy="2877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3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6045379" y="1960930"/>
            <a:ext cx="25186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Health</a:t>
            </a:r>
          </a:p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Club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6C650-0420-4951-B69E-6880965B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502815"/>
            <a:ext cx="4733855" cy="3128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7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296260" y="2113635"/>
            <a:ext cx="46708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Convenience</a:t>
            </a: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Store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AA983-BAEE-490F-B55A-5826E230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1502815"/>
            <a:ext cx="2865281" cy="3146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9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5628967" y="1960930"/>
            <a:ext cx="29133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Subway</a:t>
            </a: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Station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E541D-B790-4895-BE7D-E821581AF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502815"/>
            <a:ext cx="4495831" cy="2996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1059785" y="2463749"/>
            <a:ext cx="17438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A3E01-C610-4F0B-84E0-191CBC6CF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70" y="1502814"/>
            <a:ext cx="4847784" cy="3029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9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4419295" y="2113635"/>
            <a:ext cx="401924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Apartment</a:t>
            </a: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uilding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9A4AA-B995-41BD-96BD-DC6EEF6C6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0" y="1350110"/>
            <a:ext cx="2809772" cy="3512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8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769513" y="2571750"/>
            <a:ext cx="41128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Go Straight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CB107-F201-44DA-9FD9-59195CE7E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4877410" y="1355972"/>
            <a:ext cx="3593390" cy="35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5880" y="380199"/>
            <a:ext cx="1701107" cy="496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25" b="1" dirty="0">
                <a:solidFill>
                  <a:schemeClr val="bg2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6557165" y="1068896"/>
            <a:ext cx="1647825" cy="159543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915994" y="1047351"/>
            <a:ext cx="1649413" cy="1595437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808180" y="1041730"/>
            <a:ext cx="1649413" cy="15954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4700366" y="997094"/>
            <a:ext cx="1647825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44151" y="2735182"/>
            <a:ext cx="280607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4151" y="3543220"/>
            <a:ext cx="660925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1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39575" y="3935635"/>
            <a:ext cx="746311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007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007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100" b="1" dirty="0">
              <a:ln w="0"/>
              <a:solidFill>
                <a:srgbClr val="007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0601" y="3138591"/>
            <a:ext cx="487332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1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39575" y="4317010"/>
            <a:ext cx="423019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1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88" y="4390579"/>
            <a:ext cx="680516" cy="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4419295" y="2571750"/>
            <a:ext cx="32977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Turn 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eft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375E1-DA72-4656-80A2-46126742C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1285732" y="1769165"/>
            <a:ext cx="2779552" cy="2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7E266E-C369-4D20-8AB8-FCE7D72B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" y="1960930"/>
            <a:ext cx="4115974" cy="8794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DD317B6-3E5E-4581-89D1-94C5FC30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1253001"/>
            <a:ext cx="4299548" cy="532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5EACA3-9E3D-43F2-AB8E-E7FD91CC0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590" y="1868863"/>
            <a:ext cx="4749420" cy="2978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CA65A1-F962-41C1-A84B-ADC0807EF8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67" r="1933" b="39020"/>
          <a:stretch/>
        </p:blipFill>
        <p:spPr>
          <a:xfrm>
            <a:off x="296260" y="1197405"/>
            <a:ext cx="4191159" cy="1985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342BA5-3A1F-4A95-B176-8953D324C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3197655" y="2724455"/>
            <a:ext cx="3516255" cy="1985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G Bk 1 F-SA_2020_40">
            <a:hlinkClick r:id="" action="ppaction://media"/>
            <a:extLst>
              <a:ext uri="{FF2B5EF4-FFF2-40B4-BE49-F238E27FC236}">
                <a16:creationId xmlns:a16="http://schemas.microsoft.com/office/drawing/2014/main" id="{9A8F17C6-6356-4193-8366-F67B6EE15B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7509.1875"/>
                </p14:media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8051256" y="1044700"/>
            <a:ext cx="1073049" cy="10649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7B7877-7302-4301-8060-BE64FFA9AB2C}"/>
              </a:ext>
            </a:extLst>
          </p:cNvPr>
          <p:cNvSpPr/>
          <p:nvPr/>
        </p:nvSpPr>
        <p:spPr>
          <a:xfrm>
            <a:off x="143555" y="4653041"/>
            <a:ext cx="196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Pages 56 &amp; 57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30AE2-405E-475D-95E0-F3F28F9D87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0371" r="43426" b="5556"/>
          <a:stretch/>
        </p:blipFill>
        <p:spPr>
          <a:xfrm flipH="1">
            <a:off x="7870868" y="3616450"/>
            <a:ext cx="1273268" cy="1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7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CA65A1-F962-41C1-A84B-ADC0807EF8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77" r="7925" b="65532"/>
          <a:stretch/>
        </p:blipFill>
        <p:spPr>
          <a:xfrm>
            <a:off x="221157" y="1237219"/>
            <a:ext cx="1832460" cy="266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342BA5-3A1F-4A95-B176-8953D324C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99" r="62234" b="70766"/>
          <a:stretch/>
        </p:blipFill>
        <p:spPr>
          <a:xfrm>
            <a:off x="3465651" y="1237219"/>
            <a:ext cx="1815397" cy="2158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G Bk 1 F-SA_2020_40">
            <a:hlinkClick r:id="" action="ppaction://media"/>
            <a:extLst>
              <a:ext uri="{FF2B5EF4-FFF2-40B4-BE49-F238E27FC236}">
                <a16:creationId xmlns:a16="http://schemas.microsoft.com/office/drawing/2014/main" id="{9A8F17C6-6356-4193-8366-F67B6EE15B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961" end="28969.1875"/>
                </p14:media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8066047" y="1044700"/>
            <a:ext cx="1077953" cy="1069848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91A8F60D-F7D2-41DE-B867-14DC3B14C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50" t="75909" r="10894"/>
          <a:stretch/>
        </p:blipFill>
        <p:spPr>
          <a:xfrm>
            <a:off x="1674154" y="3029865"/>
            <a:ext cx="1832460" cy="1763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صورة 3">
            <a:extLst>
              <a:ext uri="{FF2B5EF4-FFF2-40B4-BE49-F238E27FC236}">
                <a16:creationId xmlns:a16="http://schemas.microsoft.com/office/drawing/2014/main" id="{B923F67E-6B84-45B6-8448-16B3CCFA8C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159" t="4644" b="70765"/>
          <a:stretch/>
        </p:blipFill>
        <p:spPr>
          <a:xfrm>
            <a:off x="5336804" y="2741371"/>
            <a:ext cx="2297491" cy="2137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45DB7-8B32-4428-AEFC-25F73CF4B3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0371" r="43426" b="5556"/>
          <a:stretch/>
        </p:blipFill>
        <p:spPr>
          <a:xfrm flipH="1">
            <a:off x="7870868" y="3616450"/>
            <a:ext cx="1273268" cy="1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3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CA65A1-F962-41C1-A84B-ADC0807EF8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2" t="61229" r="39095"/>
          <a:stretch/>
        </p:blipFill>
        <p:spPr>
          <a:xfrm>
            <a:off x="1059785" y="1197405"/>
            <a:ext cx="4123035" cy="35057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G Bk 1 F-SA_2020_40">
            <a:hlinkClick r:id="" action="ppaction://media"/>
            <a:extLst>
              <a:ext uri="{FF2B5EF4-FFF2-40B4-BE49-F238E27FC236}">
                <a16:creationId xmlns:a16="http://schemas.microsoft.com/office/drawing/2014/main" id="{9A8F17C6-6356-4193-8366-F67B6EE15B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526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7931510" y="1044700"/>
            <a:ext cx="1077953" cy="1069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76349-200A-4695-A527-153B4BBA6A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0371" r="43426" b="5556"/>
          <a:stretch/>
        </p:blipFill>
        <p:spPr>
          <a:xfrm flipH="1">
            <a:off x="7870868" y="3616450"/>
            <a:ext cx="1273268" cy="1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C482F95-06EE-45D2-9119-D31352586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531"/>
          <a:stretch/>
        </p:blipFill>
        <p:spPr>
          <a:xfrm>
            <a:off x="448965" y="1502815"/>
            <a:ext cx="4428445" cy="303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A2D4D9D-70DF-4C8C-BDFF-BB79BD28D22A}"/>
              </a:ext>
            </a:extLst>
          </p:cNvPr>
          <p:cNvSpPr txBox="1"/>
          <p:nvPr/>
        </p:nvSpPr>
        <p:spPr>
          <a:xfrm>
            <a:off x="5335525" y="2419045"/>
            <a:ext cx="3065875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70C0"/>
                </a:solidFill>
              </a:rPr>
              <a:t>a restaurant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70C0"/>
                </a:solidFill>
              </a:rPr>
              <a:t>the park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70C0"/>
                </a:solidFill>
              </a:rPr>
              <a:t>the mall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70C0"/>
                </a:solidFill>
              </a:rPr>
              <a:t>the health club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70C0"/>
                </a:solidFill>
              </a:rPr>
              <a:t>the bookstore 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4" name="مربع نص 2">
            <a:extLst>
              <a:ext uri="{FF2B5EF4-FFF2-40B4-BE49-F238E27FC236}">
                <a16:creationId xmlns:a16="http://schemas.microsoft.com/office/drawing/2014/main" id="{A26FFD47-E2C5-42F0-88A1-609FCF619F96}"/>
              </a:ext>
            </a:extLst>
          </p:cNvPr>
          <p:cNvSpPr txBox="1"/>
          <p:nvPr/>
        </p:nvSpPr>
        <p:spPr>
          <a:xfrm>
            <a:off x="5335525" y="1808225"/>
            <a:ext cx="320711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regano" panose="03060702040602030A04" pitchFamily="66" charset="0"/>
              </a:rPr>
              <a:t>Answers</a:t>
            </a:r>
            <a:endParaRPr lang="ar-SA" sz="4000" dirty="0">
              <a:solidFill>
                <a:schemeClr val="tx1">
                  <a:lumMod val="75000"/>
                  <a:lumOff val="25000"/>
                </a:schemeClr>
              </a:solidFill>
              <a:latin typeface="Oregano" panose="0306070204060203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C482F95-06EE-45D2-9119-D31352586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69"/>
          <a:stretch/>
        </p:blipFill>
        <p:spPr>
          <a:xfrm>
            <a:off x="1746957" y="1502815"/>
            <a:ext cx="5650085" cy="305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B86F43C-21A2-4503-A4F7-30BE64E4BC35}"/>
              </a:ext>
            </a:extLst>
          </p:cNvPr>
          <p:cNvSpPr txBox="1"/>
          <p:nvPr/>
        </p:nvSpPr>
        <p:spPr>
          <a:xfrm>
            <a:off x="2281425" y="2419045"/>
            <a:ext cx="763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No </a:t>
            </a:r>
          </a:p>
        </p:txBody>
      </p:sp>
      <p:sp>
        <p:nvSpPr>
          <p:cNvPr id="6" name="مربع نص 4">
            <a:extLst>
              <a:ext uri="{FF2B5EF4-FFF2-40B4-BE49-F238E27FC236}">
                <a16:creationId xmlns:a16="http://schemas.microsoft.com/office/drawing/2014/main" id="{CFFC0FFA-495A-4453-B760-45721B132760}"/>
              </a:ext>
            </a:extLst>
          </p:cNvPr>
          <p:cNvSpPr txBox="1"/>
          <p:nvPr/>
        </p:nvSpPr>
        <p:spPr>
          <a:xfrm>
            <a:off x="2281425" y="2792426"/>
            <a:ext cx="763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Yes </a:t>
            </a:r>
          </a:p>
        </p:txBody>
      </p:sp>
      <p:sp>
        <p:nvSpPr>
          <p:cNvPr id="7" name="مربع نص 4">
            <a:extLst>
              <a:ext uri="{FF2B5EF4-FFF2-40B4-BE49-F238E27FC236}">
                <a16:creationId xmlns:a16="http://schemas.microsoft.com/office/drawing/2014/main" id="{988A73CF-C4D4-44AB-8C88-582C6AB03790}"/>
              </a:ext>
            </a:extLst>
          </p:cNvPr>
          <p:cNvSpPr txBox="1"/>
          <p:nvPr/>
        </p:nvSpPr>
        <p:spPr>
          <a:xfrm>
            <a:off x="2309968" y="3559931"/>
            <a:ext cx="763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Yes </a:t>
            </a:r>
          </a:p>
        </p:txBody>
      </p:sp>
      <p:sp>
        <p:nvSpPr>
          <p:cNvPr id="8" name="مربع نص 4">
            <a:extLst>
              <a:ext uri="{FF2B5EF4-FFF2-40B4-BE49-F238E27FC236}">
                <a16:creationId xmlns:a16="http://schemas.microsoft.com/office/drawing/2014/main" id="{396E5D8E-32B4-4B94-A722-045621F77084}"/>
              </a:ext>
            </a:extLst>
          </p:cNvPr>
          <p:cNvSpPr txBox="1"/>
          <p:nvPr/>
        </p:nvSpPr>
        <p:spPr>
          <a:xfrm>
            <a:off x="2281424" y="3975429"/>
            <a:ext cx="763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Yes </a:t>
            </a:r>
          </a:p>
        </p:txBody>
      </p:sp>
    </p:spTree>
    <p:extLst>
      <p:ext uri="{BB962C8B-B14F-4D97-AF65-F5344CB8AC3E}">
        <p14:creationId xmlns:p14="http://schemas.microsoft.com/office/powerpoint/2010/main" val="32162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C6A0C-B6CD-456E-B76F-91CA25E6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7" y="1023668"/>
            <a:ext cx="7324145" cy="4119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AA195-CC86-435F-A707-482DFA0D9127}"/>
              </a:ext>
            </a:extLst>
          </p:cNvPr>
          <p:cNvSpPr txBox="1">
            <a:spLocks/>
          </p:cNvSpPr>
          <p:nvPr/>
        </p:nvSpPr>
        <p:spPr>
          <a:xfrm>
            <a:off x="296259" y="281175"/>
            <a:ext cx="442844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Where am I ?</a:t>
            </a:r>
          </a:p>
        </p:txBody>
      </p:sp>
    </p:spTree>
    <p:extLst>
      <p:ext uri="{BB962C8B-B14F-4D97-AF65-F5344CB8AC3E}">
        <p14:creationId xmlns:p14="http://schemas.microsoft.com/office/powerpoint/2010/main" val="261531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A09281-C1F7-406A-86A8-312FF132D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78" y="1166030"/>
            <a:ext cx="8239244" cy="2212787"/>
          </a:xfrm>
          <a:prstGeom prst="rect">
            <a:avLst/>
          </a:prstGeom>
        </p:spPr>
      </p:pic>
      <p:pic>
        <p:nvPicPr>
          <p:cNvPr id="5" name="SG Bk 1 F-SA_2020_41">
            <a:hlinkClick r:id="" action="ppaction://media"/>
            <a:extLst>
              <a:ext uri="{FF2B5EF4-FFF2-40B4-BE49-F238E27FC236}">
                <a16:creationId xmlns:a16="http://schemas.microsoft.com/office/drawing/2014/main" id="{D3E64014-E47D-4C9E-BE91-EDC2BFED5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6047" y="1044700"/>
            <a:ext cx="1077953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Homework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CD932C-AA21-4B00-A942-6981DB023D19}"/>
              </a:ext>
            </a:extLst>
          </p:cNvPr>
          <p:cNvSpPr txBox="1">
            <a:spLocks/>
          </p:cNvSpPr>
          <p:nvPr/>
        </p:nvSpPr>
        <p:spPr>
          <a:xfrm>
            <a:off x="1746957" y="2877160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Page 115</a:t>
            </a:r>
          </a:p>
        </p:txBody>
      </p:sp>
    </p:spTree>
    <p:extLst>
      <p:ext uri="{BB962C8B-B14F-4D97-AF65-F5344CB8AC3E}">
        <p14:creationId xmlns:p14="http://schemas.microsoft.com/office/powerpoint/2010/main" val="35451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04686C-0E31-497F-8F00-732521D53BA8}"/>
              </a:ext>
            </a:extLst>
          </p:cNvPr>
          <p:cNvSpPr/>
          <p:nvPr/>
        </p:nvSpPr>
        <p:spPr>
          <a:xfrm>
            <a:off x="1365195" y="281175"/>
            <a:ext cx="526269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37392-3A9F-4F41-B1D8-E6552400DAE0}"/>
              </a:ext>
            </a:extLst>
          </p:cNvPr>
          <p:cNvSpPr txBox="1"/>
          <p:nvPr/>
        </p:nvSpPr>
        <p:spPr>
          <a:xfrm>
            <a:off x="143555" y="2113635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79853" y="1043417"/>
            <a:ext cx="5682264" cy="24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43667" y="1380199"/>
            <a:ext cx="3762051" cy="2179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1633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Mall</a:t>
            </a:r>
          </a:p>
          <a:p>
            <a:pPr algn="l" rtl="0">
              <a:lnSpc>
                <a:spcPct val="120000"/>
              </a:lnSpc>
            </a:pPr>
            <a:r>
              <a:rPr lang="en-US" sz="1633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Pharmacy</a:t>
            </a:r>
          </a:p>
          <a:p>
            <a:pPr algn="l" rtl="0">
              <a:lnSpc>
                <a:spcPct val="120000"/>
              </a:lnSpc>
            </a:pPr>
            <a:r>
              <a:rPr lang="en-US" sz="1633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park</a:t>
            </a:r>
            <a:endParaRPr lang="en-US" sz="1306" b="1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33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supermarket</a:t>
            </a:r>
          </a:p>
          <a:p>
            <a:pPr algn="l" rtl="0">
              <a:lnSpc>
                <a:spcPct val="120000"/>
              </a:lnSpc>
            </a:pPr>
            <a:r>
              <a:rPr lang="en-US" sz="1633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bank</a:t>
            </a:r>
          </a:p>
          <a:p>
            <a:pPr algn="l" rtl="0">
              <a:lnSpc>
                <a:spcPct val="120000"/>
              </a:lnSpc>
            </a:pPr>
            <a:r>
              <a:rPr lang="en-US" sz="1633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Restaurant</a:t>
            </a:r>
          </a:p>
          <a:p>
            <a:pPr algn="l" rtl="0">
              <a:lnSpc>
                <a:spcPct val="120000"/>
              </a:lnSpc>
            </a:pPr>
            <a:r>
              <a:rPr lang="en-US" sz="1633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bookstore</a:t>
            </a:r>
            <a:endParaRPr lang="ar-SA" sz="1633" b="1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44" y="1044700"/>
            <a:ext cx="5676161" cy="4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918210" y="1375906"/>
            <a:ext cx="299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99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1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2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  <a:endParaRPr lang="ar-SA" b="1" dirty="0">
              <a:solidFill>
                <a:srgbClr val="0099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17852" y="3313427"/>
            <a:ext cx="5146295" cy="1750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7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Yes, there one across from the post office</a:t>
            </a:r>
          </a:p>
          <a:p>
            <a:pPr algn="l" rtl="0">
              <a:lnSpc>
                <a:spcPct val="150000"/>
              </a:lnSpc>
            </a:pPr>
            <a:r>
              <a:rPr lang="en-US" sz="1470" b="1" dirty="0"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Where is the post office?</a:t>
            </a:r>
          </a:p>
          <a:p>
            <a:pPr algn="l" rtl="0">
              <a:lnSpc>
                <a:spcPct val="150000"/>
              </a:lnSpc>
            </a:pPr>
            <a:r>
              <a:rPr lang="en-US" sz="147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Turn right when you reach the corner.</a:t>
            </a:r>
            <a:endParaRPr lang="en-US" sz="1143" b="1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1470" b="1" dirty="0"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Thank you.</a:t>
            </a:r>
          </a:p>
          <a:p>
            <a:pPr algn="l" rtl="0">
              <a:lnSpc>
                <a:spcPct val="150000"/>
              </a:lnSpc>
            </a:pPr>
            <a:r>
              <a:rPr lang="en-US" sz="147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You’re welcome.</a:t>
            </a:r>
            <a:endParaRPr lang="ar-SA" sz="1470" b="1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3EAE6-1534-43B4-A7BA-54F0E9C0D4CA}"/>
              </a:ext>
            </a:extLst>
          </p:cNvPr>
          <p:cNvSpPr txBox="1">
            <a:spLocks/>
          </p:cNvSpPr>
          <p:nvPr/>
        </p:nvSpPr>
        <p:spPr>
          <a:xfrm>
            <a:off x="296260" y="1502815"/>
            <a:ext cx="5955495" cy="2290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 Name places in the neighborhood correctly.</a:t>
            </a:r>
          </a:p>
          <a:p>
            <a:r>
              <a:rPr lang="en-US" sz="2400" dirty="0"/>
              <a:t>2. Define each place correctly.</a:t>
            </a:r>
          </a:p>
          <a:p>
            <a:r>
              <a:rPr lang="en-US" sz="2400" dirty="0"/>
              <a:t>3. Describe locations correctly</a:t>
            </a:r>
          </a:p>
          <a:p>
            <a:r>
              <a:rPr lang="en-US" sz="2400" dirty="0"/>
              <a:t>4. Ask questions about places.</a:t>
            </a:r>
          </a:p>
          <a:p>
            <a:r>
              <a:rPr lang="en-US" sz="2400" dirty="0"/>
              <a:t>5. Answer questions about places. </a:t>
            </a:r>
          </a:p>
        </p:txBody>
      </p:sp>
    </p:spTree>
    <p:extLst>
      <p:ext uri="{BB962C8B-B14F-4D97-AF65-F5344CB8AC3E}">
        <p14:creationId xmlns:p14="http://schemas.microsoft.com/office/powerpoint/2010/main" val="301108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20493A8-EC39-4FFC-B225-3BCCBF3A5118}"/>
              </a:ext>
            </a:extLst>
          </p:cNvPr>
          <p:cNvSpPr txBox="1">
            <a:spLocks/>
          </p:cNvSpPr>
          <p:nvPr/>
        </p:nvSpPr>
        <p:spPr>
          <a:xfrm>
            <a:off x="754375" y="128470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Revision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506D4B32-C7A9-4E53-8874-C1DC1EF9A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960930"/>
            <a:ext cx="2140498" cy="2140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304FEB-E1C2-46A8-9414-2188CAAC4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34" y="2113635"/>
            <a:ext cx="4477710" cy="31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D815A0A-3267-4E9D-ABF0-DE551ED54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464">
            <a:off x="1853168" y="1007278"/>
            <a:ext cx="4965832" cy="3687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FDA35B-90A2-4315-8B83-847C8CA1673B}"/>
              </a:ext>
            </a:extLst>
          </p:cNvPr>
          <p:cNvSpPr/>
          <p:nvPr/>
        </p:nvSpPr>
        <p:spPr>
          <a:xfrm>
            <a:off x="7134512" y="4604585"/>
            <a:ext cx="196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Pages 56 &amp; 57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756E01-EC58-4FD3-9AC7-5D98AE95B017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5697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296260" y="2498240"/>
            <a:ext cx="39862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Post Office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304EF-EEF0-43C7-BDBB-260B45D3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95" y="1655520"/>
            <a:ext cx="4352638" cy="2992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7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4877410" y="2571750"/>
            <a:ext cx="40009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Restaurant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EC93B-B830-44F7-AE58-A965411F0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808225"/>
            <a:ext cx="4387578" cy="2532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2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761-C410-46DB-A9B5-116DF557D42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C0723-63C3-4615-859C-7B7DC3CC81BF}"/>
              </a:ext>
            </a:extLst>
          </p:cNvPr>
          <p:cNvSpPr/>
          <p:nvPr/>
        </p:nvSpPr>
        <p:spPr>
          <a:xfrm>
            <a:off x="491810" y="2531431"/>
            <a:ext cx="375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Bookstore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B7EDB-5A0B-46B6-A8E5-E893EED1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7" y="1502815"/>
            <a:ext cx="4232895" cy="3082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1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(16:9)</PresentationFormat>
  <Paragraphs>86</Paragraphs>
  <Slides>31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Comic Sans MS</vt:lpstr>
      <vt:lpstr>Krub</vt:lpstr>
      <vt:lpstr>Oregano</vt:lpstr>
      <vt:lpstr>Poppins</vt:lpstr>
      <vt:lpstr>StagSans-Light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2021-12-14T19:09:56Z</dcterms:modified>
</cp:coreProperties>
</file>