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Geeza Pro Regular"/>
          <a:ea typeface="Geeza Pro Regular"/>
          <a:cs typeface="Geeza Pro Regular"/>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Geeza Pro Regular"/>
          <a:ea typeface="Geeza Pro Regular"/>
          <a:cs typeface="Geeza Pro Regular"/>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88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algn="r" defTabSz="457200" rtl="1" latinLnBrk="0">
      <a:lnSpc>
        <a:spcPct val="117999"/>
      </a:lnSpc>
      <a:defRPr sz="2200">
        <a:latin typeface="+mn-lt"/>
        <a:ea typeface="+mn-ea"/>
        <a:cs typeface="+mn-cs"/>
        <a:sym typeface="Helvetica Neue"/>
      </a:defRPr>
    </a:lvl1pPr>
    <a:lvl2pPr indent="228600" algn="r" defTabSz="457200" rtl="1" latinLnBrk="0">
      <a:lnSpc>
        <a:spcPct val="117999"/>
      </a:lnSpc>
      <a:defRPr sz="2200">
        <a:latin typeface="+mn-lt"/>
        <a:ea typeface="+mn-ea"/>
        <a:cs typeface="+mn-cs"/>
        <a:sym typeface="Helvetica Neue"/>
      </a:defRPr>
    </a:lvl2pPr>
    <a:lvl3pPr indent="457200" algn="r" defTabSz="457200" rtl="1" latinLnBrk="0">
      <a:lnSpc>
        <a:spcPct val="117999"/>
      </a:lnSpc>
      <a:defRPr sz="2200">
        <a:latin typeface="+mn-lt"/>
        <a:ea typeface="+mn-ea"/>
        <a:cs typeface="+mn-cs"/>
        <a:sym typeface="Helvetica Neue"/>
      </a:defRPr>
    </a:lvl3pPr>
    <a:lvl4pPr indent="685800" algn="r" defTabSz="457200" rtl="1" latinLnBrk="0">
      <a:lnSpc>
        <a:spcPct val="117999"/>
      </a:lnSpc>
      <a:defRPr sz="2200">
        <a:latin typeface="+mn-lt"/>
        <a:ea typeface="+mn-ea"/>
        <a:cs typeface="+mn-cs"/>
        <a:sym typeface="Helvetica Neue"/>
      </a:defRPr>
    </a:lvl4pPr>
    <a:lvl5pPr indent="914400" algn="r" defTabSz="457200" rtl="1" latinLnBrk="0">
      <a:lnSpc>
        <a:spcPct val="117999"/>
      </a:lnSpc>
      <a:defRPr sz="2200">
        <a:latin typeface="+mn-lt"/>
        <a:ea typeface="+mn-ea"/>
        <a:cs typeface="+mn-cs"/>
        <a:sym typeface="Helvetica Neue"/>
      </a:defRPr>
    </a:lvl5pPr>
    <a:lvl6pPr indent="1143000" algn="r" defTabSz="457200" rtl="1" latinLnBrk="0">
      <a:lnSpc>
        <a:spcPct val="117999"/>
      </a:lnSpc>
      <a:defRPr sz="2200">
        <a:latin typeface="+mn-lt"/>
        <a:ea typeface="+mn-ea"/>
        <a:cs typeface="+mn-cs"/>
        <a:sym typeface="Helvetica Neue"/>
      </a:defRPr>
    </a:lvl6pPr>
    <a:lvl7pPr indent="1371600" algn="r" defTabSz="457200" rtl="1" latinLnBrk="0">
      <a:lnSpc>
        <a:spcPct val="117999"/>
      </a:lnSpc>
      <a:defRPr sz="2200">
        <a:latin typeface="+mn-lt"/>
        <a:ea typeface="+mn-ea"/>
        <a:cs typeface="+mn-cs"/>
        <a:sym typeface="Helvetica Neue"/>
      </a:defRPr>
    </a:lvl7pPr>
    <a:lvl8pPr indent="1600200" algn="r" defTabSz="457200" rtl="1" latinLnBrk="0">
      <a:lnSpc>
        <a:spcPct val="117999"/>
      </a:lnSpc>
      <a:defRPr sz="2200">
        <a:latin typeface="+mn-lt"/>
        <a:ea typeface="+mn-ea"/>
        <a:cs typeface="+mn-cs"/>
        <a:sym typeface="Helvetica Neue"/>
      </a:defRPr>
    </a:lvl8pPr>
    <a:lvl9pPr indent="1828800" algn="r" defTabSz="457200" rtl="1"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العنوان">
    <p:spTree>
      <p:nvGrpSpPr>
        <p:cNvPr id="1" name=""/>
        <p:cNvGrpSpPr/>
        <p:nvPr/>
      </p:nvGrpSpPr>
      <p:grpSpPr>
        <a:xfrm>
          <a:off x="0" y="0"/>
          <a:ext cx="0" cy="0"/>
          <a:chOff x="0" y="0"/>
          <a:chExt cx="0" cy="0"/>
        </a:xfrm>
      </p:grpSpPr>
      <p:sp>
        <p:nvSpPr>
          <p:cNvPr id="11" name="المؤلف والتاريخ"/>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759459">
              <a:lnSpc>
                <a:spcPct val="100000"/>
              </a:lnSpc>
              <a:spcBef>
                <a:spcPts val="0"/>
              </a:spcBef>
              <a:buSzTx/>
              <a:buNone/>
              <a:defRPr sz="3312" b="1"/>
            </a:lvl1pPr>
          </a:lstStyle>
          <a:p>
            <a:r>
              <a:t>المؤلف والتاريخ</a:t>
            </a:r>
          </a:p>
        </p:txBody>
      </p:sp>
      <p:sp>
        <p:nvSpPr>
          <p:cNvPr id="12" name="عنوان العرض التقديمي"/>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عنوان العرض التقديمي</a:t>
            </a:r>
          </a:p>
        </p:txBody>
      </p:sp>
      <p:sp>
        <p:nvSpPr>
          <p:cNvPr id="13" name="مستوى النص الأول…"/>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العنوان الفرعي للعرض التقديمي</a:t>
            </a:r>
          </a:p>
          <a:p>
            <a:pPr lvl="1"/>
            <a:endParaRPr/>
          </a:p>
          <a:p>
            <a:pPr lvl="2"/>
            <a:endParaRPr/>
          </a:p>
          <a:p>
            <a:pPr lvl="3"/>
            <a:endParaRPr/>
          </a:p>
          <a:p>
            <a:pPr lvl="4"/>
            <a:endParaRPr/>
          </a:p>
        </p:txBody>
      </p:sp>
      <p:sp>
        <p:nvSpPr>
          <p:cNvPr id="14"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بيان">
    <p:spTree>
      <p:nvGrpSpPr>
        <p:cNvPr id="1" name=""/>
        <p:cNvGrpSpPr/>
        <p:nvPr/>
      </p:nvGrpSpPr>
      <p:grpSpPr>
        <a:xfrm>
          <a:off x="0" y="0"/>
          <a:ext cx="0" cy="0"/>
          <a:chOff x="0" y="0"/>
          <a:chExt cx="0" cy="0"/>
        </a:xfrm>
      </p:grpSpPr>
      <p:sp>
        <p:nvSpPr>
          <p:cNvPr id="98" name="مستوى النص الأول…"/>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Geeza Pro Regular"/>
                <a:ea typeface="Geeza Pro Regular"/>
                <a:cs typeface="Geeza Pro Regular"/>
                <a:sym typeface="Geeza Pro Regular"/>
              </a:defRPr>
            </a:lvl1pPr>
            <a:lvl2pPr marL="0" indent="457200" algn="ctr">
              <a:lnSpc>
                <a:spcPct val="80000"/>
              </a:lnSpc>
              <a:spcBef>
                <a:spcPts val="0"/>
              </a:spcBef>
              <a:buSzTx/>
              <a:buNone/>
              <a:defRPr sz="11600" spc="-232">
                <a:latin typeface="Geeza Pro Regular"/>
                <a:ea typeface="Geeza Pro Regular"/>
                <a:cs typeface="Geeza Pro Regular"/>
                <a:sym typeface="Geeza Pro Regular"/>
              </a:defRPr>
            </a:lvl2pPr>
            <a:lvl3pPr marL="0" indent="914400" algn="ctr">
              <a:lnSpc>
                <a:spcPct val="80000"/>
              </a:lnSpc>
              <a:spcBef>
                <a:spcPts val="0"/>
              </a:spcBef>
              <a:buSzTx/>
              <a:buNone/>
              <a:defRPr sz="11600" spc="-232">
                <a:latin typeface="Geeza Pro Regular"/>
                <a:ea typeface="Geeza Pro Regular"/>
                <a:cs typeface="Geeza Pro Regular"/>
                <a:sym typeface="Geeza Pro Regular"/>
              </a:defRPr>
            </a:lvl3pPr>
            <a:lvl4pPr marL="0" indent="1371600" algn="ctr">
              <a:lnSpc>
                <a:spcPct val="80000"/>
              </a:lnSpc>
              <a:spcBef>
                <a:spcPts val="0"/>
              </a:spcBef>
              <a:buSzTx/>
              <a:buNone/>
              <a:defRPr sz="11600" spc="-232">
                <a:latin typeface="Geeza Pro Regular"/>
                <a:ea typeface="Geeza Pro Regular"/>
                <a:cs typeface="Geeza Pro Regular"/>
                <a:sym typeface="Geeza Pro Regular"/>
              </a:defRPr>
            </a:lvl4pPr>
            <a:lvl5pPr marL="0" indent="1828800" algn="ctr">
              <a:lnSpc>
                <a:spcPct val="80000"/>
              </a:lnSpc>
              <a:spcBef>
                <a:spcPts val="0"/>
              </a:spcBef>
              <a:buSzTx/>
              <a:buNone/>
              <a:defRPr sz="11600" spc="-232">
                <a:latin typeface="Geeza Pro Regular"/>
                <a:ea typeface="Geeza Pro Regular"/>
                <a:cs typeface="Geeza Pro Regular"/>
                <a:sym typeface="Geeza Pro Regular"/>
              </a:defRPr>
            </a:lvl5pPr>
          </a:lstStyle>
          <a:p>
            <a:r>
              <a:t>بيان</a:t>
            </a:r>
          </a:p>
          <a:p>
            <a:pPr lvl="1"/>
            <a:endParaRPr/>
          </a:p>
          <a:p>
            <a:pPr lvl="2"/>
            <a:endParaRPr/>
          </a:p>
          <a:p>
            <a:pPr lvl="3"/>
            <a:endParaRPr/>
          </a:p>
          <a:p>
            <a:pPr lvl="4"/>
            <a:endParaRPr/>
          </a:p>
        </p:txBody>
      </p:sp>
      <p:sp>
        <p:nvSpPr>
          <p:cNvPr id="99"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معلومة كبيرة">
    <p:spTree>
      <p:nvGrpSpPr>
        <p:cNvPr id="1" name=""/>
        <p:cNvGrpSpPr/>
        <p:nvPr/>
      </p:nvGrpSpPr>
      <p:grpSpPr>
        <a:xfrm>
          <a:off x="0" y="0"/>
          <a:ext cx="0" cy="0"/>
          <a:chOff x="0" y="0"/>
          <a:chExt cx="0" cy="0"/>
        </a:xfrm>
      </p:grpSpPr>
      <p:sp>
        <p:nvSpPr>
          <p:cNvPr id="106" name="مستوى النص الأول…"/>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‏١٠٠٪</a:t>
            </a:r>
          </a:p>
          <a:p>
            <a:pPr lvl="1"/>
            <a:endParaRPr/>
          </a:p>
          <a:p>
            <a:pPr lvl="2"/>
            <a:endParaRPr/>
          </a:p>
          <a:p>
            <a:pPr lvl="3"/>
            <a:endParaRPr/>
          </a:p>
          <a:p>
            <a:pPr lvl="4"/>
            <a:endParaRPr/>
          </a:p>
        </p:txBody>
      </p:sp>
      <p:sp>
        <p:nvSpPr>
          <p:cNvPr id="107" name="معلومات الحقيقة"/>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775969">
              <a:lnSpc>
                <a:spcPct val="100000"/>
              </a:lnSpc>
              <a:spcBef>
                <a:spcPts val="0"/>
              </a:spcBef>
              <a:buSzTx/>
              <a:buNone/>
              <a:defRPr sz="5170" b="1"/>
            </a:lvl1pPr>
          </a:lstStyle>
          <a:p>
            <a:r>
              <a:t>معلومات الحقيقة</a:t>
            </a:r>
          </a:p>
        </p:txBody>
      </p:sp>
      <p:sp>
        <p:nvSpPr>
          <p:cNvPr id="108"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اقتباس">
    <p:spTree>
      <p:nvGrpSpPr>
        <p:cNvPr id="1" name=""/>
        <p:cNvGrpSpPr/>
        <p:nvPr/>
      </p:nvGrpSpPr>
      <p:grpSpPr>
        <a:xfrm>
          <a:off x="0" y="0"/>
          <a:ext cx="0" cy="0"/>
          <a:chOff x="0" y="0"/>
          <a:chExt cx="0" cy="0"/>
        </a:xfrm>
      </p:grpSpPr>
      <p:sp>
        <p:nvSpPr>
          <p:cNvPr id="115" name="السمة"/>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00735">
              <a:lnSpc>
                <a:spcPct val="100000"/>
              </a:lnSpc>
              <a:spcBef>
                <a:spcPts val="0"/>
              </a:spcBef>
              <a:buSzTx/>
              <a:buNone/>
              <a:defRPr sz="3492" b="1"/>
            </a:lvl1pPr>
          </a:lstStyle>
          <a:p>
            <a:r>
              <a:t>السمة</a:t>
            </a:r>
          </a:p>
        </p:txBody>
      </p:sp>
      <p:sp>
        <p:nvSpPr>
          <p:cNvPr id="116" name="مستوى النص الأول…"/>
          <p:cNvSpPr txBox="1">
            <a:spLocks noGrp="1"/>
          </p:cNvSpPr>
          <p:nvPr>
            <p:ph type="body" sz="half" idx="1" hasCustomPrompt="1"/>
          </p:nvPr>
        </p:nvSpPr>
        <p:spPr>
          <a:xfrm>
            <a:off x="1753923" y="4939860"/>
            <a:ext cx="20876154" cy="3836280"/>
          </a:xfrm>
          <a:prstGeom prst="rect">
            <a:avLst/>
          </a:prstGeom>
        </p:spPr>
        <p:txBody>
          <a:bodyPr/>
          <a:lstStyle>
            <a:lvl1pPr marL="0" marR="638923" indent="169023">
              <a:spcBef>
                <a:spcPts val="0"/>
              </a:spcBef>
              <a:buSzTx/>
              <a:buNone/>
              <a:defRPr sz="8500" spc="-170">
                <a:latin typeface="Geeza Pro Regular"/>
                <a:ea typeface="Geeza Pro Regular"/>
                <a:cs typeface="Geeza Pro Regular"/>
                <a:sym typeface="Geeza Pro Regular"/>
              </a:defRPr>
            </a:lvl1pPr>
            <a:lvl2pPr marL="0" marR="638923" indent="626223">
              <a:spcBef>
                <a:spcPts val="0"/>
              </a:spcBef>
              <a:buSzTx/>
              <a:buNone/>
              <a:defRPr sz="8500" spc="-170">
                <a:latin typeface="Geeza Pro Regular"/>
                <a:ea typeface="Geeza Pro Regular"/>
                <a:cs typeface="Geeza Pro Regular"/>
                <a:sym typeface="Geeza Pro Regular"/>
              </a:defRPr>
            </a:lvl2pPr>
            <a:lvl3pPr marL="0" marR="638923" indent="1083423">
              <a:spcBef>
                <a:spcPts val="0"/>
              </a:spcBef>
              <a:buSzTx/>
              <a:buNone/>
              <a:defRPr sz="8500" spc="-170">
                <a:latin typeface="Geeza Pro Regular"/>
                <a:ea typeface="Geeza Pro Regular"/>
                <a:cs typeface="Geeza Pro Regular"/>
                <a:sym typeface="Geeza Pro Regular"/>
              </a:defRPr>
            </a:lvl3pPr>
            <a:lvl4pPr marL="0" marR="638923" indent="1540623">
              <a:spcBef>
                <a:spcPts val="0"/>
              </a:spcBef>
              <a:buSzTx/>
              <a:buNone/>
              <a:defRPr sz="8500" spc="-170">
                <a:latin typeface="Geeza Pro Regular"/>
                <a:ea typeface="Geeza Pro Regular"/>
                <a:cs typeface="Geeza Pro Regular"/>
                <a:sym typeface="Geeza Pro Regular"/>
              </a:defRPr>
            </a:lvl4pPr>
            <a:lvl5pPr marL="0" marR="638923" indent="1997823">
              <a:spcBef>
                <a:spcPts val="0"/>
              </a:spcBef>
              <a:buSzTx/>
              <a:buNone/>
              <a:defRPr sz="8500" spc="-170">
                <a:latin typeface="Geeza Pro Regular"/>
                <a:ea typeface="Geeza Pro Regular"/>
                <a:cs typeface="Geeza Pro Regular"/>
                <a:sym typeface="Geeza Pro Regular"/>
              </a:defRPr>
            </a:lvl5pPr>
          </a:lstStyle>
          <a:p>
            <a:r>
              <a:t>"اقتباس مشهور"</a:t>
            </a:r>
          </a:p>
          <a:p>
            <a:pPr lvl="1"/>
            <a:endParaRPr/>
          </a:p>
          <a:p>
            <a:pPr lvl="2"/>
            <a:endParaRPr/>
          </a:p>
          <a:p>
            <a:pPr lvl="3"/>
            <a:endParaRPr/>
          </a:p>
          <a:p>
            <a:pPr lvl="4"/>
            <a:endParaRPr/>
          </a:p>
        </p:txBody>
      </p:sp>
      <p:sp>
        <p:nvSpPr>
          <p:cNvPr id="117"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صورة - ٣ أعلى">
    <p:spTree>
      <p:nvGrpSpPr>
        <p:cNvPr id="1" name=""/>
        <p:cNvGrpSpPr/>
        <p:nvPr/>
      </p:nvGrpSpPr>
      <p:grpSpPr>
        <a:xfrm>
          <a:off x="0" y="0"/>
          <a:ext cx="0" cy="0"/>
          <a:chOff x="0" y="0"/>
          <a:chExt cx="0" cy="0"/>
        </a:xfrm>
      </p:grpSpPr>
      <p:sp>
        <p:nvSpPr>
          <p:cNvPr id="124" name="صورة"/>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صورة"/>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صورة"/>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صورة">
    <p:spTree>
      <p:nvGrpSpPr>
        <p:cNvPr id="1" name=""/>
        <p:cNvGrpSpPr/>
        <p:nvPr/>
      </p:nvGrpSpPr>
      <p:grpSpPr>
        <a:xfrm>
          <a:off x="0" y="0"/>
          <a:ext cx="0" cy="0"/>
          <a:chOff x="0" y="0"/>
          <a:chExt cx="0" cy="0"/>
        </a:xfrm>
      </p:grpSpPr>
      <p:sp>
        <p:nvSpPr>
          <p:cNvPr id="134" name="صورة"/>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رقم الشريحة"/>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فارغ">
    <p:spTree>
      <p:nvGrpSpPr>
        <p:cNvPr id="1" name=""/>
        <p:cNvGrpSpPr/>
        <p:nvPr/>
      </p:nvGrpSpPr>
      <p:grpSpPr>
        <a:xfrm>
          <a:off x="0" y="0"/>
          <a:ext cx="0" cy="0"/>
          <a:chOff x="0" y="0"/>
          <a:chExt cx="0" cy="0"/>
        </a:xfrm>
      </p:grpSpPr>
      <p:sp>
        <p:nvSpPr>
          <p:cNvPr id="142"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العنوان والصورة">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عنوان العرض التقديمي"/>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عنوان العرض التقديمي</a:t>
            </a:r>
          </a:p>
        </p:txBody>
      </p:sp>
      <p:sp>
        <p:nvSpPr>
          <p:cNvPr id="23" name="المؤلف والتاريخ"/>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759459">
              <a:lnSpc>
                <a:spcPct val="100000"/>
              </a:lnSpc>
              <a:spcBef>
                <a:spcPts val="0"/>
              </a:spcBef>
              <a:buSzTx/>
              <a:buNone/>
              <a:defRPr sz="3312" b="1"/>
            </a:lvl1pPr>
          </a:lstStyle>
          <a:p>
            <a:r>
              <a:t>المؤلف والتاريخ</a:t>
            </a:r>
          </a:p>
        </p:txBody>
      </p:sp>
      <p:sp>
        <p:nvSpPr>
          <p:cNvPr id="24" name="مستوى النص الأول…"/>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العنوان الفرعي للعرض التقديمي</a:t>
            </a:r>
          </a:p>
          <a:p>
            <a:pPr lvl="1"/>
            <a:endParaRPr/>
          </a:p>
          <a:p>
            <a:pPr lvl="2"/>
            <a:endParaRPr/>
          </a:p>
          <a:p>
            <a:pPr lvl="3"/>
            <a:endParaRPr/>
          </a:p>
          <a:p>
            <a:pPr lvl="4"/>
            <a:endParaRPr/>
          </a:p>
        </p:txBody>
      </p:sp>
      <p:sp>
        <p:nvSpPr>
          <p:cNvPr id="25"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بديل العنوان والصورة">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عنوان الشريحة"/>
          <p:cNvSpPr txBox="1">
            <a:spLocks noGrp="1"/>
          </p:cNvSpPr>
          <p:nvPr>
            <p:ph type="title" hasCustomPrompt="1"/>
          </p:nvPr>
        </p:nvSpPr>
        <p:spPr>
          <a:xfrm>
            <a:off x="1206500" y="1270000"/>
            <a:ext cx="9779000" cy="5882273"/>
          </a:xfrm>
          <a:prstGeom prst="rect">
            <a:avLst/>
          </a:prstGeom>
        </p:spPr>
        <p:txBody>
          <a:bodyPr anchor="b"/>
          <a:lstStyle/>
          <a:p>
            <a:r>
              <a:t>عنوان الشريحة</a:t>
            </a:r>
          </a:p>
        </p:txBody>
      </p:sp>
      <p:sp>
        <p:nvSpPr>
          <p:cNvPr id="34" name="مستوى النص الأول…"/>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العنوان الفرعي للشريحة</a:t>
            </a:r>
          </a:p>
          <a:p>
            <a:pPr lvl="1"/>
            <a:endParaRPr/>
          </a:p>
          <a:p>
            <a:pPr lvl="2"/>
            <a:endParaRPr/>
          </a:p>
          <a:p>
            <a:pPr lvl="3"/>
            <a:endParaRPr/>
          </a:p>
          <a:p>
            <a:pPr lvl="4"/>
            <a:endParaRPr/>
          </a:p>
        </p:txBody>
      </p:sp>
      <p:sp>
        <p:nvSpPr>
          <p:cNvPr id="35" name="رقم الشريحة"/>
          <p:cNvSpPr txBox="1">
            <a:spLocks noGrp="1"/>
          </p:cNvSpPr>
          <p:nvPr>
            <p:ph type="sldNum" sz="quarter" idx="2"/>
          </p:nvPr>
        </p:nvSpPr>
        <p:spPr>
          <a:xfrm>
            <a:off x="12008514" y="13084436"/>
            <a:ext cx="354475" cy="37539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العنوان والتعداد النقطي">
    <p:spTree>
      <p:nvGrpSpPr>
        <p:cNvPr id="1" name=""/>
        <p:cNvGrpSpPr/>
        <p:nvPr/>
      </p:nvGrpSpPr>
      <p:grpSpPr>
        <a:xfrm>
          <a:off x="0" y="0"/>
          <a:ext cx="0" cy="0"/>
          <a:chOff x="0" y="0"/>
          <a:chExt cx="0" cy="0"/>
        </a:xfrm>
      </p:grpSpPr>
      <p:sp>
        <p:nvSpPr>
          <p:cNvPr id="42" name="عنوان الشريحة"/>
          <p:cNvSpPr txBox="1">
            <a:spLocks noGrp="1"/>
          </p:cNvSpPr>
          <p:nvPr>
            <p:ph type="title" hasCustomPrompt="1"/>
          </p:nvPr>
        </p:nvSpPr>
        <p:spPr>
          <a:prstGeom prst="rect">
            <a:avLst/>
          </a:prstGeom>
        </p:spPr>
        <p:txBody>
          <a:bodyPr/>
          <a:lstStyle/>
          <a:p>
            <a:r>
              <a:t>عنوان الشريحة</a:t>
            </a:r>
          </a:p>
        </p:txBody>
      </p:sp>
      <p:sp>
        <p:nvSpPr>
          <p:cNvPr id="43" name="العنوان الفرعي للشريحة"/>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775969">
              <a:lnSpc>
                <a:spcPct val="100000"/>
              </a:lnSpc>
              <a:spcBef>
                <a:spcPts val="0"/>
              </a:spcBef>
              <a:buSzTx/>
              <a:buNone/>
              <a:defRPr sz="5170" b="1"/>
            </a:lvl1pPr>
          </a:lstStyle>
          <a:p>
            <a:r>
              <a:t>العنوان الفرعي للشريحة</a:t>
            </a:r>
          </a:p>
        </p:txBody>
      </p:sp>
      <p:sp>
        <p:nvSpPr>
          <p:cNvPr id="44" name="مستوى النص الأول…"/>
          <p:cNvSpPr txBox="1">
            <a:spLocks noGrp="1"/>
          </p:cNvSpPr>
          <p:nvPr>
            <p:ph type="body" idx="1" hasCustomPrompt="1"/>
          </p:nvPr>
        </p:nvSpPr>
        <p:spPr>
          <a:prstGeom prst="rect">
            <a:avLst/>
          </a:prstGeom>
        </p:spPr>
        <p:txBody>
          <a:bodyPr/>
          <a:lstStyle/>
          <a:p>
            <a:r>
              <a:t>نص التعداد النقطي في الشريحة</a:t>
            </a:r>
          </a:p>
          <a:p>
            <a:pPr lvl="1"/>
            <a:endParaRPr/>
          </a:p>
          <a:p>
            <a:pPr lvl="2"/>
            <a:endParaRPr/>
          </a:p>
          <a:p>
            <a:pPr lvl="3"/>
            <a:endParaRPr/>
          </a:p>
          <a:p>
            <a:pPr lvl="4"/>
            <a:endParaRPr/>
          </a:p>
        </p:txBody>
      </p:sp>
      <p:sp>
        <p:nvSpPr>
          <p:cNvPr id="45"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تعداد نقطي">
    <p:spTree>
      <p:nvGrpSpPr>
        <p:cNvPr id="1" name=""/>
        <p:cNvGrpSpPr/>
        <p:nvPr/>
      </p:nvGrpSpPr>
      <p:grpSpPr>
        <a:xfrm>
          <a:off x="0" y="0"/>
          <a:ext cx="0" cy="0"/>
          <a:chOff x="0" y="0"/>
          <a:chExt cx="0" cy="0"/>
        </a:xfrm>
      </p:grpSpPr>
      <p:sp>
        <p:nvSpPr>
          <p:cNvPr id="52" name="مستوى النص الأول…"/>
          <p:cNvSpPr txBox="1">
            <a:spLocks noGrp="1"/>
          </p:cNvSpPr>
          <p:nvPr>
            <p:ph type="body" idx="1" hasCustomPrompt="1"/>
          </p:nvPr>
        </p:nvSpPr>
        <p:spPr>
          <a:prstGeom prst="rect">
            <a:avLst/>
          </a:prstGeom>
        </p:spPr>
        <p:txBody>
          <a:bodyPr numCol="2" spcCol="1098550"/>
          <a:lstStyle/>
          <a:p>
            <a:r>
              <a:t>نص التعداد النقطي في الشريحة</a:t>
            </a:r>
          </a:p>
          <a:p>
            <a:pPr lvl="1"/>
            <a:endParaRPr/>
          </a:p>
          <a:p>
            <a:pPr lvl="2"/>
            <a:endParaRPr/>
          </a:p>
          <a:p>
            <a:pPr lvl="3"/>
            <a:endParaRPr/>
          </a:p>
          <a:p>
            <a:pPr lvl="4"/>
            <a:endParaRPr/>
          </a:p>
        </p:txBody>
      </p:sp>
      <p:sp>
        <p:nvSpPr>
          <p:cNvPr id="53"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العنوان، التعداد النقطي والصورة">
    <p:spTree>
      <p:nvGrpSpPr>
        <p:cNvPr id="1" name=""/>
        <p:cNvGrpSpPr/>
        <p:nvPr/>
      </p:nvGrpSpPr>
      <p:grpSpPr>
        <a:xfrm>
          <a:off x="0" y="0"/>
          <a:ext cx="0" cy="0"/>
          <a:chOff x="0" y="0"/>
          <a:chExt cx="0" cy="0"/>
        </a:xfrm>
      </p:grpSpPr>
      <p:sp>
        <p:nvSpPr>
          <p:cNvPr id="60" name="العنوان الفرعي للشريحة"/>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775969">
              <a:lnSpc>
                <a:spcPct val="100000"/>
              </a:lnSpc>
              <a:spcBef>
                <a:spcPts val="0"/>
              </a:spcBef>
              <a:buSzTx/>
              <a:buNone/>
              <a:defRPr sz="5170" b="1"/>
            </a:lvl1pPr>
          </a:lstStyle>
          <a:p>
            <a:r>
              <a:t>العنوان الفرعي للشريحة</a:t>
            </a:r>
          </a:p>
        </p:txBody>
      </p:sp>
      <p:sp>
        <p:nvSpPr>
          <p:cNvPr id="61" name="مستوى النص الأول…"/>
          <p:cNvSpPr txBox="1">
            <a:spLocks noGrp="1"/>
          </p:cNvSpPr>
          <p:nvPr>
            <p:ph type="body" sz="half" idx="1" hasCustomPrompt="1"/>
          </p:nvPr>
        </p:nvSpPr>
        <p:spPr>
          <a:xfrm>
            <a:off x="1206500" y="4248504"/>
            <a:ext cx="9779000" cy="8256630"/>
          </a:xfrm>
          <a:prstGeom prst="rect">
            <a:avLst/>
          </a:prstGeom>
        </p:spPr>
        <p:txBody>
          <a:bodyPr/>
          <a:lstStyle/>
          <a:p>
            <a:r>
              <a:t>نص التعداد النقطي في الشريحة</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عنوان الشريحة"/>
          <p:cNvSpPr txBox="1">
            <a:spLocks noGrp="1"/>
          </p:cNvSpPr>
          <p:nvPr>
            <p:ph type="title" hasCustomPrompt="1"/>
          </p:nvPr>
        </p:nvSpPr>
        <p:spPr>
          <a:xfrm>
            <a:off x="1206500" y="1079500"/>
            <a:ext cx="9779000" cy="1435100"/>
          </a:xfrm>
          <a:prstGeom prst="rect">
            <a:avLst/>
          </a:prstGeom>
        </p:spPr>
        <p:txBody>
          <a:bodyPr/>
          <a:lstStyle/>
          <a:p>
            <a:r>
              <a:t>عنوان الشريحة</a:t>
            </a:r>
          </a:p>
        </p:txBody>
      </p:sp>
      <p:sp>
        <p:nvSpPr>
          <p:cNvPr id="64"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قسم">
    <p:spTree>
      <p:nvGrpSpPr>
        <p:cNvPr id="1" name=""/>
        <p:cNvGrpSpPr/>
        <p:nvPr/>
      </p:nvGrpSpPr>
      <p:grpSpPr>
        <a:xfrm>
          <a:off x="0" y="0"/>
          <a:ext cx="0" cy="0"/>
          <a:chOff x="0" y="0"/>
          <a:chExt cx="0" cy="0"/>
        </a:xfrm>
      </p:grpSpPr>
      <p:sp>
        <p:nvSpPr>
          <p:cNvPr id="71" name="عنوان القسم"/>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Geeza Pro Regular"/>
                <a:ea typeface="Geeza Pro Regular"/>
                <a:cs typeface="Geeza Pro Regular"/>
                <a:sym typeface="Geeza Pro Regular"/>
              </a:defRPr>
            </a:lvl1pPr>
          </a:lstStyle>
          <a:p>
            <a:r>
              <a:t>عنوان القسم</a:t>
            </a:r>
          </a:p>
        </p:txBody>
      </p:sp>
      <p:sp>
        <p:nvSpPr>
          <p:cNvPr id="72" name="رقم الشريحة"/>
          <p:cNvSpPr txBox="1">
            <a:spLocks noGrp="1"/>
          </p:cNvSpPr>
          <p:nvPr>
            <p:ph type="sldNum" sz="quarter" idx="2"/>
          </p:nvPr>
        </p:nvSpPr>
        <p:spPr>
          <a:xfrm>
            <a:off x="12008514" y="13084436"/>
            <a:ext cx="354475" cy="37539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العنوان فقط">
    <p:spTree>
      <p:nvGrpSpPr>
        <p:cNvPr id="1" name=""/>
        <p:cNvGrpSpPr/>
        <p:nvPr/>
      </p:nvGrpSpPr>
      <p:grpSpPr>
        <a:xfrm>
          <a:off x="0" y="0"/>
          <a:ext cx="0" cy="0"/>
          <a:chOff x="0" y="0"/>
          <a:chExt cx="0" cy="0"/>
        </a:xfrm>
      </p:grpSpPr>
      <p:sp>
        <p:nvSpPr>
          <p:cNvPr id="79" name="عنوان الشريحة"/>
          <p:cNvSpPr txBox="1">
            <a:spLocks noGrp="1"/>
          </p:cNvSpPr>
          <p:nvPr>
            <p:ph type="title" hasCustomPrompt="1"/>
          </p:nvPr>
        </p:nvSpPr>
        <p:spPr>
          <a:xfrm>
            <a:off x="1206500" y="1079500"/>
            <a:ext cx="21971000" cy="1434949"/>
          </a:xfrm>
          <a:prstGeom prst="rect">
            <a:avLst/>
          </a:prstGeom>
        </p:spPr>
        <p:txBody>
          <a:bodyPr/>
          <a:lstStyle/>
          <a:p>
            <a:r>
              <a:t>عنوان الشريحة</a:t>
            </a:r>
          </a:p>
        </p:txBody>
      </p:sp>
      <p:sp>
        <p:nvSpPr>
          <p:cNvPr id="80" name="العنوان الفرعي للشريحة"/>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775969">
              <a:lnSpc>
                <a:spcPct val="100000"/>
              </a:lnSpc>
              <a:spcBef>
                <a:spcPts val="0"/>
              </a:spcBef>
              <a:buSzTx/>
              <a:buNone/>
              <a:defRPr sz="5170" b="1"/>
            </a:lvl1pPr>
          </a:lstStyle>
          <a:p>
            <a:r>
              <a:t>العنوان الفرعي للشريحة</a:t>
            </a:r>
          </a:p>
        </p:txBody>
      </p:sp>
      <p:sp>
        <p:nvSpPr>
          <p:cNvPr id="81"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أجندة">
    <p:spTree>
      <p:nvGrpSpPr>
        <p:cNvPr id="1" name=""/>
        <p:cNvGrpSpPr/>
        <p:nvPr/>
      </p:nvGrpSpPr>
      <p:grpSpPr>
        <a:xfrm>
          <a:off x="0" y="0"/>
          <a:ext cx="0" cy="0"/>
          <a:chOff x="0" y="0"/>
          <a:chExt cx="0" cy="0"/>
        </a:xfrm>
      </p:grpSpPr>
      <p:sp>
        <p:nvSpPr>
          <p:cNvPr id="88" name="عنوان الأجندة"/>
          <p:cNvSpPr txBox="1">
            <a:spLocks noGrp="1"/>
          </p:cNvSpPr>
          <p:nvPr>
            <p:ph type="title" hasCustomPrompt="1"/>
          </p:nvPr>
        </p:nvSpPr>
        <p:spPr>
          <a:xfrm>
            <a:off x="1206500" y="1079500"/>
            <a:ext cx="21971000" cy="1435100"/>
          </a:xfrm>
          <a:prstGeom prst="rect">
            <a:avLst/>
          </a:prstGeom>
        </p:spPr>
        <p:txBody>
          <a:bodyPr/>
          <a:lstStyle/>
          <a:p>
            <a:r>
              <a:t>عنوان الأجندة</a:t>
            </a:r>
          </a:p>
        </p:txBody>
      </p:sp>
      <p:sp>
        <p:nvSpPr>
          <p:cNvPr id="89" name="العنوان الفرعي في الأجندة"/>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775969">
              <a:lnSpc>
                <a:spcPct val="100000"/>
              </a:lnSpc>
              <a:spcBef>
                <a:spcPts val="0"/>
              </a:spcBef>
              <a:buSzTx/>
              <a:buNone/>
              <a:defRPr sz="5170" b="1"/>
            </a:lvl1pPr>
          </a:lstStyle>
          <a:p>
            <a:r>
              <a:t>العنوان الفرعي في الأجندة</a:t>
            </a:r>
          </a:p>
        </p:txBody>
      </p:sp>
      <p:sp>
        <p:nvSpPr>
          <p:cNvPr id="90" name="مستوى النص الأول…"/>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موضوعات الأجندة</a:t>
            </a:r>
          </a:p>
          <a:p>
            <a:pPr lvl="1"/>
            <a:endParaRPr/>
          </a:p>
          <a:p>
            <a:pPr lvl="2"/>
            <a:endParaRPr/>
          </a:p>
          <a:p>
            <a:pPr lvl="3"/>
            <a:endParaRPr/>
          </a:p>
          <a:p>
            <a:pPr lvl="4"/>
            <a:endParaRPr/>
          </a:p>
        </p:txBody>
      </p:sp>
      <p:sp>
        <p:nvSpPr>
          <p:cNvPr id="91"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عنوان الشريحة"/>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عنوان الشريحة</a:t>
            </a:r>
          </a:p>
        </p:txBody>
      </p:sp>
      <p:sp>
        <p:nvSpPr>
          <p:cNvPr id="3" name="مستوى النص الأول…"/>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نص التعداد النقطي في الشريحة</a:t>
            </a:r>
          </a:p>
          <a:p>
            <a:pPr lvl="1"/>
            <a:endParaRPr/>
          </a:p>
          <a:p>
            <a:pPr lvl="2"/>
            <a:endParaRPr/>
          </a:p>
          <a:p>
            <a:pPr lvl="3"/>
            <a:endParaRPr/>
          </a:p>
          <a:p>
            <a:pPr lvl="4"/>
            <a:endParaRPr/>
          </a:p>
        </p:txBody>
      </p:sp>
      <p:sp>
        <p:nvSpPr>
          <p:cNvPr id="4" name="رقم الشريحة"/>
          <p:cNvSpPr txBox="1">
            <a:spLocks noGrp="1"/>
          </p:cNvSpPr>
          <p:nvPr>
            <p:ph type="sldNum" sz="quarter" idx="2"/>
          </p:nvPr>
        </p:nvSpPr>
        <p:spPr>
          <a:xfrm>
            <a:off x="12008514" y="13080202"/>
            <a:ext cx="354475" cy="375397"/>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1" name="صباح الخير، تفاءل وابتسم أنت رائع بكل حالاتك، بعون الله سيكون يومك أجمل من توقعاتك، لا تسمح لأحد أن يعكر مزاجك، لا تلتفت لكل ما يقتل طموحك، لعل ما تراه أصغر أعمالك يكون هو سبب نجاحك"/>
          <p:cNvSpPr txBox="1"/>
          <p:nvPr/>
        </p:nvSpPr>
        <p:spPr>
          <a:xfrm>
            <a:off x="1519252" y="3149599"/>
            <a:ext cx="20467091" cy="741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0000">
                <a:blipFill rotWithShape="1">
                  <a:blip r:embed="rId3"/>
                  <a:srcRect/>
                  <a:tile tx="0" ty="0" sx="100000" sy="100000" flip="none" algn="tl"/>
                </a:blipFill>
                <a:latin typeface="Waseem Regular"/>
                <a:ea typeface="Waseem Regular"/>
                <a:cs typeface="Waseem Regular"/>
                <a:sym typeface="Waseem Regular"/>
              </a:defRPr>
            </a:lvl1pPr>
          </a:lstStyle>
          <a:p>
            <a:pPr rtl="0">
              <a:defRPr>
                <a:blipFill rotWithShape="1">
                  <a:blip r:embed="rId3"/>
                  <a:srcRect/>
                  <a:tile tx="0" ty="0" sx="100000" sy="100000" flip="none" algn="tl"/>
                </a:blipFill>
              </a:defRPr>
            </a:pPr>
            <a:r>
              <a:rPr>
                <a:blipFill rotWithShape="1">
                  <a:blip r:embed="rId3"/>
                  <a:srcRect/>
                  <a:tile tx="0" ty="0" sx="100000" sy="100000" flip="none" algn="tl"/>
                </a:blipFill>
              </a:rPr>
              <a:t>صباح الخير، تفاءل وابتسم أنت رائع بكل حالاتك، بعون الله سيكون يومك أجمل من توقعاتك، لا تسمح لأحد أن يعكر مزاجك، لا تلتفت لكل ما يقتل طموحك، لعل ما تراه أصغر أعمالك يكون هو سبب نجاحك</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92" name="IMG_4721.png" descr="IMG_4721.png"/>
          <p:cNvPicPr>
            <a:picLocks noChangeAspect="1"/>
          </p:cNvPicPr>
          <p:nvPr/>
        </p:nvPicPr>
        <p:blipFill>
          <a:blip r:embed="rId3"/>
          <a:stretch>
            <a:fillRect/>
          </a:stretch>
        </p:blipFill>
        <p:spPr>
          <a:xfrm>
            <a:off x="13899337" y="8601965"/>
            <a:ext cx="4446053" cy="4446053"/>
          </a:xfrm>
          <a:prstGeom prst="rect">
            <a:avLst/>
          </a:prstGeom>
          <a:ln w="12700">
            <a:miter lim="400000"/>
          </a:ln>
        </p:spPr>
      </p:pic>
      <p:pic>
        <p:nvPicPr>
          <p:cNvPr id="193" name="IMG_5714.png" descr="IMG_5714.png"/>
          <p:cNvPicPr>
            <a:picLocks noChangeAspect="1"/>
          </p:cNvPicPr>
          <p:nvPr/>
        </p:nvPicPr>
        <p:blipFill>
          <a:blip r:embed="rId4"/>
          <a:srcRect b="53952"/>
          <a:stretch>
            <a:fillRect/>
          </a:stretch>
        </p:blipFill>
        <p:spPr>
          <a:xfrm>
            <a:off x="1227215" y="253719"/>
            <a:ext cx="20278604" cy="1221582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95" name="IMG_5568.png" descr="IMG_5568.png"/>
          <p:cNvPicPr>
            <a:picLocks noChangeAspect="1"/>
          </p:cNvPicPr>
          <p:nvPr/>
        </p:nvPicPr>
        <p:blipFill>
          <a:blip r:embed="rId3"/>
          <a:srcRect/>
          <a:stretch>
            <a:fillRect/>
          </a:stretch>
        </p:blipFill>
        <p:spPr>
          <a:xfrm>
            <a:off x="17158231" y="362858"/>
            <a:ext cx="6152978" cy="6152977"/>
          </a:xfrm>
          <a:prstGeom prst="rect">
            <a:avLst/>
          </a:prstGeom>
          <a:ln w="12700">
            <a:miter lim="400000"/>
          </a:ln>
        </p:spPr>
      </p:pic>
      <p:sp>
        <p:nvSpPr>
          <p:cNvPr id="196" name="تحقق من فهمك"/>
          <p:cNvSpPr txBox="1"/>
          <p:nvPr/>
        </p:nvSpPr>
        <p:spPr>
          <a:xfrm>
            <a:off x="15809833" y="2588533"/>
            <a:ext cx="8849946" cy="170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8700">
                <a:blipFill rotWithShape="1">
                  <a:blip r:embed="rId4"/>
                  <a:srcRect/>
                  <a:tile tx="0" ty="0" sx="100000" sy="100000" flip="none" algn="tl"/>
                </a:blipFill>
                <a:latin typeface="Waseem Regular"/>
                <a:ea typeface="Waseem Regular"/>
                <a:cs typeface="Waseem Regular"/>
                <a:sym typeface="Waseem Regular"/>
              </a:defRPr>
            </a:lvl1pPr>
          </a:lstStyle>
          <a:p>
            <a:pPr rtl="0">
              <a:defRPr>
                <a:blipFill rotWithShape="1">
                  <a:blip r:embed="rId4"/>
                  <a:srcRect/>
                  <a:tile tx="0" ty="0" sx="100000" sy="100000" flip="none" algn="tl"/>
                </a:blipFill>
              </a:defRPr>
            </a:pPr>
            <a:r>
              <a:rPr>
                <a:blipFill rotWithShape="1">
                  <a:blip r:embed="rId4"/>
                  <a:srcRect/>
                  <a:tile tx="0" ty="0" sx="100000" sy="100000" flip="none" algn="tl"/>
                </a:blipFill>
              </a:rPr>
              <a:t>تحقق من فهمك  </a:t>
            </a:r>
          </a:p>
        </p:txBody>
      </p:sp>
      <p:pic>
        <p:nvPicPr>
          <p:cNvPr id="197" name="IMG_5561.png" descr="IMG_5561.png"/>
          <p:cNvPicPr>
            <a:picLocks noChangeAspect="1"/>
          </p:cNvPicPr>
          <p:nvPr/>
        </p:nvPicPr>
        <p:blipFill>
          <a:blip r:embed="rId5"/>
          <a:stretch>
            <a:fillRect/>
          </a:stretch>
        </p:blipFill>
        <p:spPr>
          <a:xfrm>
            <a:off x="17976921" y="4470520"/>
            <a:ext cx="5661808" cy="5661808"/>
          </a:xfrm>
          <a:prstGeom prst="rect">
            <a:avLst/>
          </a:prstGeom>
          <a:ln w="12700">
            <a:miter lim="400000"/>
          </a:ln>
        </p:spPr>
      </p:pic>
      <p:pic>
        <p:nvPicPr>
          <p:cNvPr id="198" name="IMG_5714.png" descr="IMG_5714.png"/>
          <p:cNvPicPr>
            <a:picLocks noChangeAspect="1"/>
          </p:cNvPicPr>
          <p:nvPr/>
        </p:nvPicPr>
        <p:blipFill>
          <a:blip r:embed="rId6"/>
          <a:srcRect t="44985" b="44985"/>
          <a:stretch>
            <a:fillRect/>
          </a:stretch>
        </p:blipFill>
        <p:spPr>
          <a:xfrm>
            <a:off x="1599541" y="1229685"/>
            <a:ext cx="21711947" cy="2848913"/>
          </a:xfrm>
          <a:prstGeom prst="rect">
            <a:avLst/>
          </a:prstGeom>
          <a:ln w="12700">
            <a:miter lim="400000"/>
          </a:ln>
        </p:spPr>
      </p:pic>
      <p:pic>
        <p:nvPicPr>
          <p:cNvPr id="199" name="IMG_5714.png" descr="IMG_5714.png"/>
          <p:cNvPicPr>
            <a:picLocks noChangeAspect="1"/>
          </p:cNvPicPr>
          <p:nvPr/>
        </p:nvPicPr>
        <p:blipFill>
          <a:blip r:embed="rId6"/>
          <a:srcRect t="84255"/>
          <a:stretch>
            <a:fillRect/>
          </a:stretch>
        </p:blipFill>
        <p:spPr>
          <a:xfrm>
            <a:off x="-3503662" y="1229683"/>
            <a:ext cx="28163264" cy="580077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1" name="IMG_5568.png" descr="IMG_5568.png"/>
          <p:cNvPicPr>
            <a:picLocks noChangeAspect="1"/>
          </p:cNvPicPr>
          <p:nvPr/>
        </p:nvPicPr>
        <p:blipFill>
          <a:blip r:embed="rId3"/>
          <a:srcRect/>
          <a:stretch>
            <a:fillRect/>
          </a:stretch>
        </p:blipFill>
        <p:spPr>
          <a:xfrm>
            <a:off x="15758272" y="2810791"/>
            <a:ext cx="7305885" cy="7305885"/>
          </a:xfrm>
          <a:prstGeom prst="rect">
            <a:avLst/>
          </a:prstGeom>
          <a:ln w="12700">
            <a:miter lim="400000"/>
          </a:ln>
        </p:spPr>
      </p:pic>
      <p:sp>
        <p:nvSpPr>
          <p:cNvPr id="202" name="تأكد"/>
          <p:cNvSpPr txBox="1"/>
          <p:nvPr/>
        </p:nvSpPr>
        <p:spPr>
          <a:xfrm>
            <a:off x="14986336" y="5035077"/>
            <a:ext cx="8849946" cy="2857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rtl="0">
              <a:defRPr sz="14000">
                <a:blipFill rotWithShape="1">
                  <a:blip r:embed="rId4"/>
                  <a:srcRect/>
                  <a:tile tx="0" ty="0" sx="100000" sy="100000" flip="none" algn="tl"/>
                </a:blipFill>
                <a:latin typeface="Waseem Regular"/>
                <a:ea typeface="Waseem Regular"/>
                <a:cs typeface="Waseem Regular"/>
                <a:sym typeface="Waseem Regular"/>
              </a:defRPr>
            </a:pPr>
            <a:r>
              <a:rPr sz="15000">
                <a:blipFill rotWithShape="1">
                  <a:blip r:embed="rId4"/>
                  <a:srcRect/>
                  <a:tile tx="0" ty="0" sx="100000" sy="100000" flip="none" algn="tl"/>
                </a:blipFill>
              </a:rPr>
              <a:t>تأكد</a:t>
            </a:r>
            <a:r>
              <a:rPr>
                <a:blipFill rotWithShape="1">
                  <a:blip r:embed="rId4"/>
                  <a:srcRect/>
                  <a:tile tx="0" ty="0" sx="100000" sy="100000" flip="none" algn="tl"/>
                </a:blipFill>
              </a:rPr>
              <a:t> </a:t>
            </a:r>
          </a:p>
        </p:txBody>
      </p:sp>
      <p:pic>
        <p:nvPicPr>
          <p:cNvPr id="203" name="IMG_5558.png" descr="IMG_5558.png"/>
          <p:cNvPicPr>
            <a:picLocks noChangeAspect="1"/>
          </p:cNvPicPr>
          <p:nvPr/>
        </p:nvPicPr>
        <p:blipFill>
          <a:blip r:embed="rId5"/>
          <a:stretch>
            <a:fillRect/>
          </a:stretch>
        </p:blipFill>
        <p:spPr>
          <a:xfrm>
            <a:off x="19411308" y="3383210"/>
            <a:ext cx="4285930" cy="4296645"/>
          </a:xfrm>
          <a:prstGeom prst="rect">
            <a:avLst/>
          </a:prstGeom>
          <a:ln w="12700">
            <a:miter lim="400000"/>
          </a:ln>
        </p:spPr>
      </p:pic>
      <p:pic>
        <p:nvPicPr>
          <p:cNvPr id="204" name="IMG_4591.png" descr="IMG_4591.png"/>
          <p:cNvPicPr>
            <a:picLocks noChangeAspect="1"/>
          </p:cNvPicPr>
          <p:nvPr/>
        </p:nvPicPr>
        <p:blipFill>
          <a:blip r:embed="rId6"/>
          <a:stretch>
            <a:fillRect/>
          </a:stretch>
        </p:blipFill>
        <p:spPr>
          <a:xfrm>
            <a:off x="15315738" y="-1045624"/>
            <a:ext cx="8849944" cy="6996582"/>
          </a:xfrm>
          <a:prstGeom prst="rect">
            <a:avLst/>
          </a:prstGeom>
          <a:ln w="12700">
            <a:miter lim="400000"/>
          </a:ln>
        </p:spPr>
      </p:pic>
      <p:pic>
        <p:nvPicPr>
          <p:cNvPr id="205" name="IMG_5716.png" descr="IMG_5716.png"/>
          <p:cNvPicPr>
            <a:picLocks noChangeAspect="1"/>
          </p:cNvPicPr>
          <p:nvPr/>
        </p:nvPicPr>
        <p:blipFill>
          <a:blip r:embed="rId7"/>
          <a:srcRect t="61341" b="33648"/>
          <a:stretch>
            <a:fillRect/>
          </a:stretch>
        </p:blipFill>
        <p:spPr>
          <a:xfrm>
            <a:off x="-13983486" y="167363"/>
            <a:ext cx="34690271" cy="2916174"/>
          </a:xfrm>
          <a:prstGeom prst="rect">
            <a:avLst/>
          </a:prstGeom>
          <a:ln w="12700">
            <a:miter lim="400000"/>
          </a:ln>
        </p:spPr>
      </p:pic>
      <p:pic>
        <p:nvPicPr>
          <p:cNvPr id="206" name="IMG_5716.png" descr="IMG_5716.png"/>
          <p:cNvPicPr>
            <a:picLocks noChangeAspect="1"/>
          </p:cNvPicPr>
          <p:nvPr/>
        </p:nvPicPr>
        <p:blipFill>
          <a:blip r:embed="rId7"/>
          <a:srcRect t="64954" r="54081" b="30625"/>
          <a:stretch>
            <a:fillRect/>
          </a:stretch>
        </p:blipFill>
        <p:spPr>
          <a:xfrm>
            <a:off x="-2774490" y="2357325"/>
            <a:ext cx="19652465" cy="317436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8" name="IMG_5568.png" descr="IMG_5568.png"/>
          <p:cNvPicPr>
            <a:picLocks noChangeAspect="1"/>
          </p:cNvPicPr>
          <p:nvPr/>
        </p:nvPicPr>
        <p:blipFill>
          <a:blip r:embed="rId3"/>
          <a:srcRect/>
          <a:stretch>
            <a:fillRect/>
          </a:stretch>
        </p:blipFill>
        <p:spPr>
          <a:xfrm>
            <a:off x="17158231" y="362858"/>
            <a:ext cx="6152978" cy="6152977"/>
          </a:xfrm>
          <a:prstGeom prst="rect">
            <a:avLst/>
          </a:prstGeom>
          <a:ln w="12700">
            <a:miter lim="400000"/>
          </a:ln>
        </p:spPr>
      </p:pic>
      <p:pic>
        <p:nvPicPr>
          <p:cNvPr id="209" name="IMG_5561.png" descr="IMG_5561.png"/>
          <p:cNvPicPr>
            <a:picLocks noChangeAspect="1"/>
          </p:cNvPicPr>
          <p:nvPr/>
        </p:nvPicPr>
        <p:blipFill>
          <a:blip r:embed="rId4"/>
          <a:stretch>
            <a:fillRect/>
          </a:stretch>
        </p:blipFill>
        <p:spPr>
          <a:xfrm>
            <a:off x="17976921" y="4470520"/>
            <a:ext cx="5661808" cy="5661808"/>
          </a:xfrm>
          <a:prstGeom prst="rect">
            <a:avLst/>
          </a:prstGeom>
          <a:ln w="12700">
            <a:miter lim="400000"/>
          </a:ln>
        </p:spPr>
      </p:pic>
      <p:pic>
        <p:nvPicPr>
          <p:cNvPr id="210" name="IMG_5715.png" descr="IMG_5715.png"/>
          <p:cNvPicPr>
            <a:picLocks noChangeAspect="1"/>
          </p:cNvPicPr>
          <p:nvPr/>
        </p:nvPicPr>
        <p:blipFill>
          <a:blip r:embed="rId5"/>
          <a:srcRect b="67993"/>
          <a:stretch>
            <a:fillRect/>
          </a:stretch>
        </p:blipFill>
        <p:spPr>
          <a:xfrm>
            <a:off x="800581" y="1165357"/>
            <a:ext cx="22782838" cy="9135594"/>
          </a:xfrm>
          <a:prstGeom prst="rect">
            <a:avLst/>
          </a:prstGeom>
          <a:ln w="12700">
            <a:miter lim="400000"/>
          </a:ln>
        </p:spPr>
      </p:pic>
      <p:pic>
        <p:nvPicPr>
          <p:cNvPr id="211" name="IMG_4721.png" descr="IMG_4721.png"/>
          <p:cNvPicPr>
            <a:picLocks noChangeAspect="1"/>
          </p:cNvPicPr>
          <p:nvPr/>
        </p:nvPicPr>
        <p:blipFill>
          <a:blip r:embed="rId6"/>
          <a:stretch>
            <a:fillRect/>
          </a:stretch>
        </p:blipFill>
        <p:spPr>
          <a:xfrm>
            <a:off x="18258832" y="774610"/>
            <a:ext cx="4536234" cy="4536235"/>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13" name="IMG_5568.png" descr="IMG_5568.png"/>
          <p:cNvPicPr>
            <a:picLocks noChangeAspect="1"/>
          </p:cNvPicPr>
          <p:nvPr/>
        </p:nvPicPr>
        <p:blipFill>
          <a:blip r:embed="rId3"/>
          <a:srcRect/>
          <a:stretch>
            <a:fillRect/>
          </a:stretch>
        </p:blipFill>
        <p:spPr>
          <a:xfrm>
            <a:off x="17158231" y="362858"/>
            <a:ext cx="6152978" cy="6152977"/>
          </a:xfrm>
          <a:prstGeom prst="rect">
            <a:avLst/>
          </a:prstGeom>
          <a:ln w="12700">
            <a:miter lim="400000"/>
          </a:ln>
        </p:spPr>
      </p:pic>
      <p:sp>
        <p:nvSpPr>
          <p:cNvPr id="214" name="تحقق من فهمك"/>
          <p:cNvSpPr txBox="1"/>
          <p:nvPr/>
        </p:nvSpPr>
        <p:spPr>
          <a:xfrm>
            <a:off x="15809833" y="2607583"/>
            <a:ext cx="8849946" cy="166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8500">
                <a:blipFill rotWithShape="1">
                  <a:blip r:embed="rId4"/>
                  <a:srcRect/>
                  <a:tile tx="0" ty="0" sx="100000" sy="100000" flip="none" algn="tl"/>
                </a:blipFill>
                <a:latin typeface="Waseem Regular"/>
                <a:ea typeface="Waseem Regular"/>
                <a:cs typeface="Waseem Regular"/>
                <a:sym typeface="Waseem Regular"/>
              </a:defRPr>
            </a:lvl1pPr>
          </a:lstStyle>
          <a:p>
            <a:pPr rtl="0">
              <a:defRPr>
                <a:blipFill rotWithShape="1">
                  <a:blip r:embed="rId4"/>
                  <a:srcRect/>
                  <a:tile tx="0" ty="0" sx="100000" sy="100000" flip="none" algn="tl"/>
                </a:blipFill>
              </a:defRPr>
            </a:pPr>
            <a:r>
              <a:rPr>
                <a:blipFill rotWithShape="1">
                  <a:blip r:embed="rId4"/>
                  <a:srcRect/>
                  <a:tile tx="0" ty="0" sx="100000" sy="100000" flip="none" algn="tl"/>
                </a:blipFill>
              </a:rPr>
              <a:t>تحقق من فهمك </a:t>
            </a:r>
          </a:p>
        </p:txBody>
      </p:sp>
      <p:pic>
        <p:nvPicPr>
          <p:cNvPr id="215" name="IMG_5561.png" descr="IMG_5561.png"/>
          <p:cNvPicPr>
            <a:picLocks noChangeAspect="1"/>
          </p:cNvPicPr>
          <p:nvPr/>
        </p:nvPicPr>
        <p:blipFill>
          <a:blip r:embed="rId5"/>
          <a:stretch>
            <a:fillRect/>
          </a:stretch>
        </p:blipFill>
        <p:spPr>
          <a:xfrm>
            <a:off x="17976921" y="4470520"/>
            <a:ext cx="5661808" cy="5661808"/>
          </a:xfrm>
          <a:prstGeom prst="rect">
            <a:avLst/>
          </a:prstGeom>
          <a:ln w="12700">
            <a:miter lim="400000"/>
          </a:ln>
        </p:spPr>
      </p:pic>
      <p:pic>
        <p:nvPicPr>
          <p:cNvPr id="216" name="IMG_5715.png" descr="IMG_5715.png"/>
          <p:cNvPicPr>
            <a:picLocks noChangeAspect="1"/>
          </p:cNvPicPr>
          <p:nvPr/>
        </p:nvPicPr>
        <p:blipFill>
          <a:blip r:embed="rId6"/>
          <a:srcRect t="31096" b="58737"/>
          <a:stretch>
            <a:fillRect/>
          </a:stretch>
        </p:blipFill>
        <p:spPr>
          <a:xfrm>
            <a:off x="-586106" y="851427"/>
            <a:ext cx="25658511" cy="3267926"/>
          </a:xfrm>
          <a:prstGeom prst="rect">
            <a:avLst/>
          </a:prstGeom>
          <a:ln w="12700">
            <a:miter lim="400000"/>
          </a:ln>
        </p:spPr>
      </p:pic>
      <p:pic>
        <p:nvPicPr>
          <p:cNvPr id="217" name="IMG_5715.png" descr="IMG_5715.png"/>
          <p:cNvPicPr>
            <a:picLocks noChangeAspect="1"/>
          </p:cNvPicPr>
          <p:nvPr/>
        </p:nvPicPr>
        <p:blipFill>
          <a:blip r:embed="rId6"/>
          <a:srcRect t="57067" b="34981"/>
          <a:stretch>
            <a:fillRect/>
          </a:stretch>
        </p:blipFill>
        <p:spPr>
          <a:xfrm>
            <a:off x="-1572757" y="2485363"/>
            <a:ext cx="25211377" cy="2511534"/>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19" name="IMG_5568.png" descr="IMG_5568.png"/>
          <p:cNvPicPr>
            <a:picLocks noChangeAspect="1"/>
          </p:cNvPicPr>
          <p:nvPr/>
        </p:nvPicPr>
        <p:blipFill>
          <a:blip r:embed="rId3"/>
          <a:srcRect/>
          <a:stretch>
            <a:fillRect/>
          </a:stretch>
        </p:blipFill>
        <p:spPr>
          <a:xfrm>
            <a:off x="16005323" y="3204964"/>
            <a:ext cx="7305886" cy="7305885"/>
          </a:xfrm>
          <a:prstGeom prst="rect">
            <a:avLst/>
          </a:prstGeom>
          <a:ln w="12700">
            <a:miter lim="400000"/>
          </a:ln>
        </p:spPr>
      </p:pic>
      <p:sp>
        <p:nvSpPr>
          <p:cNvPr id="220" name="تأكد"/>
          <p:cNvSpPr txBox="1"/>
          <p:nvPr/>
        </p:nvSpPr>
        <p:spPr>
          <a:xfrm>
            <a:off x="15233388" y="5429250"/>
            <a:ext cx="8849946" cy="285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rtl="0">
              <a:defRPr sz="14000">
                <a:blipFill rotWithShape="1">
                  <a:blip r:embed="rId4"/>
                  <a:srcRect/>
                  <a:tile tx="0" ty="0" sx="100000" sy="100000" flip="none" algn="tl"/>
                </a:blipFill>
                <a:latin typeface="Waseem Regular"/>
                <a:ea typeface="Waseem Regular"/>
                <a:cs typeface="Waseem Regular"/>
                <a:sym typeface="Waseem Regular"/>
              </a:defRPr>
            </a:pPr>
            <a:r>
              <a:rPr sz="15000">
                <a:blipFill rotWithShape="1">
                  <a:blip r:embed="rId4"/>
                  <a:srcRect/>
                  <a:tile tx="0" ty="0" sx="100000" sy="100000" flip="none" algn="tl"/>
                </a:blipFill>
              </a:rPr>
              <a:t>تأكد</a:t>
            </a:r>
            <a:r>
              <a:rPr>
                <a:blipFill rotWithShape="1">
                  <a:blip r:embed="rId4"/>
                  <a:srcRect/>
                  <a:tile tx="0" ty="0" sx="100000" sy="100000" flip="none" algn="tl"/>
                </a:blipFill>
              </a:rPr>
              <a:t> </a:t>
            </a:r>
          </a:p>
        </p:txBody>
      </p:sp>
      <p:pic>
        <p:nvPicPr>
          <p:cNvPr id="221" name="IMG_5558.png" descr="IMG_5558.png"/>
          <p:cNvPicPr>
            <a:picLocks noChangeAspect="1"/>
          </p:cNvPicPr>
          <p:nvPr/>
        </p:nvPicPr>
        <p:blipFill>
          <a:blip r:embed="rId5"/>
          <a:stretch>
            <a:fillRect/>
          </a:stretch>
        </p:blipFill>
        <p:spPr>
          <a:xfrm>
            <a:off x="19658359" y="3777382"/>
            <a:ext cx="4285931" cy="4296646"/>
          </a:xfrm>
          <a:prstGeom prst="rect">
            <a:avLst/>
          </a:prstGeom>
          <a:ln w="12700">
            <a:miter lim="400000"/>
          </a:ln>
        </p:spPr>
      </p:pic>
      <p:pic>
        <p:nvPicPr>
          <p:cNvPr id="222" name="IMG_5716.png" descr="IMG_5716.png"/>
          <p:cNvPicPr>
            <a:picLocks noChangeAspect="1"/>
          </p:cNvPicPr>
          <p:nvPr/>
        </p:nvPicPr>
        <p:blipFill>
          <a:blip r:embed="rId6"/>
          <a:srcRect t="61341" b="33648"/>
          <a:stretch>
            <a:fillRect/>
          </a:stretch>
        </p:blipFill>
        <p:spPr>
          <a:xfrm>
            <a:off x="-8136597" y="288726"/>
            <a:ext cx="34690271" cy="2916174"/>
          </a:xfrm>
          <a:prstGeom prst="rect">
            <a:avLst/>
          </a:prstGeom>
          <a:ln w="12700">
            <a:miter lim="400000"/>
          </a:ln>
        </p:spPr>
      </p:pic>
      <p:pic>
        <p:nvPicPr>
          <p:cNvPr id="223" name="IMG_5716.png" descr="IMG_5716.png"/>
          <p:cNvPicPr>
            <a:picLocks noChangeAspect="1"/>
          </p:cNvPicPr>
          <p:nvPr/>
        </p:nvPicPr>
        <p:blipFill>
          <a:blip r:embed="rId6"/>
          <a:srcRect t="69093" r="48513" b="27803"/>
          <a:stretch>
            <a:fillRect/>
          </a:stretch>
        </p:blipFill>
        <p:spPr>
          <a:xfrm>
            <a:off x="2171084" y="8074026"/>
            <a:ext cx="14503134" cy="1466935"/>
          </a:xfrm>
          <a:prstGeom prst="rect">
            <a:avLst/>
          </a:prstGeom>
          <a:ln w="12700">
            <a:miter lim="400000"/>
          </a:ln>
        </p:spPr>
      </p:pic>
      <p:pic>
        <p:nvPicPr>
          <p:cNvPr id="224" name="IMG_2827.png" descr="IMG_2827.png"/>
          <p:cNvPicPr>
            <a:picLocks noChangeAspect="1"/>
          </p:cNvPicPr>
          <p:nvPr/>
        </p:nvPicPr>
        <p:blipFill>
          <a:blip r:embed="rId7"/>
          <a:stretch>
            <a:fillRect/>
          </a:stretch>
        </p:blipFill>
        <p:spPr>
          <a:xfrm>
            <a:off x="436063" y="2173835"/>
            <a:ext cx="17128434" cy="10481167"/>
          </a:xfrm>
          <a:prstGeom prst="rect">
            <a:avLst/>
          </a:prstGeom>
          <a:ln w="12700">
            <a:miter lim="400000"/>
          </a:ln>
        </p:spPr>
      </p:pic>
      <p:pic>
        <p:nvPicPr>
          <p:cNvPr id="225" name="IMG_5716.png" descr="IMG_5716.png"/>
          <p:cNvPicPr>
            <a:picLocks noChangeAspect="1"/>
          </p:cNvPicPr>
          <p:nvPr/>
        </p:nvPicPr>
        <p:blipFill>
          <a:blip r:embed="rId6"/>
          <a:srcRect l="50000" t="68879" r="3190" b="28231"/>
          <a:stretch>
            <a:fillRect/>
          </a:stretch>
        </p:blipFill>
        <p:spPr>
          <a:xfrm>
            <a:off x="5913646" y="5901134"/>
            <a:ext cx="14609879" cy="1513212"/>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27" name="IMG_5564.png" descr="IMG_5564.png"/>
          <p:cNvPicPr>
            <a:picLocks noChangeAspect="1"/>
          </p:cNvPicPr>
          <p:nvPr/>
        </p:nvPicPr>
        <p:blipFill>
          <a:blip r:embed="rId3"/>
          <a:stretch>
            <a:fillRect/>
          </a:stretch>
        </p:blipFill>
        <p:spPr>
          <a:xfrm>
            <a:off x="-854605" y="1395041"/>
            <a:ext cx="9996351" cy="10021342"/>
          </a:xfrm>
          <a:prstGeom prst="rect">
            <a:avLst/>
          </a:prstGeom>
          <a:ln w="12700">
            <a:miter lim="400000"/>
          </a:ln>
        </p:spPr>
      </p:pic>
      <p:pic>
        <p:nvPicPr>
          <p:cNvPr id="228" name="IMG_5715.png" descr="IMG_5715.png"/>
          <p:cNvPicPr>
            <a:picLocks noChangeAspect="1"/>
          </p:cNvPicPr>
          <p:nvPr/>
        </p:nvPicPr>
        <p:blipFill>
          <a:blip r:embed="rId4"/>
          <a:srcRect t="64917" r="23358" b="25585"/>
          <a:stretch>
            <a:fillRect/>
          </a:stretch>
        </p:blipFill>
        <p:spPr>
          <a:xfrm>
            <a:off x="3244453" y="4373207"/>
            <a:ext cx="21139481" cy="328186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30" name="IMG_5568.png" descr="IMG_5568.png"/>
          <p:cNvPicPr>
            <a:picLocks noChangeAspect="1"/>
          </p:cNvPicPr>
          <p:nvPr/>
        </p:nvPicPr>
        <p:blipFill>
          <a:blip r:embed="rId3"/>
          <a:srcRect/>
          <a:stretch>
            <a:fillRect/>
          </a:stretch>
        </p:blipFill>
        <p:spPr>
          <a:xfrm>
            <a:off x="17158231" y="362858"/>
            <a:ext cx="6152978" cy="6152977"/>
          </a:xfrm>
          <a:prstGeom prst="rect">
            <a:avLst/>
          </a:prstGeom>
          <a:ln w="12700">
            <a:miter lim="400000"/>
          </a:ln>
        </p:spPr>
      </p:pic>
      <p:sp>
        <p:nvSpPr>
          <p:cNvPr id="231" name="تحقق من فهمك"/>
          <p:cNvSpPr txBox="1"/>
          <p:nvPr/>
        </p:nvSpPr>
        <p:spPr>
          <a:xfrm>
            <a:off x="15809833" y="2607583"/>
            <a:ext cx="8849946" cy="166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8500">
                <a:blipFill rotWithShape="1">
                  <a:blip r:embed="rId4"/>
                  <a:srcRect/>
                  <a:tile tx="0" ty="0" sx="100000" sy="100000" flip="none" algn="tl"/>
                </a:blipFill>
                <a:latin typeface="Waseem Regular"/>
                <a:ea typeface="Waseem Regular"/>
                <a:cs typeface="Waseem Regular"/>
                <a:sym typeface="Waseem Regular"/>
              </a:defRPr>
            </a:lvl1pPr>
          </a:lstStyle>
          <a:p>
            <a:pPr rtl="0">
              <a:defRPr>
                <a:blipFill rotWithShape="1">
                  <a:blip r:embed="rId4"/>
                  <a:srcRect/>
                  <a:tile tx="0" ty="0" sx="100000" sy="100000" flip="none" algn="tl"/>
                </a:blipFill>
              </a:defRPr>
            </a:pPr>
            <a:r>
              <a:rPr>
                <a:blipFill rotWithShape="1">
                  <a:blip r:embed="rId4"/>
                  <a:srcRect/>
                  <a:tile tx="0" ty="0" sx="100000" sy="100000" flip="none" algn="tl"/>
                </a:blipFill>
              </a:rPr>
              <a:t>تحقق من فهمك </a:t>
            </a:r>
          </a:p>
        </p:txBody>
      </p:sp>
      <p:pic>
        <p:nvPicPr>
          <p:cNvPr id="232" name="IMG_5561.png" descr="IMG_5561.png"/>
          <p:cNvPicPr>
            <a:picLocks noChangeAspect="1"/>
          </p:cNvPicPr>
          <p:nvPr/>
        </p:nvPicPr>
        <p:blipFill>
          <a:blip r:embed="rId5"/>
          <a:stretch>
            <a:fillRect/>
          </a:stretch>
        </p:blipFill>
        <p:spPr>
          <a:xfrm>
            <a:off x="17976921" y="4470520"/>
            <a:ext cx="5661808" cy="5661808"/>
          </a:xfrm>
          <a:prstGeom prst="rect">
            <a:avLst/>
          </a:prstGeom>
          <a:ln w="12700">
            <a:miter lim="400000"/>
          </a:ln>
        </p:spPr>
      </p:pic>
      <p:pic>
        <p:nvPicPr>
          <p:cNvPr id="233" name="IMG_4721.png" descr="IMG_4721.png"/>
          <p:cNvPicPr>
            <a:picLocks noChangeAspect="1"/>
          </p:cNvPicPr>
          <p:nvPr/>
        </p:nvPicPr>
        <p:blipFill>
          <a:blip r:embed="rId6"/>
          <a:stretch>
            <a:fillRect/>
          </a:stretch>
        </p:blipFill>
        <p:spPr>
          <a:xfrm>
            <a:off x="-377001" y="2845263"/>
            <a:ext cx="3449799" cy="3449799"/>
          </a:xfrm>
          <a:prstGeom prst="rect">
            <a:avLst/>
          </a:prstGeom>
          <a:ln w="12700">
            <a:miter lim="400000"/>
          </a:ln>
        </p:spPr>
      </p:pic>
      <p:pic>
        <p:nvPicPr>
          <p:cNvPr id="234" name="IMG_5715.png" descr="IMG_5715.png"/>
          <p:cNvPicPr>
            <a:picLocks noChangeAspect="1"/>
          </p:cNvPicPr>
          <p:nvPr/>
        </p:nvPicPr>
        <p:blipFill>
          <a:blip r:embed="rId7"/>
          <a:srcRect t="73601" r="28054" b="15807"/>
          <a:stretch>
            <a:fillRect/>
          </a:stretch>
        </p:blipFill>
        <p:spPr>
          <a:xfrm>
            <a:off x="-4295704" y="791436"/>
            <a:ext cx="22272677" cy="4107741"/>
          </a:xfrm>
          <a:prstGeom prst="rect">
            <a:avLst/>
          </a:prstGeom>
          <a:ln w="12700">
            <a:miter lim="400000"/>
          </a:ln>
        </p:spPr>
      </p:pic>
      <p:pic>
        <p:nvPicPr>
          <p:cNvPr id="235" name="IMG_5715.png" descr="IMG_5715.png"/>
          <p:cNvPicPr>
            <a:picLocks noChangeAspect="1"/>
          </p:cNvPicPr>
          <p:nvPr/>
        </p:nvPicPr>
        <p:blipFill>
          <a:blip r:embed="rId7"/>
          <a:srcRect t="91714"/>
          <a:stretch>
            <a:fillRect/>
          </a:stretch>
        </p:blipFill>
        <p:spPr>
          <a:xfrm>
            <a:off x="2759502" y="4470520"/>
            <a:ext cx="23844500" cy="2475245"/>
          </a:xfrm>
          <a:prstGeom prst="rect">
            <a:avLst/>
          </a:prstGeom>
          <a:ln w="12700">
            <a:miter lim="400000"/>
          </a:ln>
        </p:spPr>
      </p:pic>
      <p:pic>
        <p:nvPicPr>
          <p:cNvPr id="236" name="IMG_5715.png" descr="IMG_5715.png"/>
          <p:cNvPicPr>
            <a:picLocks noChangeAspect="1"/>
          </p:cNvPicPr>
          <p:nvPr/>
        </p:nvPicPr>
        <p:blipFill>
          <a:blip r:embed="rId7"/>
          <a:srcRect l="69976" t="73601"/>
          <a:stretch>
            <a:fillRect/>
          </a:stretch>
        </p:blipFill>
        <p:spPr>
          <a:xfrm>
            <a:off x="536037" y="4899091"/>
            <a:ext cx="7762787" cy="8551095"/>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38" name="IMG_5568.png" descr="IMG_5568.png"/>
          <p:cNvPicPr>
            <a:picLocks noChangeAspect="1"/>
          </p:cNvPicPr>
          <p:nvPr/>
        </p:nvPicPr>
        <p:blipFill>
          <a:blip r:embed="rId3"/>
          <a:srcRect/>
          <a:stretch>
            <a:fillRect/>
          </a:stretch>
        </p:blipFill>
        <p:spPr>
          <a:xfrm>
            <a:off x="16005323" y="3204964"/>
            <a:ext cx="7305886" cy="7305885"/>
          </a:xfrm>
          <a:prstGeom prst="rect">
            <a:avLst/>
          </a:prstGeom>
          <a:ln w="12700">
            <a:miter lim="400000"/>
          </a:ln>
        </p:spPr>
      </p:pic>
      <p:sp>
        <p:nvSpPr>
          <p:cNvPr id="239" name="تأكد"/>
          <p:cNvSpPr txBox="1"/>
          <p:nvPr/>
        </p:nvSpPr>
        <p:spPr>
          <a:xfrm>
            <a:off x="15233388" y="5429250"/>
            <a:ext cx="8849946" cy="285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rtl="0">
              <a:defRPr sz="14000">
                <a:blipFill rotWithShape="1">
                  <a:blip r:embed="rId4"/>
                  <a:srcRect/>
                  <a:tile tx="0" ty="0" sx="100000" sy="100000" flip="none" algn="tl"/>
                </a:blipFill>
                <a:latin typeface="Waseem Regular"/>
                <a:ea typeface="Waseem Regular"/>
                <a:cs typeface="Waseem Regular"/>
                <a:sym typeface="Waseem Regular"/>
              </a:defRPr>
            </a:pPr>
            <a:r>
              <a:rPr sz="15000">
                <a:blipFill rotWithShape="1">
                  <a:blip r:embed="rId4"/>
                  <a:srcRect/>
                  <a:tile tx="0" ty="0" sx="100000" sy="100000" flip="none" algn="tl"/>
                </a:blipFill>
              </a:rPr>
              <a:t>تأكد</a:t>
            </a:r>
            <a:r>
              <a:rPr>
                <a:blipFill rotWithShape="1">
                  <a:blip r:embed="rId4"/>
                  <a:srcRect/>
                  <a:tile tx="0" ty="0" sx="100000" sy="100000" flip="none" algn="tl"/>
                </a:blipFill>
              </a:rPr>
              <a:t> </a:t>
            </a:r>
          </a:p>
        </p:txBody>
      </p:sp>
      <p:pic>
        <p:nvPicPr>
          <p:cNvPr id="240" name="IMG_5558.png" descr="IMG_5558.png"/>
          <p:cNvPicPr>
            <a:picLocks noChangeAspect="1"/>
          </p:cNvPicPr>
          <p:nvPr/>
        </p:nvPicPr>
        <p:blipFill>
          <a:blip r:embed="rId5"/>
          <a:stretch>
            <a:fillRect/>
          </a:stretch>
        </p:blipFill>
        <p:spPr>
          <a:xfrm>
            <a:off x="19658359" y="3777382"/>
            <a:ext cx="4285931" cy="4296646"/>
          </a:xfrm>
          <a:prstGeom prst="rect">
            <a:avLst/>
          </a:prstGeom>
          <a:ln w="12700">
            <a:miter lim="400000"/>
          </a:ln>
        </p:spPr>
      </p:pic>
      <p:pic>
        <p:nvPicPr>
          <p:cNvPr id="241" name="IMG_2854.png" descr="IMG_2854.png"/>
          <p:cNvPicPr>
            <a:picLocks noChangeAspect="1"/>
          </p:cNvPicPr>
          <p:nvPr/>
        </p:nvPicPr>
        <p:blipFill>
          <a:blip r:embed="rId6"/>
          <a:stretch>
            <a:fillRect/>
          </a:stretch>
        </p:blipFill>
        <p:spPr>
          <a:xfrm>
            <a:off x="17317373" y="484265"/>
            <a:ext cx="4120660" cy="4120659"/>
          </a:xfrm>
          <a:prstGeom prst="rect">
            <a:avLst/>
          </a:prstGeom>
          <a:ln w="12700">
            <a:miter lim="400000"/>
          </a:ln>
        </p:spPr>
      </p:pic>
      <p:pic>
        <p:nvPicPr>
          <p:cNvPr id="242" name="IMG_5716.png" descr="IMG_5716.png"/>
          <p:cNvPicPr>
            <a:picLocks noChangeAspect="1"/>
          </p:cNvPicPr>
          <p:nvPr/>
        </p:nvPicPr>
        <p:blipFill>
          <a:blip r:embed="rId7"/>
          <a:srcRect t="61341" b="33648"/>
          <a:stretch>
            <a:fillRect/>
          </a:stretch>
        </p:blipFill>
        <p:spPr>
          <a:xfrm>
            <a:off x="-13983486" y="167363"/>
            <a:ext cx="34690271" cy="2916174"/>
          </a:xfrm>
          <a:prstGeom prst="rect">
            <a:avLst/>
          </a:prstGeom>
          <a:ln w="12700">
            <a:miter lim="400000"/>
          </a:ln>
        </p:spPr>
      </p:pic>
      <p:pic>
        <p:nvPicPr>
          <p:cNvPr id="243" name="IMG_5716.png" descr="IMG_5716.png"/>
          <p:cNvPicPr>
            <a:picLocks noChangeAspect="1"/>
          </p:cNvPicPr>
          <p:nvPr/>
        </p:nvPicPr>
        <p:blipFill>
          <a:blip r:embed="rId7"/>
          <a:srcRect t="71731" r="48411" b="24159"/>
          <a:stretch>
            <a:fillRect/>
          </a:stretch>
        </p:blipFill>
        <p:spPr>
          <a:xfrm>
            <a:off x="2350834" y="2798688"/>
            <a:ext cx="14647957" cy="1957487"/>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45" name="IMG_5568.png" descr="IMG_5568.png"/>
          <p:cNvPicPr>
            <a:picLocks noChangeAspect="1"/>
          </p:cNvPicPr>
          <p:nvPr/>
        </p:nvPicPr>
        <p:blipFill>
          <a:blip r:embed="rId3"/>
          <a:srcRect/>
          <a:stretch>
            <a:fillRect/>
          </a:stretch>
        </p:blipFill>
        <p:spPr>
          <a:xfrm>
            <a:off x="17158231" y="362858"/>
            <a:ext cx="6152978" cy="6152977"/>
          </a:xfrm>
          <a:prstGeom prst="rect">
            <a:avLst/>
          </a:prstGeom>
          <a:ln w="12700">
            <a:miter lim="400000"/>
          </a:ln>
        </p:spPr>
      </p:pic>
      <p:sp>
        <p:nvSpPr>
          <p:cNvPr id="246" name="تحقق من فهمك"/>
          <p:cNvSpPr txBox="1"/>
          <p:nvPr/>
        </p:nvSpPr>
        <p:spPr>
          <a:xfrm>
            <a:off x="15809833" y="2607583"/>
            <a:ext cx="8849946" cy="166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8500">
                <a:blipFill rotWithShape="1">
                  <a:blip r:embed="rId4"/>
                  <a:srcRect/>
                  <a:tile tx="0" ty="0" sx="100000" sy="100000" flip="none" algn="tl"/>
                </a:blipFill>
                <a:latin typeface="Waseem Regular"/>
                <a:ea typeface="Waseem Regular"/>
                <a:cs typeface="Waseem Regular"/>
                <a:sym typeface="Waseem Regular"/>
              </a:defRPr>
            </a:lvl1pPr>
          </a:lstStyle>
          <a:p>
            <a:pPr rtl="0">
              <a:defRPr>
                <a:blipFill rotWithShape="1">
                  <a:blip r:embed="rId4"/>
                  <a:srcRect/>
                  <a:tile tx="0" ty="0" sx="100000" sy="100000" flip="none" algn="tl"/>
                </a:blipFill>
              </a:defRPr>
            </a:pPr>
            <a:r>
              <a:rPr>
                <a:blipFill rotWithShape="1">
                  <a:blip r:embed="rId4"/>
                  <a:srcRect/>
                  <a:tile tx="0" ty="0" sx="100000" sy="100000" flip="none" algn="tl"/>
                </a:blipFill>
              </a:rPr>
              <a:t>تحقق من فهمك </a:t>
            </a:r>
          </a:p>
        </p:txBody>
      </p:sp>
      <p:pic>
        <p:nvPicPr>
          <p:cNvPr id="247" name="IMG_5561.png" descr="IMG_5561.png"/>
          <p:cNvPicPr>
            <a:picLocks noChangeAspect="1"/>
          </p:cNvPicPr>
          <p:nvPr/>
        </p:nvPicPr>
        <p:blipFill>
          <a:blip r:embed="rId5"/>
          <a:stretch>
            <a:fillRect/>
          </a:stretch>
        </p:blipFill>
        <p:spPr>
          <a:xfrm>
            <a:off x="17976921" y="4470520"/>
            <a:ext cx="5661808" cy="5661808"/>
          </a:xfrm>
          <a:prstGeom prst="rect">
            <a:avLst/>
          </a:prstGeom>
          <a:ln w="12700">
            <a:miter lim="400000"/>
          </a:ln>
        </p:spPr>
      </p:pic>
      <p:pic>
        <p:nvPicPr>
          <p:cNvPr id="248" name="IMG_5716.png" descr="IMG_5716.png"/>
          <p:cNvPicPr>
            <a:picLocks noChangeAspect="1"/>
          </p:cNvPicPr>
          <p:nvPr/>
        </p:nvPicPr>
        <p:blipFill>
          <a:blip r:embed="rId6"/>
          <a:srcRect b="86061"/>
          <a:stretch>
            <a:fillRect/>
          </a:stretch>
        </p:blipFill>
        <p:spPr>
          <a:xfrm>
            <a:off x="-482153" y="161522"/>
            <a:ext cx="23533433" cy="5504657"/>
          </a:xfrm>
          <a:prstGeom prst="rect">
            <a:avLst/>
          </a:prstGeom>
          <a:ln w="12700">
            <a:miter lim="400000"/>
          </a:ln>
        </p:spPr>
      </p:pic>
      <p:pic>
        <p:nvPicPr>
          <p:cNvPr id="249" name="IMG_5716.png" descr="IMG_5716.png"/>
          <p:cNvPicPr>
            <a:picLocks noChangeAspect="1"/>
          </p:cNvPicPr>
          <p:nvPr/>
        </p:nvPicPr>
        <p:blipFill>
          <a:blip r:embed="rId6"/>
          <a:srcRect t="17768" r="23515" b="74397"/>
          <a:stretch>
            <a:fillRect/>
          </a:stretch>
        </p:blipFill>
        <p:spPr>
          <a:xfrm>
            <a:off x="-482153" y="3142919"/>
            <a:ext cx="20435504" cy="3512350"/>
          </a:xfrm>
          <a:prstGeom prst="rect">
            <a:avLst/>
          </a:prstGeom>
          <a:ln w="12700">
            <a:miter lim="400000"/>
          </a:ln>
        </p:spPr>
      </p:pic>
      <p:pic>
        <p:nvPicPr>
          <p:cNvPr id="250" name="IMG_5716.png" descr="IMG_5716.png"/>
          <p:cNvPicPr>
            <a:picLocks noChangeAspect="1"/>
          </p:cNvPicPr>
          <p:nvPr/>
        </p:nvPicPr>
        <p:blipFill>
          <a:blip r:embed="rId6"/>
          <a:srcRect l="76794" t="35449" b="44565"/>
          <a:stretch>
            <a:fillRect/>
          </a:stretch>
        </p:blipFill>
        <p:spPr>
          <a:xfrm>
            <a:off x="1135867" y="6858000"/>
            <a:ext cx="4749221" cy="6863694"/>
          </a:xfrm>
          <a:prstGeom prst="rect">
            <a:avLst/>
          </a:prstGeom>
          <a:ln w="12700">
            <a:miter lim="400000"/>
          </a:ln>
        </p:spPr>
      </p:pic>
      <p:pic>
        <p:nvPicPr>
          <p:cNvPr id="251" name="IMG_4721.png" descr="IMG_4721.png"/>
          <p:cNvPicPr>
            <a:picLocks noChangeAspect="1"/>
          </p:cNvPicPr>
          <p:nvPr/>
        </p:nvPicPr>
        <p:blipFill>
          <a:blip r:embed="rId7"/>
          <a:stretch>
            <a:fillRect/>
          </a:stretch>
        </p:blipFill>
        <p:spPr>
          <a:xfrm>
            <a:off x="-1398098" y="5221851"/>
            <a:ext cx="5067928" cy="506792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53" name="IMG_5562.png" descr="IMG_5562.png"/>
          <p:cNvPicPr>
            <a:picLocks noChangeAspect="1"/>
          </p:cNvPicPr>
          <p:nvPr/>
        </p:nvPicPr>
        <p:blipFill>
          <a:blip r:embed="rId3"/>
          <a:stretch>
            <a:fillRect/>
          </a:stretch>
        </p:blipFill>
        <p:spPr>
          <a:xfrm>
            <a:off x="15464843" y="108483"/>
            <a:ext cx="9637473" cy="10436230"/>
          </a:xfrm>
          <a:prstGeom prst="rect">
            <a:avLst/>
          </a:prstGeom>
          <a:ln w="12700">
            <a:miter lim="400000"/>
          </a:ln>
        </p:spPr>
      </p:pic>
      <p:sp>
        <p:nvSpPr>
          <p:cNvPr id="154" name="قدرات"/>
          <p:cNvSpPr txBox="1"/>
          <p:nvPr/>
        </p:nvSpPr>
        <p:spPr>
          <a:xfrm>
            <a:off x="14602032" y="2469098"/>
            <a:ext cx="8575445" cy="2857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rtl="0">
              <a:defRPr sz="14000">
                <a:blipFill rotWithShape="1">
                  <a:blip r:embed="rId4"/>
                  <a:srcRect/>
                  <a:tile tx="0" ty="0" sx="100000" sy="100000" flip="none" algn="tl"/>
                </a:blipFill>
                <a:latin typeface="Waseem Regular"/>
                <a:ea typeface="Waseem Regular"/>
                <a:cs typeface="Waseem Regular"/>
                <a:sym typeface="Waseem Regular"/>
              </a:defRPr>
            </a:pPr>
            <a:r>
              <a:rPr sz="15000">
                <a:blipFill rotWithShape="1">
                  <a:blip r:embed="rId4"/>
                  <a:srcRect/>
                  <a:tile tx="0" ty="0" sx="100000" sy="100000" flip="none" algn="tl"/>
                </a:blipFill>
              </a:rPr>
              <a:t>قدرات</a:t>
            </a:r>
            <a:r>
              <a:rPr>
                <a:blipFill rotWithShape="1">
                  <a:blip r:embed="rId4"/>
                  <a:srcRect/>
                  <a:tile tx="0" ty="0" sx="100000" sy="100000" flip="none" algn="tl"/>
                </a:blipFill>
              </a:rPr>
              <a:t> </a:t>
            </a:r>
          </a:p>
        </p:txBody>
      </p:sp>
      <p:pic>
        <p:nvPicPr>
          <p:cNvPr id="155" name="IMG_5720.png" descr="IMG_5720.png"/>
          <p:cNvPicPr>
            <a:picLocks noChangeAspect="1"/>
          </p:cNvPicPr>
          <p:nvPr/>
        </p:nvPicPr>
        <p:blipFill>
          <a:blip r:embed="rId5"/>
          <a:stretch>
            <a:fillRect/>
          </a:stretch>
        </p:blipFill>
        <p:spPr>
          <a:xfrm>
            <a:off x="1828399" y="4634534"/>
            <a:ext cx="18455181" cy="9227592"/>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53" name="IMG_5568.png" descr="IMG_5568.png"/>
          <p:cNvPicPr>
            <a:picLocks noChangeAspect="1"/>
          </p:cNvPicPr>
          <p:nvPr/>
        </p:nvPicPr>
        <p:blipFill>
          <a:blip r:embed="rId3"/>
          <a:srcRect/>
          <a:stretch>
            <a:fillRect/>
          </a:stretch>
        </p:blipFill>
        <p:spPr>
          <a:xfrm>
            <a:off x="16005323" y="3204964"/>
            <a:ext cx="7305886" cy="7305885"/>
          </a:xfrm>
          <a:prstGeom prst="rect">
            <a:avLst/>
          </a:prstGeom>
          <a:ln w="12700">
            <a:miter lim="400000"/>
          </a:ln>
        </p:spPr>
      </p:pic>
      <p:sp>
        <p:nvSpPr>
          <p:cNvPr id="254" name="تأكد"/>
          <p:cNvSpPr txBox="1"/>
          <p:nvPr/>
        </p:nvSpPr>
        <p:spPr>
          <a:xfrm>
            <a:off x="15233388" y="5429250"/>
            <a:ext cx="8849946" cy="285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rtl="0">
              <a:defRPr sz="14000">
                <a:blipFill rotWithShape="1">
                  <a:blip r:embed="rId4"/>
                  <a:srcRect/>
                  <a:tile tx="0" ty="0" sx="100000" sy="100000" flip="none" algn="tl"/>
                </a:blipFill>
                <a:latin typeface="Waseem Regular"/>
                <a:ea typeface="Waseem Regular"/>
                <a:cs typeface="Waseem Regular"/>
                <a:sym typeface="Waseem Regular"/>
              </a:defRPr>
            </a:pPr>
            <a:r>
              <a:rPr sz="15000">
                <a:blipFill rotWithShape="1">
                  <a:blip r:embed="rId4"/>
                  <a:srcRect/>
                  <a:tile tx="0" ty="0" sx="100000" sy="100000" flip="none" algn="tl"/>
                </a:blipFill>
              </a:rPr>
              <a:t>تأكد</a:t>
            </a:r>
            <a:r>
              <a:rPr>
                <a:blipFill rotWithShape="1">
                  <a:blip r:embed="rId4"/>
                  <a:srcRect/>
                  <a:tile tx="0" ty="0" sx="100000" sy="100000" flip="none" algn="tl"/>
                </a:blipFill>
              </a:rPr>
              <a:t> </a:t>
            </a:r>
          </a:p>
        </p:txBody>
      </p:sp>
      <p:pic>
        <p:nvPicPr>
          <p:cNvPr id="255" name="IMG_5558.png" descr="IMG_5558.png"/>
          <p:cNvPicPr>
            <a:picLocks noChangeAspect="1"/>
          </p:cNvPicPr>
          <p:nvPr/>
        </p:nvPicPr>
        <p:blipFill>
          <a:blip r:embed="rId5"/>
          <a:stretch>
            <a:fillRect/>
          </a:stretch>
        </p:blipFill>
        <p:spPr>
          <a:xfrm>
            <a:off x="19658359" y="3777382"/>
            <a:ext cx="4285931" cy="4296646"/>
          </a:xfrm>
          <a:prstGeom prst="rect">
            <a:avLst/>
          </a:prstGeom>
          <a:ln w="12700">
            <a:miter lim="400000"/>
          </a:ln>
        </p:spPr>
      </p:pic>
      <p:pic>
        <p:nvPicPr>
          <p:cNvPr id="256" name="IMG_5716.png" descr="IMG_5716.png"/>
          <p:cNvPicPr>
            <a:picLocks noChangeAspect="1"/>
          </p:cNvPicPr>
          <p:nvPr/>
        </p:nvPicPr>
        <p:blipFill>
          <a:blip r:embed="rId6"/>
          <a:srcRect t="61341" b="33648"/>
          <a:stretch>
            <a:fillRect/>
          </a:stretch>
        </p:blipFill>
        <p:spPr>
          <a:xfrm>
            <a:off x="-15877549" y="861144"/>
            <a:ext cx="34690271" cy="2916174"/>
          </a:xfrm>
          <a:prstGeom prst="rect">
            <a:avLst/>
          </a:prstGeom>
          <a:ln w="12700">
            <a:miter lim="400000"/>
          </a:ln>
        </p:spPr>
      </p:pic>
      <p:pic>
        <p:nvPicPr>
          <p:cNvPr id="257" name="IMG_5716.png" descr="IMG_5716.png"/>
          <p:cNvPicPr>
            <a:picLocks noChangeAspect="1"/>
          </p:cNvPicPr>
          <p:nvPr/>
        </p:nvPicPr>
        <p:blipFill>
          <a:blip r:embed="rId6"/>
          <a:srcRect t="85255" b="11105"/>
          <a:stretch>
            <a:fillRect/>
          </a:stretch>
        </p:blipFill>
        <p:spPr>
          <a:xfrm>
            <a:off x="-3130370" y="3730228"/>
            <a:ext cx="27824982" cy="1699183"/>
          </a:xfrm>
          <a:prstGeom prst="rect">
            <a:avLst/>
          </a:prstGeom>
          <a:ln w="12700">
            <a:miter lim="400000"/>
          </a:ln>
        </p:spPr>
      </p:pic>
      <p:pic>
        <p:nvPicPr>
          <p:cNvPr id="258" name="IMG_2858.png" descr="IMG_2858.png"/>
          <p:cNvPicPr>
            <a:picLocks noChangeAspect="1"/>
          </p:cNvPicPr>
          <p:nvPr/>
        </p:nvPicPr>
        <p:blipFill>
          <a:blip r:embed="rId7"/>
          <a:srcRect t="37610"/>
          <a:stretch>
            <a:fillRect/>
          </a:stretch>
        </p:blipFill>
        <p:spPr>
          <a:xfrm>
            <a:off x="16005323" y="1301855"/>
            <a:ext cx="7620001" cy="3597237"/>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0" name="IMG_5568.png" descr="IMG_5568.png"/>
          <p:cNvPicPr>
            <a:picLocks noChangeAspect="1"/>
          </p:cNvPicPr>
          <p:nvPr/>
        </p:nvPicPr>
        <p:blipFill>
          <a:blip r:embed="rId3"/>
          <a:srcRect/>
          <a:stretch>
            <a:fillRect/>
          </a:stretch>
        </p:blipFill>
        <p:spPr>
          <a:xfrm>
            <a:off x="17158231" y="362858"/>
            <a:ext cx="6152978" cy="6152977"/>
          </a:xfrm>
          <a:prstGeom prst="rect">
            <a:avLst/>
          </a:prstGeom>
          <a:ln w="12700">
            <a:miter lim="400000"/>
          </a:ln>
        </p:spPr>
      </p:pic>
      <p:sp>
        <p:nvSpPr>
          <p:cNvPr id="261" name="اضاءه"/>
          <p:cNvSpPr txBox="1"/>
          <p:nvPr/>
        </p:nvSpPr>
        <p:spPr>
          <a:xfrm>
            <a:off x="15809833" y="2607583"/>
            <a:ext cx="8849946" cy="166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8500">
                <a:blipFill rotWithShape="1">
                  <a:blip r:embed="rId4"/>
                  <a:srcRect/>
                  <a:tile tx="0" ty="0" sx="100000" sy="100000" flip="none" algn="tl"/>
                </a:blipFill>
                <a:latin typeface="Waseem Regular"/>
                <a:ea typeface="Waseem Regular"/>
                <a:cs typeface="Waseem Regular"/>
                <a:sym typeface="Waseem Regular"/>
              </a:defRPr>
            </a:lvl1pPr>
          </a:lstStyle>
          <a:p>
            <a:pPr rtl="0">
              <a:defRPr>
                <a:blipFill rotWithShape="1">
                  <a:blip r:embed="rId4"/>
                  <a:srcRect/>
                  <a:tile tx="0" ty="0" sx="100000" sy="100000" flip="none" algn="tl"/>
                </a:blipFill>
              </a:defRPr>
            </a:pPr>
            <a:r>
              <a:rPr>
                <a:blipFill rotWithShape="1">
                  <a:blip r:embed="rId4"/>
                  <a:srcRect/>
                  <a:tile tx="0" ty="0" sx="100000" sy="100000" flip="none" algn="tl"/>
                </a:blipFill>
              </a:rPr>
              <a:t>اضاءه </a:t>
            </a:r>
          </a:p>
        </p:txBody>
      </p:sp>
      <p:pic>
        <p:nvPicPr>
          <p:cNvPr id="262" name="IMG_5561.png" descr="IMG_5561.png"/>
          <p:cNvPicPr>
            <a:picLocks noChangeAspect="1"/>
          </p:cNvPicPr>
          <p:nvPr/>
        </p:nvPicPr>
        <p:blipFill>
          <a:blip r:embed="rId5"/>
          <a:stretch>
            <a:fillRect/>
          </a:stretch>
        </p:blipFill>
        <p:spPr>
          <a:xfrm>
            <a:off x="17976921" y="4470520"/>
            <a:ext cx="5661808" cy="5661808"/>
          </a:xfrm>
          <a:prstGeom prst="rect">
            <a:avLst/>
          </a:prstGeom>
          <a:ln w="12700">
            <a:miter lim="400000"/>
          </a:ln>
        </p:spPr>
      </p:pic>
      <p:pic>
        <p:nvPicPr>
          <p:cNvPr id="263" name="IMG_5716.png" descr="IMG_5716.png"/>
          <p:cNvPicPr>
            <a:picLocks noChangeAspect="1"/>
          </p:cNvPicPr>
          <p:nvPr/>
        </p:nvPicPr>
        <p:blipFill>
          <a:blip r:embed="rId6"/>
          <a:srcRect t="25124" r="21460" b="69035"/>
          <a:stretch>
            <a:fillRect/>
          </a:stretch>
        </p:blipFill>
        <p:spPr>
          <a:xfrm>
            <a:off x="0" y="1510620"/>
            <a:ext cx="17580644" cy="2193800"/>
          </a:xfrm>
          <a:prstGeom prst="rect">
            <a:avLst/>
          </a:prstGeom>
          <a:ln w="12700">
            <a:miter lim="400000"/>
          </a:ln>
        </p:spPr>
      </p:pic>
      <p:pic>
        <p:nvPicPr>
          <p:cNvPr id="264" name="IMG_5716.png" descr="IMG_5716.png"/>
          <p:cNvPicPr>
            <a:picLocks noChangeAspect="1"/>
          </p:cNvPicPr>
          <p:nvPr/>
        </p:nvPicPr>
        <p:blipFill>
          <a:blip r:embed="rId6"/>
          <a:srcRect l="76794" t="17338" b="65162"/>
          <a:stretch>
            <a:fillRect/>
          </a:stretch>
        </p:blipFill>
        <p:spPr>
          <a:xfrm>
            <a:off x="1167491" y="2294448"/>
            <a:ext cx="7009844" cy="8870685"/>
          </a:xfrm>
          <a:prstGeom prst="rect">
            <a:avLst/>
          </a:prstGeom>
          <a:ln w="12700">
            <a:miter lim="400000"/>
          </a:ln>
        </p:spPr>
      </p:pic>
      <p:pic>
        <p:nvPicPr>
          <p:cNvPr id="265" name="IMG_4721.png" descr="IMG_4721.png"/>
          <p:cNvPicPr>
            <a:picLocks noChangeAspect="1"/>
          </p:cNvPicPr>
          <p:nvPr/>
        </p:nvPicPr>
        <p:blipFill>
          <a:blip r:embed="rId7"/>
          <a:stretch>
            <a:fillRect/>
          </a:stretch>
        </p:blipFill>
        <p:spPr>
          <a:xfrm>
            <a:off x="-294651" y="7301424"/>
            <a:ext cx="3449800" cy="3449799"/>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7" name="IMG_5568.png" descr="IMG_5568.png"/>
          <p:cNvPicPr>
            <a:picLocks noChangeAspect="1"/>
          </p:cNvPicPr>
          <p:nvPr/>
        </p:nvPicPr>
        <p:blipFill>
          <a:blip r:embed="rId3"/>
          <a:srcRect/>
          <a:stretch>
            <a:fillRect/>
          </a:stretch>
        </p:blipFill>
        <p:spPr>
          <a:xfrm>
            <a:off x="17158231" y="362858"/>
            <a:ext cx="6152978" cy="6152977"/>
          </a:xfrm>
          <a:prstGeom prst="rect">
            <a:avLst/>
          </a:prstGeom>
          <a:ln w="12700">
            <a:miter lim="400000"/>
          </a:ln>
        </p:spPr>
      </p:pic>
      <p:sp>
        <p:nvSpPr>
          <p:cNvPr id="268" name="تحقق من فهمك"/>
          <p:cNvSpPr txBox="1"/>
          <p:nvPr/>
        </p:nvSpPr>
        <p:spPr>
          <a:xfrm>
            <a:off x="15809833" y="2607583"/>
            <a:ext cx="8849946" cy="166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8500">
                <a:blipFill rotWithShape="1">
                  <a:blip r:embed="rId4"/>
                  <a:srcRect/>
                  <a:tile tx="0" ty="0" sx="100000" sy="100000" flip="none" algn="tl"/>
                </a:blipFill>
                <a:latin typeface="Waseem Regular"/>
                <a:ea typeface="Waseem Regular"/>
                <a:cs typeface="Waseem Regular"/>
                <a:sym typeface="Waseem Regular"/>
              </a:defRPr>
            </a:lvl1pPr>
          </a:lstStyle>
          <a:p>
            <a:pPr rtl="0">
              <a:defRPr>
                <a:blipFill rotWithShape="1">
                  <a:blip r:embed="rId4"/>
                  <a:srcRect/>
                  <a:tile tx="0" ty="0" sx="100000" sy="100000" flip="none" algn="tl"/>
                </a:blipFill>
              </a:defRPr>
            </a:pPr>
            <a:r>
              <a:rPr>
                <a:blipFill rotWithShape="1">
                  <a:blip r:embed="rId4"/>
                  <a:srcRect/>
                  <a:tile tx="0" ty="0" sx="100000" sy="100000" flip="none" algn="tl"/>
                </a:blipFill>
              </a:rPr>
              <a:t>تحقق من فهمك </a:t>
            </a:r>
          </a:p>
        </p:txBody>
      </p:sp>
      <p:pic>
        <p:nvPicPr>
          <p:cNvPr id="269" name="IMG_5561.png" descr="IMG_5561.png"/>
          <p:cNvPicPr>
            <a:picLocks noChangeAspect="1"/>
          </p:cNvPicPr>
          <p:nvPr/>
        </p:nvPicPr>
        <p:blipFill>
          <a:blip r:embed="rId5"/>
          <a:stretch>
            <a:fillRect/>
          </a:stretch>
        </p:blipFill>
        <p:spPr>
          <a:xfrm>
            <a:off x="17976921" y="4470520"/>
            <a:ext cx="5661808" cy="5661808"/>
          </a:xfrm>
          <a:prstGeom prst="rect">
            <a:avLst/>
          </a:prstGeom>
          <a:ln w="12700">
            <a:miter lim="400000"/>
          </a:ln>
        </p:spPr>
      </p:pic>
      <p:pic>
        <p:nvPicPr>
          <p:cNvPr id="270" name="IMG_5716.png" descr="IMG_5716.png"/>
          <p:cNvPicPr>
            <a:picLocks noChangeAspect="1"/>
          </p:cNvPicPr>
          <p:nvPr/>
        </p:nvPicPr>
        <p:blipFill>
          <a:blip r:embed="rId6"/>
          <a:srcRect t="29182" r="47503" b="63618"/>
          <a:stretch>
            <a:fillRect/>
          </a:stretch>
        </p:blipFill>
        <p:spPr>
          <a:xfrm>
            <a:off x="3920613" y="1323692"/>
            <a:ext cx="13237683" cy="3045972"/>
          </a:xfrm>
          <a:prstGeom prst="rect">
            <a:avLst/>
          </a:prstGeom>
          <a:ln w="12700">
            <a:miter lim="400000"/>
          </a:ln>
        </p:spPr>
      </p:pic>
      <p:pic>
        <p:nvPicPr>
          <p:cNvPr id="271" name="IMG_5716.png" descr="IMG_5716.png"/>
          <p:cNvPicPr>
            <a:picLocks noChangeAspect="1"/>
          </p:cNvPicPr>
          <p:nvPr/>
        </p:nvPicPr>
        <p:blipFill>
          <a:blip r:embed="rId6"/>
          <a:srcRect t="48101" r="21920" b="38746"/>
          <a:stretch>
            <a:fillRect/>
          </a:stretch>
        </p:blipFill>
        <p:spPr>
          <a:xfrm>
            <a:off x="-632226" y="1511613"/>
            <a:ext cx="19526466" cy="5519424"/>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73" name="IMG_5568.png" descr="IMG_5568.png"/>
          <p:cNvPicPr>
            <a:picLocks noChangeAspect="1"/>
          </p:cNvPicPr>
          <p:nvPr/>
        </p:nvPicPr>
        <p:blipFill>
          <a:blip r:embed="rId3"/>
          <a:srcRect/>
          <a:stretch>
            <a:fillRect/>
          </a:stretch>
        </p:blipFill>
        <p:spPr>
          <a:xfrm>
            <a:off x="16005323" y="3204964"/>
            <a:ext cx="7305886" cy="7305885"/>
          </a:xfrm>
          <a:prstGeom prst="rect">
            <a:avLst/>
          </a:prstGeom>
          <a:ln w="12700">
            <a:miter lim="400000"/>
          </a:ln>
        </p:spPr>
      </p:pic>
      <p:sp>
        <p:nvSpPr>
          <p:cNvPr id="274" name="تأكد"/>
          <p:cNvSpPr txBox="1"/>
          <p:nvPr/>
        </p:nvSpPr>
        <p:spPr>
          <a:xfrm>
            <a:off x="15233388" y="5429250"/>
            <a:ext cx="8849946" cy="285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rtl="0">
              <a:defRPr sz="14000">
                <a:blipFill rotWithShape="1">
                  <a:blip r:embed="rId4"/>
                  <a:srcRect/>
                  <a:tile tx="0" ty="0" sx="100000" sy="100000" flip="none" algn="tl"/>
                </a:blipFill>
                <a:latin typeface="Waseem Regular"/>
                <a:ea typeface="Waseem Regular"/>
                <a:cs typeface="Waseem Regular"/>
                <a:sym typeface="Waseem Regular"/>
              </a:defRPr>
            </a:pPr>
            <a:r>
              <a:rPr sz="15000">
                <a:blipFill rotWithShape="1">
                  <a:blip r:embed="rId4"/>
                  <a:srcRect/>
                  <a:tile tx="0" ty="0" sx="100000" sy="100000" flip="none" algn="tl"/>
                </a:blipFill>
              </a:rPr>
              <a:t>تأكد</a:t>
            </a:r>
            <a:r>
              <a:rPr>
                <a:blipFill rotWithShape="1">
                  <a:blip r:embed="rId4"/>
                  <a:srcRect/>
                  <a:tile tx="0" ty="0" sx="100000" sy="100000" flip="none" algn="tl"/>
                </a:blipFill>
              </a:rPr>
              <a:t> </a:t>
            </a:r>
          </a:p>
        </p:txBody>
      </p:sp>
      <p:pic>
        <p:nvPicPr>
          <p:cNvPr id="275" name="IMG_5558.png" descr="IMG_5558.png"/>
          <p:cNvPicPr>
            <a:picLocks noChangeAspect="1"/>
          </p:cNvPicPr>
          <p:nvPr/>
        </p:nvPicPr>
        <p:blipFill>
          <a:blip r:embed="rId5"/>
          <a:stretch>
            <a:fillRect/>
          </a:stretch>
        </p:blipFill>
        <p:spPr>
          <a:xfrm>
            <a:off x="19658359" y="3777382"/>
            <a:ext cx="4285931" cy="4296646"/>
          </a:xfrm>
          <a:prstGeom prst="rect">
            <a:avLst/>
          </a:prstGeom>
          <a:ln w="12700">
            <a:miter lim="400000"/>
          </a:ln>
        </p:spPr>
      </p:pic>
      <p:pic>
        <p:nvPicPr>
          <p:cNvPr id="276" name="IMG_5716.png" descr="IMG_5716.png"/>
          <p:cNvPicPr>
            <a:picLocks noChangeAspect="1"/>
          </p:cNvPicPr>
          <p:nvPr/>
        </p:nvPicPr>
        <p:blipFill>
          <a:blip r:embed="rId6"/>
          <a:srcRect t="91328" r="9644"/>
          <a:stretch>
            <a:fillRect/>
          </a:stretch>
        </p:blipFill>
        <p:spPr>
          <a:xfrm>
            <a:off x="2306439" y="2448718"/>
            <a:ext cx="18506594" cy="2980548"/>
          </a:xfrm>
          <a:prstGeom prst="rect">
            <a:avLst/>
          </a:prstGeom>
          <a:ln w="12700">
            <a:miter lim="400000"/>
          </a:ln>
        </p:spPr>
      </p:pic>
      <p:pic>
        <p:nvPicPr>
          <p:cNvPr id="277" name="IMG_4556.png" descr="IMG_4556.png"/>
          <p:cNvPicPr>
            <a:picLocks noChangeAspect="1"/>
          </p:cNvPicPr>
          <p:nvPr/>
        </p:nvPicPr>
        <p:blipFill>
          <a:blip r:embed="rId7"/>
          <a:stretch>
            <a:fillRect/>
          </a:stretch>
        </p:blipFill>
        <p:spPr>
          <a:xfrm>
            <a:off x="1155029" y="1271304"/>
            <a:ext cx="6746434" cy="3373217"/>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79" name="IMG_5568.png" descr="IMG_5568.png"/>
          <p:cNvPicPr>
            <a:picLocks noChangeAspect="1"/>
          </p:cNvPicPr>
          <p:nvPr/>
        </p:nvPicPr>
        <p:blipFill>
          <a:blip r:embed="rId3"/>
          <a:srcRect/>
          <a:stretch>
            <a:fillRect/>
          </a:stretch>
        </p:blipFill>
        <p:spPr>
          <a:xfrm>
            <a:off x="11805445" y="-448072"/>
            <a:ext cx="7305885" cy="7305885"/>
          </a:xfrm>
          <a:prstGeom prst="rect">
            <a:avLst/>
          </a:prstGeom>
          <a:ln w="12700">
            <a:miter lim="400000"/>
          </a:ln>
        </p:spPr>
      </p:pic>
      <p:pic>
        <p:nvPicPr>
          <p:cNvPr id="280" name="IMG_5576.png" descr="IMG_5576.png"/>
          <p:cNvPicPr>
            <a:picLocks noChangeAspect="1"/>
          </p:cNvPicPr>
          <p:nvPr/>
        </p:nvPicPr>
        <p:blipFill>
          <a:blip r:embed="rId4"/>
          <a:stretch>
            <a:fillRect/>
          </a:stretch>
        </p:blipFill>
        <p:spPr>
          <a:xfrm>
            <a:off x="16852873" y="1433415"/>
            <a:ext cx="7715580" cy="11404260"/>
          </a:xfrm>
          <a:prstGeom prst="rect">
            <a:avLst/>
          </a:prstGeom>
          <a:ln w="12700">
            <a:miter lim="400000"/>
          </a:ln>
        </p:spPr>
      </p:pic>
      <p:sp>
        <p:nvSpPr>
          <p:cNvPr id="281" name="مهارات التفكير…"/>
          <p:cNvSpPr txBox="1"/>
          <p:nvPr/>
        </p:nvSpPr>
        <p:spPr>
          <a:xfrm>
            <a:off x="11033508" y="1673291"/>
            <a:ext cx="8849946" cy="322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rtl="0">
              <a:defRPr sz="8500">
                <a:blipFill rotWithShape="1">
                  <a:blip r:embed="rId5"/>
                  <a:srcRect/>
                  <a:tile tx="0" ty="0" sx="100000" sy="100000" flip="none" algn="tl"/>
                </a:blipFill>
                <a:latin typeface="Waseem Regular"/>
                <a:ea typeface="Waseem Regular"/>
                <a:cs typeface="Waseem Regular"/>
                <a:sym typeface="Waseem Regular"/>
              </a:defRPr>
            </a:pPr>
            <a:r>
              <a:rPr>
                <a:blipFill rotWithShape="1">
                  <a:blip r:embed="rId5"/>
                  <a:srcRect/>
                  <a:tile tx="0" ty="0" sx="100000" sy="100000" flip="none" algn="tl"/>
                </a:blipFill>
              </a:rPr>
              <a:t>مهارات التفكير </a:t>
            </a:r>
          </a:p>
          <a:p>
            <a:pPr rtl="0">
              <a:defRPr sz="8500">
                <a:blipFill rotWithShape="1">
                  <a:blip r:embed="rId5"/>
                  <a:srcRect/>
                  <a:tile tx="0" ty="0" sx="100000" sy="100000" flip="none" algn="tl"/>
                </a:blipFill>
                <a:latin typeface="Waseem Regular"/>
                <a:ea typeface="Waseem Regular"/>
                <a:cs typeface="Waseem Regular"/>
                <a:sym typeface="Waseem Regular"/>
              </a:defRPr>
            </a:pPr>
            <a:r>
              <a:rPr>
                <a:blipFill rotWithShape="1">
                  <a:blip r:embed="rId5"/>
                  <a:srcRect/>
                  <a:tile tx="0" ty="0" sx="100000" sy="100000" flip="none" algn="tl"/>
                </a:blipFill>
              </a:rPr>
              <a:t>العليا</a:t>
            </a:r>
          </a:p>
        </p:txBody>
      </p:sp>
      <p:pic>
        <p:nvPicPr>
          <p:cNvPr id="282" name="IMG_5717.png" descr="IMG_5717.png"/>
          <p:cNvPicPr>
            <a:picLocks noChangeAspect="1"/>
          </p:cNvPicPr>
          <p:nvPr/>
        </p:nvPicPr>
        <p:blipFill>
          <a:blip r:embed="rId6"/>
          <a:srcRect t="46301" b="40944"/>
          <a:stretch>
            <a:fillRect/>
          </a:stretch>
        </p:blipFill>
        <p:spPr>
          <a:xfrm>
            <a:off x="-2226072" y="5301585"/>
            <a:ext cx="27347907" cy="2712668"/>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84" name="IMG_5562.png" descr="IMG_5562.png"/>
          <p:cNvPicPr>
            <a:picLocks noChangeAspect="1"/>
          </p:cNvPicPr>
          <p:nvPr/>
        </p:nvPicPr>
        <p:blipFill>
          <a:blip r:embed="rId3"/>
          <a:stretch>
            <a:fillRect/>
          </a:stretch>
        </p:blipFill>
        <p:spPr>
          <a:xfrm>
            <a:off x="13940082" y="973544"/>
            <a:ext cx="10503430" cy="11373959"/>
          </a:xfrm>
          <a:prstGeom prst="rect">
            <a:avLst/>
          </a:prstGeom>
          <a:ln w="12700">
            <a:miter lim="400000"/>
          </a:ln>
        </p:spPr>
      </p:pic>
      <p:sp>
        <p:nvSpPr>
          <p:cNvPr id="285" name="تحصيلي"/>
          <p:cNvSpPr txBox="1"/>
          <p:nvPr/>
        </p:nvSpPr>
        <p:spPr>
          <a:xfrm>
            <a:off x="13421675" y="3539655"/>
            <a:ext cx="8849946" cy="2857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rtl="0">
              <a:defRPr sz="14000">
                <a:blipFill rotWithShape="1">
                  <a:blip r:embed="rId4"/>
                  <a:srcRect/>
                  <a:tile tx="0" ty="0" sx="100000" sy="100000" flip="none" algn="tl"/>
                </a:blipFill>
                <a:latin typeface="Waseem Regular"/>
                <a:ea typeface="Waseem Regular"/>
                <a:cs typeface="Waseem Regular"/>
                <a:sym typeface="Waseem Regular"/>
              </a:defRPr>
            </a:pPr>
            <a:r>
              <a:rPr sz="15000">
                <a:blipFill rotWithShape="1">
                  <a:blip r:embed="rId4"/>
                  <a:srcRect/>
                  <a:tile tx="0" ty="0" sx="100000" sy="100000" flip="none" algn="tl"/>
                </a:blipFill>
              </a:rPr>
              <a:t>تحصيلي</a:t>
            </a:r>
            <a:r>
              <a:rPr>
                <a:blipFill rotWithShape="1">
                  <a:blip r:embed="rId4"/>
                  <a:srcRect/>
                  <a:tile tx="0" ty="0" sx="100000" sy="100000" flip="none" algn="tl"/>
                </a:blipFill>
              </a:rPr>
              <a:t> </a:t>
            </a:r>
          </a:p>
        </p:txBody>
      </p:sp>
      <p:pic>
        <p:nvPicPr>
          <p:cNvPr id="286" name="IMG_5717.png" descr="IMG_5717.png"/>
          <p:cNvPicPr>
            <a:picLocks noChangeAspect="1"/>
          </p:cNvPicPr>
          <p:nvPr/>
        </p:nvPicPr>
        <p:blipFill>
          <a:blip r:embed="rId5"/>
          <a:srcRect t="70724"/>
          <a:stretch>
            <a:fillRect/>
          </a:stretch>
        </p:blipFill>
        <p:spPr>
          <a:xfrm>
            <a:off x="342169" y="6516782"/>
            <a:ext cx="20611453" cy="469263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57" name="IMG_5568.png" descr="IMG_5568.png"/>
          <p:cNvPicPr>
            <a:picLocks noChangeAspect="1"/>
          </p:cNvPicPr>
          <p:nvPr/>
        </p:nvPicPr>
        <p:blipFill>
          <a:blip r:embed="rId3"/>
          <a:srcRect/>
          <a:stretch>
            <a:fillRect/>
          </a:stretch>
        </p:blipFill>
        <p:spPr>
          <a:xfrm>
            <a:off x="16005323" y="362858"/>
            <a:ext cx="7305886" cy="7305885"/>
          </a:xfrm>
          <a:prstGeom prst="rect">
            <a:avLst/>
          </a:prstGeom>
          <a:ln w="12700">
            <a:miter lim="400000"/>
          </a:ln>
        </p:spPr>
      </p:pic>
      <p:sp>
        <p:nvSpPr>
          <p:cNvPr id="158" name="عنوان الدرس"/>
          <p:cNvSpPr txBox="1"/>
          <p:nvPr/>
        </p:nvSpPr>
        <p:spPr>
          <a:xfrm>
            <a:off x="15290359" y="3275208"/>
            <a:ext cx="8849946" cy="1481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8500">
                <a:solidFill>
                  <a:srgbClr val="000000"/>
                </a:solidFill>
              </a:defRPr>
            </a:lvl1pPr>
          </a:lstStyle>
          <a:p>
            <a:pPr rtl="0">
              <a:defRPr/>
            </a:pPr>
            <a:r>
              <a:t>عنوان الدرس</a:t>
            </a:r>
          </a:p>
        </p:txBody>
      </p:sp>
      <p:sp>
        <p:nvSpPr>
          <p:cNvPr id="159" name="العمليات على العبارات الجذرية"/>
          <p:cNvSpPr txBox="1"/>
          <p:nvPr/>
        </p:nvSpPr>
        <p:spPr>
          <a:xfrm>
            <a:off x="3294727" y="5729487"/>
            <a:ext cx="16579144" cy="303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000">
                <a:solidFill>
                  <a:srgbClr val="000000"/>
                </a:solidFill>
                <a:latin typeface="Waseem Regular"/>
                <a:ea typeface="Waseem Regular"/>
                <a:cs typeface="Waseem Regular"/>
                <a:sym typeface="Waseem Regular"/>
              </a:defRPr>
            </a:lvl1pPr>
          </a:lstStyle>
          <a:p>
            <a:pPr rtl="0">
              <a:defRPr/>
            </a:pPr>
            <a:r>
              <a:t>العمليات على العبارات الجذرية</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61" name="IMG_4721.png" descr="IMG_4721.png"/>
          <p:cNvPicPr>
            <a:picLocks noChangeAspect="1"/>
          </p:cNvPicPr>
          <p:nvPr/>
        </p:nvPicPr>
        <p:blipFill>
          <a:blip r:embed="rId3"/>
          <a:stretch>
            <a:fillRect/>
          </a:stretch>
        </p:blipFill>
        <p:spPr>
          <a:xfrm>
            <a:off x="11174970" y="324753"/>
            <a:ext cx="5900911" cy="5900911"/>
          </a:xfrm>
          <a:prstGeom prst="rect">
            <a:avLst/>
          </a:prstGeom>
          <a:ln w="12700">
            <a:miter lim="400000"/>
          </a:ln>
        </p:spPr>
      </p:pic>
      <p:pic>
        <p:nvPicPr>
          <p:cNvPr id="162" name="IMG_4721.png" descr="IMG_4721.png"/>
          <p:cNvPicPr>
            <a:picLocks noChangeAspect="1"/>
          </p:cNvPicPr>
          <p:nvPr/>
        </p:nvPicPr>
        <p:blipFill>
          <a:blip r:embed="rId3"/>
          <a:stretch>
            <a:fillRect/>
          </a:stretch>
        </p:blipFill>
        <p:spPr>
          <a:xfrm>
            <a:off x="10990936" y="5683346"/>
            <a:ext cx="5900912" cy="5900911"/>
          </a:xfrm>
          <a:prstGeom prst="rect">
            <a:avLst/>
          </a:prstGeom>
          <a:ln w="12700">
            <a:miter lim="400000"/>
          </a:ln>
        </p:spPr>
      </p:pic>
      <p:pic>
        <p:nvPicPr>
          <p:cNvPr id="163" name="IMG_5562.png" descr="IMG_5562.png"/>
          <p:cNvPicPr>
            <a:picLocks noChangeAspect="1"/>
          </p:cNvPicPr>
          <p:nvPr/>
        </p:nvPicPr>
        <p:blipFill>
          <a:blip r:embed="rId4"/>
          <a:stretch>
            <a:fillRect/>
          </a:stretch>
        </p:blipFill>
        <p:spPr>
          <a:xfrm>
            <a:off x="14125426" y="1160289"/>
            <a:ext cx="11065306" cy="11982405"/>
          </a:xfrm>
          <a:prstGeom prst="rect">
            <a:avLst/>
          </a:prstGeom>
          <a:ln w="12700">
            <a:miter lim="400000"/>
          </a:ln>
        </p:spPr>
      </p:pic>
      <p:sp>
        <p:nvSpPr>
          <p:cNvPr id="164" name="أهداف…"/>
          <p:cNvSpPr txBox="1"/>
          <p:nvPr/>
        </p:nvSpPr>
        <p:spPr>
          <a:xfrm>
            <a:off x="13700090" y="4206060"/>
            <a:ext cx="8849946" cy="2954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rtl="0">
              <a:defRPr sz="8500">
                <a:solidFill>
                  <a:srgbClr val="000000"/>
                </a:solidFill>
              </a:defRPr>
            </a:pPr>
            <a:r>
              <a:t>أهداف</a:t>
            </a:r>
          </a:p>
          <a:p>
            <a:pPr rtl="0">
              <a:defRPr sz="8500">
                <a:solidFill>
                  <a:srgbClr val="000000"/>
                </a:solidFill>
              </a:defRPr>
            </a:pPr>
            <a:r>
              <a:t> الدرس</a:t>
            </a:r>
          </a:p>
        </p:txBody>
      </p:sp>
      <p:pic>
        <p:nvPicPr>
          <p:cNvPr id="165" name="IMG_5713.png" descr="IMG_5713.png"/>
          <p:cNvPicPr>
            <a:picLocks noChangeAspect="1"/>
          </p:cNvPicPr>
          <p:nvPr/>
        </p:nvPicPr>
        <p:blipFill>
          <a:blip r:embed="rId5"/>
          <a:srcRect l="74651" b="69943"/>
          <a:stretch>
            <a:fillRect/>
          </a:stretch>
        </p:blipFill>
        <p:spPr>
          <a:xfrm>
            <a:off x="3583223" y="-2882270"/>
            <a:ext cx="10337881" cy="1529241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67" name="IMG_4721.png" descr="IMG_4721.png"/>
          <p:cNvPicPr>
            <a:picLocks noChangeAspect="1"/>
          </p:cNvPicPr>
          <p:nvPr/>
        </p:nvPicPr>
        <p:blipFill>
          <a:blip r:embed="rId3"/>
          <a:stretch>
            <a:fillRect/>
          </a:stretch>
        </p:blipFill>
        <p:spPr>
          <a:xfrm>
            <a:off x="10828029" y="4679979"/>
            <a:ext cx="3663722" cy="3663722"/>
          </a:xfrm>
          <a:prstGeom prst="rect">
            <a:avLst/>
          </a:prstGeom>
          <a:ln w="12700">
            <a:miter lim="400000"/>
          </a:ln>
        </p:spPr>
      </p:pic>
      <p:pic>
        <p:nvPicPr>
          <p:cNvPr id="168" name="IMG_5562.png" descr="IMG_5562.png"/>
          <p:cNvPicPr>
            <a:picLocks noChangeAspect="1"/>
          </p:cNvPicPr>
          <p:nvPr/>
        </p:nvPicPr>
        <p:blipFill>
          <a:blip r:embed="rId4"/>
          <a:stretch>
            <a:fillRect/>
          </a:stretch>
        </p:blipFill>
        <p:spPr>
          <a:xfrm>
            <a:off x="13318694" y="976416"/>
            <a:ext cx="11065306" cy="11982404"/>
          </a:xfrm>
          <a:prstGeom prst="rect">
            <a:avLst/>
          </a:prstGeom>
          <a:ln w="12700">
            <a:miter lim="400000"/>
          </a:ln>
        </p:spPr>
      </p:pic>
      <p:sp>
        <p:nvSpPr>
          <p:cNvPr id="169" name="مفردات…"/>
          <p:cNvSpPr txBox="1"/>
          <p:nvPr/>
        </p:nvSpPr>
        <p:spPr>
          <a:xfrm>
            <a:off x="12659890" y="4013047"/>
            <a:ext cx="8849946" cy="29545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rtl="0">
              <a:defRPr sz="8500">
                <a:solidFill>
                  <a:srgbClr val="000000"/>
                </a:solidFill>
              </a:defRPr>
            </a:pPr>
            <a:r>
              <a:t>مفردات</a:t>
            </a:r>
          </a:p>
          <a:p>
            <a:pPr rtl="0">
              <a:defRPr sz="8500">
                <a:solidFill>
                  <a:srgbClr val="000000"/>
                </a:solidFill>
              </a:defRPr>
            </a:pPr>
            <a:r>
              <a:t> الدرس</a:t>
            </a:r>
          </a:p>
        </p:txBody>
      </p:sp>
      <p:pic>
        <p:nvPicPr>
          <p:cNvPr id="170" name="IMG_5713.png" descr="IMG_5713.png"/>
          <p:cNvPicPr>
            <a:picLocks noChangeAspect="1"/>
          </p:cNvPicPr>
          <p:nvPr/>
        </p:nvPicPr>
        <p:blipFill>
          <a:blip r:embed="rId5"/>
          <a:srcRect l="76645" t="32420" b="48858"/>
          <a:stretch>
            <a:fillRect/>
          </a:stretch>
        </p:blipFill>
        <p:spPr>
          <a:xfrm>
            <a:off x="1198934" y="2949844"/>
            <a:ext cx="14041397" cy="14041397"/>
          </a:xfrm>
          <a:prstGeom prst="rect">
            <a:avLst/>
          </a:prstGeom>
          <a:ln w="12700">
            <a:miter lim="400000"/>
          </a:ln>
        </p:spPr>
      </p:pic>
      <p:pic>
        <p:nvPicPr>
          <p:cNvPr id="171" name="IMG_4721.png" descr="IMG_4721.png"/>
          <p:cNvPicPr>
            <a:picLocks noChangeAspect="1"/>
          </p:cNvPicPr>
          <p:nvPr/>
        </p:nvPicPr>
        <p:blipFill>
          <a:blip r:embed="rId3"/>
          <a:stretch>
            <a:fillRect/>
          </a:stretch>
        </p:blipFill>
        <p:spPr>
          <a:xfrm>
            <a:off x="10828029" y="1826612"/>
            <a:ext cx="3663722" cy="3663721"/>
          </a:xfrm>
          <a:prstGeom prst="rect">
            <a:avLst/>
          </a:prstGeom>
          <a:ln w="12700">
            <a:miter lim="400000"/>
          </a:ln>
        </p:spPr>
      </p:pic>
      <p:pic>
        <p:nvPicPr>
          <p:cNvPr id="172" name="IMG_4721.png" descr="IMG_4721.png"/>
          <p:cNvPicPr>
            <a:picLocks noChangeAspect="1"/>
          </p:cNvPicPr>
          <p:nvPr/>
        </p:nvPicPr>
        <p:blipFill>
          <a:blip r:embed="rId3"/>
          <a:stretch>
            <a:fillRect/>
          </a:stretch>
        </p:blipFill>
        <p:spPr>
          <a:xfrm>
            <a:off x="10828029" y="7742110"/>
            <a:ext cx="3663722" cy="366372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4" name="IMG_5713.png" descr="IMG_5713.png"/>
          <p:cNvPicPr>
            <a:picLocks noChangeAspect="1"/>
          </p:cNvPicPr>
          <p:nvPr/>
        </p:nvPicPr>
        <p:blipFill>
          <a:blip r:embed="rId3"/>
          <a:srcRect r="24045" b="72585"/>
          <a:stretch>
            <a:fillRect/>
          </a:stretch>
        </p:blipFill>
        <p:spPr>
          <a:xfrm>
            <a:off x="558798" y="741155"/>
            <a:ext cx="22453426" cy="1011024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6" name="IMG_4691.png" descr="IMG_4691.png"/>
          <p:cNvPicPr>
            <a:picLocks noChangeAspect="1"/>
          </p:cNvPicPr>
          <p:nvPr/>
        </p:nvPicPr>
        <p:blipFill>
          <a:blip r:embed="rId3"/>
          <a:stretch>
            <a:fillRect/>
          </a:stretch>
        </p:blipFill>
        <p:spPr>
          <a:xfrm>
            <a:off x="19246068" y="-1"/>
            <a:ext cx="5137933" cy="3849347"/>
          </a:xfrm>
          <a:prstGeom prst="rect">
            <a:avLst/>
          </a:prstGeom>
          <a:ln w="12700">
            <a:miter lim="400000"/>
          </a:ln>
        </p:spPr>
      </p:pic>
      <p:pic>
        <p:nvPicPr>
          <p:cNvPr id="177" name="IMG_5713.png" descr="IMG_5713.png"/>
          <p:cNvPicPr>
            <a:picLocks noChangeAspect="1"/>
          </p:cNvPicPr>
          <p:nvPr/>
        </p:nvPicPr>
        <p:blipFill>
          <a:blip r:embed="rId4"/>
          <a:srcRect t="26674" r="22617" b="50000"/>
          <a:stretch>
            <a:fillRect/>
          </a:stretch>
        </p:blipFill>
        <p:spPr>
          <a:xfrm>
            <a:off x="1330274" y="2952948"/>
            <a:ext cx="20768515" cy="7810084"/>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9" name="IMG_5568.png" descr="IMG_5568.png"/>
          <p:cNvPicPr>
            <a:picLocks noChangeAspect="1"/>
          </p:cNvPicPr>
          <p:nvPr/>
        </p:nvPicPr>
        <p:blipFill>
          <a:blip r:embed="rId3"/>
          <a:srcRect/>
          <a:stretch>
            <a:fillRect/>
          </a:stretch>
        </p:blipFill>
        <p:spPr>
          <a:xfrm>
            <a:off x="17158231" y="362858"/>
            <a:ext cx="6152978" cy="6152977"/>
          </a:xfrm>
          <a:prstGeom prst="rect">
            <a:avLst/>
          </a:prstGeom>
          <a:ln w="12700">
            <a:miter lim="400000"/>
          </a:ln>
        </p:spPr>
      </p:pic>
      <p:sp>
        <p:nvSpPr>
          <p:cNvPr id="180" name="تحقق من فهمك"/>
          <p:cNvSpPr txBox="1"/>
          <p:nvPr/>
        </p:nvSpPr>
        <p:spPr>
          <a:xfrm>
            <a:off x="15809833" y="2607583"/>
            <a:ext cx="8849946" cy="166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8500">
                <a:blipFill rotWithShape="1">
                  <a:blip r:embed="rId4"/>
                  <a:srcRect/>
                  <a:tile tx="0" ty="0" sx="100000" sy="100000" flip="none" algn="tl"/>
                </a:blipFill>
                <a:latin typeface="Waseem Regular"/>
                <a:ea typeface="Waseem Regular"/>
                <a:cs typeface="Waseem Regular"/>
                <a:sym typeface="Waseem Regular"/>
              </a:defRPr>
            </a:lvl1pPr>
          </a:lstStyle>
          <a:p>
            <a:pPr rtl="0">
              <a:defRPr>
                <a:blipFill rotWithShape="1">
                  <a:blip r:embed="rId4"/>
                  <a:srcRect/>
                  <a:tile tx="0" ty="0" sx="100000" sy="100000" flip="none" algn="tl"/>
                </a:blipFill>
              </a:defRPr>
            </a:pPr>
            <a:r>
              <a:rPr>
                <a:blipFill rotWithShape="1">
                  <a:blip r:embed="rId4"/>
                  <a:srcRect/>
                  <a:tile tx="0" ty="0" sx="100000" sy="100000" flip="none" algn="tl"/>
                </a:blipFill>
              </a:rPr>
              <a:t>تحقق من فهمك </a:t>
            </a:r>
          </a:p>
        </p:txBody>
      </p:sp>
      <p:pic>
        <p:nvPicPr>
          <p:cNvPr id="181" name="IMG_5561.png" descr="IMG_5561.png"/>
          <p:cNvPicPr>
            <a:picLocks noChangeAspect="1"/>
          </p:cNvPicPr>
          <p:nvPr/>
        </p:nvPicPr>
        <p:blipFill>
          <a:blip r:embed="rId5"/>
          <a:stretch>
            <a:fillRect/>
          </a:stretch>
        </p:blipFill>
        <p:spPr>
          <a:xfrm>
            <a:off x="17976921" y="4470520"/>
            <a:ext cx="5661808" cy="5661808"/>
          </a:xfrm>
          <a:prstGeom prst="rect">
            <a:avLst/>
          </a:prstGeom>
          <a:ln w="12700">
            <a:miter lim="400000"/>
          </a:ln>
        </p:spPr>
      </p:pic>
      <p:pic>
        <p:nvPicPr>
          <p:cNvPr id="182" name="IMG_5713.png" descr="IMG_5713.png"/>
          <p:cNvPicPr>
            <a:picLocks noChangeAspect="1"/>
          </p:cNvPicPr>
          <p:nvPr/>
        </p:nvPicPr>
        <p:blipFill>
          <a:blip r:embed="rId6"/>
          <a:srcRect t="50000" b="40683"/>
          <a:stretch>
            <a:fillRect/>
          </a:stretch>
        </p:blipFill>
        <p:spPr>
          <a:xfrm>
            <a:off x="256418" y="1562315"/>
            <a:ext cx="23040371" cy="2678041"/>
          </a:xfrm>
          <a:prstGeom prst="rect">
            <a:avLst/>
          </a:prstGeom>
          <a:ln w="12700">
            <a:miter lim="400000"/>
          </a:ln>
        </p:spPr>
      </p:pic>
      <p:pic>
        <p:nvPicPr>
          <p:cNvPr id="183" name="IMG_5713.png" descr="IMG_5713.png"/>
          <p:cNvPicPr>
            <a:picLocks noChangeAspect="1"/>
          </p:cNvPicPr>
          <p:nvPr/>
        </p:nvPicPr>
        <p:blipFill>
          <a:blip r:embed="rId6"/>
          <a:srcRect t="89346"/>
          <a:stretch>
            <a:fillRect/>
          </a:stretch>
        </p:blipFill>
        <p:spPr>
          <a:xfrm>
            <a:off x="-3487533" y="3521868"/>
            <a:ext cx="28657350" cy="3808907"/>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85" name="IMG_5568.png" descr="IMG_5568.png"/>
          <p:cNvPicPr>
            <a:picLocks noChangeAspect="1"/>
          </p:cNvPicPr>
          <p:nvPr/>
        </p:nvPicPr>
        <p:blipFill>
          <a:blip r:embed="rId3"/>
          <a:srcRect/>
          <a:stretch>
            <a:fillRect/>
          </a:stretch>
        </p:blipFill>
        <p:spPr>
          <a:xfrm>
            <a:off x="15922973" y="3083599"/>
            <a:ext cx="7305886" cy="7305885"/>
          </a:xfrm>
          <a:prstGeom prst="rect">
            <a:avLst/>
          </a:prstGeom>
          <a:ln w="12700">
            <a:miter lim="400000"/>
          </a:ln>
        </p:spPr>
      </p:pic>
      <p:sp>
        <p:nvSpPr>
          <p:cNvPr id="186" name="تأكد"/>
          <p:cNvSpPr txBox="1"/>
          <p:nvPr/>
        </p:nvSpPr>
        <p:spPr>
          <a:xfrm>
            <a:off x="15151037" y="5307885"/>
            <a:ext cx="8849947" cy="2857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rtl="0">
              <a:defRPr sz="14000">
                <a:blipFill rotWithShape="1">
                  <a:blip r:embed="rId4"/>
                  <a:srcRect/>
                  <a:tile tx="0" ty="0" sx="100000" sy="100000" flip="none" algn="tl"/>
                </a:blipFill>
                <a:latin typeface="Waseem Regular"/>
                <a:ea typeface="Waseem Regular"/>
                <a:cs typeface="Waseem Regular"/>
                <a:sym typeface="Waseem Regular"/>
              </a:defRPr>
            </a:pPr>
            <a:r>
              <a:rPr sz="15000">
                <a:blipFill rotWithShape="1">
                  <a:blip r:embed="rId4"/>
                  <a:srcRect/>
                  <a:tile tx="0" ty="0" sx="100000" sy="100000" flip="none" algn="tl"/>
                </a:blipFill>
              </a:rPr>
              <a:t>تأكد</a:t>
            </a:r>
            <a:r>
              <a:rPr>
                <a:blipFill rotWithShape="1">
                  <a:blip r:embed="rId4"/>
                  <a:srcRect/>
                  <a:tile tx="0" ty="0" sx="100000" sy="100000" flip="none" algn="tl"/>
                </a:blipFill>
              </a:rPr>
              <a:t> </a:t>
            </a:r>
          </a:p>
        </p:txBody>
      </p:sp>
      <p:pic>
        <p:nvPicPr>
          <p:cNvPr id="187" name="IMG_5558.png" descr="IMG_5558.png"/>
          <p:cNvPicPr>
            <a:picLocks noChangeAspect="1"/>
          </p:cNvPicPr>
          <p:nvPr/>
        </p:nvPicPr>
        <p:blipFill>
          <a:blip r:embed="rId5"/>
          <a:stretch>
            <a:fillRect/>
          </a:stretch>
        </p:blipFill>
        <p:spPr>
          <a:xfrm>
            <a:off x="19576009" y="3656018"/>
            <a:ext cx="4285931" cy="4296645"/>
          </a:xfrm>
          <a:prstGeom prst="rect">
            <a:avLst/>
          </a:prstGeom>
          <a:ln w="12700">
            <a:miter lim="400000"/>
          </a:ln>
        </p:spPr>
      </p:pic>
      <p:pic>
        <p:nvPicPr>
          <p:cNvPr id="188" name="IMG_2844.png" descr="IMG_2844.png"/>
          <p:cNvPicPr>
            <a:picLocks noChangeAspect="1"/>
          </p:cNvPicPr>
          <p:nvPr/>
        </p:nvPicPr>
        <p:blipFill>
          <a:blip r:embed="rId6"/>
          <a:stretch>
            <a:fillRect/>
          </a:stretch>
        </p:blipFill>
        <p:spPr>
          <a:xfrm>
            <a:off x="15338595" y="336632"/>
            <a:ext cx="8102601" cy="6070601"/>
          </a:xfrm>
          <a:prstGeom prst="rect">
            <a:avLst/>
          </a:prstGeom>
          <a:ln w="12700">
            <a:miter lim="400000"/>
          </a:ln>
        </p:spPr>
      </p:pic>
      <p:pic>
        <p:nvPicPr>
          <p:cNvPr id="189" name="IMG_5716.png" descr="IMG_5716.png"/>
          <p:cNvPicPr>
            <a:picLocks noChangeAspect="1"/>
          </p:cNvPicPr>
          <p:nvPr/>
        </p:nvPicPr>
        <p:blipFill>
          <a:blip r:embed="rId7"/>
          <a:srcRect t="61341" b="33648"/>
          <a:stretch>
            <a:fillRect/>
          </a:stretch>
        </p:blipFill>
        <p:spPr>
          <a:xfrm>
            <a:off x="-13983486" y="167363"/>
            <a:ext cx="34690271" cy="2916174"/>
          </a:xfrm>
          <a:prstGeom prst="rect">
            <a:avLst/>
          </a:prstGeom>
          <a:ln w="12700">
            <a:miter lim="400000"/>
          </a:ln>
        </p:spPr>
      </p:pic>
      <p:pic>
        <p:nvPicPr>
          <p:cNvPr id="190" name="IMG_5716.png" descr="IMG_5716.png"/>
          <p:cNvPicPr>
            <a:picLocks noChangeAspect="1"/>
          </p:cNvPicPr>
          <p:nvPr/>
        </p:nvPicPr>
        <p:blipFill>
          <a:blip r:embed="rId7"/>
          <a:srcRect l="41621" t="66366" b="31020"/>
          <a:stretch>
            <a:fillRect/>
          </a:stretch>
        </p:blipFill>
        <p:spPr>
          <a:xfrm>
            <a:off x="2797368" y="3083600"/>
            <a:ext cx="18361983" cy="137899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1"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1"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83</Words>
  <Application>Microsoft Office PowerPoint</Application>
  <PresentationFormat>مخصص</PresentationFormat>
  <Paragraphs>24</Paragraphs>
  <Slides>25</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25</vt:i4>
      </vt:variant>
    </vt:vector>
  </HeadingPairs>
  <TitlesOfParts>
    <vt:vector size="29" baseType="lpstr">
      <vt:lpstr>Geeza Pro Regular</vt:lpstr>
      <vt:lpstr>Helvetica Neue</vt:lpstr>
      <vt:lpstr>Waseem Regular</vt:lpstr>
      <vt:lpstr>21_BasicWhite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منال الرويلي</dc:creator>
  <cp:lastModifiedBy>منال الرويلي</cp:lastModifiedBy>
  <cp:revision>1</cp:revision>
  <dcterms:modified xsi:type="dcterms:W3CDTF">2023-12-03T18:14:47Z</dcterms:modified>
</cp:coreProperties>
</file>