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1pPr>
    <a:lvl2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2pPr>
    <a:lvl3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3pPr>
    <a:lvl4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4pPr>
    <a:lvl5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5pPr>
    <a:lvl6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6pPr>
    <a:lvl7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7pPr>
    <a:lvl8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8pPr>
    <a:lvl9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9E9E9E"/>
              </a:solidFill>
              <a:prstDash val="solid"/>
              <a:round/>
            </a:ln>
          </a:left>
          <a:right>
            <a:ln w="12700" cap="flat">
              <a:solidFill>
                <a:srgbClr val="9E9E9E"/>
              </a:solidFill>
              <a:prstDash val="solid"/>
              <a:round/>
            </a:ln>
          </a:right>
          <a:top>
            <a:ln w="12700" cap="flat">
              <a:solidFill>
                <a:srgbClr val="9E9E9E"/>
              </a:solidFill>
              <a:prstDash val="solid"/>
              <a:round/>
            </a:ln>
          </a:top>
          <a:bottom>
            <a:ln w="12700" cap="flat">
              <a:solidFill>
                <a:srgbClr val="9E9E9E"/>
              </a:solidFill>
              <a:prstDash val="solid"/>
              <a:round/>
            </a:ln>
          </a:bottom>
          <a:insideH>
            <a:ln w="12700" cap="flat">
              <a:solidFill>
                <a:srgbClr val="9E9E9E"/>
              </a:solidFill>
              <a:prstDash val="solid"/>
              <a:round/>
            </a:ln>
          </a:insideH>
          <a:insideV>
            <a:ln w="127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9E9E9E"/>
              </a:solidFill>
              <a:prstDash val="solid"/>
              <a:round/>
            </a:ln>
          </a:left>
          <a:right>
            <a:ln w="12700" cap="flat">
              <a:solidFill>
                <a:srgbClr val="9E9E9E"/>
              </a:solidFill>
              <a:prstDash val="solid"/>
              <a:round/>
            </a:ln>
          </a:right>
          <a:top>
            <a:ln w="12700" cap="flat">
              <a:solidFill>
                <a:srgbClr val="9E9E9E"/>
              </a:solidFill>
              <a:prstDash val="solid"/>
              <a:round/>
            </a:ln>
          </a:top>
          <a:bottom>
            <a:ln w="12700" cap="flat">
              <a:solidFill>
                <a:srgbClr val="9E9E9E"/>
              </a:solidFill>
              <a:prstDash val="solid"/>
              <a:round/>
            </a:ln>
          </a:bottom>
          <a:insideH>
            <a:ln w="12700" cap="flat">
              <a:solidFill>
                <a:srgbClr val="9E9E9E"/>
              </a:solidFill>
              <a:prstDash val="solid"/>
              <a:round/>
            </a:ln>
          </a:insideH>
          <a:insideV>
            <a:ln w="127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9E9E9E"/>
              </a:solidFill>
              <a:prstDash val="solid"/>
              <a:round/>
            </a:ln>
          </a:left>
          <a:right>
            <a:ln w="12700" cap="flat">
              <a:solidFill>
                <a:srgbClr val="9E9E9E"/>
              </a:solidFill>
              <a:prstDash val="solid"/>
              <a:round/>
            </a:ln>
          </a:right>
          <a:top>
            <a:ln w="12700" cap="flat">
              <a:solidFill>
                <a:srgbClr val="9E9E9E"/>
              </a:solidFill>
              <a:prstDash val="solid"/>
              <a:round/>
            </a:ln>
          </a:top>
          <a:bottom>
            <a:ln w="12700" cap="flat">
              <a:solidFill>
                <a:srgbClr val="9E9E9E"/>
              </a:solidFill>
              <a:prstDash val="solid"/>
              <a:round/>
            </a:ln>
          </a:bottom>
          <a:insideH>
            <a:ln w="12700" cap="flat">
              <a:solidFill>
                <a:srgbClr val="9E9E9E"/>
              </a:solidFill>
              <a:prstDash val="solid"/>
              <a:round/>
            </a:ln>
          </a:insideH>
          <a:insideV>
            <a:ln w="127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9E9E9E"/>
              </a:solidFill>
              <a:prstDash val="solid"/>
              <a:round/>
            </a:ln>
          </a:left>
          <a:right>
            <a:ln w="12700" cap="flat">
              <a:solidFill>
                <a:srgbClr val="9E9E9E"/>
              </a:solidFill>
              <a:prstDash val="solid"/>
              <a:round/>
            </a:ln>
          </a:right>
          <a:top>
            <a:ln w="12700" cap="flat">
              <a:solidFill>
                <a:srgbClr val="9E9E9E"/>
              </a:solidFill>
              <a:prstDash val="solid"/>
              <a:round/>
            </a:ln>
          </a:top>
          <a:bottom>
            <a:ln w="12700" cap="flat">
              <a:solidFill>
                <a:srgbClr val="9E9E9E"/>
              </a:solidFill>
              <a:prstDash val="solid"/>
              <a:round/>
            </a:ln>
          </a:bottom>
          <a:insideH>
            <a:ln w="12700" cap="flat">
              <a:solidFill>
                <a:srgbClr val="9E9E9E"/>
              </a:solidFill>
              <a:prstDash val="solid"/>
              <a:round/>
            </a:ln>
          </a:insideH>
          <a:insideV>
            <a:ln w="127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DD2"/>
          </a:solidFill>
        </a:fill>
      </a:tcStyle>
    </a:wholeTbl>
    <a:band2H>
      <a:tcTxStyle b="def" i="def"/>
      <a:tcStyle>
        <a:tcBdr/>
        <a:fill>
          <a:solidFill>
            <a:srgbClr val="E6E7EA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8EA"/>
          </a:solidFill>
        </a:fill>
      </a:tcStyle>
    </a:wholeTbl>
    <a:band2H>
      <a:tcTxStyle b="def" i="def"/>
      <a:tcStyle>
        <a:tcBdr/>
        <a:fill>
          <a:solidFill>
            <a:srgbClr val="E8ED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8EA"/>
          </a:solidFill>
        </a:fill>
      </a:tcStyle>
    </a:wholeTbl>
    <a:band2H>
      <a:tcTxStyle b="def" i="def"/>
      <a:tcStyle>
        <a:tcBdr/>
        <a:fill>
          <a:solidFill>
            <a:srgbClr val="E8ED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Shape 77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1" name="Shape 77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rtl="1" latinLnBrk="0">
      <a:defRPr sz="2800">
        <a:latin typeface="+mj-lt"/>
        <a:ea typeface="+mj-ea"/>
        <a:cs typeface="+mj-cs"/>
        <a:sym typeface="Arial"/>
      </a:defRPr>
    </a:lvl1pPr>
    <a:lvl2pPr indent="228600" defTabSz="1828800" rtl="1" latinLnBrk="0">
      <a:defRPr sz="2800">
        <a:latin typeface="+mj-lt"/>
        <a:ea typeface="+mj-ea"/>
        <a:cs typeface="+mj-cs"/>
        <a:sym typeface="Arial"/>
      </a:defRPr>
    </a:lvl2pPr>
    <a:lvl3pPr indent="457200" defTabSz="1828800" rtl="1" latinLnBrk="0">
      <a:defRPr sz="2800">
        <a:latin typeface="+mj-lt"/>
        <a:ea typeface="+mj-ea"/>
        <a:cs typeface="+mj-cs"/>
        <a:sym typeface="Arial"/>
      </a:defRPr>
    </a:lvl3pPr>
    <a:lvl4pPr indent="685800" defTabSz="1828800" rtl="1" latinLnBrk="0">
      <a:defRPr sz="2800">
        <a:latin typeface="+mj-lt"/>
        <a:ea typeface="+mj-ea"/>
        <a:cs typeface="+mj-cs"/>
        <a:sym typeface="Arial"/>
      </a:defRPr>
    </a:lvl4pPr>
    <a:lvl5pPr indent="914400" defTabSz="1828800" rtl="1" latinLnBrk="0">
      <a:defRPr sz="2800">
        <a:latin typeface="+mj-lt"/>
        <a:ea typeface="+mj-ea"/>
        <a:cs typeface="+mj-cs"/>
        <a:sym typeface="Arial"/>
      </a:defRPr>
    </a:lvl5pPr>
    <a:lvl6pPr indent="1143000" defTabSz="1828800" rtl="1" latinLnBrk="0">
      <a:defRPr sz="2800">
        <a:latin typeface="+mj-lt"/>
        <a:ea typeface="+mj-ea"/>
        <a:cs typeface="+mj-cs"/>
        <a:sym typeface="Arial"/>
      </a:defRPr>
    </a:lvl6pPr>
    <a:lvl7pPr indent="1371600" defTabSz="1828800" rtl="1" latinLnBrk="0">
      <a:defRPr sz="2800">
        <a:latin typeface="+mj-lt"/>
        <a:ea typeface="+mj-ea"/>
        <a:cs typeface="+mj-cs"/>
        <a:sym typeface="Arial"/>
      </a:defRPr>
    </a:lvl7pPr>
    <a:lvl8pPr indent="1600200" defTabSz="1828800" rtl="1" latinLnBrk="0">
      <a:defRPr sz="2800">
        <a:latin typeface="+mj-lt"/>
        <a:ea typeface="+mj-ea"/>
        <a:cs typeface="+mj-cs"/>
        <a:sym typeface="Arial"/>
      </a:defRPr>
    </a:lvl8pPr>
    <a:lvl9pPr indent="1828800" defTabSz="1828800" rtl="1" latinLnBrk="0">
      <a:defRPr sz="28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4.png"/><Relationship Id="rId4" Type="http://schemas.openxmlformats.org/officeDocument/2006/relationships/hyperlink" Target="https://slidesmania.com/questions-powerpoint-google-slides/can-i-use-these-templates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5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6.png"/><Relationship Id="rId9" Type="http://schemas.openxmlformats.org/officeDocument/2006/relationships/hyperlink" Target="https://www.pinterest.com/slidesmania/" TargetMode="External"/><Relationship Id="rId10" Type="http://schemas.openxmlformats.org/officeDocument/2006/relationships/image" Target="../media/image7.png"/><Relationship Id="rId11" Type="http://schemas.openxmlformats.org/officeDocument/2006/relationships/hyperlink" Target="https://www.instagram.com/slidesmania/" TargetMode="External"/><Relationship Id="rId12" Type="http://schemas.openxmlformats.org/officeDocument/2006/relationships/image" Target="../media/image8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../slides/slide26.xml"/><Relationship Id="rId3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2" name="Google Shape;76;p2"/>
          <p:cNvSpPr/>
          <p:nvPr/>
        </p:nvSpPr>
        <p:spPr>
          <a:xfrm>
            <a:off x="-1298221" y="6349"/>
            <a:ext cx="26106767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761" y="21600"/>
                </a:lnTo>
                <a:cubicBezTo>
                  <a:pt x="763" y="14837"/>
                  <a:pt x="765" y="8075"/>
                  <a:pt x="768" y="1312"/>
                </a:cubicBezTo>
                <a:cubicBezTo>
                  <a:pt x="768" y="678"/>
                  <a:pt x="503" y="149"/>
                  <a:pt x="150" y="27"/>
                </a:cubicBez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Off val="12303"/>
            </a:schemeClr>
          </a:solidFill>
          <a:ln w="12700">
            <a:solidFill>
              <a:srgbClr val="053663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 algn="l"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3" name="Google Shape;81;p2"/>
          <p:cNvSpPr txBox="1"/>
          <p:nvPr/>
        </p:nvSpPr>
        <p:spPr>
          <a:xfrm>
            <a:off x="19815802" y="13108999"/>
            <a:ext cx="4301670" cy="607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b="1"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64" name="Google Shape;11;p2"/>
          <p:cNvSpPr/>
          <p:nvPr/>
        </p:nvSpPr>
        <p:spPr>
          <a:xfrm>
            <a:off x="2351727" y="1099744"/>
            <a:ext cx="19614910" cy="10987539"/>
          </a:xfrm>
          <a:prstGeom prst="rect">
            <a:avLst/>
          </a:prstGeom>
          <a:solidFill>
            <a:srgbClr val="FFFFFF"/>
          </a:solidFill>
          <a:ln w="76200">
            <a:solidFill>
              <a:srgbClr val="171717"/>
            </a:solidFill>
            <a:miter lim="8000"/>
          </a:ln>
          <a:effectLst>
            <a:outerShdw sx="100000" sy="100000" kx="0" ky="0" algn="b" rotWithShape="0" blurRad="254000" dist="0" dir="0">
              <a:srgbClr val="000000">
                <a:alpha val="24710"/>
              </a:srgbClr>
            </a:outerShdw>
          </a:effectLst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" name="Google Shape;12;p2"/>
          <p:cNvSpPr/>
          <p:nvPr/>
        </p:nvSpPr>
        <p:spPr>
          <a:xfrm>
            <a:off x="2345377" y="587218"/>
            <a:ext cx="19614911" cy="948853"/>
          </a:xfrm>
          <a:prstGeom prst="rect">
            <a:avLst/>
          </a:prstGeom>
          <a:solidFill>
            <a:srgbClr val="FFFFFF"/>
          </a:solidFill>
          <a:ln w="63500">
            <a:solidFill>
              <a:srgbClr val="171717"/>
            </a:solidFill>
            <a:miter lim="8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" name="Google Shape;16;p2"/>
          <p:cNvSpPr/>
          <p:nvPr/>
        </p:nvSpPr>
        <p:spPr>
          <a:xfrm>
            <a:off x="20916994" y="9977693"/>
            <a:ext cx="661006" cy="6610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5284"/>
                </a:moveTo>
                <a:lnTo>
                  <a:pt x="16316" y="0"/>
                </a:lnTo>
                <a:lnTo>
                  <a:pt x="10803" y="5513"/>
                </a:lnTo>
                <a:lnTo>
                  <a:pt x="5284" y="0"/>
                </a:lnTo>
                <a:lnTo>
                  <a:pt x="0" y="5284"/>
                </a:lnTo>
                <a:lnTo>
                  <a:pt x="5513" y="10797"/>
                </a:lnTo>
                <a:lnTo>
                  <a:pt x="0" y="16311"/>
                </a:lnTo>
                <a:lnTo>
                  <a:pt x="5284" y="21600"/>
                </a:lnTo>
                <a:lnTo>
                  <a:pt x="10803" y="16081"/>
                </a:lnTo>
                <a:lnTo>
                  <a:pt x="16316" y="21600"/>
                </a:lnTo>
                <a:lnTo>
                  <a:pt x="21600" y="16311"/>
                </a:lnTo>
                <a:lnTo>
                  <a:pt x="16087" y="10797"/>
                </a:lnTo>
                <a:close/>
              </a:path>
            </a:pathLst>
          </a:custGeom>
          <a:ln w="76200" cap="rnd">
            <a:solidFill>
              <a:srgbClr val="AFAFAF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7" name="Google Shape;17;p2"/>
          <p:cNvSpPr/>
          <p:nvPr/>
        </p:nvSpPr>
        <p:spPr>
          <a:xfrm>
            <a:off x="13144355" y="11256595"/>
            <a:ext cx="661007" cy="6608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5285"/>
                </a:moveTo>
                <a:lnTo>
                  <a:pt x="16311" y="0"/>
                </a:lnTo>
                <a:lnTo>
                  <a:pt x="10797" y="5515"/>
                </a:lnTo>
                <a:lnTo>
                  <a:pt x="5284" y="0"/>
                </a:lnTo>
                <a:lnTo>
                  <a:pt x="0" y="5285"/>
                </a:lnTo>
                <a:lnTo>
                  <a:pt x="5513" y="10800"/>
                </a:lnTo>
                <a:lnTo>
                  <a:pt x="0" y="16315"/>
                </a:lnTo>
                <a:lnTo>
                  <a:pt x="5284" y="21600"/>
                </a:lnTo>
                <a:lnTo>
                  <a:pt x="10797" y="16085"/>
                </a:lnTo>
                <a:lnTo>
                  <a:pt x="16311" y="21600"/>
                </a:lnTo>
                <a:lnTo>
                  <a:pt x="21600" y="16315"/>
                </a:lnTo>
                <a:lnTo>
                  <a:pt x="16087" y="10800"/>
                </a:lnTo>
                <a:close/>
              </a:path>
            </a:pathLst>
          </a:custGeom>
          <a:ln w="76200" cap="rnd">
            <a:solidFill>
              <a:srgbClr val="AFAFAF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8" name="Google Shape;18;p2"/>
          <p:cNvSpPr/>
          <p:nvPr/>
        </p:nvSpPr>
        <p:spPr>
          <a:xfrm>
            <a:off x="13997914" y="11256595"/>
            <a:ext cx="661006" cy="6608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5285"/>
                </a:moveTo>
                <a:lnTo>
                  <a:pt x="16311" y="0"/>
                </a:lnTo>
                <a:lnTo>
                  <a:pt x="10797" y="5515"/>
                </a:lnTo>
                <a:lnTo>
                  <a:pt x="5284" y="0"/>
                </a:lnTo>
                <a:lnTo>
                  <a:pt x="0" y="5285"/>
                </a:lnTo>
                <a:lnTo>
                  <a:pt x="5513" y="10800"/>
                </a:lnTo>
                <a:lnTo>
                  <a:pt x="0" y="16315"/>
                </a:lnTo>
                <a:lnTo>
                  <a:pt x="5284" y="21600"/>
                </a:lnTo>
                <a:lnTo>
                  <a:pt x="10797" y="16085"/>
                </a:lnTo>
                <a:lnTo>
                  <a:pt x="16311" y="21600"/>
                </a:lnTo>
                <a:lnTo>
                  <a:pt x="21600" y="16315"/>
                </a:lnTo>
                <a:lnTo>
                  <a:pt x="16087" y="10800"/>
                </a:lnTo>
                <a:close/>
              </a:path>
            </a:pathLst>
          </a:custGeom>
          <a:ln w="76200" cap="rnd">
            <a:solidFill>
              <a:srgbClr val="AFAFAF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9" name="Google Shape;19;p2"/>
          <p:cNvSpPr/>
          <p:nvPr/>
        </p:nvSpPr>
        <p:spPr>
          <a:xfrm>
            <a:off x="14851471" y="11256595"/>
            <a:ext cx="661007" cy="6608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5285"/>
                </a:moveTo>
                <a:lnTo>
                  <a:pt x="16311" y="0"/>
                </a:lnTo>
                <a:lnTo>
                  <a:pt x="10797" y="5515"/>
                </a:lnTo>
                <a:lnTo>
                  <a:pt x="5284" y="0"/>
                </a:lnTo>
                <a:lnTo>
                  <a:pt x="0" y="5285"/>
                </a:lnTo>
                <a:lnTo>
                  <a:pt x="5513" y="10800"/>
                </a:lnTo>
                <a:lnTo>
                  <a:pt x="0" y="16315"/>
                </a:lnTo>
                <a:lnTo>
                  <a:pt x="5284" y="21600"/>
                </a:lnTo>
                <a:lnTo>
                  <a:pt x="10797" y="16085"/>
                </a:lnTo>
                <a:lnTo>
                  <a:pt x="16311" y="21600"/>
                </a:lnTo>
                <a:lnTo>
                  <a:pt x="21600" y="16315"/>
                </a:lnTo>
                <a:lnTo>
                  <a:pt x="16087" y="10800"/>
                </a:lnTo>
                <a:close/>
              </a:path>
            </a:pathLst>
          </a:custGeom>
          <a:ln w="76200" cap="rnd">
            <a:solidFill>
              <a:srgbClr val="AFAFAF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0" name="Google Shape;20;p2"/>
          <p:cNvSpPr/>
          <p:nvPr/>
        </p:nvSpPr>
        <p:spPr>
          <a:xfrm>
            <a:off x="2674960" y="3868775"/>
            <a:ext cx="661006" cy="661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5284"/>
                </a:moveTo>
                <a:lnTo>
                  <a:pt x="16316" y="0"/>
                </a:lnTo>
                <a:lnTo>
                  <a:pt x="10803" y="5513"/>
                </a:lnTo>
                <a:lnTo>
                  <a:pt x="5289" y="0"/>
                </a:lnTo>
                <a:lnTo>
                  <a:pt x="0" y="5284"/>
                </a:lnTo>
                <a:lnTo>
                  <a:pt x="5519" y="10797"/>
                </a:lnTo>
                <a:lnTo>
                  <a:pt x="0" y="16311"/>
                </a:lnTo>
                <a:lnTo>
                  <a:pt x="5289" y="21600"/>
                </a:lnTo>
                <a:lnTo>
                  <a:pt x="10803" y="16081"/>
                </a:lnTo>
                <a:lnTo>
                  <a:pt x="16316" y="21600"/>
                </a:lnTo>
                <a:lnTo>
                  <a:pt x="21600" y="16311"/>
                </a:lnTo>
                <a:lnTo>
                  <a:pt x="16087" y="10797"/>
                </a:lnTo>
                <a:close/>
              </a:path>
            </a:pathLst>
          </a:custGeom>
          <a:ln w="76200" cap="rnd">
            <a:solidFill>
              <a:srgbClr val="AFAFAF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1" name="Google Shape;21;p2"/>
          <p:cNvSpPr/>
          <p:nvPr/>
        </p:nvSpPr>
        <p:spPr>
          <a:xfrm>
            <a:off x="18927126" y="10302755"/>
            <a:ext cx="765461" cy="1084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250" y="18106"/>
                </a:lnTo>
                <a:lnTo>
                  <a:pt x="9000" y="13341"/>
                </a:lnTo>
                <a:lnTo>
                  <a:pt x="15300" y="21600"/>
                </a:lnTo>
                <a:lnTo>
                  <a:pt x="20250" y="19059"/>
                </a:lnTo>
                <a:lnTo>
                  <a:pt x="12150" y="11435"/>
                </a:lnTo>
                <a:lnTo>
                  <a:pt x="21600" y="9847"/>
                </a:lnTo>
                <a:close/>
              </a:path>
            </a:pathLst>
          </a:custGeom>
          <a:solidFill>
            <a:srgbClr val="B2B2B2"/>
          </a:solidFill>
          <a:ln w="762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75" name="تجميع"/>
          <p:cNvGrpSpPr/>
          <p:nvPr/>
        </p:nvGrpSpPr>
        <p:grpSpPr>
          <a:xfrm>
            <a:off x="2636860" y="894199"/>
            <a:ext cx="1659100" cy="334890"/>
            <a:chOff x="0" y="0"/>
            <a:chExt cx="1659099" cy="334889"/>
          </a:xfrm>
        </p:grpSpPr>
        <p:sp>
          <p:nvSpPr>
            <p:cNvPr id="72" name="Google Shape;31;p2"/>
            <p:cNvSpPr/>
            <p:nvPr/>
          </p:nvSpPr>
          <p:spPr>
            <a:xfrm>
              <a:off x="0" y="0"/>
              <a:ext cx="334890" cy="334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4855" y="21600"/>
                    <a:pt x="0" y="16745"/>
                    <a:pt x="0" y="10800"/>
                  </a:cubicBezTo>
                  <a:cubicBezTo>
                    <a:pt x="0" y="4855"/>
                    <a:pt x="4855" y="0"/>
                    <a:pt x="10800" y="0"/>
                  </a:cubicBezTo>
                  <a:cubicBezTo>
                    <a:pt x="16745" y="0"/>
                    <a:pt x="21600" y="4855"/>
                    <a:pt x="21600" y="10800"/>
                  </a:cubicBezTo>
                  <a:cubicBezTo>
                    <a:pt x="21600" y="16745"/>
                    <a:pt x="16745" y="21600"/>
                    <a:pt x="10800" y="21600"/>
                  </a:cubicBezTo>
                  <a:close/>
                </a:path>
              </a:pathLst>
            </a:custGeom>
            <a:solidFill>
              <a:srgbClr val="B2B2B2"/>
            </a:solidFill>
            <a:ln w="76200" cap="flat">
              <a:solidFill>
                <a:srgbClr val="171717"/>
              </a:solidFill>
              <a:prstDash val="solid"/>
              <a:miter lim="8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3" name="Google Shape;32;p2"/>
            <p:cNvSpPr/>
            <p:nvPr/>
          </p:nvSpPr>
          <p:spPr>
            <a:xfrm>
              <a:off x="654126" y="0"/>
              <a:ext cx="334891" cy="334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4855" y="21600"/>
                    <a:pt x="0" y="16745"/>
                    <a:pt x="0" y="10800"/>
                  </a:cubicBezTo>
                  <a:cubicBezTo>
                    <a:pt x="0" y="4865"/>
                    <a:pt x="4855" y="0"/>
                    <a:pt x="10800" y="0"/>
                  </a:cubicBezTo>
                  <a:cubicBezTo>
                    <a:pt x="16735" y="0"/>
                    <a:pt x="21600" y="4855"/>
                    <a:pt x="21600" y="10800"/>
                  </a:cubicBezTo>
                  <a:cubicBezTo>
                    <a:pt x="21600" y="16745"/>
                    <a:pt x="16745" y="21600"/>
                    <a:pt x="10800" y="21600"/>
                  </a:cubicBezTo>
                  <a:close/>
                </a:path>
              </a:pathLst>
            </a:custGeom>
            <a:solidFill>
              <a:srgbClr val="D4AAA4"/>
            </a:solidFill>
            <a:ln w="76200" cap="flat">
              <a:solidFill>
                <a:srgbClr val="171717"/>
              </a:solidFill>
              <a:prstDash val="solid"/>
              <a:miter lim="8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4" name="Google Shape;33;p2"/>
            <p:cNvSpPr/>
            <p:nvPr/>
          </p:nvSpPr>
          <p:spPr>
            <a:xfrm>
              <a:off x="1324210" y="0"/>
              <a:ext cx="334890" cy="334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4855" y="21600"/>
                    <a:pt x="0" y="16745"/>
                    <a:pt x="0" y="10800"/>
                  </a:cubicBezTo>
                  <a:cubicBezTo>
                    <a:pt x="0" y="4865"/>
                    <a:pt x="4855" y="0"/>
                    <a:pt x="10800" y="0"/>
                  </a:cubicBezTo>
                  <a:cubicBezTo>
                    <a:pt x="16735" y="0"/>
                    <a:pt x="21600" y="4855"/>
                    <a:pt x="21600" y="10800"/>
                  </a:cubicBezTo>
                  <a:cubicBezTo>
                    <a:pt x="21600" y="16745"/>
                    <a:pt x="16745" y="21600"/>
                    <a:pt x="10800" y="21600"/>
                  </a:cubicBezTo>
                  <a:close/>
                </a:path>
              </a:pathLst>
            </a:custGeom>
            <a:solidFill>
              <a:srgbClr val="B2B2B2"/>
            </a:solidFill>
            <a:ln w="76200" cap="flat">
              <a:solidFill>
                <a:srgbClr val="171717"/>
              </a:solidFill>
              <a:prstDash val="solid"/>
              <a:miter lim="8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76" name="Google Shape;34;p2"/>
          <p:cNvSpPr/>
          <p:nvPr/>
        </p:nvSpPr>
        <p:spPr>
          <a:xfrm>
            <a:off x="21636411" y="2377799"/>
            <a:ext cx="119604" cy="119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6"/>
                </a:lnTo>
                <a:lnTo>
                  <a:pt x="8294" y="13306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6"/>
                </a:lnTo>
                <a:lnTo>
                  <a:pt x="21600" y="13306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7" name="Google Shape;35;p2"/>
          <p:cNvSpPr/>
          <p:nvPr/>
        </p:nvSpPr>
        <p:spPr>
          <a:xfrm>
            <a:off x="21636411" y="2808566"/>
            <a:ext cx="119604" cy="119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5"/>
                </a:lnTo>
                <a:lnTo>
                  <a:pt x="8294" y="13305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5"/>
                </a:lnTo>
                <a:lnTo>
                  <a:pt x="21600" y="13305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" name="Google Shape;36;p2"/>
          <p:cNvSpPr/>
          <p:nvPr/>
        </p:nvSpPr>
        <p:spPr>
          <a:xfrm>
            <a:off x="21636411" y="3239334"/>
            <a:ext cx="119604" cy="119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5"/>
                </a:lnTo>
                <a:lnTo>
                  <a:pt x="8294" y="13305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5"/>
                </a:lnTo>
                <a:lnTo>
                  <a:pt x="21600" y="13305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" name="Google Shape;37;p2"/>
          <p:cNvSpPr/>
          <p:nvPr/>
        </p:nvSpPr>
        <p:spPr>
          <a:xfrm>
            <a:off x="21636411" y="3670098"/>
            <a:ext cx="119604" cy="119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5"/>
                </a:lnTo>
                <a:lnTo>
                  <a:pt x="8294" y="13305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5"/>
                </a:lnTo>
                <a:lnTo>
                  <a:pt x="21600" y="13305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" name="Google Shape;45;p2"/>
          <p:cNvSpPr/>
          <p:nvPr/>
        </p:nvSpPr>
        <p:spPr>
          <a:xfrm rot="5400000">
            <a:off x="2364603" y="10386535"/>
            <a:ext cx="1234466" cy="637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5695" y="21600"/>
                </a:lnTo>
                <a:lnTo>
                  <a:pt x="5695" y="14850"/>
                </a:lnTo>
                <a:lnTo>
                  <a:pt x="21600" y="14850"/>
                </a:lnTo>
                <a:lnTo>
                  <a:pt x="21600" y="6750"/>
                </a:lnTo>
                <a:lnTo>
                  <a:pt x="5695" y="6750"/>
                </a:lnTo>
                <a:lnTo>
                  <a:pt x="5695" y="0"/>
                </a:lnTo>
                <a:close/>
              </a:path>
            </a:pathLst>
          </a:custGeom>
          <a:solidFill>
            <a:srgbClr val="B2B2B2"/>
          </a:solidFill>
          <a:ln w="762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_1_1_1_1_1_1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596" name="Google Shape;10;p1"/>
          <p:cNvGrpSpPr/>
          <p:nvPr/>
        </p:nvGrpSpPr>
        <p:grpSpPr>
          <a:xfrm>
            <a:off x="469176" y="792591"/>
            <a:ext cx="665205" cy="570175"/>
            <a:chOff x="0" y="0"/>
            <a:chExt cx="665204" cy="570174"/>
          </a:xfrm>
        </p:grpSpPr>
        <p:sp>
          <p:nvSpPr>
            <p:cNvPr id="594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95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03" name="Google Shape;13;p1"/>
          <p:cNvGrpSpPr/>
          <p:nvPr/>
        </p:nvGrpSpPr>
        <p:grpSpPr>
          <a:xfrm>
            <a:off x="500837" y="2002863"/>
            <a:ext cx="601852" cy="601852"/>
            <a:chOff x="0" y="0"/>
            <a:chExt cx="601850" cy="601850"/>
          </a:xfrm>
        </p:grpSpPr>
        <p:sp>
          <p:nvSpPr>
            <p:cNvPr id="597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98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99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0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1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2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06" name="Google Shape;20;p1"/>
          <p:cNvGrpSpPr/>
          <p:nvPr/>
        </p:nvGrpSpPr>
        <p:grpSpPr>
          <a:xfrm>
            <a:off x="403050" y="11918836"/>
            <a:ext cx="797595" cy="629679"/>
            <a:chOff x="0" y="0"/>
            <a:chExt cx="797593" cy="629677"/>
          </a:xfrm>
        </p:grpSpPr>
        <p:sp>
          <p:nvSpPr>
            <p:cNvPr id="604" name="Google Shape;21;p1"/>
            <p:cNvSpPr/>
            <p:nvPr/>
          </p:nvSpPr>
          <p:spPr>
            <a:xfrm>
              <a:off x="-1" y="0"/>
              <a:ext cx="797595" cy="125936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5" name="Google Shape;22;p1"/>
            <p:cNvSpPr/>
            <p:nvPr/>
          </p:nvSpPr>
          <p:spPr>
            <a:xfrm>
              <a:off x="31484" y="167914"/>
              <a:ext cx="734627" cy="461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3886" y="7855"/>
                  </a:moveTo>
                  <a:lnTo>
                    <a:pt x="7714" y="7855"/>
                  </a:lnTo>
                  <a:lnTo>
                    <a:pt x="7714" y="3927"/>
                  </a:lnTo>
                  <a:lnTo>
                    <a:pt x="13886" y="3927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11" name="Google Shape;23;p1"/>
          <p:cNvGrpSpPr/>
          <p:nvPr/>
        </p:nvGrpSpPr>
        <p:grpSpPr>
          <a:xfrm>
            <a:off x="381898" y="9381035"/>
            <a:ext cx="839573" cy="650669"/>
            <a:chOff x="0" y="0"/>
            <a:chExt cx="839572" cy="650667"/>
          </a:xfrm>
        </p:grpSpPr>
        <p:sp>
          <p:nvSpPr>
            <p:cNvPr id="607" name="Google Shape;24;p1"/>
            <p:cNvSpPr/>
            <p:nvPr/>
          </p:nvSpPr>
          <p:spPr>
            <a:xfrm>
              <a:off x="0" y="-1"/>
              <a:ext cx="839573" cy="650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8630" y="2090"/>
                  </a:moveTo>
                  <a:cubicBezTo>
                    <a:pt x="18928" y="2090"/>
                    <a:pt x="19170" y="2402"/>
                    <a:pt x="19170" y="2787"/>
                  </a:cubicBezTo>
                  <a:cubicBezTo>
                    <a:pt x="19170" y="3172"/>
                    <a:pt x="18928" y="3484"/>
                    <a:pt x="18630" y="3484"/>
                  </a:cubicBezTo>
                  <a:cubicBezTo>
                    <a:pt x="18332" y="3484"/>
                    <a:pt x="18090" y="3172"/>
                    <a:pt x="18090" y="2787"/>
                  </a:cubicBezTo>
                  <a:cubicBezTo>
                    <a:pt x="18090" y="2402"/>
                    <a:pt x="18332" y="2090"/>
                    <a:pt x="18630" y="2090"/>
                  </a:cubicBezTo>
                  <a:close/>
                  <a:moveTo>
                    <a:pt x="16740" y="2090"/>
                  </a:moveTo>
                  <a:cubicBezTo>
                    <a:pt x="17038" y="2090"/>
                    <a:pt x="17280" y="2402"/>
                    <a:pt x="17280" y="2787"/>
                  </a:cubicBezTo>
                  <a:cubicBezTo>
                    <a:pt x="17280" y="3172"/>
                    <a:pt x="17038" y="3484"/>
                    <a:pt x="16740" y="3484"/>
                  </a:cubicBezTo>
                  <a:cubicBezTo>
                    <a:pt x="16442" y="3484"/>
                    <a:pt x="16200" y="3172"/>
                    <a:pt x="16200" y="2787"/>
                  </a:cubicBezTo>
                  <a:cubicBezTo>
                    <a:pt x="16200" y="2402"/>
                    <a:pt x="16442" y="2090"/>
                    <a:pt x="16740" y="2090"/>
                  </a:cubicBezTo>
                  <a:close/>
                  <a:moveTo>
                    <a:pt x="14850" y="2090"/>
                  </a:moveTo>
                  <a:cubicBezTo>
                    <a:pt x="15148" y="2090"/>
                    <a:pt x="15390" y="2402"/>
                    <a:pt x="15390" y="2787"/>
                  </a:cubicBezTo>
                  <a:cubicBezTo>
                    <a:pt x="15390" y="3172"/>
                    <a:pt x="15148" y="3484"/>
                    <a:pt x="14850" y="3484"/>
                  </a:cubicBezTo>
                  <a:cubicBezTo>
                    <a:pt x="14552" y="3484"/>
                    <a:pt x="14310" y="3172"/>
                    <a:pt x="14310" y="2787"/>
                  </a:cubicBezTo>
                  <a:cubicBezTo>
                    <a:pt x="14310" y="2402"/>
                    <a:pt x="14552" y="2090"/>
                    <a:pt x="14850" y="2090"/>
                  </a:cubicBezTo>
                  <a:close/>
                  <a:moveTo>
                    <a:pt x="19980" y="19510"/>
                  </a:moveTo>
                  <a:lnTo>
                    <a:pt x="1620" y="19510"/>
                  </a:lnTo>
                  <a:lnTo>
                    <a:pt x="1620" y="5574"/>
                  </a:lnTo>
                  <a:lnTo>
                    <a:pt x="19980" y="5574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8" name="Google Shape;25;p1"/>
            <p:cNvSpPr/>
            <p:nvPr/>
          </p:nvSpPr>
          <p:spPr>
            <a:xfrm>
              <a:off x="244000" y="232854"/>
              <a:ext cx="152174" cy="15217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9" name="Google Shape;26;p1"/>
            <p:cNvSpPr/>
            <p:nvPr/>
          </p:nvSpPr>
          <p:spPr>
            <a:xfrm>
              <a:off x="167914" y="404043"/>
              <a:ext cx="304346" cy="15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0800"/>
                  </a:lnTo>
                  <a:cubicBezTo>
                    <a:pt x="21582" y="9109"/>
                    <a:pt x="21186" y="7523"/>
                    <a:pt x="20520" y="6480"/>
                  </a:cubicBezTo>
                  <a:cubicBezTo>
                    <a:pt x="18954" y="4082"/>
                    <a:pt x="17164" y="2338"/>
                    <a:pt x="15255" y="1350"/>
                  </a:cubicBezTo>
                  <a:cubicBezTo>
                    <a:pt x="13811" y="466"/>
                    <a:pt x="12310" y="11"/>
                    <a:pt x="10800" y="0"/>
                  </a:cubicBezTo>
                  <a:cubicBezTo>
                    <a:pt x="9292" y="52"/>
                    <a:pt x="7794" y="506"/>
                    <a:pt x="6345" y="1350"/>
                  </a:cubicBezTo>
                  <a:cubicBezTo>
                    <a:pt x="4458" y="2451"/>
                    <a:pt x="2677" y="4186"/>
                    <a:pt x="1080" y="6480"/>
                  </a:cubicBezTo>
                  <a:cubicBezTo>
                    <a:pt x="414" y="7523"/>
                    <a:pt x="18" y="9109"/>
                    <a:pt x="0" y="108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10" name="Google Shape;27;p1"/>
            <p:cNvSpPr/>
            <p:nvPr/>
          </p:nvSpPr>
          <p:spPr>
            <a:xfrm>
              <a:off x="451268" y="221751"/>
              <a:ext cx="220389" cy="20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1080" y="0"/>
                  </a:moveTo>
                  <a:lnTo>
                    <a:pt x="20514" y="0"/>
                  </a:lnTo>
                  <a:cubicBezTo>
                    <a:pt x="21114" y="4"/>
                    <a:pt x="21597" y="540"/>
                    <a:pt x="21594" y="1198"/>
                  </a:cubicBezTo>
                  <a:cubicBezTo>
                    <a:pt x="21594" y="1198"/>
                    <a:pt x="21594" y="1198"/>
                    <a:pt x="21594" y="1198"/>
                  </a:cubicBezTo>
                  <a:lnTo>
                    <a:pt x="21594" y="15601"/>
                  </a:lnTo>
                  <a:cubicBezTo>
                    <a:pt x="21597" y="16259"/>
                    <a:pt x="21114" y="16795"/>
                    <a:pt x="20514" y="16799"/>
                  </a:cubicBezTo>
                  <a:cubicBezTo>
                    <a:pt x="20514" y="16799"/>
                    <a:pt x="20514" y="16799"/>
                    <a:pt x="20514" y="16799"/>
                  </a:cubicBezTo>
                  <a:lnTo>
                    <a:pt x="8638" y="16799"/>
                  </a:lnTo>
                  <a:lnTo>
                    <a:pt x="4319" y="21600"/>
                  </a:lnTo>
                  <a:lnTo>
                    <a:pt x="4319" y="16799"/>
                  </a:lnTo>
                  <a:lnTo>
                    <a:pt x="1080" y="16799"/>
                  </a:lnTo>
                  <a:cubicBezTo>
                    <a:pt x="480" y="16795"/>
                    <a:pt x="-3" y="16259"/>
                    <a:pt x="0" y="15601"/>
                  </a:cubicBezTo>
                  <a:cubicBezTo>
                    <a:pt x="0" y="15601"/>
                    <a:pt x="0" y="15601"/>
                    <a:pt x="0" y="15601"/>
                  </a:cubicBezTo>
                  <a:lnTo>
                    <a:pt x="0" y="1198"/>
                  </a:lnTo>
                  <a:cubicBezTo>
                    <a:pt x="-3" y="540"/>
                    <a:pt x="480" y="4"/>
                    <a:pt x="1080" y="0"/>
                  </a:cubicBezTo>
                  <a:cubicBezTo>
                    <a:pt x="1080" y="0"/>
                    <a:pt x="1080" y="0"/>
                    <a:pt x="108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12" name="Google Shape;28;p1"/>
          <p:cNvSpPr/>
          <p:nvPr/>
        </p:nvSpPr>
        <p:spPr>
          <a:xfrm>
            <a:off x="382032" y="10676428"/>
            <a:ext cx="838201" cy="586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1178" y="13461"/>
                </a:moveTo>
                <a:cubicBezTo>
                  <a:pt x="10962" y="13770"/>
                  <a:pt x="10638" y="13770"/>
                  <a:pt x="10422" y="13461"/>
                </a:cubicBezTo>
                <a:lnTo>
                  <a:pt x="2430" y="2314"/>
                </a:lnTo>
                <a:lnTo>
                  <a:pt x="19197" y="2314"/>
                </a:lnTo>
                <a:lnTo>
                  <a:pt x="11178" y="13461"/>
                </a:lnTo>
                <a:close/>
                <a:moveTo>
                  <a:pt x="6885" y="10684"/>
                </a:moveTo>
                <a:lnTo>
                  <a:pt x="1620" y="18244"/>
                </a:lnTo>
                <a:lnTo>
                  <a:pt x="1620" y="3317"/>
                </a:lnTo>
                <a:lnTo>
                  <a:pt x="6885" y="10684"/>
                </a:lnTo>
                <a:close/>
                <a:moveTo>
                  <a:pt x="7668" y="11764"/>
                </a:moveTo>
                <a:lnTo>
                  <a:pt x="9693" y="14580"/>
                </a:lnTo>
                <a:cubicBezTo>
                  <a:pt x="10017" y="15004"/>
                  <a:pt x="10422" y="15236"/>
                  <a:pt x="10827" y="15236"/>
                </a:cubicBezTo>
                <a:cubicBezTo>
                  <a:pt x="11232" y="15236"/>
                  <a:pt x="11637" y="15004"/>
                  <a:pt x="11961" y="14580"/>
                </a:cubicBezTo>
                <a:lnTo>
                  <a:pt x="13986" y="11764"/>
                </a:lnTo>
                <a:lnTo>
                  <a:pt x="19224" y="19286"/>
                </a:lnTo>
                <a:lnTo>
                  <a:pt x="2403" y="19286"/>
                </a:lnTo>
                <a:lnTo>
                  <a:pt x="7668" y="11764"/>
                </a:lnTo>
                <a:close/>
                <a:moveTo>
                  <a:pt x="14715" y="10684"/>
                </a:moveTo>
                <a:lnTo>
                  <a:pt x="19980" y="3356"/>
                </a:lnTo>
                <a:lnTo>
                  <a:pt x="19980" y="18206"/>
                </a:lnTo>
                <a:lnTo>
                  <a:pt x="14715" y="10684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21" name="Google Shape;29;p1"/>
          <p:cNvGrpSpPr/>
          <p:nvPr/>
        </p:nvGrpSpPr>
        <p:grpSpPr>
          <a:xfrm>
            <a:off x="429624" y="3150443"/>
            <a:ext cx="744601" cy="1327613"/>
            <a:chOff x="0" y="0"/>
            <a:chExt cx="744599" cy="1327611"/>
          </a:xfrm>
        </p:grpSpPr>
        <p:grpSp>
          <p:nvGrpSpPr>
            <p:cNvPr id="617" name="Google Shape;30;p1"/>
            <p:cNvGrpSpPr/>
            <p:nvPr/>
          </p:nvGrpSpPr>
          <p:grpSpPr>
            <a:xfrm>
              <a:off x="1943" y="-1"/>
              <a:ext cx="740712" cy="740712"/>
              <a:chOff x="0" y="0"/>
              <a:chExt cx="740710" cy="740710"/>
            </a:xfrm>
          </p:grpSpPr>
          <p:sp>
            <p:nvSpPr>
              <p:cNvPr id="613" name="Google Shape;31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14" name="Google Shape;32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15" name="Google Shape;33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16" name="Google Shape;34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620" name="Google Shape;35;p1"/>
            <p:cNvGrpSpPr/>
            <p:nvPr/>
          </p:nvGrpSpPr>
          <p:grpSpPr>
            <a:xfrm>
              <a:off x="0" y="230412"/>
              <a:ext cx="744600" cy="1097200"/>
              <a:chOff x="0" y="0"/>
              <a:chExt cx="744599" cy="1097199"/>
            </a:xfrm>
          </p:grpSpPr>
          <p:sp>
            <p:nvSpPr>
              <p:cNvPr id="618" name="مستطيل"/>
              <p:cNvSpPr/>
              <p:nvPr/>
            </p:nvSpPr>
            <p:spPr>
              <a:xfrm>
                <a:off x="0" y="0"/>
                <a:ext cx="7446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619" name="MON"/>
              <p:cNvSpPr txBox="1"/>
              <p:nvPr/>
            </p:nvSpPr>
            <p:spPr>
              <a:xfrm>
                <a:off x="91449" y="0"/>
                <a:ext cx="561702" cy="1097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MON</a:t>
                </a:r>
              </a:p>
            </p:txBody>
          </p:sp>
        </p:grpSp>
      </p:grpSp>
      <p:grpSp>
        <p:nvGrpSpPr>
          <p:cNvPr id="630" name="Google Shape;36;p1"/>
          <p:cNvGrpSpPr/>
          <p:nvPr/>
        </p:nvGrpSpPr>
        <p:grpSpPr>
          <a:xfrm>
            <a:off x="431567" y="4357168"/>
            <a:ext cx="740712" cy="1040563"/>
            <a:chOff x="0" y="0"/>
            <a:chExt cx="740710" cy="1040561"/>
          </a:xfrm>
        </p:grpSpPr>
        <p:grpSp>
          <p:nvGrpSpPr>
            <p:cNvPr id="626" name="Google Shape;37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622" name="Google Shape;38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23" name="Google Shape;39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24" name="Google Shape;40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25" name="Google Shape;41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629" name="Google Shape;42;p1"/>
            <p:cNvGrpSpPr/>
            <p:nvPr/>
          </p:nvGrpSpPr>
          <p:grpSpPr>
            <a:xfrm>
              <a:off x="15687" y="248161"/>
              <a:ext cx="709202" cy="792401"/>
              <a:chOff x="0" y="0"/>
              <a:chExt cx="709200" cy="792399"/>
            </a:xfrm>
          </p:grpSpPr>
          <p:sp>
            <p:nvSpPr>
              <p:cNvPr id="627" name="مستطيل"/>
              <p:cNvSpPr/>
              <p:nvPr/>
            </p:nvSpPr>
            <p:spPr>
              <a:xfrm>
                <a:off x="0" y="0"/>
                <a:ext cx="709201" cy="49260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628" name="TUE"/>
              <p:cNvSpPr txBox="1"/>
              <p:nvPr/>
            </p:nvSpPr>
            <p:spPr>
              <a:xfrm>
                <a:off x="91449" y="0"/>
                <a:ext cx="526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TUE</a:t>
                </a:r>
              </a:p>
            </p:txBody>
          </p:sp>
        </p:grpSp>
      </p:grpSp>
      <p:grpSp>
        <p:nvGrpSpPr>
          <p:cNvPr id="639" name="Google Shape;43;p1"/>
          <p:cNvGrpSpPr/>
          <p:nvPr/>
        </p:nvGrpSpPr>
        <p:grpSpPr>
          <a:xfrm>
            <a:off x="423212" y="5563959"/>
            <a:ext cx="757201" cy="1034153"/>
            <a:chOff x="0" y="0"/>
            <a:chExt cx="757200" cy="1034151"/>
          </a:xfrm>
        </p:grpSpPr>
        <p:grpSp>
          <p:nvGrpSpPr>
            <p:cNvPr id="635" name="Google Shape;44;p1"/>
            <p:cNvGrpSpPr/>
            <p:nvPr/>
          </p:nvGrpSpPr>
          <p:grpSpPr>
            <a:xfrm>
              <a:off x="8355" y="-1"/>
              <a:ext cx="740712" cy="740712"/>
              <a:chOff x="0" y="0"/>
              <a:chExt cx="740710" cy="740710"/>
            </a:xfrm>
          </p:grpSpPr>
          <p:sp>
            <p:nvSpPr>
              <p:cNvPr id="631" name="Google Shape;45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32" name="Google Shape;46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33" name="Google Shape;47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34" name="Google Shape;48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638" name="Google Shape;49;p1"/>
            <p:cNvGrpSpPr/>
            <p:nvPr/>
          </p:nvGrpSpPr>
          <p:grpSpPr>
            <a:xfrm>
              <a:off x="0" y="241751"/>
              <a:ext cx="757201" cy="792401"/>
              <a:chOff x="0" y="0"/>
              <a:chExt cx="757200" cy="792399"/>
            </a:xfrm>
          </p:grpSpPr>
          <p:sp>
            <p:nvSpPr>
              <p:cNvPr id="636" name="مستطيل"/>
              <p:cNvSpPr/>
              <p:nvPr/>
            </p:nvSpPr>
            <p:spPr>
              <a:xfrm>
                <a:off x="0" y="0"/>
                <a:ext cx="757201" cy="492601"/>
              </a:xfrm>
              <a:prstGeom prst="rect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637" name="WED"/>
              <p:cNvSpPr txBox="1"/>
              <p:nvPr/>
            </p:nvSpPr>
            <p:spPr>
              <a:xfrm>
                <a:off x="91449" y="0"/>
                <a:ext cx="574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WED</a:t>
                </a:r>
              </a:p>
            </p:txBody>
          </p:sp>
        </p:grpSp>
      </p:grpSp>
      <p:grpSp>
        <p:nvGrpSpPr>
          <p:cNvPr id="648" name="Google Shape;50;p1"/>
          <p:cNvGrpSpPr/>
          <p:nvPr/>
        </p:nvGrpSpPr>
        <p:grpSpPr>
          <a:xfrm>
            <a:off x="431567" y="6770683"/>
            <a:ext cx="740712" cy="1051901"/>
            <a:chOff x="0" y="0"/>
            <a:chExt cx="740710" cy="1051899"/>
          </a:xfrm>
        </p:grpSpPr>
        <p:grpSp>
          <p:nvGrpSpPr>
            <p:cNvPr id="644" name="Google Shape;51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640" name="Google Shape;52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41" name="Google Shape;53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42" name="Google Shape;54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43" name="Google Shape;55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647" name="Google Shape;56;p1"/>
            <p:cNvGrpSpPr/>
            <p:nvPr/>
          </p:nvGrpSpPr>
          <p:grpSpPr>
            <a:xfrm>
              <a:off x="9276" y="259500"/>
              <a:ext cx="721800" cy="792400"/>
              <a:chOff x="0" y="0"/>
              <a:chExt cx="721799" cy="792399"/>
            </a:xfrm>
          </p:grpSpPr>
          <p:sp>
            <p:nvSpPr>
              <p:cNvPr id="645" name="مستطيل"/>
              <p:cNvSpPr/>
              <p:nvPr/>
            </p:nvSpPr>
            <p:spPr>
              <a:xfrm>
                <a:off x="0" y="0"/>
                <a:ext cx="7218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646" name="THU"/>
              <p:cNvSpPr txBox="1"/>
              <p:nvPr/>
            </p:nvSpPr>
            <p:spPr>
              <a:xfrm>
                <a:off x="91449" y="0"/>
                <a:ext cx="538901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THU</a:t>
                </a:r>
              </a:p>
            </p:txBody>
          </p:sp>
        </p:grpSp>
      </p:grpSp>
      <p:grpSp>
        <p:nvGrpSpPr>
          <p:cNvPr id="657" name="Google Shape;57;p1"/>
          <p:cNvGrpSpPr/>
          <p:nvPr/>
        </p:nvGrpSpPr>
        <p:grpSpPr>
          <a:xfrm>
            <a:off x="431567" y="7988813"/>
            <a:ext cx="740712" cy="1047907"/>
            <a:chOff x="0" y="0"/>
            <a:chExt cx="740710" cy="1047905"/>
          </a:xfrm>
        </p:grpSpPr>
        <p:grpSp>
          <p:nvGrpSpPr>
            <p:cNvPr id="653" name="Google Shape;58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649" name="Google Shape;59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50" name="Google Shape;60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51" name="Google Shape;61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52" name="Google Shape;62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656" name="Google Shape;63;p1"/>
            <p:cNvGrpSpPr/>
            <p:nvPr/>
          </p:nvGrpSpPr>
          <p:grpSpPr>
            <a:xfrm>
              <a:off x="50954" y="255505"/>
              <a:ext cx="638401" cy="792401"/>
              <a:chOff x="0" y="0"/>
              <a:chExt cx="638399" cy="792399"/>
            </a:xfrm>
          </p:grpSpPr>
          <p:sp>
            <p:nvSpPr>
              <p:cNvPr id="654" name="مستطيل"/>
              <p:cNvSpPr/>
              <p:nvPr/>
            </p:nvSpPr>
            <p:spPr>
              <a:xfrm>
                <a:off x="0" y="0"/>
                <a:ext cx="638400" cy="49260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655" name="FRI"/>
              <p:cNvSpPr txBox="1"/>
              <p:nvPr/>
            </p:nvSpPr>
            <p:spPr>
              <a:xfrm>
                <a:off x="91449" y="0"/>
                <a:ext cx="4555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FRI</a:t>
                </a:r>
              </a:p>
            </p:txBody>
          </p:sp>
        </p:grpSp>
      </p:grpSp>
      <p:sp>
        <p:nvSpPr>
          <p:cNvPr id="658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9" name="Google Shape;184;p11"/>
          <p:cNvSpPr/>
          <p:nvPr/>
        </p:nvSpPr>
        <p:spPr>
          <a:xfrm>
            <a:off x="751649" y="0"/>
            <a:ext cx="23630281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761" y="21600"/>
                </a:lnTo>
                <a:cubicBezTo>
                  <a:pt x="763" y="14837"/>
                  <a:pt x="765" y="8075"/>
                  <a:pt x="768" y="1312"/>
                </a:cubicBezTo>
                <a:cubicBezTo>
                  <a:pt x="768" y="678"/>
                  <a:pt x="503" y="149"/>
                  <a:pt x="150" y="27"/>
                </a:cubicBez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0" name="Google Shape;186;p11"/>
          <p:cNvSpPr/>
          <p:nvPr/>
        </p:nvSpPr>
        <p:spPr>
          <a:xfrm>
            <a:off x="0" y="11552546"/>
            <a:ext cx="103800" cy="12960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1" name="مستوى النص الأول…"/>
          <p:cNvSpPr txBox="1"/>
          <p:nvPr>
            <p:ph type="body" idx="1"/>
          </p:nvPr>
        </p:nvSpPr>
        <p:spPr>
          <a:xfrm>
            <a:off x="3200150" y="3073287"/>
            <a:ext cx="20352600" cy="9110401"/>
          </a:xfrm>
          <a:prstGeom prst="rect">
            <a:avLst/>
          </a:prstGeom>
        </p:spPr>
        <p:txBody>
          <a:bodyPr/>
          <a:lstStyle>
            <a:lvl1pPr marL="819150" indent="-723900">
              <a:buSzPts val="4200"/>
              <a:defRPr sz="4200"/>
            </a:lvl1pPr>
            <a:lvl2pPr marL="1200150" indent="-666750">
              <a:buSzPts val="4200"/>
              <a:defRPr sz="4200"/>
            </a:lvl2pPr>
            <a:lvl3pPr marL="1657350" indent="-666750">
              <a:buSzPts val="4200"/>
              <a:defRPr sz="4200"/>
            </a:lvl3pPr>
            <a:lvl4pPr marL="2114550" indent="-666750">
              <a:buSzPts val="4200"/>
              <a:defRPr sz="4200"/>
            </a:lvl4pPr>
            <a:lvl5pPr marL="2571750" indent="-666750">
              <a:buSzPts val="4200"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62" name="نص العنوان"/>
          <p:cNvSpPr txBox="1"/>
          <p:nvPr>
            <p:ph type="title"/>
          </p:nvPr>
        </p:nvSpPr>
        <p:spPr>
          <a:xfrm>
            <a:off x="3200150" y="881950"/>
            <a:ext cx="20352600" cy="1527001"/>
          </a:xfrm>
          <a:prstGeom prst="rect">
            <a:avLst/>
          </a:prstGeom>
        </p:spPr>
        <p:txBody>
          <a:bodyPr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63" name="Google Shape;189;p11"/>
          <p:cNvSpPr txBox="1"/>
          <p:nvPr/>
        </p:nvSpPr>
        <p:spPr>
          <a:xfrm>
            <a:off x="21222349" y="12968999"/>
            <a:ext cx="3159601" cy="1102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6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74" name="Google Shape;10;p1"/>
          <p:cNvGrpSpPr/>
          <p:nvPr/>
        </p:nvGrpSpPr>
        <p:grpSpPr>
          <a:xfrm>
            <a:off x="469176" y="792591"/>
            <a:ext cx="665205" cy="570175"/>
            <a:chOff x="0" y="0"/>
            <a:chExt cx="665204" cy="570174"/>
          </a:xfrm>
        </p:grpSpPr>
        <p:sp>
          <p:nvSpPr>
            <p:cNvPr id="672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73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81" name="Google Shape;13;p1"/>
          <p:cNvGrpSpPr/>
          <p:nvPr/>
        </p:nvGrpSpPr>
        <p:grpSpPr>
          <a:xfrm>
            <a:off x="500837" y="2002863"/>
            <a:ext cx="601852" cy="601852"/>
            <a:chOff x="0" y="0"/>
            <a:chExt cx="601850" cy="601850"/>
          </a:xfrm>
        </p:grpSpPr>
        <p:sp>
          <p:nvSpPr>
            <p:cNvPr id="675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76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77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78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79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0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84" name="Google Shape;20;p1"/>
          <p:cNvGrpSpPr/>
          <p:nvPr/>
        </p:nvGrpSpPr>
        <p:grpSpPr>
          <a:xfrm>
            <a:off x="403050" y="11918836"/>
            <a:ext cx="797595" cy="629679"/>
            <a:chOff x="0" y="0"/>
            <a:chExt cx="797593" cy="629677"/>
          </a:xfrm>
        </p:grpSpPr>
        <p:sp>
          <p:nvSpPr>
            <p:cNvPr id="682" name="Google Shape;21;p1"/>
            <p:cNvSpPr/>
            <p:nvPr/>
          </p:nvSpPr>
          <p:spPr>
            <a:xfrm>
              <a:off x="-1" y="0"/>
              <a:ext cx="797595" cy="125936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3" name="Google Shape;22;p1"/>
            <p:cNvSpPr/>
            <p:nvPr/>
          </p:nvSpPr>
          <p:spPr>
            <a:xfrm>
              <a:off x="31484" y="167914"/>
              <a:ext cx="734627" cy="461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3886" y="7855"/>
                  </a:moveTo>
                  <a:lnTo>
                    <a:pt x="7714" y="7855"/>
                  </a:lnTo>
                  <a:lnTo>
                    <a:pt x="7714" y="3927"/>
                  </a:lnTo>
                  <a:lnTo>
                    <a:pt x="13886" y="3927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89" name="Google Shape;23;p1"/>
          <p:cNvGrpSpPr/>
          <p:nvPr/>
        </p:nvGrpSpPr>
        <p:grpSpPr>
          <a:xfrm>
            <a:off x="381898" y="9381035"/>
            <a:ext cx="839573" cy="650669"/>
            <a:chOff x="0" y="0"/>
            <a:chExt cx="839572" cy="650667"/>
          </a:xfrm>
        </p:grpSpPr>
        <p:sp>
          <p:nvSpPr>
            <p:cNvPr id="685" name="Google Shape;24;p1"/>
            <p:cNvSpPr/>
            <p:nvPr/>
          </p:nvSpPr>
          <p:spPr>
            <a:xfrm>
              <a:off x="0" y="-1"/>
              <a:ext cx="839573" cy="650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8630" y="2090"/>
                  </a:moveTo>
                  <a:cubicBezTo>
                    <a:pt x="18928" y="2090"/>
                    <a:pt x="19170" y="2402"/>
                    <a:pt x="19170" y="2787"/>
                  </a:cubicBezTo>
                  <a:cubicBezTo>
                    <a:pt x="19170" y="3172"/>
                    <a:pt x="18928" y="3484"/>
                    <a:pt x="18630" y="3484"/>
                  </a:cubicBezTo>
                  <a:cubicBezTo>
                    <a:pt x="18332" y="3484"/>
                    <a:pt x="18090" y="3172"/>
                    <a:pt x="18090" y="2787"/>
                  </a:cubicBezTo>
                  <a:cubicBezTo>
                    <a:pt x="18090" y="2402"/>
                    <a:pt x="18332" y="2090"/>
                    <a:pt x="18630" y="2090"/>
                  </a:cubicBezTo>
                  <a:close/>
                  <a:moveTo>
                    <a:pt x="16740" y="2090"/>
                  </a:moveTo>
                  <a:cubicBezTo>
                    <a:pt x="17038" y="2090"/>
                    <a:pt x="17280" y="2402"/>
                    <a:pt x="17280" y="2787"/>
                  </a:cubicBezTo>
                  <a:cubicBezTo>
                    <a:pt x="17280" y="3172"/>
                    <a:pt x="17038" y="3484"/>
                    <a:pt x="16740" y="3484"/>
                  </a:cubicBezTo>
                  <a:cubicBezTo>
                    <a:pt x="16442" y="3484"/>
                    <a:pt x="16200" y="3172"/>
                    <a:pt x="16200" y="2787"/>
                  </a:cubicBezTo>
                  <a:cubicBezTo>
                    <a:pt x="16200" y="2402"/>
                    <a:pt x="16442" y="2090"/>
                    <a:pt x="16740" y="2090"/>
                  </a:cubicBezTo>
                  <a:close/>
                  <a:moveTo>
                    <a:pt x="14850" y="2090"/>
                  </a:moveTo>
                  <a:cubicBezTo>
                    <a:pt x="15148" y="2090"/>
                    <a:pt x="15390" y="2402"/>
                    <a:pt x="15390" y="2787"/>
                  </a:cubicBezTo>
                  <a:cubicBezTo>
                    <a:pt x="15390" y="3172"/>
                    <a:pt x="15148" y="3484"/>
                    <a:pt x="14850" y="3484"/>
                  </a:cubicBezTo>
                  <a:cubicBezTo>
                    <a:pt x="14552" y="3484"/>
                    <a:pt x="14310" y="3172"/>
                    <a:pt x="14310" y="2787"/>
                  </a:cubicBezTo>
                  <a:cubicBezTo>
                    <a:pt x="14310" y="2402"/>
                    <a:pt x="14552" y="2090"/>
                    <a:pt x="14850" y="2090"/>
                  </a:cubicBezTo>
                  <a:close/>
                  <a:moveTo>
                    <a:pt x="19980" y="19510"/>
                  </a:moveTo>
                  <a:lnTo>
                    <a:pt x="1620" y="19510"/>
                  </a:lnTo>
                  <a:lnTo>
                    <a:pt x="1620" y="5574"/>
                  </a:lnTo>
                  <a:lnTo>
                    <a:pt x="19980" y="5574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6" name="Google Shape;25;p1"/>
            <p:cNvSpPr/>
            <p:nvPr/>
          </p:nvSpPr>
          <p:spPr>
            <a:xfrm>
              <a:off x="244000" y="232854"/>
              <a:ext cx="152174" cy="15217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7" name="Google Shape;26;p1"/>
            <p:cNvSpPr/>
            <p:nvPr/>
          </p:nvSpPr>
          <p:spPr>
            <a:xfrm>
              <a:off x="167914" y="404043"/>
              <a:ext cx="304346" cy="15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0800"/>
                  </a:lnTo>
                  <a:cubicBezTo>
                    <a:pt x="21582" y="9109"/>
                    <a:pt x="21186" y="7523"/>
                    <a:pt x="20520" y="6480"/>
                  </a:cubicBezTo>
                  <a:cubicBezTo>
                    <a:pt x="18954" y="4082"/>
                    <a:pt x="17164" y="2338"/>
                    <a:pt x="15255" y="1350"/>
                  </a:cubicBezTo>
                  <a:cubicBezTo>
                    <a:pt x="13811" y="466"/>
                    <a:pt x="12310" y="11"/>
                    <a:pt x="10800" y="0"/>
                  </a:cubicBezTo>
                  <a:cubicBezTo>
                    <a:pt x="9292" y="52"/>
                    <a:pt x="7794" y="506"/>
                    <a:pt x="6345" y="1350"/>
                  </a:cubicBezTo>
                  <a:cubicBezTo>
                    <a:pt x="4458" y="2451"/>
                    <a:pt x="2677" y="4186"/>
                    <a:pt x="1080" y="6480"/>
                  </a:cubicBezTo>
                  <a:cubicBezTo>
                    <a:pt x="414" y="7523"/>
                    <a:pt x="18" y="9109"/>
                    <a:pt x="0" y="108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8" name="Google Shape;27;p1"/>
            <p:cNvSpPr/>
            <p:nvPr/>
          </p:nvSpPr>
          <p:spPr>
            <a:xfrm>
              <a:off x="451268" y="221751"/>
              <a:ext cx="220389" cy="20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1080" y="0"/>
                  </a:moveTo>
                  <a:lnTo>
                    <a:pt x="20514" y="0"/>
                  </a:lnTo>
                  <a:cubicBezTo>
                    <a:pt x="21114" y="4"/>
                    <a:pt x="21597" y="540"/>
                    <a:pt x="21594" y="1198"/>
                  </a:cubicBezTo>
                  <a:cubicBezTo>
                    <a:pt x="21594" y="1198"/>
                    <a:pt x="21594" y="1198"/>
                    <a:pt x="21594" y="1198"/>
                  </a:cubicBezTo>
                  <a:lnTo>
                    <a:pt x="21594" y="15601"/>
                  </a:lnTo>
                  <a:cubicBezTo>
                    <a:pt x="21597" y="16259"/>
                    <a:pt x="21114" y="16795"/>
                    <a:pt x="20514" y="16799"/>
                  </a:cubicBezTo>
                  <a:cubicBezTo>
                    <a:pt x="20514" y="16799"/>
                    <a:pt x="20514" y="16799"/>
                    <a:pt x="20514" y="16799"/>
                  </a:cubicBezTo>
                  <a:lnTo>
                    <a:pt x="8638" y="16799"/>
                  </a:lnTo>
                  <a:lnTo>
                    <a:pt x="4319" y="21600"/>
                  </a:lnTo>
                  <a:lnTo>
                    <a:pt x="4319" y="16799"/>
                  </a:lnTo>
                  <a:lnTo>
                    <a:pt x="1080" y="16799"/>
                  </a:lnTo>
                  <a:cubicBezTo>
                    <a:pt x="480" y="16795"/>
                    <a:pt x="-3" y="16259"/>
                    <a:pt x="0" y="15601"/>
                  </a:cubicBezTo>
                  <a:cubicBezTo>
                    <a:pt x="0" y="15601"/>
                    <a:pt x="0" y="15601"/>
                    <a:pt x="0" y="15601"/>
                  </a:cubicBezTo>
                  <a:lnTo>
                    <a:pt x="0" y="1198"/>
                  </a:lnTo>
                  <a:cubicBezTo>
                    <a:pt x="-3" y="540"/>
                    <a:pt x="480" y="4"/>
                    <a:pt x="1080" y="0"/>
                  </a:cubicBezTo>
                  <a:cubicBezTo>
                    <a:pt x="1080" y="0"/>
                    <a:pt x="1080" y="0"/>
                    <a:pt x="108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90" name="Google Shape;28;p1"/>
          <p:cNvSpPr/>
          <p:nvPr/>
        </p:nvSpPr>
        <p:spPr>
          <a:xfrm>
            <a:off x="382032" y="10676428"/>
            <a:ext cx="838201" cy="586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1178" y="13461"/>
                </a:moveTo>
                <a:cubicBezTo>
                  <a:pt x="10962" y="13770"/>
                  <a:pt x="10638" y="13770"/>
                  <a:pt x="10422" y="13461"/>
                </a:cubicBezTo>
                <a:lnTo>
                  <a:pt x="2430" y="2314"/>
                </a:lnTo>
                <a:lnTo>
                  <a:pt x="19197" y="2314"/>
                </a:lnTo>
                <a:lnTo>
                  <a:pt x="11178" y="13461"/>
                </a:lnTo>
                <a:close/>
                <a:moveTo>
                  <a:pt x="6885" y="10684"/>
                </a:moveTo>
                <a:lnTo>
                  <a:pt x="1620" y="18244"/>
                </a:lnTo>
                <a:lnTo>
                  <a:pt x="1620" y="3317"/>
                </a:lnTo>
                <a:lnTo>
                  <a:pt x="6885" y="10684"/>
                </a:lnTo>
                <a:close/>
                <a:moveTo>
                  <a:pt x="7668" y="11764"/>
                </a:moveTo>
                <a:lnTo>
                  <a:pt x="9693" y="14580"/>
                </a:lnTo>
                <a:cubicBezTo>
                  <a:pt x="10017" y="15004"/>
                  <a:pt x="10422" y="15236"/>
                  <a:pt x="10827" y="15236"/>
                </a:cubicBezTo>
                <a:cubicBezTo>
                  <a:pt x="11232" y="15236"/>
                  <a:pt x="11637" y="15004"/>
                  <a:pt x="11961" y="14580"/>
                </a:cubicBezTo>
                <a:lnTo>
                  <a:pt x="13986" y="11764"/>
                </a:lnTo>
                <a:lnTo>
                  <a:pt x="19224" y="19286"/>
                </a:lnTo>
                <a:lnTo>
                  <a:pt x="2403" y="19286"/>
                </a:lnTo>
                <a:lnTo>
                  <a:pt x="7668" y="11764"/>
                </a:lnTo>
                <a:close/>
                <a:moveTo>
                  <a:pt x="14715" y="10684"/>
                </a:moveTo>
                <a:lnTo>
                  <a:pt x="19980" y="3356"/>
                </a:lnTo>
                <a:lnTo>
                  <a:pt x="19980" y="18206"/>
                </a:lnTo>
                <a:lnTo>
                  <a:pt x="14715" y="10684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99" name="Google Shape;29;p1"/>
          <p:cNvGrpSpPr/>
          <p:nvPr/>
        </p:nvGrpSpPr>
        <p:grpSpPr>
          <a:xfrm>
            <a:off x="429624" y="3150443"/>
            <a:ext cx="744601" cy="1327613"/>
            <a:chOff x="0" y="0"/>
            <a:chExt cx="744599" cy="1327611"/>
          </a:xfrm>
        </p:grpSpPr>
        <p:grpSp>
          <p:nvGrpSpPr>
            <p:cNvPr id="695" name="Google Shape;30;p1"/>
            <p:cNvGrpSpPr/>
            <p:nvPr/>
          </p:nvGrpSpPr>
          <p:grpSpPr>
            <a:xfrm>
              <a:off x="1943" y="-1"/>
              <a:ext cx="740712" cy="740712"/>
              <a:chOff x="0" y="0"/>
              <a:chExt cx="740710" cy="740710"/>
            </a:xfrm>
          </p:grpSpPr>
          <p:sp>
            <p:nvSpPr>
              <p:cNvPr id="691" name="Google Shape;31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92" name="Google Shape;32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93" name="Google Shape;33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94" name="Google Shape;34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698" name="Google Shape;35;p1"/>
            <p:cNvGrpSpPr/>
            <p:nvPr/>
          </p:nvGrpSpPr>
          <p:grpSpPr>
            <a:xfrm>
              <a:off x="0" y="230412"/>
              <a:ext cx="744600" cy="1097200"/>
              <a:chOff x="0" y="0"/>
              <a:chExt cx="744599" cy="1097199"/>
            </a:xfrm>
          </p:grpSpPr>
          <p:sp>
            <p:nvSpPr>
              <p:cNvPr id="696" name="مستطيل"/>
              <p:cNvSpPr/>
              <p:nvPr/>
            </p:nvSpPr>
            <p:spPr>
              <a:xfrm>
                <a:off x="0" y="0"/>
                <a:ext cx="7446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697" name="MON"/>
              <p:cNvSpPr txBox="1"/>
              <p:nvPr/>
            </p:nvSpPr>
            <p:spPr>
              <a:xfrm>
                <a:off x="91449" y="0"/>
                <a:ext cx="561702" cy="1097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MON</a:t>
                </a:r>
              </a:p>
            </p:txBody>
          </p:sp>
        </p:grpSp>
      </p:grpSp>
      <p:grpSp>
        <p:nvGrpSpPr>
          <p:cNvPr id="708" name="Google Shape;36;p1"/>
          <p:cNvGrpSpPr/>
          <p:nvPr/>
        </p:nvGrpSpPr>
        <p:grpSpPr>
          <a:xfrm>
            <a:off x="431567" y="4357168"/>
            <a:ext cx="740712" cy="1040563"/>
            <a:chOff x="0" y="0"/>
            <a:chExt cx="740710" cy="1040561"/>
          </a:xfrm>
        </p:grpSpPr>
        <p:grpSp>
          <p:nvGrpSpPr>
            <p:cNvPr id="704" name="Google Shape;37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700" name="Google Shape;38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01" name="Google Shape;39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02" name="Google Shape;40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03" name="Google Shape;41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707" name="Google Shape;42;p1"/>
            <p:cNvGrpSpPr/>
            <p:nvPr/>
          </p:nvGrpSpPr>
          <p:grpSpPr>
            <a:xfrm>
              <a:off x="15687" y="248161"/>
              <a:ext cx="709202" cy="792401"/>
              <a:chOff x="0" y="0"/>
              <a:chExt cx="709200" cy="792399"/>
            </a:xfrm>
          </p:grpSpPr>
          <p:sp>
            <p:nvSpPr>
              <p:cNvPr id="705" name="مستطيل"/>
              <p:cNvSpPr/>
              <p:nvPr/>
            </p:nvSpPr>
            <p:spPr>
              <a:xfrm>
                <a:off x="0" y="0"/>
                <a:ext cx="709201" cy="49260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706" name="TUE"/>
              <p:cNvSpPr txBox="1"/>
              <p:nvPr/>
            </p:nvSpPr>
            <p:spPr>
              <a:xfrm>
                <a:off x="91449" y="0"/>
                <a:ext cx="526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TUE</a:t>
                </a:r>
              </a:p>
            </p:txBody>
          </p:sp>
        </p:grpSp>
      </p:grpSp>
      <p:grpSp>
        <p:nvGrpSpPr>
          <p:cNvPr id="717" name="Google Shape;43;p1"/>
          <p:cNvGrpSpPr/>
          <p:nvPr/>
        </p:nvGrpSpPr>
        <p:grpSpPr>
          <a:xfrm>
            <a:off x="423212" y="5563959"/>
            <a:ext cx="757201" cy="1034153"/>
            <a:chOff x="0" y="0"/>
            <a:chExt cx="757200" cy="1034151"/>
          </a:xfrm>
        </p:grpSpPr>
        <p:grpSp>
          <p:nvGrpSpPr>
            <p:cNvPr id="713" name="Google Shape;44;p1"/>
            <p:cNvGrpSpPr/>
            <p:nvPr/>
          </p:nvGrpSpPr>
          <p:grpSpPr>
            <a:xfrm>
              <a:off x="8355" y="-1"/>
              <a:ext cx="740712" cy="740712"/>
              <a:chOff x="0" y="0"/>
              <a:chExt cx="740710" cy="740710"/>
            </a:xfrm>
          </p:grpSpPr>
          <p:sp>
            <p:nvSpPr>
              <p:cNvPr id="709" name="Google Shape;45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10" name="Google Shape;46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11" name="Google Shape;47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12" name="Google Shape;48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716" name="Google Shape;49;p1"/>
            <p:cNvGrpSpPr/>
            <p:nvPr/>
          </p:nvGrpSpPr>
          <p:grpSpPr>
            <a:xfrm>
              <a:off x="0" y="241751"/>
              <a:ext cx="757201" cy="792401"/>
              <a:chOff x="0" y="0"/>
              <a:chExt cx="757200" cy="792399"/>
            </a:xfrm>
          </p:grpSpPr>
          <p:sp>
            <p:nvSpPr>
              <p:cNvPr id="714" name="مستطيل"/>
              <p:cNvSpPr/>
              <p:nvPr/>
            </p:nvSpPr>
            <p:spPr>
              <a:xfrm>
                <a:off x="0" y="0"/>
                <a:ext cx="757201" cy="492601"/>
              </a:xfrm>
              <a:prstGeom prst="rect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715" name="WED"/>
              <p:cNvSpPr txBox="1"/>
              <p:nvPr/>
            </p:nvSpPr>
            <p:spPr>
              <a:xfrm>
                <a:off x="91449" y="0"/>
                <a:ext cx="574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WED</a:t>
                </a:r>
              </a:p>
            </p:txBody>
          </p:sp>
        </p:grpSp>
      </p:grpSp>
      <p:grpSp>
        <p:nvGrpSpPr>
          <p:cNvPr id="726" name="Google Shape;50;p1"/>
          <p:cNvGrpSpPr/>
          <p:nvPr/>
        </p:nvGrpSpPr>
        <p:grpSpPr>
          <a:xfrm>
            <a:off x="431567" y="6770683"/>
            <a:ext cx="740712" cy="1051901"/>
            <a:chOff x="0" y="0"/>
            <a:chExt cx="740710" cy="1051899"/>
          </a:xfrm>
        </p:grpSpPr>
        <p:grpSp>
          <p:nvGrpSpPr>
            <p:cNvPr id="722" name="Google Shape;51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718" name="Google Shape;52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19" name="Google Shape;53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20" name="Google Shape;54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21" name="Google Shape;55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725" name="Google Shape;56;p1"/>
            <p:cNvGrpSpPr/>
            <p:nvPr/>
          </p:nvGrpSpPr>
          <p:grpSpPr>
            <a:xfrm>
              <a:off x="9276" y="259500"/>
              <a:ext cx="721800" cy="792400"/>
              <a:chOff x="0" y="0"/>
              <a:chExt cx="721799" cy="792399"/>
            </a:xfrm>
          </p:grpSpPr>
          <p:sp>
            <p:nvSpPr>
              <p:cNvPr id="723" name="مستطيل"/>
              <p:cNvSpPr/>
              <p:nvPr/>
            </p:nvSpPr>
            <p:spPr>
              <a:xfrm>
                <a:off x="0" y="0"/>
                <a:ext cx="7218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724" name="THU"/>
              <p:cNvSpPr txBox="1"/>
              <p:nvPr/>
            </p:nvSpPr>
            <p:spPr>
              <a:xfrm>
                <a:off x="91449" y="0"/>
                <a:ext cx="538901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THU</a:t>
                </a:r>
              </a:p>
            </p:txBody>
          </p:sp>
        </p:grpSp>
      </p:grpSp>
      <p:grpSp>
        <p:nvGrpSpPr>
          <p:cNvPr id="735" name="Google Shape;57;p1"/>
          <p:cNvGrpSpPr/>
          <p:nvPr/>
        </p:nvGrpSpPr>
        <p:grpSpPr>
          <a:xfrm>
            <a:off x="431567" y="7988813"/>
            <a:ext cx="740712" cy="1047907"/>
            <a:chOff x="0" y="0"/>
            <a:chExt cx="740710" cy="1047905"/>
          </a:xfrm>
        </p:grpSpPr>
        <p:grpSp>
          <p:nvGrpSpPr>
            <p:cNvPr id="731" name="Google Shape;58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727" name="Google Shape;59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28" name="Google Shape;60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29" name="Google Shape;61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30" name="Google Shape;62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734" name="Google Shape;63;p1"/>
            <p:cNvGrpSpPr/>
            <p:nvPr/>
          </p:nvGrpSpPr>
          <p:grpSpPr>
            <a:xfrm>
              <a:off x="50954" y="255505"/>
              <a:ext cx="638401" cy="792401"/>
              <a:chOff x="0" y="0"/>
              <a:chExt cx="638399" cy="792399"/>
            </a:xfrm>
          </p:grpSpPr>
          <p:sp>
            <p:nvSpPr>
              <p:cNvPr id="732" name="مستطيل"/>
              <p:cNvSpPr/>
              <p:nvPr/>
            </p:nvSpPr>
            <p:spPr>
              <a:xfrm>
                <a:off x="0" y="0"/>
                <a:ext cx="638400" cy="49260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733" name="FRI"/>
              <p:cNvSpPr txBox="1"/>
              <p:nvPr/>
            </p:nvSpPr>
            <p:spPr>
              <a:xfrm>
                <a:off x="91449" y="0"/>
                <a:ext cx="4555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FRI</a:t>
                </a:r>
              </a:p>
            </p:txBody>
          </p:sp>
        </p:grpSp>
      </p:grpSp>
      <p:sp>
        <p:nvSpPr>
          <p:cNvPr id="736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746" name="Google Shape;191;p12"/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  <p:sp>
          <p:nvSpPr>
            <p:cNvPr id="737" name="Google Shape;192;p12"/>
            <p:cNvSpPr/>
            <p:nvPr/>
          </p:nvSpPr>
          <p:spPr>
            <a:xfrm>
              <a:off x="0" y="0"/>
              <a:ext cx="2438400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>
                <a:defRPr sz="2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738" name="Google Shape;193;p12" descr="Google Shape;193;p12">
              <a:hlinkClick r:id="rId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31199" y="662199"/>
              <a:ext cx="10202934" cy="44025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39" name="Google Shape;194;p12"/>
            <p:cNvSpPr txBox="1"/>
            <p:nvPr/>
          </p:nvSpPr>
          <p:spPr>
            <a:xfrm>
              <a:off x="1018450" y="5716121"/>
              <a:ext cx="17730100" cy="6812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/>
            <a:p>
              <a:pPr rtl="0">
                <a:defRPr b="1" sz="7200">
                  <a:solidFill>
                    <a:srgbClr val="3F3F3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Free </a:t>
              </a:r>
              <a:r>
                <a:rPr b="0"/>
                <a:t>themes and templates for </a:t>
              </a:r>
              <a:r>
                <a:t>Google Slides</a:t>
              </a:r>
              <a:r>
                <a:rPr b="0"/>
                <a:t> or </a:t>
              </a:r>
              <a:r>
                <a:t>PowerPoint</a:t>
              </a:r>
            </a:p>
            <a:p>
              <a:pPr rtl="0">
                <a:defRPr b="1" sz="7200">
                  <a:solidFill>
                    <a:srgbClr val="3F3F3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  <a:p>
              <a:pPr rtl="0">
                <a:defRPr b="1" sz="7200">
                  <a:solidFill>
                    <a:srgbClr val="3F3F3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  <a:p>
              <a:pPr rtl="0">
                <a:defRPr b="1" sz="6000">
                  <a:solidFill>
                    <a:srgbClr val="FFCB25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NOT to be sold as is or modified!</a:t>
              </a:r>
            </a:p>
            <a:p>
              <a:pPr rtl="0">
                <a:defRPr b="1" sz="5400">
                  <a:solidFill>
                    <a:srgbClr val="3F3F3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Read </a:t>
              </a:r>
              <a:r>
                <a:rPr u="sng">
                  <a:solidFill>
                    <a:srgbClr val="0097A7"/>
                  </a:solidFill>
                  <a:uFill>
                    <a:solidFill>
                      <a:srgbClr val="0097A7"/>
                    </a:solidFill>
                  </a:uFill>
                  <a:hlinkClick r:id="rId4" invalidUrl="" action="" tgtFrame="" tooltip="" history="1" highlightClick="0" endSnd="0"/>
                </a:rPr>
                <a:t>FAQ</a:t>
              </a:r>
              <a:r>
                <a:rPr sz="8800">
                  <a:solidFill>
                    <a:srgbClr val="FFCB25"/>
                  </a:solidFill>
                </a:rPr>
                <a:t> </a:t>
              </a:r>
              <a:r>
                <a:t>on slidesmania.com</a:t>
              </a:r>
            </a:p>
          </p:txBody>
        </p:sp>
        <p:sp>
          <p:nvSpPr>
            <p:cNvPr id="740" name="Google Shape;195;p12"/>
            <p:cNvSpPr/>
            <p:nvPr/>
          </p:nvSpPr>
          <p:spPr>
            <a:xfrm>
              <a:off x="20846733" y="11377716"/>
              <a:ext cx="2990401" cy="25801"/>
            </a:xfrm>
            <a:prstGeom prst="line">
              <a:avLst/>
            </a:prstGeom>
            <a:noFill/>
            <a:ln w="76200" cap="flat">
              <a:solidFill>
                <a:srgbClr val="FFCB25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>
                <a:defRPr sz="2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741" name="Google Shape;196;p12" descr="Google Shape;196;p12">
              <a:hlinkClick r:id="rId5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7965115" y="11824612"/>
              <a:ext cx="1426465" cy="12757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2" name="Google Shape;197;p12" descr="Google Shape;197;p12">
              <a:hlinkClick r:id="rId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9528856" y="11833596"/>
              <a:ext cx="1417321" cy="12577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3" name="Google Shape;198;p12" descr="Google Shape;198;p12">
              <a:hlinkClick r:id="rId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1083429" y="11811137"/>
              <a:ext cx="1225297" cy="1248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4" name="Google Shape;199;p12" descr="Google Shape;199;p12">
              <a:hlinkClick r:id="rId1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2438098" y="11833597"/>
              <a:ext cx="1399033" cy="12038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45" name="Google Shape;200;p12"/>
            <p:cNvSpPr txBox="1"/>
            <p:nvPr/>
          </p:nvSpPr>
          <p:spPr>
            <a:xfrm>
              <a:off x="14145000" y="9626749"/>
              <a:ext cx="9831001" cy="11023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t">
              <a:spAutoFit/>
            </a:bodyPr>
            <a:lstStyle>
              <a:lvl1pPr rtl="0">
                <a:defRPr b="1" sz="4800">
                  <a:solidFill>
                    <a:srgbClr val="252525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Sharing is caring!</a:t>
              </a:r>
            </a:p>
          </p:txBody>
        </p:sp>
      </p:grpSp>
      <p:sp>
        <p:nvSpPr>
          <p:cNvPr id="747" name="رقم الشريحة"/>
          <p:cNvSpPr txBox="1"/>
          <p:nvPr>
            <p:ph type="sldNum" sz="quarter" idx="2"/>
          </p:nvPr>
        </p:nvSpPr>
        <p:spPr>
          <a:xfrm>
            <a:off x="11785600" y="12277451"/>
            <a:ext cx="5689600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bg>
      <p:bgPr>
        <a:solidFill>
          <a:srgbClr val="D4AAA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9;p1"/>
          <p:cNvSpPr txBox="1"/>
          <p:nvPr/>
        </p:nvSpPr>
        <p:spPr>
          <a:xfrm rot="5400000">
            <a:off x="-1599851" y="121558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algn="l" rtl="0"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755" name="Google Shape;13;p2"/>
          <p:cNvSpPr/>
          <p:nvPr/>
        </p:nvSpPr>
        <p:spPr>
          <a:xfrm>
            <a:off x="2422213" y="2836834"/>
            <a:ext cx="8288658" cy="9392602"/>
          </a:xfrm>
          <a:prstGeom prst="rect">
            <a:avLst/>
          </a:prstGeom>
          <a:solidFill>
            <a:srgbClr val="171717"/>
          </a:solidFill>
          <a:ln w="76200">
            <a:solidFill>
              <a:srgbClr val="171717"/>
            </a:solidFill>
            <a:miter lim="8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6" name="Google Shape;22;p2"/>
          <p:cNvSpPr/>
          <p:nvPr/>
        </p:nvSpPr>
        <p:spPr>
          <a:xfrm>
            <a:off x="11122021" y="2275556"/>
            <a:ext cx="135733" cy="135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6"/>
                </a:lnTo>
                <a:lnTo>
                  <a:pt x="8294" y="13306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6"/>
                </a:lnTo>
                <a:lnTo>
                  <a:pt x="21600" y="13306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7" name="Google Shape;24;p2"/>
          <p:cNvSpPr/>
          <p:nvPr/>
        </p:nvSpPr>
        <p:spPr>
          <a:xfrm>
            <a:off x="10198627" y="2275556"/>
            <a:ext cx="135733" cy="135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6"/>
                </a:lnTo>
                <a:lnTo>
                  <a:pt x="8294" y="13306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6"/>
                </a:lnTo>
                <a:lnTo>
                  <a:pt x="21600" y="13306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8" name="Google Shape;26;p2"/>
          <p:cNvSpPr/>
          <p:nvPr/>
        </p:nvSpPr>
        <p:spPr>
          <a:xfrm>
            <a:off x="9257127" y="2275556"/>
            <a:ext cx="135733" cy="135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6"/>
                </a:lnTo>
                <a:lnTo>
                  <a:pt x="8294" y="13306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6"/>
                </a:lnTo>
                <a:lnTo>
                  <a:pt x="21600" y="13306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9" name="Google Shape;29;p2"/>
          <p:cNvSpPr/>
          <p:nvPr/>
        </p:nvSpPr>
        <p:spPr>
          <a:xfrm>
            <a:off x="11122021" y="3253266"/>
            <a:ext cx="135733" cy="1357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5"/>
                </a:lnTo>
                <a:lnTo>
                  <a:pt x="8294" y="13305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5"/>
                </a:lnTo>
                <a:lnTo>
                  <a:pt x="21600" y="13305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0" name="Google Shape;30;p2"/>
          <p:cNvSpPr/>
          <p:nvPr/>
        </p:nvSpPr>
        <p:spPr>
          <a:xfrm>
            <a:off x="11122021" y="3742120"/>
            <a:ext cx="135733" cy="135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5"/>
                </a:lnTo>
                <a:lnTo>
                  <a:pt x="8294" y="13305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5"/>
                </a:lnTo>
                <a:lnTo>
                  <a:pt x="21600" y="13305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1" name="Google Shape;40;p2"/>
          <p:cNvSpPr/>
          <p:nvPr/>
        </p:nvSpPr>
        <p:spPr>
          <a:xfrm>
            <a:off x="3386844" y="12561059"/>
            <a:ext cx="135732" cy="1357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6"/>
                </a:lnTo>
                <a:lnTo>
                  <a:pt x="8294" y="13306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6"/>
                </a:lnTo>
                <a:lnTo>
                  <a:pt x="21600" y="13306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2" name="نص العنوان"/>
          <p:cNvSpPr txBox="1"/>
          <p:nvPr>
            <p:ph type="title"/>
          </p:nvPr>
        </p:nvSpPr>
        <p:spPr>
          <a:xfrm>
            <a:off x="12033667" y="3703725"/>
            <a:ext cx="10536002" cy="2461201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defRPr sz="13200">
                <a:solidFill>
                  <a:srgbClr val="775C5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63" name="مستوى النص الأول…"/>
          <p:cNvSpPr txBox="1"/>
          <p:nvPr>
            <p:ph type="body" sz="quarter" idx="1"/>
          </p:nvPr>
        </p:nvSpPr>
        <p:spPr>
          <a:xfrm>
            <a:off x="12015861" y="8156622"/>
            <a:ext cx="10554001" cy="1435801"/>
          </a:xfrm>
          <a:prstGeom prst="rect">
            <a:avLst/>
          </a:prstGeom>
        </p:spPr>
        <p:txBody>
          <a:bodyPr/>
          <a:lstStyle>
            <a:lvl1pPr marL="698500" indent="-590550" algn="r">
              <a:buClrTx/>
              <a:buSzTx/>
              <a:buFontTx/>
              <a:buNone/>
              <a:defRPr sz="3800">
                <a:solidFill>
                  <a:srgbClr val="434343"/>
                </a:solidFill>
                <a:latin typeface="+mj-lt"/>
                <a:ea typeface="+mj-ea"/>
                <a:cs typeface="+mj-cs"/>
                <a:sym typeface="Arial"/>
              </a:defRPr>
            </a:lvl1pPr>
            <a:lvl2pPr marL="698500" indent="-133350" algn="r">
              <a:buClrTx/>
              <a:buSzTx/>
              <a:buFontTx/>
              <a:buNone/>
              <a:defRPr sz="3800">
                <a:solidFill>
                  <a:srgbClr val="434343"/>
                </a:solidFill>
                <a:latin typeface="+mj-lt"/>
                <a:ea typeface="+mj-ea"/>
                <a:cs typeface="+mj-cs"/>
                <a:sym typeface="Arial"/>
              </a:defRPr>
            </a:lvl2pPr>
            <a:lvl3pPr marL="698500" indent="323850" algn="r">
              <a:buClrTx/>
              <a:buSzTx/>
              <a:buFontTx/>
              <a:buNone/>
              <a:defRPr sz="3800">
                <a:solidFill>
                  <a:srgbClr val="434343"/>
                </a:solidFill>
                <a:latin typeface="+mj-lt"/>
                <a:ea typeface="+mj-ea"/>
                <a:cs typeface="+mj-cs"/>
                <a:sym typeface="Arial"/>
              </a:defRPr>
            </a:lvl3pPr>
            <a:lvl4pPr marL="698500" indent="781050" algn="r">
              <a:buClrTx/>
              <a:buSzTx/>
              <a:buFontTx/>
              <a:buNone/>
              <a:defRPr sz="3800">
                <a:solidFill>
                  <a:srgbClr val="434343"/>
                </a:solidFill>
                <a:latin typeface="+mj-lt"/>
                <a:ea typeface="+mj-ea"/>
                <a:cs typeface="+mj-cs"/>
                <a:sym typeface="Arial"/>
              </a:defRPr>
            </a:lvl4pPr>
            <a:lvl5pPr marL="698500" indent="1238250" algn="r">
              <a:buClrTx/>
              <a:buSzTx/>
              <a:buFontTx/>
              <a:buNone/>
              <a:defRPr sz="3800">
                <a:solidFill>
                  <a:srgbClr val="434343"/>
                </a:solidFill>
                <a:latin typeface="+mj-lt"/>
                <a:ea typeface="+mj-ea"/>
                <a:cs typeface="+mj-cs"/>
                <a:sym typeface="Arial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4" name="رقم الشريحة"/>
          <p:cNvSpPr txBox="1"/>
          <p:nvPr>
            <p:ph type="sldNum" sz="quarter" idx="2"/>
          </p:nvPr>
        </p:nvSpPr>
        <p:spPr>
          <a:xfrm>
            <a:off x="11785600" y="12277451"/>
            <a:ext cx="5689600" cy="8704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34343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7" name="Google Shape;74;p1"/>
          <p:cNvSpPr/>
          <p:nvPr/>
        </p:nvSpPr>
        <p:spPr>
          <a:xfrm>
            <a:off x="2540000" y="-1"/>
            <a:ext cx="21844000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13" name="تجميع"/>
          <p:cNvGrpSpPr/>
          <p:nvPr/>
        </p:nvGrpSpPr>
        <p:grpSpPr>
          <a:xfrm>
            <a:off x="6421" y="229196"/>
            <a:ext cx="1758578" cy="4412899"/>
            <a:chOff x="0" y="0"/>
            <a:chExt cx="1758576" cy="4412897"/>
          </a:xfrm>
        </p:grpSpPr>
        <p:grpSp>
          <p:nvGrpSpPr>
            <p:cNvPr id="100" name="Google Shape;10;p1"/>
            <p:cNvGrpSpPr/>
            <p:nvPr/>
          </p:nvGrpSpPr>
          <p:grpSpPr>
            <a:xfrm>
              <a:off x="547249" y="0"/>
              <a:ext cx="665205" cy="570175"/>
              <a:chOff x="0" y="0"/>
              <a:chExt cx="665204" cy="570174"/>
            </a:xfrm>
          </p:grpSpPr>
          <p:sp>
            <p:nvSpPr>
              <p:cNvPr id="98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9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107" name="Google Shape;13;p1"/>
            <p:cNvGrpSpPr/>
            <p:nvPr/>
          </p:nvGrpSpPr>
          <p:grpSpPr>
            <a:xfrm>
              <a:off x="547249" y="744523"/>
              <a:ext cx="601851" cy="601851"/>
              <a:chOff x="0" y="0"/>
              <a:chExt cx="601850" cy="601850"/>
            </a:xfrm>
          </p:grpSpPr>
          <p:sp>
            <p:nvSpPr>
              <p:cNvPr id="101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3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4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5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6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08" name="التركيز"/>
            <p:cNvSpPr txBox="1"/>
            <p:nvPr/>
          </p:nvSpPr>
          <p:spPr>
            <a:xfrm>
              <a:off x="222249" y="1621650"/>
              <a:ext cx="1322325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109" name="التدريس"/>
            <p:cNvSpPr txBox="1"/>
            <p:nvPr/>
          </p:nvSpPr>
          <p:spPr>
            <a:xfrm>
              <a:off x="1125" y="2363259"/>
              <a:ext cx="1757452" cy="56642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29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110" name="التقويم"/>
            <p:cNvSpPr txBox="1"/>
            <p:nvPr/>
          </p:nvSpPr>
          <p:spPr>
            <a:xfrm>
              <a:off x="1125" y="3836317"/>
              <a:ext cx="1489584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111" name="التدريب"/>
            <p:cNvSpPr txBox="1"/>
            <p:nvPr/>
          </p:nvSpPr>
          <p:spPr>
            <a:xfrm>
              <a:off x="6350" y="3094708"/>
              <a:ext cx="1524255" cy="576580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112" name="Google Shape;102;p4"/>
            <p:cNvSpPr/>
            <p:nvPr/>
          </p:nvSpPr>
          <p:spPr>
            <a:xfrm>
              <a:off x="0" y="1605140"/>
              <a:ext cx="215900" cy="6096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34" name="تجميع"/>
          <p:cNvGrpSpPr/>
          <p:nvPr/>
        </p:nvGrpSpPr>
        <p:grpSpPr>
          <a:xfrm>
            <a:off x="3526051" y="-1084426"/>
            <a:ext cx="39749498" cy="20890839"/>
            <a:chOff x="0" y="0"/>
            <a:chExt cx="39749496" cy="20890837"/>
          </a:xfrm>
        </p:grpSpPr>
        <p:grpSp>
          <p:nvGrpSpPr>
            <p:cNvPr id="118" name="Group 7"/>
            <p:cNvGrpSpPr/>
            <p:nvPr/>
          </p:nvGrpSpPr>
          <p:grpSpPr>
            <a:xfrm>
              <a:off x="0" y="10445418"/>
              <a:ext cx="18485703" cy="10445420"/>
              <a:chOff x="0" y="0"/>
              <a:chExt cx="18485702" cy="10445418"/>
            </a:xfrm>
          </p:grpSpPr>
          <p:pic>
            <p:nvPicPr>
              <p:cNvPr id="114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5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6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7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3" name="Group 7"/>
            <p:cNvGrpSpPr/>
            <p:nvPr/>
          </p:nvGrpSpPr>
          <p:grpSpPr>
            <a:xfrm>
              <a:off x="0" y="-1"/>
              <a:ext cx="18485703" cy="10445420"/>
              <a:chOff x="0" y="0"/>
              <a:chExt cx="18485702" cy="10445418"/>
            </a:xfrm>
          </p:grpSpPr>
          <p:pic>
            <p:nvPicPr>
              <p:cNvPr id="119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0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1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2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8" name="Group 7"/>
            <p:cNvGrpSpPr/>
            <p:nvPr/>
          </p:nvGrpSpPr>
          <p:grpSpPr>
            <a:xfrm>
              <a:off x="18485702" y="-1"/>
              <a:ext cx="18485704" cy="10445420"/>
              <a:chOff x="0" y="0"/>
              <a:chExt cx="18485702" cy="10445418"/>
            </a:xfrm>
          </p:grpSpPr>
          <p:pic>
            <p:nvPicPr>
              <p:cNvPr id="124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5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6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7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3" name="Group 7"/>
            <p:cNvGrpSpPr/>
            <p:nvPr/>
          </p:nvGrpSpPr>
          <p:grpSpPr>
            <a:xfrm>
              <a:off x="21263793" y="10411551"/>
              <a:ext cx="18485704" cy="10445420"/>
              <a:chOff x="0" y="0"/>
              <a:chExt cx="18485702" cy="10445418"/>
            </a:xfrm>
          </p:grpSpPr>
          <p:pic>
            <p:nvPicPr>
              <p:cNvPr id="129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0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1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2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42" name="تجميع"/>
          <p:cNvGrpSpPr/>
          <p:nvPr/>
        </p:nvGrpSpPr>
        <p:grpSpPr>
          <a:xfrm>
            <a:off x="21581662" y="86742"/>
            <a:ext cx="2802489" cy="13483801"/>
            <a:chOff x="0" y="0"/>
            <a:chExt cx="2802488" cy="13483800"/>
          </a:xfrm>
        </p:grpSpPr>
        <p:grpSp>
          <p:nvGrpSpPr>
            <p:cNvPr id="140" name="تجميع"/>
            <p:cNvGrpSpPr/>
            <p:nvPr/>
          </p:nvGrpSpPr>
          <p:grpSpPr>
            <a:xfrm>
              <a:off x="-1" y="0"/>
              <a:ext cx="2729657" cy="12797940"/>
              <a:chOff x="0" y="0"/>
              <a:chExt cx="2729655" cy="12797939"/>
            </a:xfrm>
          </p:grpSpPr>
          <p:sp>
            <p:nvSpPr>
              <p:cNvPr id="135" name="مستطيل"/>
              <p:cNvSpPr/>
              <p:nvPr/>
            </p:nvSpPr>
            <p:spPr>
              <a:xfrm>
                <a:off x="0" y="258986"/>
                <a:ext cx="2169480" cy="414301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36" name="مستطيل"/>
              <p:cNvSpPr/>
              <p:nvPr/>
            </p:nvSpPr>
            <p:spPr>
              <a:xfrm>
                <a:off x="2193297" y="383165"/>
                <a:ext cx="373097" cy="12414775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grpSp>
            <p:nvGrpSpPr>
              <p:cNvPr id="139" name="تجميع"/>
              <p:cNvGrpSpPr/>
              <p:nvPr/>
            </p:nvGrpSpPr>
            <p:grpSpPr>
              <a:xfrm>
                <a:off x="1281482" y="0"/>
                <a:ext cx="1448174" cy="1448173"/>
                <a:chOff x="0" y="0"/>
                <a:chExt cx="1448172" cy="1448172"/>
              </a:xfrm>
            </p:grpSpPr>
            <p:sp>
              <p:nvSpPr>
                <p:cNvPr id="137" name="دائرة"/>
                <p:cNvSpPr/>
                <p:nvPr/>
              </p:nvSpPr>
              <p:spPr>
                <a:xfrm>
                  <a:off x="0" y="0"/>
                  <a:ext cx="1448173" cy="1448173"/>
                </a:xfrm>
                <a:prstGeom prst="ellipse">
                  <a:avLst/>
                </a:prstGeom>
                <a:solidFill>
                  <a:srgbClr val="FFFFFF"/>
                </a:solidFill>
                <a:ln w="50800" cap="flat">
                  <a:solidFill>
                    <a:schemeClr val="accent2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l">
                    <a:defRPr sz="28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pic>
              <p:nvPicPr>
                <p:cNvPr id="138" name="IMG_4033.png" descr="IMG_4033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58858" y="137318"/>
                  <a:ext cx="1327935" cy="11970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141" name="phonto 2.png" descr="phonto 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6278" t="40938" r="29266" b="39211"/>
            <a:stretch>
              <a:fillRect/>
            </a:stretch>
          </p:blipFill>
          <p:spPr>
            <a:xfrm>
              <a:off x="104380" y="12797939"/>
              <a:ext cx="2698109" cy="685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3" name="Google Shape;92;p4"/>
          <p:cNvSpPr txBox="1"/>
          <p:nvPr/>
        </p:nvSpPr>
        <p:spPr>
          <a:xfrm>
            <a:off x="1431051" y="1954163"/>
            <a:ext cx="2133101" cy="5588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فكرة الدرس</a:t>
            </a:r>
          </a:p>
        </p:txBody>
      </p:sp>
      <p:sp>
        <p:nvSpPr>
          <p:cNvPr id="144" name="Google Shape;93;p4"/>
          <p:cNvSpPr txBox="1"/>
          <p:nvPr/>
        </p:nvSpPr>
        <p:spPr>
          <a:xfrm>
            <a:off x="1418351" y="2666942"/>
            <a:ext cx="2133101" cy="5588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500">
                <a:solidFill>
                  <a:srgbClr val="FFFFFF"/>
                </a:solidFill>
              </a:defRPr>
            </a:lvl1pPr>
          </a:lstStyle>
          <a:p>
            <a:pPr/>
            <a:r>
              <a:t>المفردات</a:t>
            </a:r>
          </a:p>
        </p:txBody>
      </p:sp>
      <p:graphicFrame>
        <p:nvGraphicFramePr>
          <p:cNvPr id="145" name="الجدول"/>
          <p:cNvGraphicFramePr/>
          <p:nvPr/>
        </p:nvGraphicFramePr>
        <p:xfrm>
          <a:off x="21373608" y="13377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6032500"/>
              </a:tblGrid>
              <a:tr h="482600">
                <a:tc gridSpan="2"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64020"/>
                        <a:lumOff val="39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2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كتابة الكسور العشرية في صورة كسور اعتيادية 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4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bg>
      <p:bgPr>
        <a:solidFill>
          <a:schemeClr val="accen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4" name="Google Shape;74;p1"/>
          <p:cNvSpPr/>
          <p:nvPr/>
        </p:nvSpPr>
        <p:spPr>
          <a:xfrm>
            <a:off x="2540000" y="0"/>
            <a:ext cx="21990416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5" name="Google Shape;108;p5"/>
          <p:cNvSpPr txBox="1"/>
          <p:nvPr/>
        </p:nvSpPr>
        <p:spPr>
          <a:xfrm>
            <a:off x="1635010" y="2069900"/>
            <a:ext cx="1736382" cy="678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36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استعد</a:t>
            </a:r>
          </a:p>
        </p:txBody>
      </p:sp>
      <p:sp>
        <p:nvSpPr>
          <p:cNvPr id="156" name="Google Shape;109;p5"/>
          <p:cNvSpPr txBox="1"/>
          <p:nvPr/>
        </p:nvSpPr>
        <p:spPr>
          <a:xfrm>
            <a:off x="1545351" y="2953499"/>
            <a:ext cx="1989298" cy="58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30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المحور الأول</a:t>
            </a:r>
          </a:p>
        </p:txBody>
      </p:sp>
      <p:sp>
        <p:nvSpPr>
          <p:cNvPr id="157" name="Google Shape;111;p5"/>
          <p:cNvSpPr txBox="1"/>
          <p:nvPr/>
        </p:nvSpPr>
        <p:spPr>
          <a:xfrm>
            <a:off x="1508337" y="3729149"/>
            <a:ext cx="1989297" cy="58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30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المحور الثاني</a:t>
            </a:r>
          </a:p>
        </p:txBody>
      </p:sp>
      <p:grpSp>
        <p:nvGrpSpPr>
          <p:cNvPr id="173" name="تجميع"/>
          <p:cNvGrpSpPr/>
          <p:nvPr/>
        </p:nvGrpSpPr>
        <p:grpSpPr>
          <a:xfrm>
            <a:off x="-2550" y="202501"/>
            <a:ext cx="1742382" cy="4412898"/>
            <a:chOff x="0" y="0"/>
            <a:chExt cx="1742380" cy="4412897"/>
          </a:xfrm>
        </p:grpSpPr>
        <p:grpSp>
          <p:nvGrpSpPr>
            <p:cNvPr id="160" name="Google Shape;10;p1"/>
            <p:cNvGrpSpPr/>
            <p:nvPr/>
          </p:nvGrpSpPr>
          <p:grpSpPr>
            <a:xfrm>
              <a:off x="552474" y="-1"/>
              <a:ext cx="665205" cy="570176"/>
              <a:chOff x="0" y="0"/>
              <a:chExt cx="665204" cy="570174"/>
            </a:xfrm>
          </p:grpSpPr>
          <p:sp>
            <p:nvSpPr>
              <p:cNvPr id="158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59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167" name="Google Shape;13;p1"/>
            <p:cNvGrpSpPr/>
            <p:nvPr/>
          </p:nvGrpSpPr>
          <p:grpSpPr>
            <a:xfrm>
              <a:off x="552474" y="744523"/>
              <a:ext cx="601851" cy="601851"/>
              <a:chOff x="0" y="0"/>
              <a:chExt cx="601850" cy="601850"/>
            </a:xfrm>
          </p:grpSpPr>
          <p:sp>
            <p:nvSpPr>
              <p:cNvPr id="161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2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3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4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5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6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68" name="التركيز"/>
            <p:cNvSpPr txBox="1"/>
            <p:nvPr/>
          </p:nvSpPr>
          <p:spPr>
            <a:xfrm>
              <a:off x="11574" y="1621650"/>
              <a:ext cx="1322325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169" name="التدريس"/>
            <p:cNvSpPr txBox="1"/>
            <p:nvPr/>
          </p:nvSpPr>
          <p:spPr>
            <a:xfrm>
              <a:off x="6349" y="2363259"/>
              <a:ext cx="1736032" cy="559517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29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170" name="التقويم"/>
            <p:cNvSpPr txBox="1"/>
            <p:nvPr/>
          </p:nvSpPr>
          <p:spPr>
            <a:xfrm>
              <a:off x="6350" y="3836317"/>
              <a:ext cx="1489584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171" name="التدريب"/>
            <p:cNvSpPr txBox="1"/>
            <p:nvPr/>
          </p:nvSpPr>
          <p:spPr>
            <a:xfrm>
              <a:off x="11574" y="3094708"/>
              <a:ext cx="1524255" cy="576580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172" name="Google Shape;102;p4"/>
            <p:cNvSpPr/>
            <p:nvPr/>
          </p:nvSpPr>
          <p:spPr>
            <a:xfrm>
              <a:off x="0" y="2339129"/>
              <a:ext cx="215900" cy="6096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94" name="تجميع"/>
          <p:cNvGrpSpPr/>
          <p:nvPr/>
        </p:nvGrpSpPr>
        <p:grpSpPr>
          <a:xfrm>
            <a:off x="3408733" y="-1100072"/>
            <a:ext cx="45316921" cy="23778768"/>
            <a:chOff x="0" y="0"/>
            <a:chExt cx="45316920" cy="23778766"/>
          </a:xfrm>
        </p:grpSpPr>
        <p:grpSp>
          <p:nvGrpSpPr>
            <p:cNvPr id="178" name="Group 7"/>
            <p:cNvGrpSpPr/>
            <p:nvPr/>
          </p:nvGrpSpPr>
          <p:grpSpPr>
            <a:xfrm>
              <a:off x="10921" y="11870333"/>
              <a:ext cx="21103820" cy="11908434"/>
              <a:chOff x="0" y="0"/>
              <a:chExt cx="21103819" cy="11908433"/>
            </a:xfrm>
          </p:grpSpPr>
          <p:pic>
            <p:nvPicPr>
              <p:cNvPr id="174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51909" y="5959324"/>
                <a:ext cx="10551911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5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51909" y="0"/>
                <a:ext cx="10551911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6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0" y="5959324"/>
                <a:ext cx="10551910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7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0" y="10214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3" name="Group 7"/>
            <p:cNvGrpSpPr/>
            <p:nvPr/>
          </p:nvGrpSpPr>
          <p:grpSpPr>
            <a:xfrm>
              <a:off x="-1" y="-1"/>
              <a:ext cx="21074864" cy="11908435"/>
              <a:chOff x="0" y="0"/>
              <a:chExt cx="21074861" cy="11908433"/>
            </a:xfrm>
          </p:grpSpPr>
          <p:pic>
            <p:nvPicPr>
              <p:cNvPr id="179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0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1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2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8" name="Group 7"/>
            <p:cNvGrpSpPr/>
            <p:nvPr/>
          </p:nvGrpSpPr>
          <p:grpSpPr>
            <a:xfrm>
              <a:off x="21074862" y="-1"/>
              <a:ext cx="21074863" cy="11908435"/>
              <a:chOff x="0" y="0"/>
              <a:chExt cx="21074861" cy="11908433"/>
            </a:xfrm>
          </p:grpSpPr>
          <p:pic>
            <p:nvPicPr>
              <p:cNvPr id="184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5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6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7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93" name="Group 7"/>
            <p:cNvGrpSpPr/>
            <p:nvPr/>
          </p:nvGrpSpPr>
          <p:grpSpPr>
            <a:xfrm>
              <a:off x="24242057" y="11869823"/>
              <a:ext cx="21074864" cy="11908434"/>
              <a:chOff x="0" y="0"/>
              <a:chExt cx="21074861" cy="11908433"/>
            </a:xfrm>
          </p:grpSpPr>
          <p:pic>
            <p:nvPicPr>
              <p:cNvPr id="189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0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1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2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202" name="تجميع"/>
          <p:cNvGrpSpPr/>
          <p:nvPr/>
        </p:nvGrpSpPr>
        <p:grpSpPr>
          <a:xfrm>
            <a:off x="21581662" y="86742"/>
            <a:ext cx="2802489" cy="13483801"/>
            <a:chOff x="0" y="0"/>
            <a:chExt cx="2802488" cy="13483800"/>
          </a:xfrm>
        </p:grpSpPr>
        <p:grpSp>
          <p:nvGrpSpPr>
            <p:cNvPr id="200" name="تجميع"/>
            <p:cNvGrpSpPr/>
            <p:nvPr/>
          </p:nvGrpSpPr>
          <p:grpSpPr>
            <a:xfrm>
              <a:off x="-1" y="0"/>
              <a:ext cx="2729657" cy="12797940"/>
              <a:chOff x="0" y="0"/>
              <a:chExt cx="2729655" cy="12797939"/>
            </a:xfrm>
          </p:grpSpPr>
          <p:sp>
            <p:nvSpPr>
              <p:cNvPr id="195" name="مستطيل"/>
              <p:cNvSpPr/>
              <p:nvPr/>
            </p:nvSpPr>
            <p:spPr>
              <a:xfrm>
                <a:off x="0" y="258986"/>
                <a:ext cx="2169480" cy="414301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96" name="مستطيل"/>
              <p:cNvSpPr/>
              <p:nvPr/>
            </p:nvSpPr>
            <p:spPr>
              <a:xfrm>
                <a:off x="2193297" y="383165"/>
                <a:ext cx="373097" cy="12414775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grpSp>
            <p:nvGrpSpPr>
              <p:cNvPr id="199" name="تجميع"/>
              <p:cNvGrpSpPr/>
              <p:nvPr/>
            </p:nvGrpSpPr>
            <p:grpSpPr>
              <a:xfrm>
                <a:off x="1281482" y="0"/>
                <a:ext cx="1448174" cy="1448173"/>
                <a:chOff x="0" y="0"/>
                <a:chExt cx="1448172" cy="1448172"/>
              </a:xfrm>
            </p:grpSpPr>
            <p:sp>
              <p:nvSpPr>
                <p:cNvPr id="197" name="دائرة"/>
                <p:cNvSpPr/>
                <p:nvPr/>
              </p:nvSpPr>
              <p:spPr>
                <a:xfrm>
                  <a:off x="0" y="0"/>
                  <a:ext cx="1448173" cy="1448173"/>
                </a:xfrm>
                <a:prstGeom prst="ellipse">
                  <a:avLst/>
                </a:prstGeom>
                <a:solidFill>
                  <a:srgbClr val="FFFFFF"/>
                </a:solidFill>
                <a:ln w="50800" cap="flat">
                  <a:solidFill>
                    <a:schemeClr val="accent2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l">
                    <a:defRPr sz="28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pic>
              <p:nvPicPr>
                <p:cNvPr id="198" name="IMG_4033.png" descr="IMG_4033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58858" y="137318"/>
                  <a:ext cx="1327935" cy="11970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01" name="phonto 2.png" descr="phonto 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6278" t="40938" r="29266" b="39211"/>
            <a:stretch>
              <a:fillRect/>
            </a:stretch>
          </p:blipFill>
          <p:spPr>
            <a:xfrm>
              <a:off x="104380" y="12797939"/>
              <a:ext cx="2698109" cy="685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203" name="الجدول"/>
          <p:cNvGraphicFramePr/>
          <p:nvPr/>
        </p:nvGraphicFramePr>
        <p:xfrm>
          <a:off x="21373608" y="13377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6032500"/>
              </a:tblGrid>
              <a:tr h="482600">
                <a:tc gridSpan="2"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64020"/>
                        <a:lumOff val="39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2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كتابة الكسور العشرية في صورة كسور اعتيادية 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_1">
    <p:bg>
      <p:bgPr>
        <a:solidFill>
          <a:schemeClr val="accent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6;p1"/>
          <p:cNvSpPr/>
          <p:nvPr/>
        </p:nvSpPr>
        <p:spPr>
          <a:xfrm>
            <a:off x="-75528" y="55581"/>
            <a:ext cx="1635001" cy="13716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2" name="Google Shape;74;p1"/>
          <p:cNvSpPr/>
          <p:nvPr/>
        </p:nvSpPr>
        <p:spPr>
          <a:xfrm>
            <a:off x="2540000" y="0"/>
            <a:ext cx="2184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3" name="Google Shape;124;p6"/>
          <p:cNvSpPr txBox="1"/>
          <p:nvPr/>
        </p:nvSpPr>
        <p:spPr>
          <a:xfrm>
            <a:off x="1635162" y="1968050"/>
            <a:ext cx="2265340" cy="54786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١، ٢ ، ٣ ، ٤  </a:t>
            </a:r>
          </a:p>
        </p:txBody>
      </p:sp>
      <p:grpSp>
        <p:nvGrpSpPr>
          <p:cNvPr id="234" name="تجميع"/>
          <p:cNvGrpSpPr/>
          <p:nvPr/>
        </p:nvGrpSpPr>
        <p:grpSpPr>
          <a:xfrm>
            <a:off x="3401950" y="-1492589"/>
            <a:ext cx="45316922" cy="23778768"/>
            <a:chOff x="0" y="0"/>
            <a:chExt cx="45316920" cy="23778766"/>
          </a:xfrm>
        </p:grpSpPr>
        <p:grpSp>
          <p:nvGrpSpPr>
            <p:cNvPr id="218" name="Group 7"/>
            <p:cNvGrpSpPr/>
            <p:nvPr/>
          </p:nvGrpSpPr>
          <p:grpSpPr>
            <a:xfrm>
              <a:off x="10921" y="11870333"/>
              <a:ext cx="21103820" cy="11908434"/>
              <a:chOff x="0" y="0"/>
              <a:chExt cx="21103819" cy="11908433"/>
            </a:xfrm>
          </p:grpSpPr>
          <p:pic>
            <p:nvPicPr>
              <p:cNvPr id="214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51909" y="5959324"/>
                <a:ext cx="10551911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5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51909" y="0"/>
                <a:ext cx="10551911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6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0" y="5959324"/>
                <a:ext cx="10551910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7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0" y="10214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23" name="Group 7"/>
            <p:cNvGrpSpPr/>
            <p:nvPr/>
          </p:nvGrpSpPr>
          <p:grpSpPr>
            <a:xfrm>
              <a:off x="-1" y="-1"/>
              <a:ext cx="21074864" cy="11908435"/>
              <a:chOff x="0" y="0"/>
              <a:chExt cx="21074861" cy="11908433"/>
            </a:xfrm>
          </p:grpSpPr>
          <p:pic>
            <p:nvPicPr>
              <p:cNvPr id="219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0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1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2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28" name="Group 7"/>
            <p:cNvGrpSpPr/>
            <p:nvPr/>
          </p:nvGrpSpPr>
          <p:grpSpPr>
            <a:xfrm>
              <a:off x="21074862" y="-1"/>
              <a:ext cx="21074863" cy="11908435"/>
              <a:chOff x="0" y="0"/>
              <a:chExt cx="21074861" cy="11908433"/>
            </a:xfrm>
          </p:grpSpPr>
          <p:pic>
            <p:nvPicPr>
              <p:cNvPr id="224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5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6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7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33" name="Group 7"/>
            <p:cNvGrpSpPr/>
            <p:nvPr/>
          </p:nvGrpSpPr>
          <p:grpSpPr>
            <a:xfrm>
              <a:off x="24242057" y="11869823"/>
              <a:ext cx="21074864" cy="11908434"/>
              <a:chOff x="0" y="0"/>
              <a:chExt cx="21074861" cy="11908433"/>
            </a:xfrm>
          </p:grpSpPr>
          <p:pic>
            <p:nvPicPr>
              <p:cNvPr id="229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0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1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2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235" name="Google Shape;125;p6"/>
          <p:cNvSpPr txBox="1"/>
          <p:nvPr/>
        </p:nvSpPr>
        <p:spPr>
          <a:xfrm>
            <a:off x="1635162" y="2957214"/>
            <a:ext cx="2133101" cy="54786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٥ ، ٦ ،٧ ، ٨</a:t>
            </a:r>
          </a:p>
        </p:txBody>
      </p:sp>
      <p:sp>
        <p:nvSpPr>
          <p:cNvPr id="236" name="Google Shape;126;p6"/>
          <p:cNvSpPr txBox="1"/>
          <p:nvPr/>
        </p:nvSpPr>
        <p:spPr>
          <a:xfrm>
            <a:off x="1635162" y="3946283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تمرين ٩</a:t>
            </a:r>
          </a:p>
        </p:txBody>
      </p:sp>
      <p:sp>
        <p:nvSpPr>
          <p:cNvPr id="237" name="Google Shape;132;p6"/>
          <p:cNvSpPr txBox="1"/>
          <p:nvPr/>
        </p:nvSpPr>
        <p:spPr>
          <a:xfrm>
            <a:off x="1635162" y="4935349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مهارات عليا</a:t>
            </a:r>
          </a:p>
        </p:txBody>
      </p:sp>
      <p:sp>
        <p:nvSpPr>
          <p:cNvPr id="238" name="Google Shape;133;p6"/>
          <p:cNvSpPr txBox="1"/>
          <p:nvPr/>
        </p:nvSpPr>
        <p:spPr>
          <a:xfrm>
            <a:off x="1635162" y="5924415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مهارات عليا</a:t>
            </a:r>
          </a:p>
        </p:txBody>
      </p:sp>
      <p:grpSp>
        <p:nvGrpSpPr>
          <p:cNvPr id="254" name="تجميع"/>
          <p:cNvGrpSpPr/>
          <p:nvPr/>
        </p:nvGrpSpPr>
        <p:grpSpPr>
          <a:xfrm>
            <a:off x="-148316" y="309463"/>
            <a:ext cx="2291352" cy="5106318"/>
            <a:chOff x="0" y="0"/>
            <a:chExt cx="2291351" cy="5106317"/>
          </a:xfrm>
        </p:grpSpPr>
        <p:grpSp>
          <p:nvGrpSpPr>
            <p:cNvPr id="241" name="Google Shape;10;p1"/>
            <p:cNvGrpSpPr/>
            <p:nvPr/>
          </p:nvGrpSpPr>
          <p:grpSpPr>
            <a:xfrm>
              <a:off x="711224" y="-1"/>
              <a:ext cx="665205" cy="570176"/>
              <a:chOff x="0" y="0"/>
              <a:chExt cx="665204" cy="570174"/>
            </a:xfrm>
          </p:grpSpPr>
          <p:sp>
            <p:nvSpPr>
              <p:cNvPr id="239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40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248" name="Google Shape;13;p1"/>
            <p:cNvGrpSpPr/>
            <p:nvPr/>
          </p:nvGrpSpPr>
          <p:grpSpPr>
            <a:xfrm>
              <a:off x="711224" y="744523"/>
              <a:ext cx="601851" cy="601851"/>
              <a:chOff x="0" y="0"/>
              <a:chExt cx="601850" cy="601850"/>
            </a:xfrm>
          </p:grpSpPr>
          <p:sp>
            <p:nvSpPr>
              <p:cNvPr id="242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43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44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45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46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47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49" name="التركيز"/>
            <p:cNvSpPr/>
            <p:nvPr/>
          </p:nvSpPr>
          <p:spPr>
            <a:xfrm>
              <a:off x="831486" y="1621650"/>
              <a:ext cx="1270001" cy="1270001"/>
            </a:xfrm>
            <a:prstGeom prst="line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250" name="التدريس"/>
            <p:cNvSpPr/>
            <p:nvPr/>
          </p:nvSpPr>
          <p:spPr>
            <a:xfrm>
              <a:off x="0" y="2363259"/>
              <a:ext cx="175745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29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251" name="التقويم"/>
            <p:cNvSpPr/>
            <p:nvPr/>
          </p:nvSpPr>
          <p:spPr>
            <a:xfrm>
              <a:off x="909891" y="3836317"/>
              <a:ext cx="1270001" cy="1270001"/>
            </a:xfrm>
            <a:prstGeom prst="line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252" name="التدريب"/>
            <p:cNvSpPr/>
            <p:nvPr/>
          </p:nvSpPr>
          <p:spPr>
            <a:xfrm>
              <a:off x="1021351" y="3094708"/>
              <a:ext cx="1270001" cy="1270001"/>
            </a:xfrm>
            <a:prstGeom prst="line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253" name="Google Shape;102;p4"/>
            <p:cNvSpPr/>
            <p:nvPr/>
          </p:nvSpPr>
          <p:spPr>
            <a:xfrm>
              <a:off x="163974" y="3088358"/>
              <a:ext cx="215901" cy="609601"/>
            </a:xfrm>
            <a:prstGeom prst="rect">
              <a:avLst/>
            </a:prstGeom>
            <a:solidFill>
              <a:schemeClr val="accent2">
                <a:satOff val="-44522"/>
                <a:lumOff val="1720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262" name="تجميع"/>
          <p:cNvGrpSpPr/>
          <p:nvPr/>
        </p:nvGrpSpPr>
        <p:grpSpPr>
          <a:xfrm>
            <a:off x="21581662" y="86742"/>
            <a:ext cx="2802489" cy="13483801"/>
            <a:chOff x="0" y="0"/>
            <a:chExt cx="2802488" cy="13483800"/>
          </a:xfrm>
        </p:grpSpPr>
        <p:grpSp>
          <p:nvGrpSpPr>
            <p:cNvPr id="260" name="تجميع"/>
            <p:cNvGrpSpPr/>
            <p:nvPr/>
          </p:nvGrpSpPr>
          <p:grpSpPr>
            <a:xfrm>
              <a:off x="-1" y="0"/>
              <a:ext cx="2729657" cy="12797940"/>
              <a:chOff x="0" y="0"/>
              <a:chExt cx="2729655" cy="12797939"/>
            </a:xfrm>
          </p:grpSpPr>
          <p:sp>
            <p:nvSpPr>
              <p:cNvPr id="255" name="مستطيل"/>
              <p:cNvSpPr/>
              <p:nvPr/>
            </p:nvSpPr>
            <p:spPr>
              <a:xfrm>
                <a:off x="0" y="258986"/>
                <a:ext cx="2169480" cy="414301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56" name="مستطيل"/>
              <p:cNvSpPr/>
              <p:nvPr/>
            </p:nvSpPr>
            <p:spPr>
              <a:xfrm>
                <a:off x="2193297" y="383165"/>
                <a:ext cx="373097" cy="12414775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grpSp>
            <p:nvGrpSpPr>
              <p:cNvPr id="259" name="تجميع"/>
              <p:cNvGrpSpPr/>
              <p:nvPr/>
            </p:nvGrpSpPr>
            <p:grpSpPr>
              <a:xfrm>
                <a:off x="1281482" y="0"/>
                <a:ext cx="1448174" cy="1448173"/>
                <a:chOff x="0" y="0"/>
                <a:chExt cx="1448172" cy="1448172"/>
              </a:xfrm>
            </p:grpSpPr>
            <p:sp>
              <p:nvSpPr>
                <p:cNvPr id="257" name="دائرة"/>
                <p:cNvSpPr/>
                <p:nvPr/>
              </p:nvSpPr>
              <p:spPr>
                <a:xfrm>
                  <a:off x="0" y="0"/>
                  <a:ext cx="1448173" cy="1448173"/>
                </a:xfrm>
                <a:prstGeom prst="ellipse">
                  <a:avLst/>
                </a:prstGeom>
                <a:solidFill>
                  <a:srgbClr val="FFFFFF"/>
                </a:solidFill>
                <a:ln w="50800" cap="flat">
                  <a:solidFill>
                    <a:schemeClr val="accent2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l">
                    <a:defRPr sz="28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pic>
              <p:nvPicPr>
                <p:cNvPr id="258" name="IMG_4033.png" descr="IMG_4033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58858" y="137318"/>
                  <a:ext cx="1327935" cy="11970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61" name="phonto 2.png" descr="phonto 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6278" t="40938" r="29266" b="39211"/>
            <a:stretch>
              <a:fillRect/>
            </a:stretch>
          </p:blipFill>
          <p:spPr>
            <a:xfrm>
              <a:off x="104380" y="12797939"/>
              <a:ext cx="2698109" cy="685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263" name="الجدول"/>
          <p:cNvGraphicFramePr/>
          <p:nvPr/>
        </p:nvGraphicFramePr>
        <p:xfrm>
          <a:off x="21373608" y="13377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6032500"/>
              </a:tblGrid>
              <a:tr h="482600">
                <a:tc gridSpan="2"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64020"/>
                        <a:lumOff val="39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2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كتابة الكسور العشرية في صورة كسور اعتيادية 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_1_1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" name="Google Shape;74;p1"/>
          <p:cNvSpPr/>
          <p:nvPr/>
        </p:nvSpPr>
        <p:spPr>
          <a:xfrm>
            <a:off x="2540000" y="0"/>
            <a:ext cx="2184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3" name="Google Shape;140;p7"/>
          <p:cNvSpPr txBox="1"/>
          <p:nvPr/>
        </p:nvSpPr>
        <p:spPr>
          <a:xfrm>
            <a:off x="1621551" y="1958033"/>
            <a:ext cx="2133101" cy="6019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 sz="31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تقويم ختامي</a:t>
            </a:r>
          </a:p>
        </p:txBody>
      </p:sp>
      <p:sp>
        <p:nvSpPr>
          <p:cNvPr id="274" name="Google Shape;141;p7"/>
          <p:cNvSpPr txBox="1"/>
          <p:nvPr/>
        </p:nvSpPr>
        <p:spPr>
          <a:xfrm>
            <a:off x="1939051" y="2930146"/>
            <a:ext cx="2133101" cy="6019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 sz="31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الواجب</a:t>
            </a:r>
          </a:p>
        </p:txBody>
      </p:sp>
      <p:sp>
        <p:nvSpPr>
          <p:cNvPr id="275" name="مستوى النص الأول…"/>
          <p:cNvSpPr txBox="1"/>
          <p:nvPr>
            <p:ph type="body" idx="1"/>
          </p:nvPr>
        </p:nvSpPr>
        <p:spPr>
          <a:xfrm>
            <a:off x="5749599" y="2521849"/>
            <a:ext cx="17803201" cy="7752001"/>
          </a:xfrm>
          <a:prstGeom prst="rect">
            <a:avLst/>
          </a:prstGeom>
        </p:spPr>
        <p:txBody>
          <a:bodyPr/>
          <a:lstStyle>
            <a:lvl1pPr marL="819150" indent="-723900">
              <a:buSzPts val="4200"/>
              <a:defRPr sz="4200"/>
            </a:lvl1pPr>
            <a:lvl2pPr marL="1200150" indent="-666750">
              <a:buSzPts val="4200"/>
              <a:defRPr sz="4200"/>
            </a:lvl2pPr>
            <a:lvl3pPr marL="1657350" indent="-666750">
              <a:buSzPts val="4200"/>
              <a:defRPr sz="4200"/>
            </a:lvl3pPr>
            <a:lvl4pPr marL="2114550" indent="-666750">
              <a:buSzPts val="4200"/>
              <a:defRPr sz="4200"/>
            </a:lvl4pPr>
            <a:lvl5pPr marL="2571750" indent="-666750">
              <a:buSzPts val="4200"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91" name="تجميع"/>
          <p:cNvGrpSpPr/>
          <p:nvPr/>
        </p:nvGrpSpPr>
        <p:grpSpPr>
          <a:xfrm>
            <a:off x="-18979" y="222876"/>
            <a:ext cx="1758578" cy="4421859"/>
            <a:chOff x="0" y="0"/>
            <a:chExt cx="1758576" cy="4421858"/>
          </a:xfrm>
        </p:grpSpPr>
        <p:grpSp>
          <p:nvGrpSpPr>
            <p:cNvPr id="278" name="Google Shape;10;p1"/>
            <p:cNvGrpSpPr/>
            <p:nvPr/>
          </p:nvGrpSpPr>
          <p:grpSpPr>
            <a:xfrm>
              <a:off x="547249" y="0"/>
              <a:ext cx="665205" cy="570175"/>
              <a:chOff x="0" y="0"/>
              <a:chExt cx="665204" cy="570174"/>
            </a:xfrm>
          </p:grpSpPr>
          <p:sp>
            <p:nvSpPr>
              <p:cNvPr id="276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77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285" name="Google Shape;13;p1"/>
            <p:cNvGrpSpPr/>
            <p:nvPr/>
          </p:nvGrpSpPr>
          <p:grpSpPr>
            <a:xfrm>
              <a:off x="547249" y="744523"/>
              <a:ext cx="601851" cy="601851"/>
              <a:chOff x="0" y="0"/>
              <a:chExt cx="601850" cy="601850"/>
            </a:xfrm>
          </p:grpSpPr>
          <p:sp>
            <p:nvSpPr>
              <p:cNvPr id="279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0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1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2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3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4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86" name="التركيز"/>
            <p:cNvSpPr txBox="1"/>
            <p:nvPr/>
          </p:nvSpPr>
          <p:spPr>
            <a:xfrm>
              <a:off x="69849" y="1621650"/>
              <a:ext cx="1322325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287" name="التدريس"/>
            <p:cNvSpPr txBox="1"/>
            <p:nvPr/>
          </p:nvSpPr>
          <p:spPr>
            <a:xfrm>
              <a:off x="1125" y="2363259"/>
              <a:ext cx="1757452" cy="56642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29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288" name="التقويم"/>
            <p:cNvSpPr txBox="1"/>
            <p:nvPr/>
          </p:nvSpPr>
          <p:spPr>
            <a:xfrm>
              <a:off x="128125" y="3836317"/>
              <a:ext cx="1489584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289" name="التدريب"/>
            <p:cNvSpPr txBox="1"/>
            <p:nvPr/>
          </p:nvSpPr>
          <p:spPr>
            <a:xfrm>
              <a:off x="19050" y="3094708"/>
              <a:ext cx="1524255" cy="576580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290" name="Google Shape;102;p4"/>
            <p:cNvSpPr/>
            <p:nvPr/>
          </p:nvSpPr>
          <p:spPr>
            <a:xfrm>
              <a:off x="-1" y="3812258"/>
              <a:ext cx="215901" cy="6096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312" name="تجميع"/>
          <p:cNvGrpSpPr/>
          <p:nvPr/>
        </p:nvGrpSpPr>
        <p:grpSpPr>
          <a:xfrm>
            <a:off x="3446387" y="-408930"/>
            <a:ext cx="39749497" cy="20856971"/>
            <a:chOff x="0" y="0"/>
            <a:chExt cx="39749496" cy="20856970"/>
          </a:xfrm>
        </p:grpSpPr>
        <p:grpSp>
          <p:nvGrpSpPr>
            <p:cNvPr id="296" name="Group 7"/>
            <p:cNvGrpSpPr/>
            <p:nvPr/>
          </p:nvGrpSpPr>
          <p:grpSpPr>
            <a:xfrm>
              <a:off x="0" y="10411551"/>
              <a:ext cx="18485703" cy="10445420"/>
              <a:chOff x="0" y="0"/>
              <a:chExt cx="18485702" cy="10445418"/>
            </a:xfrm>
          </p:grpSpPr>
          <p:pic>
            <p:nvPicPr>
              <p:cNvPr id="292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3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4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5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01" name="Group 7"/>
            <p:cNvGrpSpPr/>
            <p:nvPr/>
          </p:nvGrpSpPr>
          <p:grpSpPr>
            <a:xfrm>
              <a:off x="0" y="-1"/>
              <a:ext cx="18485703" cy="10445420"/>
              <a:chOff x="0" y="0"/>
              <a:chExt cx="18485702" cy="10445418"/>
            </a:xfrm>
          </p:grpSpPr>
          <p:pic>
            <p:nvPicPr>
              <p:cNvPr id="297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8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9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0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06" name="Group 7"/>
            <p:cNvGrpSpPr/>
            <p:nvPr/>
          </p:nvGrpSpPr>
          <p:grpSpPr>
            <a:xfrm>
              <a:off x="18485702" y="-1"/>
              <a:ext cx="18485704" cy="10445420"/>
              <a:chOff x="0" y="0"/>
              <a:chExt cx="18485702" cy="10445418"/>
            </a:xfrm>
          </p:grpSpPr>
          <p:pic>
            <p:nvPicPr>
              <p:cNvPr id="302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3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4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5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11" name="Group 7"/>
            <p:cNvGrpSpPr/>
            <p:nvPr/>
          </p:nvGrpSpPr>
          <p:grpSpPr>
            <a:xfrm>
              <a:off x="21263793" y="10411551"/>
              <a:ext cx="18485704" cy="10445420"/>
              <a:chOff x="0" y="0"/>
              <a:chExt cx="18485702" cy="10445418"/>
            </a:xfrm>
          </p:grpSpPr>
          <p:pic>
            <p:nvPicPr>
              <p:cNvPr id="307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8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9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10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320" name="تجميع"/>
          <p:cNvGrpSpPr/>
          <p:nvPr/>
        </p:nvGrpSpPr>
        <p:grpSpPr>
          <a:xfrm>
            <a:off x="21581662" y="86742"/>
            <a:ext cx="2802489" cy="13483801"/>
            <a:chOff x="0" y="0"/>
            <a:chExt cx="2802488" cy="13483800"/>
          </a:xfrm>
        </p:grpSpPr>
        <p:grpSp>
          <p:nvGrpSpPr>
            <p:cNvPr id="318" name="تجميع"/>
            <p:cNvGrpSpPr/>
            <p:nvPr/>
          </p:nvGrpSpPr>
          <p:grpSpPr>
            <a:xfrm>
              <a:off x="-1" y="0"/>
              <a:ext cx="2729657" cy="12797940"/>
              <a:chOff x="0" y="0"/>
              <a:chExt cx="2729655" cy="12797939"/>
            </a:xfrm>
          </p:grpSpPr>
          <p:sp>
            <p:nvSpPr>
              <p:cNvPr id="313" name="مستطيل"/>
              <p:cNvSpPr/>
              <p:nvPr/>
            </p:nvSpPr>
            <p:spPr>
              <a:xfrm>
                <a:off x="0" y="258986"/>
                <a:ext cx="2169480" cy="414301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314" name="مستطيل"/>
              <p:cNvSpPr/>
              <p:nvPr/>
            </p:nvSpPr>
            <p:spPr>
              <a:xfrm>
                <a:off x="2193297" y="383165"/>
                <a:ext cx="373097" cy="12414775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grpSp>
            <p:nvGrpSpPr>
              <p:cNvPr id="317" name="تجميع"/>
              <p:cNvGrpSpPr/>
              <p:nvPr/>
            </p:nvGrpSpPr>
            <p:grpSpPr>
              <a:xfrm>
                <a:off x="1281482" y="0"/>
                <a:ext cx="1448174" cy="1448173"/>
                <a:chOff x="0" y="0"/>
                <a:chExt cx="1448172" cy="1448172"/>
              </a:xfrm>
            </p:grpSpPr>
            <p:sp>
              <p:nvSpPr>
                <p:cNvPr id="315" name="دائرة"/>
                <p:cNvSpPr/>
                <p:nvPr/>
              </p:nvSpPr>
              <p:spPr>
                <a:xfrm>
                  <a:off x="0" y="0"/>
                  <a:ext cx="1448173" cy="1448173"/>
                </a:xfrm>
                <a:prstGeom prst="ellipse">
                  <a:avLst/>
                </a:prstGeom>
                <a:solidFill>
                  <a:srgbClr val="FFFFFF"/>
                </a:solidFill>
                <a:ln w="50800" cap="flat">
                  <a:solidFill>
                    <a:schemeClr val="accent2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l">
                    <a:defRPr sz="28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pic>
              <p:nvPicPr>
                <p:cNvPr id="316" name="IMG_4033.png" descr="IMG_4033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58858" y="137318"/>
                  <a:ext cx="1327935" cy="11970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319" name="phonto 2.png" descr="phonto 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6278" t="40938" r="29266" b="39211"/>
            <a:stretch>
              <a:fillRect/>
            </a:stretch>
          </p:blipFill>
          <p:spPr>
            <a:xfrm>
              <a:off x="104380" y="12797939"/>
              <a:ext cx="2698109" cy="685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321" name="الجدول"/>
          <p:cNvGraphicFramePr/>
          <p:nvPr/>
        </p:nvGraphicFramePr>
        <p:xfrm>
          <a:off x="21373608" y="13377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6032500"/>
              </a:tblGrid>
              <a:tr h="482600">
                <a:tc gridSpan="2"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64020"/>
                        <a:lumOff val="39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2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كتابة الكسور العشرية في صورة كسور اعتيادية 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_1_1_1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32" name="Google Shape;10;p1"/>
          <p:cNvGrpSpPr/>
          <p:nvPr/>
        </p:nvGrpSpPr>
        <p:grpSpPr>
          <a:xfrm>
            <a:off x="469176" y="792591"/>
            <a:ext cx="665205" cy="570175"/>
            <a:chOff x="0" y="0"/>
            <a:chExt cx="665204" cy="570174"/>
          </a:xfrm>
        </p:grpSpPr>
        <p:sp>
          <p:nvSpPr>
            <p:cNvPr id="330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1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339" name="Google Shape;13;p1"/>
          <p:cNvGrpSpPr/>
          <p:nvPr/>
        </p:nvGrpSpPr>
        <p:grpSpPr>
          <a:xfrm>
            <a:off x="500837" y="2002863"/>
            <a:ext cx="601852" cy="601852"/>
            <a:chOff x="0" y="0"/>
            <a:chExt cx="601850" cy="601850"/>
          </a:xfrm>
        </p:grpSpPr>
        <p:sp>
          <p:nvSpPr>
            <p:cNvPr id="333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4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5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6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7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8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342" name="Google Shape;20;p1"/>
          <p:cNvGrpSpPr/>
          <p:nvPr/>
        </p:nvGrpSpPr>
        <p:grpSpPr>
          <a:xfrm>
            <a:off x="403050" y="11918836"/>
            <a:ext cx="797595" cy="629679"/>
            <a:chOff x="0" y="0"/>
            <a:chExt cx="797593" cy="629677"/>
          </a:xfrm>
        </p:grpSpPr>
        <p:sp>
          <p:nvSpPr>
            <p:cNvPr id="340" name="Google Shape;21;p1"/>
            <p:cNvSpPr/>
            <p:nvPr/>
          </p:nvSpPr>
          <p:spPr>
            <a:xfrm>
              <a:off x="-1" y="0"/>
              <a:ext cx="797595" cy="125936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1" name="Google Shape;22;p1"/>
            <p:cNvSpPr/>
            <p:nvPr/>
          </p:nvSpPr>
          <p:spPr>
            <a:xfrm>
              <a:off x="31484" y="167914"/>
              <a:ext cx="734627" cy="461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3886" y="7855"/>
                  </a:moveTo>
                  <a:lnTo>
                    <a:pt x="7714" y="7855"/>
                  </a:lnTo>
                  <a:lnTo>
                    <a:pt x="7714" y="3927"/>
                  </a:lnTo>
                  <a:lnTo>
                    <a:pt x="13886" y="3927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347" name="Google Shape;23;p1"/>
          <p:cNvGrpSpPr/>
          <p:nvPr/>
        </p:nvGrpSpPr>
        <p:grpSpPr>
          <a:xfrm>
            <a:off x="381898" y="9381035"/>
            <a:ext cx="839573" cy="650669"/>
            <a:chOff x="0" y="0"/>
            <a:chExt cx="839572" cy="650667"/>
          </a:xfrm>
        </p:grpSpPr>
        <p:sp>
          <p:nvSpPr>
            <p:cNvPr id="343" name="Google Shape;24;p1"/>
            <p:cNvSpPr/>
            <p:nvPr/>
          </p:nvSpPr>
          <p:spPr>
            <a:xfrm>
              <a:off x="0" y="-1"/>
              <a:ext cx="839573" cy="650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8630" y="2090"/>
                  </a:moveTo>
                  <a:cubicBezTo>
                    <a:pt x="18928" y="2090"/>
                    <a:pt x="19170" y="2402"/>
                    <a:pt x="19170" y="2787"/>
                  </a:cubicBezTo>
                  <a:cubicBezTo>
                    <a:pt x="19170" y="3172"/>
                    <a:pt x="18928" y="3484"/>
                    <a:pt x="18630" y="3484"/>
                  </a:cubicBezTo>
                  <a:cubicBezTo>
                    <a:pt x="18332" y="3484"/>
                    <a:pt x="18090" y="3172"/>
                    <a:pt x="18090" y="2787"/>
                  </a:cubicBezTo>
                  <a:cubicBezTo>
                    <a:pt x="18090" y="2402"/>
                    <a:pt x="18332" y="2090"/>
                    <a:pt x="18630" y="2090"/>
                  </a:cubicBezTo>
                  <a:close/>
                  <a:moveTo>
                    <a:pt x="16740" y="2090"/>
                  </a:moveTo>
                  <a:cubicBezTo>
                    <a:pt x="17038" y="2090"/>
                    <a:pt x="17280" y="2402"/>
                    <a:pt x="17280" y="2787"/>
                  </a:cubicBezTo>
                  <a:cubicBezTo>
                    <a:pt x="17280" y="3172"/>
                    <a:pt x="17038" y="3484"/>
                    <a:pt x="16740" y="3484"/>
                  </a:cubicBezTo>
                  <a:cubicBezTo>
                    <a:pt x="16442" y="3484"/>
                    <a:pt x="16200" y="3172"/>
                    <a:pt x="16200" y="2787"/>
                  </a:cubicBezTo>
                  <a:cubicBezTo>
                    <a:pt x="16200" y="2402"/>
                    <a:pt x="16442" y="2090"/>
                    <a:pt x="16740" y="2090"/>
                  </a:cubicBezTo>
                  <a:close/>
                  <a:moveTo>
                    <a:pt x="14850" y="2090"/>
                  </a:moveTo>
                  <a:cubicBezTo>
                    <a:pt x="15148" y="2090"/>
                    <a:pt x="15390" y="2402"/>
                    <a:pt x="15390" y="2787"/>
                  </a:cubicBezTo>
                  <a:cubicBezTo>
                    <a:pt x="15390" y="3172"/>
                    <a:pt x="15148" y="3484"/>
                    <a:pt x="14850" y="3484"/>
                  </a:cubicBezTo>
                  <a:cubicBezTo>
                    <a:pt x="14552" y="3484"/>
                    <a:pt x="14310" y="3172"/>
                    <a:pt x="14310" y="2787"/>
                  </a:cubicBezTo>
                  <a:cubicBezTo>
                    <a:pt x="14310" y="2402"/>
                    <a:pt x="14552" y="2090"/>
                    <a:pt x="14850" y="2090"/>
                  </a:cubicBezTo>
                  <a:close/>
                  <a:moveTo>
                    <a:pt x="19980" y="19510"/>
                  </a:moveTo>
                  <a:lnTo>
                    <a:pt x="1620" y="19510"/>
                  </a:lnTo>
                  <a:lnTo>
                    <a:pt x="1620" y="5574"/>
                  </a:lnTo>
                  <a:lnTo>
                    <a:pt x="19980" y="5574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4" name="Google Shape;25;p1"/>
            <p:cNvSpPr/>
            <p:nvPr/>
          </p:nvSpPr>
          <p:spPr>
            <a:xfrm>
              <a:off x="244000" y="232854"/>
              <a:ext cx="152174" cy="15217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5" name="Google Shape;26;p1"/>
            <p:cNvSpPr/>
            <p:nvPr/>
          </p:nvSpPr>
          <p:spPr>
            <a:xfrm>
              <a:off x="167914" y="404043"/>
              <a:ext cx="304346" cy="15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0800"/>
                  </a:lnTo>
                  <a:cubicBezTo>
                    <a:pt x="21582" y="9109"/>
                    <a:pt x="21186" y="7523"/>
                    <a:pt x="20520" y="6480"/>
                  </a:cubicBezTo>
                  <a:cubicBezTo>
                    <a:pt x="18954" y="4082"/>
                    <a:pt x="17164" y="2338"/>
                    <a:pt x="15255" y="1350"/>
                  </a:cubicBezTo>
                  <a:cubicBezTo>
                    <a:pt x="13811" y="466"/>
                    <a:pt x="12310" y="11"/>
                    <a:pt x="10800" y="0"/>
                  </a:cubicBezTo>
                  <a:cubicBezTo>
                    <a:pt x="9292" y="52"/>
                    <a:pt x="7794" y="506"/>
                    <a:pt x="6345" y="1350"/>
                  </a:cubicBezTo>
                  <a:cubicBezTo>
                    <a:pt x="4458" y="2451"/>
                    <a:pt x="2677" y="4186"/>
                    <a:pt x="1080" y="6480"/>
                  </a:cubicBezTo>
                  <a:cubicBezTo>
                    <a:pt x="414" y="7523"/>
                    <a:pt x="18" y="9109"/>
                    <a:pt x="0" y="108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6" name="Google Shape;27;p1"/>
            <p:cNvSpPr/>
            <p:nvPr/>
          </p:nvSpPr>
          <p:spPr>
            <a:xfrm>
              <a:off x="451268" y="221751"/>
              <a:ext cx="220389" cy="20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1080" y="0"/>
                  </a:moveTo>
                  <a:lnTo>
                    <a:pt x="20514" y="0"/>
                  </a:lnTo>
                  <a:cubicBezTo>
                    <a:pt x="21114" y="4"/>
                    <a:pt x="21597" y="540"/>
                    <a:pt x="21594" y="1198"/>
                  </a:cubicBezTo>
                  <a:cubicBezTo>
                    <a:pt x="21594" y="1198"/>
                    <a:pt x="21594" y="1198"/>
                    <a:pt x="21594" y="1198"/>
                  </a:cubicBezTo>
                  <a:lnTo>
                    <a:pt x="21594" y="15601"/>
                  </a:lnTo>
                  <a:cubicBezTo>
                    <a:pt x="21597" y="16259"/>
                    <a:pt x="21114" y="16795"/>
                    <a:pt x="20514" y="16799"/>
                  </a:cubicBezTo>
                  <a:cubicBezTo>
                    <a:pt x="20514" y="16799"/>
                    <a:pt x="20514" y="16799"/>
                    <a:pt x="20514" y="16799"/>
                  </a:cubicBezTo>
                  <a:lnTo>
                    <a:pt x="8638" y="16799"/>
                  </a:lnTo>
                  <a:lnTo>
                    <a:pt x="4319" y="21600"/>
                  </a:lnTo>
                  <a:lnTo>
                    <a:pt x="4319" y="16799"/>
                  </a:lnTo>
                  <a:lnTo>
                    <a:pt x="1080" y="16799"/>
                  </a:lnTo>
                  <a:cubicBezTo>
                    <a:pt x="480" y="16795"/>
                    <a:pt x="-3" y="16259"/>
                    <a:pt x="0" y="15601"/>
                  </a:cubicBezTo>
                  <a:cubicBezTo>
                    <a:pt x="0" y="15601"/>
                    <a:pt x="0" y="15601"/>
                    <a:pt x="0" y="15601"/>
                  </a:cubicBezTo>
                  <a:lnTo>
                    <a:pt x="0" y="1198"/>
                  </a:lnTo>
                  <a:cubicBezTo>
                    <a:pt x="-3" y="540"/>
                    <a:pt x="480" y="4"/>
                    <a:pt x="1080" y="0"/>
                  </a:cubicBezTo>
                  <a:cubicBezTo>
                    <a:pt x="1080" y="0"/>
                    <a:pt x="1080" y="0"/>
                    <a:pt x="108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48" name="Google Shape;28;p1"/>
          <p:cNvSpPr/>
          <p:nvPr/>
        </p:nvSpPr>
        <p:spPr>
          <a:xfrm>
            <a:off x="382032" y="10676428"/>
            <a:ext cx="838201" cy="586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1178" y="13461"/>
                </a:moveTo>
                <a:cubicBezTo>
                  <a:pt x="10962" y="13770"/>
                  <a:pt x="10638" y="13770"/>
                  <a:pt x="10422" y="13461"/>
                </a:cubicBezTo>
                <a:lnTo>
                  <a:pt x="2430" y="2314"/>
                </a:lnTo>
                <a:lnTo>
                  <a:pt x="19197" y="2314"/>
                </a:lnTo>
                <a:lnTo>
                  <a:pt x="11178" y="13461"/>
                </a:lnTo>
                <a:close/>
                <a:moveTo>
                  <a:pt x="6885" y="10684"/>
                </a:moveTo>
                <a:lnTo>
                  <a:pt x="1620" y="18244"/>
                </a:lnTo>
                <a:lnTo>
                  <a:pt x="1620" y="3317"/>
                </a:lnTo>
                <a:lnTo>
                  <a:pt x="6885" y="10684"/>
                </a:lnTo>
                <a:close/>
                <a:moveTo>
                  <a:pt x="7668" y="11764"/>
                </a:moveTo>
                <a:lnTo>
                  <a:pt x="9693" y="14580"/>
                </a:lnTo>
                <a:cubicBezTo>
                  <a:pt x="10017" y="15004"/>
                  <a:pt x="10422" y="15236"/>
                  <a:pt x="10827" y="15236"/>
                </a:cubicBezTo>
                <a:cubicBezTo>
                  <a:pt x="11232" y="15236"/>
                  <a:pt x="11637" y="15004"/>
                  <a:pt x="11961" y="14580"/>
                </a:cubicBezTo>
                <a:lnTo>
                  <a:pt x="13986" y="11764"/>
                </a:lnTo>
                <a:lnTo>
                  <a:pt x="19224" y="19286"/>
                </a:lnTo>
                <a:lnTo>
                  <a:pt x="2403" y="19286"/>
                </a:lnTo>
                <a:lnTo>
                  <a:pt x="7668" y="11764"/>
                </a:lnTo>
                <a:close/>
                <a:moveTo>
                  <a:pt x="14715" y="10684"/>
                </a:moveTo>
                <a:lnTo>
                  <a:pt x="19980" y="3356"/>
                </a:lnTo>
                <a:lnTo>
                  <a:pt x="19980" y="18206"/>
                </a:lnTo>
                <a:lnTo>
                  <a:pt x="14715" y="10684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57" name="Google Shape;29;p1"/>
          <p:cNvGrpSpPr/>
          <p:nvPr/>
        </p:nvGrpSpPr>
        <p:grpSpPr>
          <a:xfrm>
            <a:off x="429624" y="3150443"/>
            <a:ext cx="744601" cy="1327613"/>
            <a:chOff x="0" y="0"/>
            <a:chExt cx="744599" cy="1327611"/>
          </a:xfrm>
        </p:grpSpPr>
        <p:grpSp>
          <p:nvGrpSpPr>
            <p:cNvPr id="353" name="Google Shape;30;p1"/>
            <p:cNvGrpSpPr/>
            <p:nvPr/>
          </p:nvGrpSpPr>
          <p:grpSpPr>
            <a:xfrm>
              <a:off x="1943" y="-1"/>
              <a:ext cx="740712" cy="740712"/>
              <a:chOff x="0" y="0"/>
              <a:chExt cx="740710" cy="740710"/>
            </a:xfrm>
          </p:grpSpPr>
          <p:sp>
            <p:nvSpPr>
              <p:cNvPr id="349" name="Google Shape;31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50" name="Google Shape;32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51" name="Google Shape;33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52" name="Google Shape;34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56" name="Google Shape;35;p1"/>
            <p:cNvGrpSpPr/>
            <p:nvPr/>
          </p:nvGrpSpPr>
          <p:grpSpPr>
            <a:xfrm>
              <a:off x="0" y="230412"/>
              <a:ext cx="744600" cy="1097200"/>
              <a:chOff x="0" y="0"/>
              <a:chExt cx="744599" cy="1097199"/>
            </a:xfrm>
          </p:grpSpPr>
          <p:sp>
            <p:nvSpPr>
              <p:cNvPr id="354" name="مستطيل"/>
              <p:cNvSpPr/>
              <p:nvPr/>
            </p:nvSpPr>
            <p:spPr>
              <a:xfrm>
                <a:off x="0" y="0"/>
                <a:ext cx="7446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55" name="MON"/>
              <p:cNvSpPr txBox="1"/>
              <p:nvPr/>
            </p:nvSpPr>
            <p:spPr>
              <a:xfrm>
                <a:off x="91449" y="0"/>
                <a:ext cx="561702" cy="1097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MON</a:t>
                </a:r>
              </a:p>
            </p:txBody>
          </p:sp>
        </p:grpSp>
      </p:grpSp>
      <p:grpSp>
        <p:nvGrpSpPr>
          <p:cNvPr id="366" name="Google Shape;36;p1"/>
          <p:cNvGrpSpPr/>
          <p:nvPr/>
        </p:nvGrpSpPr>
        <p:grpSpPr>
          <a:xfrm>
            <a:off x="431567" y="4357168"/>
            <a:ext cx="740712" cy="1040563"/>
            <a:chOff x="0" y="0"/>
            <a:chExt cx="740710" cy="1040561"/>
          </a:xfrm>
        </p:grpSpPr>
        <p:grpSp>
          <p:nvGrpSpPr>
            <p:cNvPr id="362" name="Google Shape;37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358" name="Google Shape;38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59" name="Google Shape;39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0" name="Google Shape;40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1" name="Google Shape;41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65" name="Google Shape;42;p1"/>
            <p:cNvGrpSpPr/>
            <p:nvPr/>
          </p:nvGrpSpPr>
          <p:grpSpPr>
            <a:xfrm>
              <a:off x="15687" y="248161"/>
              <a:ext cx="709202" cy="792401"/>
              <a:chOff x="0" y="0"/>
              <a:chExt cx="709200" cy="792399"/>
            </a:xfrm>
          </p:grpSpPr>
          <p:sp>
            <p:nvSpPr>
              <p:cNvPr id="363" name="مستطيل"/>
              <p:cNvSpPr/>
              <p:nvPr/>
            </p:nvSpPr>
            <p:spPr>
              <a:xfrm>
                <a:off x="0" y="0"/>
                <a:ext cx="709201" cy="49260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64" name="TUE"/>
              <p:cNvSpPr txBox="1"/>
              <p:nvPr/>
            </p:nvSpPr>
            <p:spPr>
              <a:xfrm>
                <a:off x="91449" y="0"/>
                <a:ext cx="526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TUE</a:t>
                </a:r>
              </a:p>
            </p:txBody>
          </p:sp>
        </p:grpSp>
      </p:grpSp>
      <p:grpSp>
        <p:nvGrpSpPr>
          <p:cNvPr id="375" name="Google Shape;43;p1"/>
          <p:cNvGrpSpPr/>
          <p:nvPr/>
        </p:nvGrpSpPr>
        <p:grpSpPr>
          <a:xfrm>
            <a:off x="423212" y="5563959"/>
            <a:ext cx="757201" cy="1034153"/>
            <a:chOff x="0" y="0"/>
            <a:chExt cx="757200" cy="1034151"/>
          </a:xfrm>
        </p:grpSpPr>
        <p:grpSp>
          <p:nvGrpSpPr>
            <p:cNvPr id="371" name="Google Shape;44;p1"/>
            <p:cNvGrpSpPr/>
            <p:nvPr/>
          </p:nvGrpSpPr>
          <p:grpSpPr>
            <a:xfrm>
              <a:off x="8355" y="-1"/>
              <a:ext cx="740712" cy="740712"/>
              <a:chOff x="0" y="0"/>
              <a:chExt cx="740710" cy="740710"/>
            </a:xfrm>
          </p:grpSpPr>
          <p:sp>
            <p:nvSpPr>
              <p:cNvPr id="367" name="Google Shape;45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8" name="Google Shape;46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9" name="Google Shape;47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70" name="Google Shape;48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74" name="Google Shape;49;p1"/>
            <p:cNvGrpSpPr/>
            <p:nvPr/>
          </p:nvGrpSpPr>
          <p:grpSpPr>
            <a:xfrm>
              <a:off x="0" y="241751"/>
              <a:ext cx="757201" cy="792401"/>
              <a:chOff x="0" y="0"/>
              <a:chExt cx="757200" cy="792399"/>
            </a:xfrm>
          </p:grpSpPr>
          <p:sp>
            <p:nvSpPr>
              <p:cNvPr id="372" name="مستطيل"/>
              <p:cNvSpPr/>
              <p:nvPr/>
            </p:nvSpPr>
            <p:spPr>
              <a:xfrm>
                <a:off x="0" y="0"/>
                <a:ext cx="757201" cy="492601"/>
              </a:xfrm>
              <a:prstGeom prst="rect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73" name="WED"/>
              <p:cNvSpPr txBox="1"/>
              <p:nvPr/>
            </p:nvSpPr>
            <p:spPr>
              <a:xfrm>
                <a:off x="91449" y="0"/>
                <a:ext cx="574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WED</a:t>
                </a:r>
              </a:p>
            </p:txBody>
          </p:sp>
        </p:grpSp>
      </p:grpSp>
      <p:grpSp>
        <p:nvGrpSpPr>
          <p:cNvPr id="384" name="Google Shape;50;p1"/>
          <p:cNvGrpSpPr/>
          <p:nvPr/>
        </p:nvGrpSpPr>
        <p:grpSpPr>
          <a:xfrm>
            <a:off x="431567" y="6770683"/>
            <a:ext cx="740712" cy="1051901"/>
            <a:chOff x="0" y="0"/>
            <a:chExt cx="740710" cy="1051899"/>
          </a:xfrm>
        </p:grpSpPr>
        <p:grpSp>
          <p:nvGrpSpPr>
            <p:cNvPr id="380" name="Google Shape;51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376" name="Google Shape;52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77" name="Google Shape;53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78" name="Google Shape;54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79" name="Google Shape;55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83" name="Google Shape;56;p1"/>
            <p:cNvGrpSpPr/>
            <p:nvPr/>
          </p:nvGrpSpPr>
          <p:grpSpPr>
            <a:xfrm>
              <a:off x="9276" y="259500"/>
              <a:ext cx="721800" cy="792400"/>
              <a:chOff x="0" y="0"/>
              <a:chExt cx="721799" cy="792399"/>
            </a:xfrm>
          </p:grpSpPr>
          <p:sp>
            <p:nvSpPr>
              <p:cNvPr id="381" name="مستطيل"/>
              <p:cNvSpPr/>
              <p:nvPr/>
            </p:nvSpPr>
            <p:spPr>
              <a:xfrm>
                <a:off x="0" y="0"/>
                <a:ext cx="7218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82" name="THU"/>
              <p:cNvSpPr txBox="1"/>
              <p:nvPr/>
            </p:nvSpPr>
            <p:spPr>
              <a:xfrm>
                <a:off x="91449" y="0"/>
                <a:ext cx="538901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THU</a:t>
                </a:r>
              </a:p>
            </p:txBody>
          </p:sp>
        </p:grpSp>
      </p:grpSp>
      <p:grpSp>
        <p:nvGrpSpPr>
          <p:cNvPr id="393" name="Google Shape;57;p1"/>
          <p:cNvGrpSpPr/>
          <p:nvPr/>
        </p:nvGrpSpPr>
        <p:grpSpPr>
          <a:xfrm>
            <a:off x="431567" y="7988813"/>
            <a:ext cx="740712" cy="1047907"/>
            <a:chOff x="0" y="0"/>
            <a:chExt cx="740710" cy="1047905"/>
          </a:xfrm>
        </p:grpSpPr>
        <p:grpSp>
          <p:nvGrpSpPr>
            <p:cNvPr id="389" name="Google Shape;58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385" name="Google Shape;59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86" name="Google Shape;60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87" name="Google Shape;61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88" name="Google Shape;62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92" name="Google Shape;63;p1"/>
            <p:cNvGrpSpPr/>
            <p:nvPr/>
          </p:nvGrpSpPr>
          <p:grpSpPr>
            <a:xfrm>
              <a:off x="50954" y="255505"/>
              <a:ext cx="638401" cy="792401"/>
              <a:chOff x="0" y="0"/>
              <a:chExt cx="638399" cy="792399"/>
            </a:xfrm>
          </p:grpSpPr>
          <p:sp>
            <p:nvSpPr>
              <p:cNvPr id="390" name="مستطيل"/>
              <p:cNvSpPr/>
              <p:nvPr/>
            </p:nvSpPr>
            <p:spPr>
              <a:xfrm>
                <a:off x="0" y="0"/>
                <a:ext cx="638400" cy="49260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91" name="FRI"/>
              <p:cNvSpPr txBox="1"/>
              <p:nvPr/>
            </p:nvSpPr>
            <p:spPr>
              <a:xfrm>
                <a:off x="91449" y="0"/>
                <a:ext cx="4555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FRI</a:t>
                </a:r>
              </a:p>
            </p:txBody>
          </p:sp>
        </p:grpSp>
      </p:grpSp>
      <p:sp>
        <p:nvSpPr>
          <p:cNvPr id="394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95" name="نص العنوان"/>
          <p:cNvSpPr txBox="1"/>
          <p:nvPr>
            <p:ph type="title"/>
          </p:nvPr>
        </p:nvSpPr>
        <p:spPr>
          <a:xfrm>
            <a:off x="5749599" y="881950"/>
            <a:ext cx="17803201" cy="1527001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96" name="Google Shape;156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1968050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A</a:t>
            </a:r>
          </a:p>
        </p:txBody>
      </p:sp>
      <p:sp>
        <p:nvSpPr>
          <p:cNvPr id="397" name="Google Shape;157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2957166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B</a:t>
            </a:r>
          </a:p>
        </p:txBody>
      </p:sp>
      <p:sp>
        <p:nvSpPr>
          <p:cNvPr id="398" name="Google Shape;158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3946281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C</a:t>
            </a:r>
          </a:p>
        </p:txBody>
      </p:sp>
      <p:sp>
        <p:nvSpPr>
          <p:cNvPr id="399" name="Google Shape;159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4935397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D</a:t>
            </a:r>
          </a:p>
        </p:txBody>
      </p:sp>
      <p:sp>
        <p:nvSpPr>
          <p:cNvPr id="400" name="Google Shape;160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5924513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E</a:t>
            </a:r>
          </a:p>
        </p:txBody>
      </p:sp>
      <p:sp>
        <p:nvSpPr>
          <p:cNvPr id="401" name="Google Shape;161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6913581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F</a:t>
            </a:r>
          </a:p>
        </p:txBody>
      </p:sp>
      <p:sp>
        <p:nvSpPr>
          <p:cNvPr id="402" name="Google Shape;162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7902698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G</a:t>
            </a:r>
          </a:p>
        </p:txBody>
      </p:sp>
      <p:sp>
        <p:nvSpPr>
          <p:cNvPr id="403" name="Google Shape;163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8891813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H</a:t>
            </a:r>
          </a:p>
        </p:txBody>
      </p:sp>
      <p:sp>
        <p:nvSpPr>
          <p:cNvPr id="404" name="Google Shape;164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9880930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I</a:t>
            </a:r>
          </a:p>
        </p:txBody>
      </p:sp>
      <p:sp>
        <p:nvSpPr>
          <p:cNvPr id="405" name="Google Shape;165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10870049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J</a:t>
            </a:r>
          </a:p>
        </p:txBody>
      </p:sp>
      <p:sp>
        <p:nvSpPr>
          <p:cNvPr id="406" name="Google Shape;166;p8"/>
          <p:cNvSpPr/>
          <p:nvPr/>
        </p:nvSpPr>
        <p:spPr>
          <a:xfrm>
            <a:off x="0" y="7742546"/>
            <a:ext cx="103800" cy="1296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7" name="مستوى النص الأول…"/>
          <p:cNvSpPr txBox="1"/>
          <p:nvPr>
            <p:ph type="body" idx="1"/>
          </p:nvPr>
        </p:nvSpPr>
        <p:spPr>
          <a:xfrm>
            <a:off x="5749599" y="2521849"/>
            <a:ext cx="17803201" cy="7752001"/>
          </a:xfrm>
          <a:prstGeom prst="rect">
            <a:avLst/>
          </a:prstGeom>
        </p:spPr>
        <p:txBody>
          <a:bodyPr/>
          <a:lstStyle>
            <a:lvl1pPr marL="819150" indent="-723900">
              <a:buSzPts val="4200"/>
              <a:defRPr sz="4200"/>
            </a:lvl1pPr>
            <a:lvl2pPr marL="1200150" indent="-666750">
              <a:buSzPts val="4200"/>
              <a:defRPr sz="4200"/>
            </a:lvl2pPr>
            <a:lvl3pPr marL="1657350" indent="-666750">
              <a:buSzPts val="4200"/>
              <a:defRPr sz="4200"/>
            </a:lvl3pPr>
            <a:lvl4pPr marL="2114550" indent="-666750">
              <a:buSzPts val="4200"/>
              <a:defRPr sz="4200"/>
            </a:lvl4pPr>
            <a:lvl5pPr marL="2571750" indent="-666750">
              <a:buSzPts val="4200"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8" name="Google Shape;168;p8"/>
          <p:cNvSpPr txBox="1"/>
          <p:nvPr/>
        </p:nvSpPr>
        <p:spPr>
          <a:xfrm>
            <a:off x="21222349" y="12968999"/>
            <a:ext cx="3159601" cy="1102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429" name="تجميع"/>
          <p:cNvGrpSpPr/>
          <p:nvPr/>
        </p:nvGrpSpPr>
        <p:grpSpPr>
          <a:xfrm>
            <a:off x="3281733" y="-1"/>
            <a:ext cx="45316921" cy="23778768"/>
            <a:chOff x="0" y="0"/>
            <a:chExt cx="45316920" cy="23778766"/>
          </a:xfrm>
        </p:grpSpPr>
        <p:grpSp>
          <p:nvGrpSpPr>
            <p:cNvPr id="413" name="Group 7"/>
            <p:cNvGrpSpPr/>
            <p:nvPr/>
          </p:nvGrpSpPr>
          <p:grpSpPr>
            <a:xfrm>
              <a:off x="10921" y="11870333"/>
              <a:ext cx="21103820" cy="11908434"/>
              <a:chOff x="0" y="0"/>
              <a:chExt cx="21103819" cy="11908433"/>
            </a:xfrm>
          </p:grpSpPr>
          <p:pic>
            <p:nvPicPr>
              <p:cNvPr id="409" name="Picture 8" descr="Picture 8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51909" y="5959324"/>
                <a:ext cx="10551911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0" name="Picture 9" descr="Picture 9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51909" y="0"/>
                <a:ext cx="10551911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1" name="Picture 10" descr="Picture 10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0" y="5959324"/>
                <a:ext cx="10551910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2" name="Picture 11" descr="Picture 11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0" y="10214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18" name="Group 7"/>
            <p:cNvGrpSpPr/>
            <p:nvPr/>
          </p:nvGrpSpPr>
          <p:grpSpPr>
            <a:xfrm>
              <a:off x="-1" y="-1"/>
              <a:ext cx="21074864" cy="11908435"/>
              <a:chOff x="0" y="0"/>
              <a:chExt cx="21074861" cy="11908433"/>
            </a:xfrm>
          </p:grpSpPr>
          <p:pic>
            <p:nvPicPr>
              <p:cNvPr id="414" name="Picture 8" descr="Picture 8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5" name="Picture 9" descr="Picture 9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6" name="Picture 10" descr="Picture 10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7" name="Picture 11" descr="Picture 11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23" name="Group 7"/>
            <p:cNvGrpSpPr/>
            <p:nvPr/>
          </p:nvGrpSpPr>
          <p:grpSpPr>
            <a:xfrm>
              <a:off x="21074862" y="-1"/>
              <a:ext cx="21074863" cy="11908435"/>
              <a:chOff x="0" y="0"/>
              <a:chExt cx="21074861" cy="11908433"/>
            </a:xfrm>
          </p:grpSpPr>
          <p:pic>
            <p:nvPicPr>
              <p:cNvPr id="419" name="Picture 8" descr="Picture 8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0" name="Picture 9" descr="Picture 9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1" name="Picture 10" descr="Picture 10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2" name="Picture 11" descr="Picture 11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28" name="Group 7"/>
            <p:cNvGrpSpPr/>
            <p:nvPr/>
          </p:nvGrpSpPr>
          <p:grpSpPr>
            <a:xfrm>
              <a:off x="24242057" y="11869823"/>
              <a:ext cx="21074864" cy="11908434"/>
              <a:chOff x="0" y="0"/>
              <a:chExt cx="21074861" cy="11908433"/>
            </a:xfrm>
          </p:grpSpPr>
          <p:pic>
            <p:nvPicPr>
              <p:cNvPr id="424" name="Picture 8" descr="Picture 8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5" name="Picture 9" descr="Picture 9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6" name="Picture 10" descr="Picture 10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7" name="Picture 11" descr="Picture 11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43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_1_1_1_1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40" name="Google Shape;10;p1"/>
          <p:cNvGrpSpPr/>
          <p:nvPr/>
        </p:nvGrpSpPr>
        <p:grpSpPr>
          <a:xfrm>
            <a:off x="469176" y="792591"/>
            <a:ext cx="665205" cy="570175"/>
            <a:chOff x="0" y="0"/>
            <a:chExt cx="665204" cy="570174"/>
          </a:xfrm>
        </p:grpSpPr>
        <p:sp>
          <p:nvSpPr>
            <p:cNvPr id="438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39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47" name="Google Shape;13;p1"/>
          <p:cNvGrpSpPr/>
          <p:nvPr/>
        </p:nvGrpSpPr>
        <p:grpSpPr>
          <a:xfrm>
            <a:off x="500837" y="2002863"/>
            <a:ext cx="601852" cy="601852"/>
            <a:chOff x="0" y="0"/>
            <a:chExt cx="601850" cy="601850"/>
          </a:xfrm>
        </p:grpSpPr>
        <p:sp>
          <p:nvSpPr>
            <p:cNvPr id="441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2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3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4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5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6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50" name="Google Shape;20;p1"/>
          <p:cNvGrpSpPr/>
          <p:nvPr/>
        </p:nvGrpSpPr>
        <p:grpSpPr>
          <a:xfrm>
            <a:off x="403050" y="11918836"/>
            <a:ext cx="797595" cy="629679"/>
            <a:chOff x="0" y="0"/>
            <a:chExt cx="797593" cy="629677"/>
          </a:xfrm>
        </p:grpSpPr>
        <p:sp>
          <p:nvSpPr>
            <p:cNvPr id="448" name="Google Shape;21;p1"/>
            <p:cNvSpPr/>
            <p:nvPr/>
          </p:nvSpPr>
          <p:spPr>
            <a:xfrm>
              <a:off x="-1" y="0"/>
              <a:ext cx="797595" cy="125936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9" name="Google Shape;22;p1"/>
            <p:cNvSpPr/>
            <p:nvPr/>
          </p:nvSpPr>
          <p:spPr>
            <a:xfrm>
              <a:off x="31484" y="167914"/>
              <a:ext cx="734627" cy="461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3886" y="7855"/>
                  </a:moveTo>
                  <a:lnTo>
                    <a:pt x="7714" y="7855"/>
                  </a:lnTo>
                  <a:lnTo>
                    <a:pt x="7714" y="3927"/>
                  </a:lnTo>
                  <a:lnTo>
                    <a:pt x="13886" y="3927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55" name="Google Shape;23;p1"/>
          <p:cNvGrpSpPr/>
          <p:nvPr/>
        </p:nvGrpSpPr>
        <p:grpSpPr>
          <a:xfrm>
            <a:off x="381898" y="9381035"/>
            <a:ext cx="839573" cy="650669"/>
            <a:chOff x="0" y="0"/>
            <a:chExt cx="839572" cy="650667"/>
          </a:xfrm>
        </p:grpSpPr>
        <p:sp>
          <p:nvSpPr>
            <p:cNvPr id="451" name="Google Shape;24;p1"/>
            <p:cNvSpPr/>
            <p:nvPr/>
          </p:nvSpPr>
          <p:spPr>
            <a:xfrm>
              <a:off x="0" y="-1"/>
              <a:ext cx="839573" cy="650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8630" y="2090"/>
                  </a:moveTo>
                  <a:cubicBezTo>
                    <a:pt x="18928" y="2090"/>
                    <a:pt x="19170" y="2402"/>
                    <a:pt x="19170" y="2787"/>
                  </a:cubicBezTo>
                  <a:cubicBezTo>
                    <a:pt x="19170" y="3172"/>
                    <a:pt x="18928" y="3484"/>
                    <a:pt x="18630" y="3484"/>
                  </a:cubicBezTo>
                  <a:cubicBezTo>
                    <a:pt x="18332" y="3484"/>
                    <a:pt x="18090" y="3172"/>
                    <a:pt x="18090" y="2787"/>
                  </a:cubicBezTo>
                  <a:cubicBezTo>
                    <a:pt x="18090" y="2402"/>
                    <a:pt x="18332" y="2090"/>
                    <a:pt x="18630" y="2090"/>
                  </a:cubicBezTo>
                  <a:close/>
                  <a:moveTo>
                    <a:pt x="16740" y="2090"/>
                  </a:moveTo>
                  <a:cubicBezTo>
                    <a:pt x="17038" y="2090"/>
                    <a:pt x="17280" y="2402"/>
                    <a:pt x="17280" y="2787"/>
                  </a:cubicBezTo>
                  <a:cubicBezTo>
                    <a:pt x="17280" y="3172"/>
                    <a:pt x="17038" y="3484"/>
                    <a:pt x="16740" y="3484"/>
                  </a:cubicBezTo>
                  <a:cubicBezTo>
                    <a:pt x="16442" y="3484"/>
                    <a:pt x="16200" y="3172"/>
                    <a:pt x="16200" y="2787"/>
                  </a:cubicBezTo>
                  <a:cubicBezTo>
                    <a:pt x="16200" y="2402"/>
                    <a:pt x="16442" y="2090"/>
                    <a:pt x="16740" y="2090"/>
                  </a:cubicBezTo>
                  <a:close/>
                  <a:moveTo>
                    <a:pt x="14850" y="2090"/>
                  </a:moveTo>
                  <a:cubicBezTo>
                    <a:pt x="15148" y="2090"/>
                    <a:pt x="15390" y="2402"/>
                    <a:pt x="15390" y="2787"/>
                  </a:cubicBezTo>
                  <a:cubicBezTo>
                    <a:pt x="15390" y="3172"/>
                    <a:pt x="15148" y="3484"/>
                    <a:pt x="14850" y="3484"/>
                  </a:cubicBezTo>
                  <a:cubicBezTo>
                    <a:pt x="14552" y="3484"/>
                    <a:pt x="14310" y="3172"/>
                    <a:pt x="14310" y="2787"/>
                  </a:cubicBezTo>
                  <a:cubicBezTo>
                    <a:pt x="14310" y="2402"/>
                    <a:pt x="14552" y="2090"/>
                    <a:pt x="14850" y="2090"/>
                  </a:cubicBezTo>
                  <a:close/>
                  <a:moveTo>
                    <a:pt x="19980" y="19510"/>
                  </a:moveTo>
                  <a:lnTo>
                    <a:pt x="1620" y="19510"/>
                  </a:lnTo>
                  <a:lnTo>
                    <a:pt x="1620" y="5574"/>
                  </a:lnTo>
                  <a:lnTo>
                    <a:pt x="19980" y="5574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2" name="Google Shape;25;p1"/>
            <p:cNvSpPr/>
            <p:nvPr/>
          </p:nvSpPr>
          <p:spPr>
            <a:xfrm>
              <a:off x="244000" y="232854"/>
              <a:ext cx="152174" cy="15217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3" name="Google Shape;26;p1"/>
            <p:cNvSpPr/>
            <p:nvPr/>
          </p:nvSpPr>
          <p:spPr>
            <a:xfrm>
              <a:off x="167914" y="404043"/>
              <a:ext cx="304346" cy="15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0800"/>
                  </a:lnTo>
                  <a:cubicBezTo>
                    <a:pt x="21582" y="9109"/>
                    <a:pt x="21186" y="7523"/>
                    <a:pt x="20520" y="6480"/>
                  </a:cubicBezTo>
                  <a:cubicBezTo>
                    <a:pt x="18954" y="4082"/>
                    <a:pt x="17164" y="2338"/>
                    <a:pt x="15255" y="1350"/>
                  </a:cubicBezTo>
                  <a:cubicBezTo>
                    <a:pt x="13811" y="466"/>
                    <a:pt x="12310" y="11"/>
                    <a:pt x="10800" y="0"/>
                  </a:cubicBezTo>
                  <a:cubicBezTo>
                    <a:pt x="9292" y="52"/>
                    <a:pt x="7794" y="506"/>
                    <a:pt x="6345" y="1350"/>
                  </a:cubicBezTo>
                  <a:cubicBezTo>
                    <a:pt x="4458" y="2451"/>
                    <a:pt x="2677" y="4186"/>
                    <a:pt x="1080" y="6480"/>
                  </a:cubicBezTo>
                  <a:cubicBezTo>
                    <a:pt x="414" y="7523"/>
                    <a:pt x="18" y="9109"/>
                    <a:pt x="0" y="108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4" name="Google Shape;27;p1"/>
            <p:cNvSpPr/>
            <p:nvPr/>
          </p:nvSpPr>
          <p:spPr>
            <a:xfrm>
              <a:off x="451268" y="221751"/>
              <a:ext cx="220389" cy="20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1080" y="0"/>
                  </a:moveTo>
                  <a:lnTo>
                    <a:pt x="20514" y="0"/>
                  </a:lnTo>
                  <a:cubicBezTo>
                    <a:pt x="21114" y="4"/>
                    <a:pt x="21597" y="540"/>
                    <a:pt x="21594" y="1198"/>
                  </a:cubicBezTo>
                  <a:cubicBezTo>
                    <a:pt x="21594" y="1198"/>
                    <a:pt x="21594" y="1198"/>
                    <a:pt x="21594" y="1198"/>
                  </a:cubicBezTo>
                  <a:lnTo>
                    <a:pt x="21594" y="15601"/>
                  </a:lnTo>
                  <a:cubicBezTo>
                    <a:pt x="21597" y="16259"/>
                    <a:pt x="21114" y="16795"/>
                    <a:pt x="20514" y="16799"/>
                  </a:cubicBezTo>
                  <a:cubicBezTo>
                    <a:pt x="20514" y="16799"/>
                    <a:pt x="20514" y="16799"/>
                    <a:pt x="20514" y="16799"/>
                  </a:cubicBezTo>
                  <a:lnTo>
                    <a:pt x="8638" y="16799"/>
                  </a:lnTo>
                  <a:lnTo>
                    <a:pt x="4319" y="21600"/>
                  </a:lnTo>
                  <a:lnTo>
                    <a:pt x="4319" y="16799"/>
                  </a:lnTo>
                  <a:lnTo>
                    <a:pt x="1080" y="16799"/>
                  </a:lnTo>
                  <a:cubicBezTo>
                    <a:pt x="480" y="16795"/>
                    <a:pt x="-3" y="16259"/>
                    <a:pt x="0" y="15601"/>
                  </a:cubicBezTo>
                  <a:cubicBezTo>
                    <a:pt x="0" y="15601"/>
                    <a:pt x="0" y="15601"/>
                    <a:pt x="0" y="15601"/>
                  </a:cubicBezTo>
                  <a:lnTo>
                    <a:pt x="0" y="1198"/>
                  </a:lnTo>
                  <a:cubicBezTo>
                    <a:pt x="-3" y="540"/>
                    <a:pt x="480" y="4"/>
                    <a:pt x="1080" y="0"/>
                  </a:cubicBezTo>
                  <a:cubicBezTo>
                    <a:pt x="1080" y="0"/>
                    <a:pt x="1080" y="0"/>
                    <a:pt x="108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56" name="Google Shape;28;p1"/>
          <p:cNvSpPr/>
          <p:nvPr/>
        </p:nvSpPr>
        <p:spPr>
          <a:xfrm>
            <a:off x="382032" y="10676428"/>
            <a:ext cx="838201" cy="586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1178" y="13461"/>
                </a:moveTo>
                <a:cubicBezTo>
                  <a:pt x="10962" y="13770"/>
                  <a:pt x="10638" y="13770"/>
                  <a:pt x="10422" y="13461"/>
                </a:cubicBezTo>
                <a:lnTo>
                  <a:pt x="2430" y="2314"/>
                </a:lnTo>
                <a:lnTo>
                  <a:pt x="19197" y="2314"/>
                </a:lnTo>
                <a:lnTo>
                  <a:pt x="11178" y="13461"/>
                </a:lnTo>
                <a:close/>
                <a:moveTo>
                  <a:pt x="6885" y="10684"/>
                </a:moveTo>
                <a:lnTo>
                  <a:pt x="1620" y="18244"/>
                </a:lnTo>
                <a:lnTo>
                  <a:pt x="1620" y="3317"/>
                </a:lnTo>
                <a:lnTo>
                  <a:pt x="6885" y="10684"/>
                </a:lnTo>
                <a:close/>
                <a:moveTo>
                  <a:pt x="7668" y="11764"/>
                </a:moveTo>
                <a:lnTo>
                  <a:pt x="9693" y="14580"/>
                </a:lnTo>
                <a:cubicBezTo>
                  <a:pt x="10017" y="15004"/>
                  <a:pt x="10422" y="15236"/>
                  <a:pt x="10827" y="15236"/>
                </a:cubicBezTo>
                <a:cubicBezTo>
                  <a:pt x="11232" y="15236"/>
                  <a:pt x="11637" y="15004"/>
                  <a:pt x="11961" y="14580"/>
                </a:cubicBezTo>
                <a:lnTo>
                  <a:pt x="13986" y="11764"/>
                </a:lnTo>
                <a:lnTo>
                  <a:pt x="19224" y="19286"/>
                </a:lnTo>
                <a:lnTo>
                  <a:pt x="2403" y="19286"/>
                </a:lnTo>
                <a:lnTo>
                  <a:pt x="7668" y="11764"/>
                </a:lnTo>
                <a:close/>
                <a:moveTo>
                  <a:pt x="14715" y="10684"/>
                </a:moveTo>
                <a:lnTo>
                  <a:pt x="19980" y="3356"/>
                </a:lnTo>
                <a:lnTo>
                  <a:pt x="19980" y="18206"/>
                </a:lnTo>
                <a:lnTo>
                  <a:pt x="14715" y="10684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65" name="Google Shape;29;p1"/>
          <p:cNvGrpSpPr/>
          <p:nvPr/>
        </p:nvGrpSpPr>
        <p:grpSpPr>
          <a:xfrm>
            <a:off x="429624" y="3150443"/>
            <a:ext cx="744601" cy="1327613"/>
            <a:chOff x="0" y="0"/>
            <a:chExt cx="744599" cy="1327611"/>
          </a:xfrm>
        </p:grpSpPr>
        <p:grpSp>
          <p:nvGrpSpPr>
            <p:cNvPr id="461" name="Google Shape;30;p1"/>
            <p:cNvGrpSpPr/>
            <p:nvPr/>
          </p:nvGrpSpPr>
          <p:grpSpPr>
            <a:xfrm>
              <a:off x="1943" y="-1"/>
              <a:ext cx="740712" cy="740712"/>
              <a:chOff x="0" y="0"/>
              <a:chExt cx="740710" cy="740710"/>
            </a:xfrm>
          </p:grpSpPr>
          <p:sp>
            <p:nvSpPr>
              <p:cNvPr id="457" name="Google Shape;31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58" name="Google Shape;32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59" name="Google Shape;33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60" name="Google Shape;34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464" name="Google Shape;35;p1"/>
            <p:cNvGrpSpPr/>
            <p:nvPr/>
          </p:nvGrpSpPr>
          <p:grpSpPr>
            <a:xfrm>
              <a:off x="0" y="230412"/>
              <a:ext cx="744600" cy="1097200"/>
              <a:chOff x="0" y="0"/>
              <a:chExt cx="744599" cy="1097199"/>
            </a:xfrm>
          </p:grpSpPr>
          <p:sp>
            <p:nvSpPr>
              <p:cNvPr id="462" name="مستطيل"/>
              <p:cNvSpPr/>
              <p:nvPr/>
            </p:nvSpPr>
            <p:spPr>
              <a:xfrm>
                <a:off x="0" y="0"/>
                <a:ext cx="7446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463" name="MON"/>
              <p:cNvSpPr txBox="1"/>
              <p:nvPr/>
            </p:nvSpPr>
            <p:spPr>
              <a:xfrm>
                <a:off x="91449" y="0"/>
                <a:ext cx="561702" cy="1097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MON</a:t>
                </a:r>
              </a:p>
            </p:txBody>
          </p:sp>
        </p:grpSp>
      </p:grpSp>
      <p:grpSp>
        <p:nvGrpSpPr>
          <p:cNvPr id="474" name="Google Shape;36;p1"/>
          <p:cNvGrpSpPr/>
          <p:nvPr/>
        </p:nvGrpSpPr>
        <p:grpSpPr>
          <a:xfrm>
            <a:off x="431567" y="4357168"/>
            <a:ext cx="740712" cy="1040563"/>
            <a:chOff x="0" y="0"/>
            <a:chExt cx="740710" cy="1040561"/>
          </a:xfrm>
        </p:grpSpPr>
        <p:grpSp>
          <p:nvGrpSpPr>
            <p:cNvPr id="470" name="Google Shape;37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466" name="Google Shape;38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67" name="Google Shape;39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68" name="Google Shape;40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69" name="Google Shape;41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473" name="Google Shape;42;p1"/>
            <p:cNvGrpSpPr/>
            <p:nvPr/>
          </p:nvGrpSpPr>
          <p:grpSpPr>
            <a:xfrm>
              <a:off x="15687" y="248161"/>
              <a:ext cx="709202" cy="792401"/>
              <a:chOff x="0" y="0"/>
              <a:chExt cx="709200" cy="792399"/>
            </a:xfrm>
          </p:grpSpPr>
          <p:sp>
            <p:nvSpPr>
              <p:cNvPr id="471" name="مستطيل"/>
              <p:cNvSpPr/>
              <p:nvPr/>
            </p:nvSpPr>
            <p:spPr>
              <a:xfrm>
                <a:off x="0" y="0"/>
                <a:ext cx="709201" cy="49260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472" name="TUE"/>
              <p:cNvSpPr txBox="1"/>
              <p:nvPr/>
            </p:nvSpPr>
            <p:spPr>
              <a:xfrm>
                <a:off x="91449" y="0"/>
                <a:ext cx="526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TUE</a:t>
                </a:r>
              </a:p>
            </p:txBody>
          </p:sp>
        </p:grpSp>
      </p:grpSp>
      <p:grpSp>
        <p:nvGrpSpPr>
          <p:cNvPr id="483" name="Google Shape;43;p1"/>
          <p:cNvGrpSpPr/>
          <p:nvPr/>
        </p:nvGrpSpPr>
        <p:grpSpPr>
          <a:xfrm>
            <a:off x="423212" y="5563959"/>
            <a:ext cx="757201" cy="1034153"/>
            <a:chOff x="0" y="0"/>
            <a:chExt cx="757200" cy="1034151"/>
          </a:xfrm>
        </p:grpSpPr>
        <p:grpSp>
          <p:nvGrpSpPr>
            <p:cNvPr id="479" name="Google Shape;44;p1"/>
            <p:cNvGrpSpPr/>
            <p:nvPr/>
          </p:nvGrpSpPr>
          <p:grpSpPr>
            <a:xfrm>
              <a:off x="8355" y="-1"/>
              <a:ext cx="740712" cy="740712"/>
              <a:chOff x="0" y="0"/>
              <a:chExt cx="740710" cy="740710"/>
            </a:xfrm>
          </p:grpSpPr>
          <p:sp>
            <p:nvSpPr>
              <p:cNvPr id="475" name="Google Shape;45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76" name="Google Shape;46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77" name="Google Shape;47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78" name="Google Shape;48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482" name="Google Shape;49;p1"/>
            <p:cNvGrpSpPr/>
            <p:nvPr/>
          </p:nvGrpSpPr>
          <p:grpSpPr>
            <a:xfrm>
              <a:off x="0" y="241751"/>
              <a:ext cx="757201" cy="792401"/>
              <a:chOff x="0" y="0"/>
              <a:chExt cx="757200" cy="792399"/>
            </a:xfrm>
          </p:grpSpPr>
          <p:sp>
            <p:nvSpPr>
              <p:cNvPr id="480" name="مستطيل"/>
              <p:cNvSpPr/>
              <p:nvPr/>
            </p:nvSpPr>
            <p:spPr>
              <a:xfrm>
                <a:off x="0" y="0"/>
                <a:ext cx="757201" cy="492601"/>
              </a:xfrm>
              <a:prstGeom prst="rect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481" name="WED"/>
              <p:cNvSpPr txBox="1"/>
              <p:nvPr/>
            </p:nvSpPr>
            <p:spPr>
              <a:xfrm>
                <a:off x="91449" y="0"/>
                <a:ext cx="574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WED</a:t>
                </a:r>
              </a:p>
            </p:txBody>
          </p:sp>
        </p:grpSp>
      </p:grpSp>
      <p:grpSp>
        <p:nvGrpSpPr>
          <p:cNvPr id="492" name="Google Shape;50;p1"/>
          <p:cNvGrpSpPr/>
          <p:nvPr/>
        </p:nvGrpSpPr>
        <p:grpSpPr>
          <a:xfrm>
            <a:off x="431567" y="6770683"/>
            <a:ext cx="740712" cy="1051901"/>
            <a:chOff x="0" y="0"/>
            <a:chExt cx="740710" cy="1051899"/>
          </a:xfrm>
        </p:grpSpPr>
        <p:grpSp>
          <p:nvGrpSpPr>
            <p:cNvPr id="488" name="Google Shape;51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484" name="Google Shape;52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85" name="Google Shape;53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86" name="Google Shape;54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87" name="Google Shape;55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491" name="Google Shape;56;p1"/>
            <p:cNvGrpSpPr/>
            <p:nvPr/>
          </p:nvGrpSpPr>
          <p:grpSpPr>
            <a:xfrm>
              <a:off x="9276" y="259500"/>
              <a:ext cx="721800" cy="792400"/>
              <a:chOff x="0" y="0"/>
              <a:chExt cx="721799" cy="792399"/>
            </a:xfrm>
          </p:grpSpPr>
          <p:sp>
            <p:nvSpPr>
              <p:cNvPr id="489" name="مستطيل"/>
              <p:cNvSpPr/>
              <p:nvPr/>
            </p:nvSpPr>
            <p:spPr>
              <a:xfrm>
                <a:off x="0" y="0"/>
                <a:ext cx="7218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490" name="THU"/>
              <p:cNvSpPr txBox="1"/>
              <p:nvPr/>
            </p:nvSpPr>
            <p:spPr>
              <a:xfrm>
                <a:off x="91449" y="0"/>
                <a:ext cx="538901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THU</a:t>
                </a:r>
              </a:p>
            </p:txBody>
          </p:sp>
        </p:grpSp>
      </p:grpSp>
      <p:grpSp>
        <p:nvGrpSpPr>
          <p:cNvPr id="501" name="Google Shape;57;p1"/>
          <p:cNvGrpSpPr/>
          <p:nvPr/>
        </p:nvGrpSpPr>
        <p:grpSpPr>
          <a:xfrm>
            <a:off x="431567" y="7988813"/>
            <a:ext cx="740712" cy="1047907"/>
            <a:chOff x="0" y="0"/>
            <a:chExt cx="740710" cy="1047905"/>
          </a:xfrm>
        </p:grpSpPr>
        <p:grpSp>
          <p:nvGrpSpPr>
            <p:cNvPr id="497" name="Google Shape;58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493" name="Google Shape;59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94" name="Google Shape;60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95" name="Google Shape;61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96" name="Google Shape;62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500" name="Google Shape;63;p1"/>
            <p:cNvGrpSpPr/>
            <p:nvPr/>
          </p:nvGrpSpPr>
          <p:grpSpPr>
            <a:xfrm>
              <a:off x="50954" y="255505"/>
              <a:ext cx="638401" cy="792401"/>
              <a:chOff x="0" y="0"/>
              <a:chExt cx="638399" cy="792399"/>
            </a:xfrm>
          </p:grpSpPr>
          <p:sp>
            <p:nvSpPr>
              <p:cNvPr id="498" name="مستطيل"/>
              <p:cNvSpPr/>
              <p:nvPr/>
            </p:nvSpPr>
            <p:spPr>
              <a:xfrm>
                <a:off x="0" y="0"/>
                <a:ext cx="638400" cy="49260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499" name="FRI"/>
              <p:cNvSpPr txBox="1"/>
              <p:nvPr/>
            </p:nvSpPr>
            <p:spPr>
              <a:xfrm>
                <a:off x="91449" y="0"/>
                <a:ext cx="4555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FRI</a:t>
                </a:r>
              </a:p>
            </p:txBody>
          </p:sp>
        </p:grpSp>
      </p:grpSp>
      <p:sp>
        <p:nvSpPr>
          <p:cNvPr id="502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3" name="Google Shape;170;p9"/>
          <p:cNvSpPr/>
          <p:nvPr/>
        </p:nvSpPr>
        <p:spPr>
          <a:xfrm>
            <a:off x="751649" y="0"/>
            <a:ext cx="23630281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761" y="21600"/>
                </a:lnTo>
                <a:cubicBezTo>
                  <a:pt x="763" y="14837"/>
                  <a:pt x="765" y="8075"/>
                  <a:pt x="768" y="1312"/>
                </a:cubicBezTo>
                <a:cubicBezTo>
                  <a:pt x="768" y="678"/>
                  <a:pt x="503" y="149"/>
                  <a:pt x="150" y="27"/>
                </a:cubicBez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4" name="مستوى النص الأول…"/>
          <p:cNvSpPr txBox="1"/>
          <p:nvPr>
            <p:ph type="body" idx="1"/>
          </p:nvPr>
        </p:nvSpPr>
        <p:spPr>
          <a:xfrm>
            <a:off x="3200150" y="3073287"/>
            <a:ext cx="20352600" cy="9110401"/>
          </a:xfrm>
          <a:prstGeom prst="rect">
            <a:avLst/>
          </a:prstGeom>
        </p:spPr>
        <p:txBody>
          <a:bodyPr/>
          <a:lstStyle>
            <a:lvl1pPr marL="819150" indent="-723900">
              <a:buSzPts val="4200"/>
              <a:defRPr sz="4200"/>
            </a:lvl1pPr>
            <a:lvl2pPr marL="1200150" indent="-666750">
              <a:buSzPts val="4200"/>
              <a:defRPr sz="4200"/>
            </a:lvl2pPr>
            <a:lvl3pPr marL="1657350" indent="-666750">
              <a:buSzPts val="4200"/>
              <a:defRPr sz="4200"/>
            </a:lvl3pPr>
            <a:lvl4pPr marL="2114550" indent="-666750">
              <a:buSzPts val="4200"/>
              <a:defRPr sz="4200"/>
            </a:lvl4pPr>
            <a:lvl5pPr marL="2571750" indent="-666750">
              <a:buSzPts val="4200"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05" name="نص العنوان"/>
          <p:cNvSpPr txBox="1"/>
          <p:nvPr>
            <p:ph type="title"/>
          </p:nvPr>
        </p:nvSpPr>
        <p:spPr>
          <a:xfrm>
            <a:off x="3200150" y="881950"/>
            <a:ext cx="20352600" cy="1527001"/>
          </a:xfrm>
          <a:prstGeom prst="rect">
            <a:avLst/>
          </a:prstGeom>
        </p:spPr>
        <p:txBody>
          <a:bodyPr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06" name="Google Shape;174;p9"/>
          <p:cNvSpPr/>
          <p:nvPr/>
        </p:nvSpPr>
        <p:spPr>
          <a:xfrm>
            <a:off x="0" y="9114146"/>
            <a:ext cx="103800" cy="12960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7" name="Google Shape;175;p9"/>
          <p:cNvSpPr txBox="1"/>
          <p:nvPr/>
        </p:nvSpPr>
        <p:spPr>
          <a:xfrm>
            <a:off x="21222349" y="12968999"/>
            <a:ext cx="3159601" cy="1102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50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_1_1_1_1_1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518" name="Google Shape;10;p1"/>
          <p:cNvGrpSpPr/>
          <p:nvPr/>
        </p:nvGrpSpPr>
        <p:grpSpPr>
          <a:xfrm>
            <a:off x="469176" y="792591"/>
            <a:ext cx="665205" cy="570175"/>
            <a:chOff x="0" y="0"/>
            <a:chExt cx="665204" cy="570174"/>
          </a:xfrm>
        </p:grpSpPr>
        <p:sp>
          <p:nvSpPr>
            <p:cNvPr id="516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17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25" name="Google Shape;13;p1"/>
          <p:cNvGrpSpPr/>
          <p:nvPr/>
        </p:nvGrpSpPr>
        <p:grpSpPr>
          <a:xfrm>
            <a:off x="500837" y="2002863"/>
            <a:ext cx="601852" cy="601852"/>
            <a:chOff x="0" y="0"/>
            <a:chExt cx="601850" cy="601850"/>
          </a:xfrm>
        </p:grpSpPr>
        <p:sp>
          <p:nvSpPr>
            <p:cNvPr id="519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0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1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2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3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4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28" name="Google Shape;20;p1"/>
          <p:cNvGrpSpPr/>
          <p:nvPr/>
        </p:nvGrpSpPr>
        <p:grpSpPr>
          <a:xfrm>
            <a:off x="403050" y="11918836"/>
            <a:ext cx="797595" cy="629679"/>
            <a:chOff x="0" y="0"/>
            <a:chExt cx="797593" cy="629677"/>
          </a:xfrm>
        </p:grpSpPr>
        <p:sp>
          <p:nvSpPr>
            <p:cNvPr id="526" name="Google Shape;21;p1"/>
            <p:cNvSpPr/>
            <p:nvPr/>
          </p:nvSpPr>
          <p:spPr>
            <a:xfrm>
              <a:off x="-1" y="0"/>
              <a:ext cx="797595" cy="125936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7" name="Google Shape;22;p1"/>
            <p:cNvSpPr/>
            <p:nvPr/>
          </p:nvSpPr>
          <p:spPr>
            <a:xfrm>
              <a:off x="31484" y="167914"/>
              <a:ext cx="734627" cy="461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3886" y="7855"/>
                  </a:moveTo>
                  <a:lnTo>
                    <a:pt x="7714" y="7855"/>
                  </a:lnTo>
                  <a:lnTo>
                    <a:pt x="7714" y="3927"/>
                  </a:lnTo>
                  <a:lnTo>
                    <a:pt x="13886" y="3927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33" name="Google Shape;23;p1"/>
          <p:cNvGrpSpPr/>
          <p:nvPr/>
        </p:nvGrpSpPr>
        <p:grpSpPr>
          <a:xfrm>
            <a:off x="381898" y="9381035"/>
            <a:ext cx="839573" cy="650669"/>
            <a:chOff x="0" y="0"/>
            <a:chExt cx="839572" cy="650667"/>
          </a:xfrm>
        </p:grpSpPr>
        <p:sp>
          <p:nvSpPr>
            <p:cNvPr id="529" name="Google Shape;24;p1"/>
            <p:cNvSpPr/>
            <p:nvPr/>
          </p:nvSpPr>
          <p:spPr>
            <a:xfrm>
              <a:off x="0" y="-1"/>
              <a:ext cx="839573" cy="650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8630" y="2090"/>
                  </a:moveTo>
                  <a:cubicBezTo>
                    <a:pt x="18928" y="2090"/>
                    <a:pt x="19170" y="2402"/>
                    <a:pt x="19170" y="2787"/>
                  </a:cubicBezTo>
                  <a:cubicBezTo>
                    <a:pt x="19170" y="3172"/>
                    <a:pt x="18928" y="3484"/>
                    <a:pt x="18630" y="3484"/>
                  </a:cubicBezTo>
                  <a:cubicBezTo>
                    <a:pt x="18332" y="3484"/>
                    <a:pt x="18090" y="3172"/>
                    <a:pt x="18090" y="2787"/>
                  </a:cubicBezTo>
                  <a:cubicBezTo>
                    <a:pt x="18090" y="2402"/>
                    <a:pt x="18332" y="2090"/>
                    <a:pt x="18630" y="2090"/>
                  </a:cubicBezTo>
                  <a:close/>
                  <a:moveTo>
                    <a:pt x="16740" y="2090"/>
                  </a:moveTo>
                  <a:cubicBezTo>
                    <a:pt x="17038" y="2090"/>
                    <a:pt x="17280" y="2402"/>
                    <a:pt x="17280" y="2787"/>
                  </a:cubicBezTo>
                  <a:cubicBezTo>
                    <a:pt x="17280" y="3172"/>
                    <a:pt x="17038" y="3484"/>
                    <a:pt x="16740" y="3484"/>
                  </a:cubicBezTo>
                  <a:cubicBezTo>
                    <a:pt x="16442" y="3484"/>
                    <a:pt x="16200" y="3172"/>
                    <a:pt x="16200" y="2787"/>
                  </a:cubicBezTo>
                  <a:cubicBezTo>
                    <a:pt x="16200" y="2402"/>
                    <a:pt x="16442" y="2090"/>
                    <a:pt x="16740" y="2090"/>
                  </a:cubicBezTo>
                  <a:close/>
                  <a:moveTo>
                    <a:pt x="14850" y="2090"/>
                  </a:moveTo>
                  <a:cubicBezTo>
                    <a:pt x="15148" y="2090"/>
                    <a:pt x="15390" y="2402"/>
                    <a:pt x="15390" y="2787"/>
                  </a:cubicBezTo>
                  <a:cubicBezTo>
                    <a:pt x="15390" y="3172"/>
                    <a:pt x="15148" y="3484"/>
                    <a:pt x="14850" y="3484"/>
                  </a:cubicBezTo>
                  <a:cubicBezTo>
                    <a:pt x="14552" y="3484"/>
                    <a:pt x="14310" y="3172"/>
                    <a:pt x="14310" y="2787"/>
                  </a:cubicBezTo>
                  <a:cubicBezTo>
                    <a:pt x="14310" y="2402"/>
                    <a:pt x="14552" y="2090"/>
                    <a:pt x="14850" y="2090"/>
                  </a:cubicBezTo>
                  <a:close/>
                  <a:moveTo>
                    <a:pt x="19980" y="19510"/>
                  </a:moveTo>
                  <a:lnTo>
                    <a:pt x="1620" y="19510"/>
                  </a:lnTo>
                  <a:lnTo>
                    <a:pt x="1620" y="5574"/>
                  </a:lnTo>
                  <a:lnTo>
                    <a:pt x="19980" y="5574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0" name="Google Shape;25;p1"/>
            <p:cNvSpPr/>
            <p:nvPr/>
          </p:nvSpPr>
          <p:spPr>
            <a:xfrm>
              <a:off x="244000" y="232854"/>
              <a:ext cx="152174" cy="15217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1" name="Google Shape;26;p1"/>
            <p:cNvSpPr/>
            <p:nvPr/>
          </p:nvSpPr>
          <p:spPr>
            <a:xfrm>
              <a:off x="167914" y="404043"/>
              <a:ext cx="304346" cy="15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0800"/>
                  </a:lnTo>
                  <a:cubicBezTo>
                    <a:pt x="21582" y="9109"/>
                    <a:pt x="21186" y="7523"/>
                    <a:pt x="20520" y="6480"/>
                  </a:cubicBezTo>
                  <a:cubicBezTo>
                    <a:pt x="18954" y="4082"/>
                    <a:pt x="17164" y="2338"/>
                    <a:pt x="15255" y="1350"/>
                  </a:cubicBezTo>
                  <a:cubicBezTo>
                    <a:pt x="13811" y="466"/>
                    <a:pt x="12310" y="11"/>
                    <a:pt x="10800" y="0"/>
                  </a:cubicBezTo>
                  <a:cubicBezTo>
                    <a:pt x="9292" y="52"/>
                    <a:pt x="7794" y="506"/>
                    <a:pt x="6345" y="1350"/>
                  </a:cubicBezTo>
                  <a:cubicBezTo>
                    <a:pt x="4458" y="2451"/>
                    <a:pt x="2677" y="4186"/>
                    <a:pt x="1080" y="6480"/>
                  </a:cubicBezTo>
                  <a:cubicBezTo>
                    <a:pt x="414" y="7523"/>
                    <a:pt x="18" y="9109"/>
                    <a:pt x="0" y="108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2" name="Google Shape;27;p1"/>
            <p:cNvSpPr/>
            <p:nvPr/>
          </p:nvSpPr>
          <p:spPr>
            <a:xfrm>
              <a:off x="451268" y="221751"/>
              <a:ext cx="220389" cy="20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1080" y="0"/>
                  </a:moveTo>
                  <a:lnTo>
                    <a:pt x="20514" y="0"/>
                  </a:lnTo>
                  <a:cubicBezTo>
                    <a:pt x="21114" y="4"/>
                    <a:pt x="21597" y="540"/>
                    <a:pt x="21594" y="1198"/>
                  </a:cubicBezTo>
                  <a:cubicBezTo>
                    <a:pt x="21594" y="1198"/>
                    <a:pt x="21594" y="1198"/>
                    <a:pt x="21594" y="1198"/>
                  </a:cubicBezTo>
                  <a:lnTo>
                    <a:pt x="21594" y="15601"/>
                  </a:lnTo>
                  <a:cubicBezTo>
                    <a:pt x="21597" y="16259"/>
                    <a:pt x="21114" y="16795"/>
                    <a:pt x="20514" y="16799"/>
                  </a:cubicBezTo>
                  <a:cubicBezTo>
                    <a:pt x="20514" y="16799"/>
                    <a:pt x="20514" y="16799"/>
                    <a:pt x="20514" y="16799"/>
                  </a:cubicBezTo>
                  <a:lnTo>
                    <a:pt x="8638" y="16799"/>
                  </a:lnTo>
                  <a:lnTo>
                    <a:pt x="4319" y="21600"/>
                  </a:lnTo>
                  <a:lnTo>
                    <a:pt x="4319" y="16799"/>
                  </a:lnTo>
                  <a:lnTo>
                    <a:pt x="1080" y="16799"/>
                  </a:lnTo>
                  <a:cubicBezTo>
                    <a:pt x="480" y="16795"/>
                    <a:pt x="-3" y="16259"/>
                    <a:pt x="0" y="15601"/>
                  </a:cubicBezTo>
                  <a:cubicBezTo>
                    <a:pt x="0" y="15601"/>
                    <a:pt x="0" y="15601"/>
                    <a:pt x="0" y="15601"/>
                  </a:cubicBezTo>
                  <a:lnTo>
                    <a:pt x="0" y="1198"/>
                  </a:lnTo>
                  <a:cubicBezTo>
                    <a:pt x="-3" y="540"/>
                    <a:pt x="480" y="4"/>
                    <a:pt x="1080" y="0"/>
                  </a:cubicBezTo>
                  <a:cubicBezTo>
                    <a:pt x="1080" y="0"/>
                    <a:pt x="1080" y="0"/>
                    <a:pt x="108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34" name="Google Shape;28;p1"/>
          <p:cNvSpPr/>
          <p:nvPr/>
        </p:nvSpPr>
        <p:spPr>
          <a:xfrm>
            <a:off x="382032" y="10676428"/>
            <a:ext cx="838201" cy="586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1178" y="13461"/>
                </a:moveTo>
                <a:cubicBezTo>
                  <a:pt x="10962" y="13770"/>
                  <a:pt x="10638" y="13770"/>
                  <a:pt x="10422" y="13461"/>
                </a:cubicBezTo>
                <a:lnTo>
                  <a:pt x="2430" y="2314"/>
                </a:lnTo>
                <a:lnTo>
                  <a:pt x="19197" y="2314"/>
                </a:lnTo>
                <a:lnTo>
                  <a:pt x="11178" y="13461"/>
                </a:lnTo>
                <a:close/>
                <a:moveTo>
                  <a:pt x="6885" y="10684"/>
                </a:moveTo>
                <a:lnTo>
                  <a:pt x="1620" y="18244"/>
                </a:lnTo>
                <a:lnTo>
                  <a:pt x="1620" y="3317"/>
                </a:lnTo>
                <a:lnTo>
                  <a:pt x="6885" y="10684"/>
                </a:lnTo>
                <a:close/>
                <a:moveTo>
                  <a:pt x="7668" y="11764"/>
                </a:moveTo>
                <a:lnTo>
                  <a:pt x="9693" y="14580"/>
                </a:lnTo>
                <a:cubicBezTo>
                  <a:pt x="10017" y="15004"/>
                  <a:pt x="10422" y="15236"/>
                  <a:pt x="10827" y="15236"/>
                </a:cubicBezTo>
                <a:cubicBezTo>
                  <a:pt x="11232" y="15236"/>
                  <a:pt x="11637" y="15004"/>
                  <a:pt x="11961" y="14580"/>
                </a:cubicBezTo>
                <a:lnTo>
                  <a:pt x="13986" y="11764"/>
                </a:lnTo>
                <a:lnTo>
                  <a:pt x="19224" y="19286"/>
                </a:lnTo>
                <a:lnTo>
                  <a:pt x="2403" y="19286"/>
                </a:lnTo>
                <a:lnTo>
                  <a:pt x="7668" y="11764"/>
                </a:lnTo>
                <a:close/>
                <a:moveTo>
                  <a:pt x="14715" y="10684"/>
                </a:moveTo>
                <a:lnTo>
                  <a:pt x="19980" y="3356"/>
                </a:lnTo>
                <a:lnTo>
                  <a:pt x="19980" y="18206"/>
                </a:lnTo>
                <a:lnTo>
                  <a:pt x="14715" y="10684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543" name="Google Shape;29;p1"/>
          <p:cNvGrpSpPr/>
          <p:nvPr/>
        </p:nvGrpSpPr>
        <p:grpSpPr>
          <a:xfrm>
            <a:off x="429624" y="3150443"/>
            <a:ext cx="744601" cy="1327613"/>
            <a:chOff x="0" y="0"/>
            <a:chExt cx="744599" cy="1327611"/>
          </a:xfrm>
        </p:grpSpPr>
        <p:grpSp>
          <p:nvGrpSpPr>
            <p:cNvPr id="539" name="Google Shape;30;p1"/>
            <p:cNvGrpSpPr/>
            <p:nvPr/>
          </p:nvGrpSpPr>
          <p:grpSpPr>
            <a:xfrm>
              <a:off x="1943" y="-1"/>
              <a:ext cx="740712" cy="740712"/>
              <a:chOff x="0" y="0"/>
              <a:chExt cx="740710" cy="740710"/>
            </a:xfrm>
          </p:grpSpPr>
          <p:sp>
            <p:nvSpPr>
              <p:cNvPr id="535" name="Google Shape;31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36" name="Google Shape;32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37" name="Google Shape;33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38" name="Google Shape;34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542" name="Google Shape;35;p1"/>
            <p:cNvGrpSpPr/>
            <p:nvPr/>
          </p:nvGrpSpPr>
          <p:grpSpPr>
            <a:xfrm>
              <a:off x="0" y="230412"/>
              <a:ext cx="744600" cy="1097200"/>
              <a:chOff x="0" y="0"/>
              <a:chExt cx="744599" cy="1097199"/>
            </a:xfrm>
          </p:grpSpPr>
          <p:sp>
            <p:nvSpPr>
              <p:cNvPr id="540" name="مستطيل"/>
              <p:cNvSpPr/>
              <p:nvPr/>
            </p:nvSpPr>
            <p:spPr>
              <a:xfrm>
                <a:off x="0" y="0"/>
                <a:ext cx="7446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541" name="MON"/>
              <p:cNvSpPr txBox="1"/>
              <p:nvPr/>
            </p:nvSpPr>
            <p:spPr>
              <a:xfrm>
                <a:off x="91449" y="0"/>
                <a:ext cx="561702" cy="1097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MON</a:t>
                </a:r>
              </a:p>
            </p:txBody>
          </p:sp>
        </p:grpSp>
      </p:grpSp>
      <p:grpSp>
        <p:nvGrpSpPr>
          <p:cNvPr id="552" name="Google Shape;36;p1"/>
          <p:cNvGrpSpPr/>
          <p:nvPr/>
        </p:nvGrpSpPr>
        <p:grpSpPr>
          <a:xfrm>
            <a:off x="431567" y="4357168"/>
            <a:ext cx="740712" cy="1040563"/>
            <a:chOff x="0" y="0"/>
            <a:chExt cx="740710" cy="1040561"/>
          </a:xfrm>
        </p:grpSpPr>
        <p:grpSp>
          <p:nvGrpSpPr>
            <p:cNvPr id="548" name="Google Shape;37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544" name="Google Shape;38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45" name="Google Shape;39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46" name="Google Shape;40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47" name="Google Shape;41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551" name="Google Shape;42;p1"/>
            <p:cNvGrpSpPr/>
            <p:nvPr/>
          </p:nvGrpSpPr>
          <p:grpSpPr>
            <a:xfrm>
              <a:off x="15687" y="248161"/>
              <a:ext cx="709202" cy="792401"/>
              <a:chOff x="0" y="0"/>
              <a:chExt cx="709200" cy="792399"/>
            </a:xfrm>
          </p:grpSpPr>
          <p:sp>
            <p:nvSpPr>
              <p:cNvPr id="549" name="مستطيل"/>
              <p:cNvSpPr/>
              <p:nvPr/>
            </p:nvSpPr>
            <p:spPr>
              <a:xfrm>
                <a:off x="0" y="0"/>
                <a:ext cx="709201" cy="49260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550" name="TUE"/>
              <p:cNvSpPr txBox="1"/>
              <p:nvPr/>
            </p:nvSpPr>
            <p:spPr>
              <a:xfrm>
                <a:off x="91449" y="0"/>
                <a:ext cx="526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TUE</a:t>
                </a:r>
              </a:p>
            </p:txBody>
          </p:sp>
        </p:grpSp>
      </p:grpSp>
      <p:grpSp>
        <p:nvGrpSpPr>
          <p:cNvPr id="561" name="Google Shape;43;p1"/>
          <p:cNvGrpSpPr/>
          <p:nvPr/>
        </p:nvGrpSpPr>
        <p:grpSpPr>
          <a:xfrm>
            <a:off x="423212" y="5563959"/>
            <a:ext cx="757201" cy="1034153"/>
            <a:chOff x="0" y="0"/>
            <a:chExt cx="757200" cy="1034151"/>
          </a:xfrm>
        </p:grpSpPr>
        <p:grpSp>
          <p:nvGrpSpPr>
            <p:cNvPr id="557" name="Google Shape;44;p1"/>
            <p:cNvGrpSpPr/>
            <p:nvPr/>
          </p:nvGrpSpPr>
          <p:grpSpPr>
            <a:xfrm>
              <a:off x="8355" y="-1"/>
              <a:ext cx="740712" cy="740712"/>
              <a:chOff x="0" y="0"/>
              <a:chExt cx="740710" cy="740710"/>
            </a:xfrm>
          </p:grpSpPr>
          <p:sp>
            <p:nvSpPr>
              <p:cNvPr id="553" name="Google Shape;45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54" name="Google Shape;46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55" name="Google Shape;47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56" name="Google Shape;48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560" name="Google Shape;49;p1"/>
            <p:cNvGrpSpPr/>
            <p:nvPr/>
          </p:nvGrpSpPr>
          <p:grpSpPr>
            <a:xfrm>
              <a:off x="0" y="241751"/>
              <a:ext cx="757201" cy="792401"/>
              <a:chOff x="0" y="0"/>
              <a:chExt cx="757200" cy="792399"/>
            </a:xfrm>
          </p:grpSpPr>
          <p:sp>
            <p:nvSpPr>
              <p:cNvPr id="558" name="مستطيل"/>
              <p:cNvSpPr/>
              <p:nvPr/>
            </p:nvSpPr>
            <p:spPr>
              <a:xfrm>
                <a:off x="0" y="0"/>
                <a:ext cx="757201" cy="492601"/>
              </a:xfrm>
              <a:prstGeom prst="rect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559" name="WED"/>
              <p:cNvSpPr txBox="1"/>
              <p:nvPr/>
            </p:nvSpPr>
            <p:spPr>
              <a:xfrm>
                <a:off x="91449" y="0"/>
                <a:ext cx="574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WED</a:t>
                </a:r>
              </a:p>
            </p:txBody>
          </p:sp>
        </p:grpSp>
      </p:grpSp>
      <p:grpSp>
        <p:nvGrpSpPr>
          <p:cNvPr id="570" name="Google Shape;50;p1"/>
          <p:cNvGrpSpPr/>
          <p:nvPr/>
        </p:nvGrpSpPr>
        <p:grpSpPr>
          <a:xfrm>
            <a:off x="431567" y="6770683"/>
            <a:ext cx="740712" cy="1051901"/>
            <a:chOff x="0" y="0"/>
            <a:chExt cx="740710" cy="1051899"/>
          </a:xfrm>
        </p:grpSpPr>
        <p:grpSp>
          <p:nvGrpSpPr>
            <p:cNvPr id="566" name="Google Shape;51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562" name="Google Shape;52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63" name="Google Shape;53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64" name="Google Shape;54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65" name="Google Shape;55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569" name="Google Shape;56;p1"/>
            <p:cNvGrpSpPr/>
            <p:nvPr/>
          </p:nvGrpSpPr>
          <p:grpSpPr>
            <a:xfrm>
              <a:off x="9276" y="259500"/>
              <a:ext cx="721800" cy="792400"/>
              <a:chOff x="0" y="0"/>
              <a:chExt cx="721799" cy="792399"/>
            </a:xfrm>
          </p:grpSpPr>
          <p:sp>
            <p:nvSpPr>
              <p:cNvPr id="567" name="مستطيل"/>
              <p:cNvSpPr/>
              <p:nvPr/>
            </p:nvSpPr>
            <p:spPr>
              <a:xfrm>
                <a:off x="0" y="0"/>
                <a:ext cx="7218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568" name="THU"/>
              <p:cNvSpPr txBox="1"/>
              <p:nvPr/>
            </p:nvSpPr>
            <p:spPr>
              <a:xfrm>
                <a:off x="91449" y="0"/>
                <a:ext cx="538901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THU</a:t>
                </a:r>
              </a:p>
            </p:txBody>
          </p:sp>
        </p:grpSp>
      </p:grpSp>
      <p:grpSp>
        <p:nvGrpSpPr>
          <p:cNvPr id="579" name="Google Shape;57;p1"/>
          <p:cNvGrpSpPr/>
          <p:nvPr/>
        </p:nvGrpSpPr>
        <p:grpSpPr>
          <a:xfrm>
            <a:off x="431567" y="7988813"/>
            <a:ext cx="740712" cy="1047907"/>
            <a:chOff x="0" y="0"/>
            <a:chExt cx="740710" cy="1047905"/>
          </a:xfrm>
        </p:grpSpPr>
        <p:grpSp>
          <p:nvGrpSpPr>
            <p:cNvPr id="575" name="Google Shape;58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571" name="Google Shape;59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72" name="Google Shape;60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73" name="Google Shape;61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74" name="Google Shape;62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578" name="Google Shape;63;p1"/>
            <p:cNvGrpSpPr/>
            <p:nvPr/>
          </p:nvGrpSpPr>
          <p:grpSpPr>
            <a:xfrm>
              <a:off x="50954" y="255505"/>
              <a:ext cx="638401" cy="792401"/>
              <a:chOff x="0" y="0"/>
              <a:chExt cx="638399" cy="792399"/>
            </a:xfrm>
          </p:grpSpPr>
          <p:sp>
            <p:nvSpPr>
              <p:cNvPr id="576" name="مستطيل"/>
              <p:cNvSpPr/>
              <p:nvPr/>
            </p:nvSpPr>
            <p:spPr>
              <a:xfrm>
                <a:off x="0" y="0"/>
                <a:ext cx="638400" cy="49260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577" name="FRI"/>
              <p:cNvSpPr txBox="1"/>
              <p:nvPr/>
            </p:nvSpPr>
            <p:spPr>
              <a:xfrm>
                <a:off x="91449" y="0"/>
                <a:ext cx="4555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FRI</a:t>
                </a:r>
              </a:p>
            </p:txBody>
          </p:sp>
        </p:grpSp>
      </p:grpSp>
      <p:sp>
        <p:nvSpPr>
          <p:cNvPr id="580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81" name="Google Shape;177;p10"/>
          <p:cNvSpPr/>
          <p:nvPr/>
        </p:nvSpPr>
        <p:spPr>
          <a:xfrm>
            <a:off x="751649" y="0"/>
            <a:ext cx="23630281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761" y="21600"/>
                </a:lnTo>
                <a:cubicBezTo>
                  <a:pt x="763" y="14837"/>
                  <a:pt x="765" y="8075"/>
                  <a:pt x="768" y="1312"/>
                </a:cubicBezTo>
                <a:cubicBezTo>
                  <a:pt x="768" y="678"/>
                  <a:pt x="503" y="149"/>
                  <a:pt x="150" y="27"/>
                </a:cubicBez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82" name="Google Shape;179;p10"/>
          <p:cNvSpPr/>
          <p:nvPr/>
        </p:nvSpPr>
        <p:spPr>
          <a:xfrm>
            <a:off x="0" y="10333346"/>
            <a:ext cx="103800" cy="1296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83" name="مستوى النص الأول…"/>
          <p:cNvSpPr txBox="1"/>
          <p:nvPr>
            <p:ph type="body" idx="1"/>
          </p:nvPr>
        </p:nvSpPr>
        <p:spPr>
          <a:xfrm>
            <a:off x="3504950" y="3378087"/>
            <a:ext cx="20352600" cy="9110401"/>
          </a:xfrm>
          <a:prstGeom prst="rect">
            <a:avLst/>
          </a:prstGeom>
        </p:spPr>
        <p:txBody>
          <a:bodyPr/>
          <a:lstStyle>
            <a:lvl1pPr marL="819150" indent="-723900">
              <a:buSzPts val="4200"/>
              <a:defRPr sz="4200"/>
            </a:lvl1pPr>
            <a:lvl2pPr marL="1200150" indent="-666750">
              <a:buSzPts val="4200"/>
              <a:defRPr sz="4200"/>
            </a:lvl2pPr>
            <a:lvl3pPr marL="1657350" indent="-666750">
              <a:buSzPts val="4200"/>
              <a:defRPr sz="4200"/>
            </a:lvl3pPr>
            <a:lvl4pPr marL="2114550" indent="-666750">
              <a:buSzPts val="4200"/>
              <a:defRPr sz="4200"/>
            </a:lvl4pPr>
            <a:lvl5pPr marL="2571750" indent="-666750">
              <a:buSzPts val="4200"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4" name="نص العنوان"/>
          <p:cNvSpPr txBox="1"/>
          <p:nvPr>
            <p:ph type="title"/>
          </p:nvPr>
        </p:nvSpPr>
        <p:spPr>
          <a:xfrm>
            <a:off x="3504950" y="1186750"/>
            <a:ext cx="20352600" cy="1527001"/>
          </a:xfrm>
          <a:prstGeom prst="rect">
            <a:avLst/>
          </a:prstGeom>
        </p:spPr>
        <p:txBody>
          <a:bodyPr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85" name="Google Shape;182;p10"/>
          <p:cNvSpPr txBox="1"/>
          <p:nvPr/>
        </p:nvSpPr>
        <p:spPr>
          <a:xfrm>
            <a:off x="21222349" y="12968999"/>
            <a:ext cx="3159601" cy="1102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5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3F3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gradFill>
            <a:gsLst>
              <a:gs pos="0">
                <a:schemeClr val="accent2">
                  <a:hueOff val="838676"/>
                  <a:satOff val="-23963"/>
                  <a:lumOff val="46465"/>
                </a:schemeClr>
              </a:gs>
              <a:gs pos="35000">
                <a:srgbClr val="BFCDEF"/>
              </a:gs>
              <a:gs pos="100000">
                <a:schemeClr val="accent2">
                  <a:hueOff val="881703"/>
                  <a:satOff val="-21740"/>
                  <a:lumOff val="62815"/>
                </a:schemeClr>
              </a:gs>
            </a:gsLst>
            <a:lin ang="16200000"/>
          </a:gradFill>
          <a:ln w="12700">
            <a:solidFill>
              <a:srgbClr val="075194"/>
            </a:solidFill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 anchor="ctr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3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" name="Google Shape;83;p3"/>
          <p:cNvSpPr/>
          <p:nvPr/>
        </p:nvSpPr>
        <p:spPr>
          <a:xfrm>
            <a:off x="751649" y="0"/>
            <a:ext cx="23630281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761" y="21600"/>
                </a:lnTo>
                <a:cubicBezTo>
                  <a:pt x="763" y="14837"/>
                  <a:pt x="765" y="8075"/>
                  <a:pt x="768" y="1312"/>
                </a:cubicBezTo>
                <a:cubicBezTo>
                  <a:pt x="768" y="678"/>
                  <a:pt x="503" y="149"/>
                  <a:pt x="150" y="27"/>
                </a:cubicBez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" name="مستوى النص الأول…"/>
          <p:cNvSpPr txBox="1"/>
          <p:nvPr>
            <p:ph type="body" idx="1"/>
          </p:nvPr>
        </p:nvSpPr>
        <p:spPr>
          <a:xfrm>
            <a:off x="2972949" y="2942550"/>
            <a:ext cx="20465402" cy="94932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6" name="تجميع"/>
          <p:cNvGrpSpPr/>
          <p:nvPr/>
        </p:nvGrpSpPr>
        <p:grpSpPr>
          <a:xfrm>
            <a:off x="-10778688" y="-774178"/>
            <a:ext cx="39749497" cy="20856972"/>
            <a:chOff x="0" y="0"/>
            <a:chExt cx="39749496" cy="20856970"/>
          </a:xfrm>
        </p:grpSpPr>
        <p:grpSp>
          <p:nvGrpSpPr>
            <p:cNvPr id="10" name="Group 7"/>
            <p:cNvGrpSpPr/>
            <p:nvPr/>
          </p:nvGrpSpPr>
          <p:grpSpPr>
            <a:xfrm>
              <a:off x="2778092" y="10411551"/>
              <a:ext cx="18485704" cy="10445420"/>
              <a:chOff x="0" y="0"/>
              <a:chExt cx="18485702" cy="10445418"/>
            </a:xfrm>
          </p:grpSpPr>
          <p:pic>
            <p:nvPicPr>
              <p:cNvPr id="6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" name="Group 7"/>
            <p:cNvGrpSpPr/>
            <p:nvPr/>
          </p:nvGrpSpPr>
          <p:grpSpPr>
            <a:xfrm>
              <a:off x="0" y="-1"/>
              <a:ext cx="18485703" cy="10445420"/>
              <a:chOff x="0" y="0"/>
              <a:chExt cx="18485702" cy="10445418"/>
            </a:xfrm>
          </p:grpSpPr>
          <p:pic>
            <p:nvPicPr>
              <p:cNvPr id="11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rcRect l="0" t="0" r="0" b="0"/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0" name="Group 7"/>
            <p:cNvGrpSpPr/>
            <p:nvPr/>
          </p:nvGrpSpPr>
          <p:grpSpPr>
            <a:xfrm>
              <a:off x="18485702" y="-1"/>
              <a:ext cx="18485704" cy="10445420"/>
              <a:chOff x="0" y="0"/>
              <a:chExt cx="18485702" cy="10445418"/>
            </a:xfrm>
          </p:grpSpPr>
          <p:pic>
            <p:nvPicPr>
              <p:cNvPr id="16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" name="Group 7"/>
            <p:cNvGrpSpPr/>
            <p:nvPr/>
          </p:nvGrpSpPr>
          <p:grpSpPr>
            <a:xfrm>
              <a:off x="21263793" y="10411551"/>
              <a:ext cx="18485704" cy="10445420"/>
              <a:chOff x="0" y="0"/>
              <a:chExt cx="18485702" cy="10445418"/>
            </a:xfrm>
          </p:grpSpPr>
          <p:pic>
            <p:nvPicPr>
              <p:cNvPr id="21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27" name="Google Shape;88;p3"/>
          <p:cNvSpPr txBox="1"/>
          <p:nvPr/>
        </p:nvSpPr>
        <p:spPr>
          <a:xfrm rot="5340000">
            <a:off x="-939257" y="12132249"/>
            <a:ext cx="2387387" cy="607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b="1" sz="16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43" name="تجميع"/>
          <p:cNvGrpSpPr/>
          <p:nvPr/>
        </p:nvGrpSpPr>
        <p:grpSpPr>
          <a:xfrm>
            <a:off x="-120650" y="577150"/>
            <a:ext cx="1757452" cy="4412898"/>
            <a:chOff x="-125874" y="0"/>
            <a:chExt cx="1757451" cy="4412897"/>
          </a:xfrm>
        </p:grpSpPr>
        <p:grpSp>
          <p:nvGrpSpPr>
            <p:cNvPr id="30" name="Google Shape;10;p1"/>
            <p:cNvGrpSpPr/>
            <p:nvPr/>
          </p:nvGrpSpPr>
          <p:grpSpPr>
            <a:xfrm>
              <a:off x="547249" y="0"/>
              <a:ext cx="665205" cy="570175"/>
              <a:chOff x="0" y="0"/>
              <a:chExt cx="665204" cy="570174"/>
            </a:xfrm>
          </p:grpSpPr>
          <p:sp>
            <p:nvSpPr>
              <p:cNvPr id="28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9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7" name="Google Shape;13;p1"/>
            <p:cNvGrpSpPr/>
            <p:nvPr/>
          </p:nvGrpSpPr>
          <p:grpSpPr>
            <a:xfrm>
              <a:off x="547249" y="744523"/>
              <a:ext cx="601851" cy="601851"/>
              <a:chOff x="0" y="0"/>
              <a:chExt cx="601850" cy="601850"/>
            </a:xfrm>
          </p:grpSpPr>
          <p:sp>
            <p:nvSpPr>
              <p:cNvPr id="31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2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3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4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5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38" name="التركيز"/>
            <p:cNvSpPr txBox="1"/>
            <p:nvPr/>
          </p:nvSpPr>
          <p:spPr>
            <a:xfrm>
              <a:off x="44449" y="1621650"/>
              <a:ext cx="1322325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39" name="التدريس"/>
            <p:cNvSpPr txBox="1"/>
            <p:nvPr/>
          </p:nvSpPr>
          <p:spPr>
            <a:xfrm>
              <a:off x="-125875" y="2363259"/>
              <a:ext cx="1757452" cy="56642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29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40" name="التقويم"/>
            <p:cNvSpPr txBox="1"/>
            <p:nvPr/>
          </p:nvSpPr>
          <p:spPr>
            <a:xfrm>
              <a:off x="1125" y="3836317"/>
              <a:ext cx="1489584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41" name="التدريب"/>
            <p:cNvSpPr txBox="1"/>
            <p:nvPr/>
          </p:nvSpPr>
          <p:spPr>
            <a:xfrm>
              <a:off x="6350" y="3094708"/>
              <a:ext cx="1524255" cy="576580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42" name="Google Shape;102;p4"/>
            <p:cNvSpPr/>
            <p:nvPr/>
          </p:nvSpPr>
          <p:spPr>
            <a:xfrm>
              <a:off x="-5225" y="744523"/>
              <a:ext cx="215901" cy="6096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aphicFrame>
        <p:nvGraphicFramePr>
          <p:cNvPr id="44" name="الجدول"/>
          <p:cNvGraphicFramePr/>
          <p:nvPr/>
        </p:nvGraphicFramePr>
        <p:xfrm>
          <a:off x="21373608" y="13377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6032500"/>
              </a:tblGrid>
              <a:tr h="482600">
                <a:tc gridSpan="2"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64020"/>
                        <a:lumOff val="39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2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كتابة الكسور العشرية في صورة كسور اعتيادية 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pSp>
        <p:nvGrpSpPr>
          <p:cNvPr id="52" name="تجميع"/>
          <p:cNvGrpSpPr/>
          <p:nvPr/>
        </p:nvGrpSpPr>
        <p:grpSpPr>
          <a:xfrm>
            <a:off x="21581662" y="86742"/>
            <a:ext cx="2802489" cy="13483801"/>
            <a:chOff x="0" y="0"/>
            <a:chExt cx="2802488" cy="13483800"/>
          </a:xfrm>
        </p:grpSpPr>
        <p:grpSp>
          <p:nvGrpSpPr>
            <p:cNvPr id="50" name="تجميع"/>
            <p:cNvGrpSpPr/>
            <p:nvPr/>
          </p:nvGrpSpPr>
          <p:grpSpPr>
            <a:xfrm>
              <a:off x="-1" y="0"/>
              <a:ext cx="2729657" cy="12797940"/>
              <a:chOff x="0" y="0"/>
              <a:chExt cx="2729655" cy="12797939"/>
            </a:xfrm>
          </p:grpSpPr>
          <p:sp>
            <p:nvSpPr>
              <p:cNvPr id="45" name="مستطيل"/>
              <p:cNvSpPr/>
              <p:nvPr/>
            </p:nvSpPr>
            <p:spPr>
              <a:xfrm>
                <a:off x="0" y="258986"/>
                <a:ext cx="2169480" cy="414301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46" name="مستطيل"/>
              <p:cNvSpPr/>
              <p:nvPr/>
            </p:nvSpPr>
            <p:spPr>
              <a:xfrm>
                <a:off x="2193297" y="383165"/>
                <a:ext cx="373097" cy="12414775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grpSp>
            <p:nvGrpSpPr>
              <p:cNvPr id="49" name="تجميع"/>
              <p:cNvGrpSpPr/>
              <p:nvPr/>
            </p:nvGrpSpPr>
            <p:grpSpPr>
              <a:xfrm>
                <a:off x="1281482" y="0"/>
                <a:ext cx="1448174" cy="1448173"/>
                <a:chOff x="0" y="0"/>
                <a:chExt cx="1448172" cy="1448172"/>
              </a:xfrm>
            </p:grpSpPr>
            <p:sp>
              <p:nvSpPr>
                <p:cNvPr id="47" name="دائرة"/>
                <p:cNvSpPr/>
                <p:nvPr/>
              </p:nvSpPr>
              <p:spPr>
                <a:xfrm>
                  <a:off x="0" y="0"/>
                  <a:ext cx="1448173" cy="1448173"/>
                </a:xfrm>
                <a:prstGeom prst="ellipse">
                  <a:avLst/>
                </a:prstGeom>
                <a:solidFill>
                  <a:srgbClr val="FFFFFF"/>
                </a:solidFill>
                <a:ln w="50800" cap="flat">
                  <a:solidFill>
                    <a:schemeClr val="accent2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l">
                    <a:defRPr sz="28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pic>
              <p:nvPicPr>
                <p:cNvPr id="48" name="IMG_4033.png" descr="IMG_4033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58858" y="137318"/>
                  <a:ext cx="1327935" cy="11970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51" name="phonto 2.png" descr="phonto 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6278" t="40938" r="29266" b="39211"/>
            <a:stretch>
              <a:fillRect/>
            </a:stretch>
          </p:blipFill>
          <p:spPr>
            <a:xfrm>
              <a:off x="104380" y="12797939"/>
              <a:ext cx="2698109" cy="685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3" name="نص العنوان"/>
          <p:cNvSpPr txBox="1"/>
          <p:nvPr>
            <p:ph type="title"/>
          </p:nvPr>
        </p:nvSpPr>
        <p:spPr>
          <a:xfrm>
            <a:off x="2972949" y="577149"/>
            <a:ext cx="20465402" cy="152700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>
            <a:lvl1pPr rtl="0">
              <a:defRPr/>
            </a:lvl1pPr>
          </a:lstStyle>
          <a:p>
            <a:pPr/>
            <a:r>
              <a:t>نص العنوان</a:t>
            </a:r>
          </a:p>
        </p:txBody>
      </p:sp>
      <p:sp>
        <p:nvSpPr>
          <p:cNvPr id="54" name="رقم الشريحة"/>
          <p:cNvSpPr txBox="1"/>
          <p:nvPr>
            <p:ph type="sldNum" sz="quarter" idx="2"/>
          </p:nvPr>
        </p:nvSpPr>
        <p:spPr>
          <a:xfrm>
            <a:off x="23209029" y="12524695"/>
            <a:ext cx="847591" cy="870498"/>
          </a:xfrm>
          <a:prstGeom prst="rect">
            <a:avLst/>
          </a:prstGeom>
          <a:ln w="25400">
            <a:miter lim="400000"/>
          </a:ln>
        </p:spPr>
        <p:txBody>
          <a:bodyPr wrap="none" lIns="243799" tIns="243799" rIns="243799" bIns="243799" anchor="ctr">
            <a:spAutoFit/>
          </a:bodyPr>
          <a:lstStyle>
            <a:lvl1pPr>
              <a:defRPr sz="2600">
                <a:solidFill>
                  <a:srgbClr val="595959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</p:sldLayoutIdLst>
  <p:transition xmlns:p14="http://schemas.microsoft.com/office/powerpoint/2010/main" spd="med" advClick="1"/>
  <p:txStyles>
    <p:titleStyle>
      <a:lvl1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8382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12954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17526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22098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26670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31242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35814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40386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44958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slide" Target="slide4.xml"/><Relationship Id="rId5" Type="http://schemas.openxmlformats.org/officeDocument/2006/relationships/slide" Target="slide15.xml"/><Relationship Id="rId6" Type="http://schemas.openxmlformats.org/officeDocument/2006/relationships/slide" Target="slide25.xml"/><Relationship Id="rId7" Type="http://schemas.openxmlformats.org/officeDocument/2006/relationships/slide" Target="slide5.xml"/><Relationship Id="rId8" Type="http://schemas.openxmlformats.org/officeDocument/2006/relationships/slide" Target="slide12.xml"/><Relationship Id="rId9" Type="http://schemas.openxmlformats.org/officeDocument/2006/relationships/hyperlink" Target="https://drive.google.com/file/d/1Avpcvc_rqN6qOTSjbKJZHyFipeknfQ5I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youtu.be/Zdkv39zGJkM?list=TLGGln2zmL8Bv6MwNTEyMjAyMQ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1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image" Target="../media/image3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3" Type="http://schemas.openxmlformats.org/officeDocument/2006/relationships/slide" Target="slide4.xml"/><Relationship Id="rId4" Type="http://schemas.openxmlformats.org/officeDocument/2006/relationships/slide" Target="slide15.xml"/><Relationship Id="rId5" Type="http://schemas.openxmlformats.org/officeDocument/2006/relationships/slide" Target="slide25.xml"/><Relationship Id="rId6" Type="http://schemas.openxmlformats.org/officeDocument/2006/relationships/slide" Target="slide5.xml"/><Relationship Id="rId7" Type="http://schemas.openxmlformats.org/officeDocument/2006/relationships/slide" Target="slide12.xml"/><Relationship Id="rId8" Type="http://schemas.openxmlformats.org/officeDocument/2006/relationships/hyperlink" Target="https://drive.google.com/file/d/1Avpcvc_rqN6qOTSjbKJZHyFipeknfQ5I/view?usp=drivesdk" TargetMode="External"/><Relationship Id="rId9" Type="http://schemas.openxmlformats.org/officeDocument/2006/relationships/image" Target="../media/image1.jpeg"/><Relationship Id="rId10" Type="http://schemas.openxmlformats.org/officeDocument/2006/relationships/hyperlink" Target="https://classroomscreen.com/app/wv1/0718e87f-b0f9-4181-9962-19e14b37322f" TargetMode="External"/><Relationship Id="rId11" Type="http://schemas.openxmlformats.org/officeDocument/2006/relationships/image" Target="../media/image2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wheelofnames.com/ar/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youtu.be/Zdkv39zGJkM?list=TLGGln2zmL8Bv6MwNTEyMjAyMQ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v-clock.com/timer/#countdown=00:01:00&amp;enabled=0&amp;seconds=0&amp;sound=glow&amp;loop=1" TargetMode="External"/><Relationship Id="rId21" Type="http://schemas.openxmlformats.org/officeDocument/2006/relationships/image" Target="../media/image15.png"/><Relationship Id="rId22" Type="http://schemas.openxmlformats.org/officeDocument/2006/relationships/image" Target="../media/image6.jpeg"/><Relationship Id="rId23" Type="http://schemas.openxmlformats.org/officeDocument/2006/relationships/hyperlink" Target="https://ar.oryxlearning.com/grade/6th-grade/maths" TargetMode="External"/><Relationship Id="rId24" Type="http://schemas.openxmlformats.org/officeDocument/2006/relationships/image" Target="../media/image7.jpeg"/><Relationship Id="rId25" Type="http://schemas.openxmlformats.org/officeDocument/2006/relationships/image" Target="../media/image30.png"/><Relationship Id="rId26" Type="http://schemas.openxmlformats.org/officeDocument/2006/relationships/image" Target="../media/image33.png"/><Relationship Id="rId27" Type="http://schemas.openxmlformats.org/officeDocument/2006/relationships/image" Target="../media/image3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3" Type="http://schemas.openxmlformats.org/officeDocument/2006/relationships/slide" Target="slide8.xml"/><Relationship Id="rId4" Type="http://schemas.openxmlformats.org/officeDocument/2006/relationships/slide" Target="slide4.xml"/><Relationship Id="rId5" Type="http://schemas.openxmlformats.org/officeDocument/2006/relationships/slide" Target="slide15.xml"/><Relationship Id="rId6" Type="http://schemas.openxmlformats.org/officeDocument/2006/relationships/slide" Target="slide25.xml"/><Relationship Id="rId7" Type="http://schemas.openxmlformats.org/officeDocument/2006/relationships/slide" Target="slide5.xml"/><Relationship Id="rId8" Type="http://schemas.openxmlformats.org/officeDocument/2006/relationships/hyperlink" Target="https://drive.google.com/file/d/1Avpcvc_rqN6qOTSjbKJZHyFipeknfQ5I/view?usp=drivesdk" TargetMode="External"/><Relationship Id="rId9" Type="http://schemas.openxmlformats.org/officeDocument/2006/relationships/image" Target="../media/image1.jpeg"/><Relationship Id="rId10" Type="http://schemas.openxmlformats.org/officeDocument/2006/relationships/hyperlink" Target="https://classroomscreen.com/app/wv1/0718e87f-b0f9-4181-9962-19e14b37322f" TargetMode="External"/><Relationship Id="rId11" Type="http://schemas.openxmlformats.org/officeDocument/2006/relationships/image" Target="../media/image2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wheelofnames.com/ar/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youtu.be/Zdkv39zGJkM?list=TLGGln2zmL8Bv6MwNTEyMjAyMQ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v-clock.com/timer/#countdown=00:01:00&amp;enabled=0&amp;seconds=0&amp;sound=glow&amp;loop=1" TargetMode="External"/><Relationship Id="rId21" Type="http://schemas.openxmlformats.org/officeDocument/2006/relationships/image" Target="../media/image15.png"/><Relationship Id="rId22" Type="http://schemas.openxmlformats.org/officeDocument/2006/relationships/image" Target="../media/image6.jpeg"/><Relationship Id="rId23" Type="http://schemas.openxmlformats.org/officeDocument/2006/relationships/hyperlink" Target="https://ar.oryxlearning.com/grade/6th-grade/maths" TargetMode="External"/><Relationship Id="rId24" Type="http://schemas.openxmlformats.org/officeDocument/2006/relationships/image" Target="../media/image7.jpeg"/><Relationship Id="rId25" Type="http://schemas.openxmlformats.org/officeDocument/2006/relationships/image" Target="../media/image35.png"/><Relationship Id="rId26" Type="http://schemas.openxmlformats.org/officeDocument/2006/relationships/image" Target="../media/image3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5.xml"/><Relationship Id="rId3" Type="http://schemas.openxmlformats.org/officeDocument/2006/relationships/image" Target="../media/image32.png"/><Relationship Id="rId4" Type="http://schemas.openxmlformats.org/officeDocument/2006/relationships/slide" Target="slide4.xml"/><Relationship Id="rId5" Type="http://schemas.openxmlformats.org/officeDocument/2006/relationships/slide" Target="slide15.xml"/><Relationship Id="rId6" Type="http://schemas.openxmlformats.org/officeDocument/2006/relationships/slide" Target="slide25.xml"/><Relationship Id="rId7" Type="http://schemas.openxmlformats.org/officeDocument/2006/relationships/slide" Target="slide8.xml"/><Relationship Id="rId8" Type="http://schemas.openxmlformats.org/officeDocument/2006/relationships/image" Target="../media/image31.png"/><Relationship Id="rId9" Type="http://schemas.openxmlformats.org/officeDocument/2006/relationships/hyperlink" Target="https://drive.google.com/file/d/1Avpcvc_rqN6qOTSjbKJZHyFipeknfQ5I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youtu.be/Zdkv39zGJkM?list=TLGGln2zmL8Bv6MwNTEyMjAyMQ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1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image" Target="../media/image3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4.xml"/><Relationship Id="rId3" Type="http://schemas.openxmlformats.org/officeDocument/2006/relationships/slide" Target="slide15.xml"/><Relationship Id="rId4" Type="http://schemas.openxmlformats.org/officeDocument/2006/relationships/slide" Target="slide25.xml"/><Relationship Id="rId5" Type="http://schemas.openxmlformats.org/officeDocument/2006/relationships/slide" Target="slide8.xml"/><Relationship Id="rId6" Type="http://schemas.openxmlformats.org/officeDocument/2006/relationships/slide" Target="slide5.xml"/><Relationship Id="rId7" Type="http://schemas.openxmlformats.org/officeDocument/2006/relationships/image" Target="../media/image31.png"/><Relationship Id="rId8" Type="http://schemas.openxmlformats.org/officeDocument/2006/relationships/hyperlink" Target="https://drive.google.com/file/d/1Avpcvc_rqN6qOTSjbKJZHyFipeknfQ5I/view?usp=drivesdk" TargetMode="External"/><Relationship Id="rId9" Type="http://schemas.openxmlformats.org/officeDocument/2006/relationships/image" Target="../media/image1.jpeg"/><Relationship Id="rId10" Type="http://schemas.openxmlformats.org/officeDocument/2006/relationships/hyperlink" Target="https://classroomscreen.com/app/wv1/0718e87f-b0f9-4181-9962-19e14b37322f" TargetMode="External"/><Relationship Id="rId11" Type="http://schemas.openxmlformats.org/officeDocument/2006/relationships/image" Target="../media/image2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wheelofnames.com/ar/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youtu.be/Zdkv39zGJkM?list=TLGGln2zmL8Bv6MwNTEyMjAyMQ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v-clock.com/timer/#countdown=00:01:00&amp;enabled=0&amp;seconds=0&amp;sound=glow&amp;loop=1" TargetMode="External"/><Relationship Id="rId21" Type="http://schemas.openxmlformats.org/officeDocument/2006/relationships/image" Target="../media/image15.png"/><Relationship Id="rId22" Type="http://schemas.openxmlformats.org/officeDocument/2006/relationships/image" Target="../media/image6.jpeg"/><Relationship Id="rId23" Type="http://schemas.openxmlformats.org/officeDocument/2006/relationships/hyperlink" Target="https://ar.oryxlearning.com/grade/6th-grade/maths" TargetMode="External"/><Relationship Id="rId24" Type="http://schemas.openxmlformats.org/officeDocument/2006/relationships/image" Target="../media/image7.jpeg"/><Relationship Id="rId25" Type="http://schemas.openxmlformats.org/officeDocument/2006/relationships/image" Target="../media/image35.png"/><Relationship Id="rId26" Type="http://schemas.openxmlformats.org/officeDocument/2006/relationships/image" Target="../media/image37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Relationship Id="rId3" Type="http://schemas.openxmlformats.org/officeDocument/2006/relationships/slide" Target="slide19.xml"/><Relationship Id="rId4" Type="http://schemas.openxmlformats.org/officeDocument/2006/relationships/slide" Target="slide21.xml"/><Relationship Id="rId5" Type="http://schemas.openxmlformats.org/officeDocument/2006/relationships/slide" Target="slide23.xml"/><Relationship Id="rId6" Type="http://schemas.openxmlformats.org/officeDocument/2006/relationships/image" Target="../media/image32.png"/><Relationship Id="rId7" Type="http://schemas.openxmlformats.org/officeDocument/2006/relationships/slide" Target="slide4.xml"/><Relationship Id="rId8" Type="http://schemas.openxmlformats.org/officeDocument/2006/relationships/slide" Target="slide5.xml"/><Relationship Id="rId9" Type="http://schemas.openxmlformats.org/officeDocument/2006/relationships/slide" Target="slide25.xml"/><Relationship Id="rId10" Type="http://schemas.openxmlformats.org/officeDocument/2006/relationships/slide" Target="slide17.xml"/><Relationship Id="rId11" Type="http://schemas.openxmlformats.org/officeDocument/2006/relationships/hyperlink" Target="https://drive.google.com/file/d/1Avpcvc_rqN6qOTSjbKJZHyFipeknfQ5I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Zdkv39zGJkM?list=TLGGln2zmL8Bv6MwNTEyMjAyMQ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image" Target="../media/image3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4.xml"/><Relationship Id="rId3" Type="http://schemas.openxmlformats.org/officeDocument/2006/relationships/slide" Target="slide5.xml"/><Relationship Id="rId4" Type="http://schemas.openxmlformats.org/officeDocument/2006/relationships/slide" Target="slide25.xml"/><Relationship Id="rId5" Type="http://schemas.openxmlformats.org/officeDocument/2006/relationships/slide" Target="slide19.xml"/><Relationship Id="rId6" Type="http://schemas.openxmlformats.org/officeDocument/2006/relationships/slide" Target="slide23.xml"/><Relationship Id="rId7" Type="http://schemas.openxmlformats.org/officeDocument/2006/relationships/slide" Target="slide17.xml"/><Relationship Id="rId8" Type="http://schemas.openxmlformats.org/officeDocument/2006/relationships/slide" Target="slide21.xml"/><Relationship Id="rId9" Type="http://schemas.openxmlformats.org/officeDocument/2006/relationships/image" Target="../media/image38.png"/><Relationship Id="rId10" Type="http://schemas.openxmlformats.org/officeDocument/2006/relationships/hyperlink" Target="https://drive.google.com/file/d/1Avpcvc_rqN6qOTSjbKJZHyFipeknfQ5I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Zdkv39zGJkM?list=TLGGln2zmL8Bv6MwNTEyMjAyMQ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image" Target="../media/image39.png"/><Relationship Id="rId28" Type="http://schemas.openxmlformats.org/officeDocument/2006/relationships/image" Target="../media/image40.png"/><Relationship Id="rId29" Type="http://schemas.openxmlformats.org/officeDocument/2006/relationships/image" Target="../media/image41.png"/><Relationship Id="rId30" Type="http://schemas.openxmlformats.org/officeDocument/2006/relationships/image" Target="../media/image42.png"/><Relationship Id="rId31" Type="http://schemas.openxmlformats.org/officeDocument/2006/relationships/image" Target="../media/image4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25.xml"/><Relationship Id="rId6" Type="http://schemas.openxmlformats.org/officeDocument/2006/relationships/slide" Target="slide19.xml"/><Relationship Id="rId7" Type="http://schemas.openxmlformats.org/officeDocument/2006/relationships/slide" Target="slide23.xml"/><Relationship Id="rId8" Type="http://schemas.openxmlformats.org/officeDocument/2006/relationships/slide" Target="slide15.xml"/><Relationship Id="rId9" Type="http://schemas.openxmlformats.org/officeDocument/2006/relationships/slide" Target="slide21.xml"/><Relationship Id="rId10" Type="http://schemas.openxmlformats.org/officeDocument/2006/relationships/image" Target="../media/image38.png"/><Relationship Id="rId11" Type="http://schemas.openxmlformats.org/officeDocument/2006/relationships/hyperlink" Target="https://drive.google.com/file/d/1Avpcvc_rqN6qOTSjbKJZHyFipeknfQ5I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Zdkv39zGJkM?list=TLGGln2zmL8Bv6MwNTEyMjAyMQ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image" Target="../media/image3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4.xml"/><Relationship Id="rId3" Type="http://schemas.openxmlformats.org/officeDocument/2006/relationships/slide" Target="slide5.xml"/><Relationship Id="rId4" Type="http://schemas.openxmlformats.org/officeDocument/2006/relationships/slide" Target="slide25.xml"/><Relationship Id="rId5" Type="http://schemas.openxmlformats.org/officeDocument/2006/relationships/slide" Target="slide19.xml"/><Relationship Id="rId6" Type="http://schemas.openxmlformats.org/officeDocument/2006/relationships/slide" Target="slide23.xml"/><Relationship Id="rId7" Type="http://schemas.openxmlformats.org/officeDocument/2006/relationships/slide" Target="slide15.xml"/><Relationship Id="rId8" Type="http://schemas.openxmlformats.org/officeDocument/2006/relationships/slide" Target="slide21.xml"/><Relationship Id="rId9" Type="http://schemas.openxmlformats.org/officeDocument/2006/relationships/image" Target="../media/image38.png"/><Relationship Id="rId10" Type="http://schemas.openxmlformats.org/officeDocument/2006/relationships/hyperlink" Target="https://drive.google.com/file/d/1Avpcvc_rqN6qOTSjbKJZHyFipeknfQ5I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Zdkv39zGJkM?list=TLGGln2zmL8Bv6MwNTEyMjAyMQ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image" Target="../media/image39.png"/><Relationship Id="rId28" Type="http://schemas.openxmlformats.org/officeDocument/2006/relationships/image" Target="../media/image44.png"/><Relationship Id="rId29" Type="http://schemas.openxmlformats.org/officeDocument/2006/relationships/image" Target="../media/image45.png"/><Relationship Id="rId30" Type="http://schemas.openxmlformats.org/officeDocument/2006/relationships/image" Target="../media/image46.png"/><Relationship Id="rId31" Type="http://schemas.openxmlformats.org/officeDocument/2006/relationships/image" Target="../media/image4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25.xml"/><Relationship Id="rId6" Type="http://schemas.openxmlformats.org/officeDocument/2006/relationships/slide" Target="slide21.xml"/><Relationship Id="rId7" Type="http://schemas.openxmlformats.org/officeDocument/2006/relationships/slide" Target="slide23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image" Target="../media/image38.png"/><Relationship Id="rId11" Type="http://schemas.openxmlformats.org/officeDocument/2006/relationships/hyperlink" Target="https://drive.google.com/file/d/1Avpcvc_rqN6qOTSjbKJZHyFipeknfQ5I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Zdkv39zGJkM?list=TLGGln2zmL8Bv6MwNTEyMjAyMQ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image" Target="../media/image3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Avpcvc_rqN6qOTSjbKJZHyFipeknfQ5I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14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youtu.be/Zdkv39zGJkM?list=TLGGln2zmL8Bv6MwNTEyMjAyMQ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15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slide" Target="slide4.xml"/><Relationship Id="rId20" Type="http://schemas.openxmlformats.org/officeDocument/2006/relationships/slide" Target="slide5.xml"/><Relationship Id="rId21" Type="http://schemas.openxmlformats.org/officeDocument/2006/relationships/slide" Target="slide15.xml"/><Relationship Id="rId22" Type="http://schemas.openxmlformats.org/officeDocument/2006/relationships/slide" Target="slide25.xml"/><Relationship Id="rId23" Type="http://schemas.openxmlformats.org/officeDocument/2006/relationships/image" Target="../media/image16.png"/><Relationship Id="rId24" Type="http://schemas.openxmlformats.org/officeDocument/2006/relationships/image" Target="../media/image17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4.xml"/><Relationship Id="rId3" Type="http://schemas.openxmlformats.org/officeDocument/2006/relationships/slide" Target="slide5.xml"/><Relationship Id="rId4" Type="http://schemas.openxmlformats.org/officeDocument/2006/relationships/slide" Target="slide25.xml"/><Relationship Id="rId5" Type="http://schemas.openxmlformats.org/officeDocument/2006/relationships/slide" Target="slide23.xml"/><Relationship Id="rId6" Type="http://schemas.openxmlformats.org/officeDocument/2006/relationships/slide" Target="slide15.xml"/><Relationship Id="rId7" Type="http://schemas.openxmlformats.org/officeDocument/2006/relationships/slide" Target="slide17.xml"/><Relationship Id="rId8" Type="http://schemas.openxmlformats.org/officeDocument/2006/relationships/slide" Target="slide21.xml"/><Relationship Id="rId9" Type="http://schemas.openxmlformats.org/officeDocument/2006/relationships/image" Target="../media/image38.png"/><Relationship Id="rId10" Type="http://schemas.openxmlformats.org/officeDocument/2006/relationships/hyperlink" Target="https://drive.google.com/file/d/1Avpcvc_rqN6qOTSjbKJZHyFipeknfQ5I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Zdkv39zGJkM?list=TLGGln2zmL8Bv6MwNTEyMjAyMQ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image" Target="../media/image39.png"/><Relationship Id="rId28" Type="http://schemas.openxmlformats.org/officeDocument/2006/relationships/image" Target="../media/image4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Relationship Id="rId3" Type="http://schemas.openxmlformats.org/officeDocument/2006/relationships/image" Target="../media/image32.png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25.xml"/><Relationship Id="rId7" Type="http://schemas.openxmlformats.org/officeDocument/2006/relationships/slide" Target="slide19.xml"/><Relationship Id="rId8" Type="http://schemas.openxmlformats.org/officeDocument/2006/relationships/slide" Target="slide23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hyperlink" Target="https://drive.google.com/file/d/1Avpcvc_rqN6qOTSjbKJZHyFipeknfQ5I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Zdkv39zGJkM?list=TLGGln2zmL8Bv6MwNTEyMjAyMQ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image" Target="../media/image5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25.xml"/><Relationship Id="rId6" Type="http://schemas.openxmlformats.org/officeDocument/2006/relationships/slide" Target="slide19.xml"/><Relationship Id="rId7" Type="http://schemas.openxmlformats.org/officeDocument/2006/relationships/slide" Target="slide23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hyperlink" Target="https://drive.google.com/file/d/1Avpcvc_rqN6qOTSjbKJZHyFipeknfQ5I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Zdkv39zGJkM?list=TLGGln2zmL8Bv6MwNTEyMjAyMQ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image" Target="../media/image50.png"/><Relationship Id="rId28" Type="http://schemas.openxmlformats.org/officeDocument/2006/relationships/image" Target="../media/image5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Relationship Id="rId3" Type="http://schemas.openxmlformats.org/officeDocument/2006/relationships/image" Target="../media/image32.png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25.xml"/><Relationship Id="rId7" Type="http://schemas.openxmlformats.org/officeDocument/2006/relationships/slide" Target="slide19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21.xml"/><Relationship Id="rId11" Type="http://schemas.openxmlformats.org/officeDocument/2006/relationships/hyperlink" Target="https://drive.google.com/file/d/1Avpcvc_rqN6qOTSjbKJZHyFipeknfQ5I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Zdkv39zGJkM?list=TLGGln2zmL8Bv6MwNTEyMjAyMQ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image" Target="../media/image50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Relationship Id="rId3" Type="http://schemas.openxmlformats.org/officeDocument/2006/relationships/slide" Target="slide15.xml"/><Relationship Id="rId4" Type="http://schemas.openxmlformats.org/officeDocument/2006/relationships/slide" Target="slide17.xml"/><Relationship Id="rId5" Type="http://schemas.openxmlformats.org/officeDocument/2006/relationships/slide" Target="slide19.xml"/><Relationship Id="rId6" Type="http://schemas.openxmlformats.org/officeDocument/2006/relationships/slide" Target="slide21.xml"/><Relationship Id="rId7" Type="http://schemas.openxmlformats.org/officeDocument/2006/relationships/slide" Target="slide4.xml"/><Relationship Id="rId8" Type="http://schemas.openxmlformats.org/officeDocument/2006/relationships/slide" Target="slide5.xml"/><Relationship Id="rId9" Type="http://schemas.openxmlformats.org/officeDocument/2006/relationships/slide" Target="slide25.xml"/><Relationship Id="rId10" Type="http://schemas.openxmlformats.org/officeDocument/2006/relationships/hyperlink" Target="https://drive.google.com/file/d/1Avpcvc_rqN6qOTSjbKJZHyFipeknfQ5I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Zdkv39zGJkM?list=TLGGln2zmL8Bv6MwNTEyMjAyMQ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image" Target="../media/image50.png"/><Relationship Id="rId28" Type="http://schemas.openxmlformats.org/officeDocument/2006/relationships/image" Target="../media/image52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" Target="slide26.xml"/><Relationship Id="rId3" Type="http://schemas.openxmlformats.org/officeDocument/2006/relationships/hyperlink" Target="https://www.liveworksheets.com/td2696610ja" TargetMode="External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8.jpeg"/><Relationship Id="rId7" Type="http://schemas.openxmlformats.org/officeDocument/2006/relationships/slide" Target="slide4.xml"/><Relationship Id="rId8" Type="http://schemas.openxmlformats.org/officeDocument/2006/relationships/slide" Target="slide5.xml"/><Relationship Id="rId9" Type="http://schemas.openxmlformats.org/officeDocument/2006/relationships/slide" Target="slide15.xml"/><Relationship Id="rId10" Type="http://schemas.openxmlformats.org/officeDocument/2006/relationships/hyperlink" Target="https://drive.google.com/file/d/1Avpcvc_rqN6qOTSjbKJZHyFipeknfQ5I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Zdkv39zGJkM?list=TLGGln2zmL8Bv6MwNTEyMjAyMQ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image" Target="../media/image9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" Target="slide25.xml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slide" Target="slide4.xml"/><Relationship Id="rId7" Type="http://schemas.openxmlformats.org/officeDocument/2006/relationships/slide" Target="slide5.xml"/><Relationship Id="rId8" Type="http://schemas.openxmlformats.org/officeDocument/2006/relationships/slide" Target="slide15.xml"/><Relationship Id="rId9" Type="http://schemas.openxmlformats.org/officeDocument/2006/relationships/hyperlink" Target="https://drive.google.com/file/d/1Avpcvc_rqN6qOTSjbKJZHyFipeknfQ5I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youtu.be/Zdkv39zGJkM?list=TLGGln2zmL8Bv6MwNTEyMjAyMQ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1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15.xml"/><Relationship Id="rId6" Type="http://schemas.openxmlformats.org/officeDocument/2006/relationships/slide" Target="slide25.xml"/><Relationship Id="rId7" Type="http://schemas.openxmlformats.org/officeDocument/2006/relationships/hyperlink" Target="https://drive.google.com/file/d/1Avpcvc_rqN6qOTSjbKJZHyFipeknfQ5I/view?usp=drivesdk" TargetMode="External"/><Relationship Id="rId8" Type="http://schemas.openxmlformats.org/officeDocument/2006/relationships/image" Target="../media/image1.jpeg"/><Relationship Id="rId9" Type="http://schemas.openxmlformats.org/officeDocument/2006/relationships/hyperlink" Target="https://classroomscreen.com/app/wv1/0718e87f-b0f9-4181-9962-19e14b37322f" TargetMode="External"/><Relationship Id="rId10" Type="http://schemas.openxmlformats.org/officeDocument/2006/relationships/image" Target="../media/image2.jpeg"/><Relationship Id="rId11" Type="http://schemas.openxmlformats.org/officeDocument/2006/relationships/hyperlink" Target="https://apps.mathlearningcenter.org/number-frames/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wheelofnames.com/ar/" TargetMode="External"/><Relationship Id="rId16" Type="http://schemas.openxmlformats.org/officeDocument/2006/relationships/image" Target="../media/image4.jpeg"/><Relationship Id="rId17" Type="http://schemas.openxmlformats.org/officeDocument/2006/relationships/hyperlink" Target="https://youtu.be/Zdkv39zGJkM?list=TLGGln2zmL8Bv6MwNTEyMjAyMQ" TargetMode="External"/><Relationship Id="rId18" Type="http://schemas.openxmlformats.org/officeDocument/2006/relationships/image" Target="../media/image5.jpeg"/><Relationship Id="rId19" Type="http://schemas.openxmlformats.org/officeDocument/2006/relationships/hyperlink" Target="https://v-clock.com/timer/#countdown=00:01:00&amp;enabled=0&amp;seconds=0&amp;sound=glow&amp;loop=1" TargetMode="External"/><Relationship Id="rId20" Type="http://schemas.openxmlformats.org/officeDocument/2006/relationships/image" Target="../media/image15.png"/><Relationship Id="rId21" Type="http://schemas.openxmlformats.org/officeDocument/2006/relationships/image" Target="../media/image6.jpeg"/><Relationship Id="rId22" Type="http://schemas.openxmlformats.org/officeDocument/2006/relationships/hyperlink" Target="https://ar.oryxlearning.com/grade/6th-grade/maths" TargetMode="External"/><Relationship Id="rId23" Type="http://schemas.openxmlformats.org/officeDocument/2006/relationships/image" Target="../media/image7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slide" Target="slide5.xml"/><Relationship Id="rId5" Type="http://schemas.openxmlformats.org/officeDocument/2006/relationships/slide" Target="slide15.xml"/><Relationship Id="rId6" Type="http://schemas.openxmlformats.org/officeDocument/2006/relationships/slide" Target="slide25.xml"/><Relationship Id="rId7" Type="http://schemas.openxmlformats.org/officeDocument/2006/relationships/hyperlink" Target="https://drive.google.com/file/d/1Avpcvc_rqN6qOTSjbKJZHyFipeknfQ5I/view?usp=drivesdk" TargetMode="External"/><Relationship Id="rId8" Type="http://schemas.openxmlformats.org/officeDocument/2006/relationships/image" Target="../media/image1.jpeg"/><Relationship Id="rId9" Type="http://schemas.openxmlformats.org/officeDocument/2006/relationships/hyperlink" Target="https://classroomscreen.com/app/wv1/0718e87f-b0f9-4181-9962-19e14b37322f" TargetMode="External"/><Relationship Id="rId10" Type="http://schemas.openxmlformats.org/officeDocument/2006/relationships/image" Target="../media/image2.jpeg"/><Relationship Id="rId11" Type="http://schemas.openxmlformats.org/officeDocument/2006/relationships/hyperlink" Target="https://apps.mathlearningcenter.org/number-frames/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wheelofnames.com/ar/" TargetMode="External"/><Relationship Id="rId16" Type="http://schemas.openxmlformats.org/officeDocument/2006/relationships/image" Target="../media/image4.jpeg"/><Relationship Id="rId17" Type="http://schemas.openxmlformats.org/officeDocument/2006/relationships/hyperlink" Target="https://youtu.be/Zdkv39zGJkM?list=TLGGln2zmL8Bv6MwNTEyMjAyMQ" TargetMode="External"/><Relationship Id="rId18" Type="http://schemas.openxmlformats.org/officeDocument/2006/relationships/image" Target="../media/image5.jpeg"/><Relationship Id="rId19" Type="http://schemas.openxmlformats.org/officeDocument/2006/relationships/hyperlink" Target="https://v-clock.com/timer/#countdown=00:01:00&amp;enabled=0&amp;seconds=0&amp;sound=glow&amp;loop=1" TargetMode="External"/><Relationship Id="rId20" Type="http://schemas.openxmlformats.org/officeDocument/2006/relationships/image" Target="../media/image15.png"/><Relationship Id="rId21" Type="http://schemas.openxmlformats.org/officeDocument/2006/relationships/image" Target="../media/image6.jpeg"/><Relationship Id="rId22" Type="http://schemas.openxmlformats.org/officeDocument/2006/relationships/hyperlink" Target="https://ar.oryxlearning.com/grade/6th-grade/maths" TargetMode="External"/><Relationship Id="rId23" Type="http://schemas.openxmlformats.org/officeDocument/2006/relationships/image" Target="../media/image7.jpeg"/><Relationship Id="rId24" Type="http://schemas.openxmlformats.org/officeDocument/2006/relationships/image" Target="../media/image2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8.xml"/><Relationship Id="rId3" Type="http://schemas.openxmlformats.org/officeDocument/2006/relationships/slide" Target="slide12.xml"/><Relationship Id="rId4" Type="http://schemas.openxmlformats.org/officeDocument/2006/relationships/slide" Target="slide4.xml"/><Relationship Id="rId5" Type="http://schemas.openxmlformats.org/officeDocument/2006/relationships/slide" Target="slide15.xml"/><Relationship Id="rId6" Type="http://schemas.openxmlformats.org/officeDocument/2006/relationships/slide" Target="slide25.xml"/><Relationship Id="rId7" Type="http://schemas.openxmlformats.org/officeDocument/2006/relationships/hyperlink" Target="https://drive.google.com/file/d/1Avpcvc_rqN6qOTSjbKJZHyFipeknfQ5I/view?usp=drivesdk" TargetMode="External"/><Relationship Id="rId8" Type="http://schemas.openxmlformats.org/officeDocument/2006/relationships/image" Target="../media/image1.jpeg"/><Relationship Id="rId9" Type="http://schemas.openxmlformats.org/officeDocument/2006/relationships/hyperlink" Target="https://classroomscreen.com/app/wv1/0718e87f-b0f9-4181-9962-19e14b37322f" TargetMode="External"/><Relationship Id="rId10" Type="http://schemas.openxmlformats.org/officeDocument/2006/relationships/image" Target="../media/image2.jpeg"/><Relationship Id="rId11" Type="http://schemas.openxmlformats.org/officeDocument/2006/relationships/hyperlink" Target="https://apps.mathlearningcenter.org/number-frames/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wheelofnames.com/ar/" TargetMode="External"/><Relationship Id="rId16" Type="http://schemas.openxmlformats.org/officeDocument/2006/relationships/image" Target="../media/image4.jpeg"/><Relationship Id="rId17" Type="http://schemas.openxmlformats.org/officeDocument/2006/relationships/hyperlink" Target="https://youtu.be/Zdkv39zGJkM?list=TLGGln2zmL8Bv6MwNTEyMjAyMQ" TargetMode="External"/><Relationship Id="rId18" Type="http://schemas.openxmlformats.org/officeDocument/2006/relationships/image" Target="../media/image5.jpeg"/><Relationship Id="rId19" Type="http://schemas.openxmlformats.org/officeDocument/2006/relationships/hyperlink" Target="https://v-clock.com/timer/#countdown=00:01:00&amp;enabled=0&amp;seconds=0&amp;sound=glow&amp;loop=1" TargetMode="External"/><Relationship Id="rId20" Type="http://schemas.openxmlformats.org/officeDocument/2006/relationships/image" Target="../media/image15.png"/><Relationship Id="rId21" Type="http://schemas.openxmlformats.org/officeDocument/2006/relationships/image" Target="../media/image6.jpeg"/><Relationship Id="rId22" Type="http://schemas.openxmlformats.org/officeDocument/2006/relationships/hyperlink" Target="https://ar.oryxlearning.com/grade/6th-grade/maths" TargetMode="External"/><Relationship Id="rId23" Type="http://schemas.openxmlformats.org/officeDocument/2006/relationships/image" Target="../media/image7.jpeg"/><Relationship Id="rId24" Type="http://schemas.openxmlformats.org/officeDocument/2006/relationships/image" Target="../media/image2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8.xml"/><Relationship Id="rId3" Type="http://schemas.openxmlformats.org/officeDocument/2006/relationships/slide" Target="slide12.xml"/><Relationship Id="rId4" Type="http://schemas.openxmlformats.org/officeDocument/2006/relationships/slide" Target="slide4.xml"/><Relationship Id="rId5" Type="http://schemas.openxmlformats.org/officeDocument/2006/relationships/slide" Target="slide15.xml"/><Relationship Id="rId6" Type="http://schemas.openxmlformats.org/officeDocument/2006/relationships/slide" Target="slide25.xml"/><Relationship Id="rId7" Type="http://schemas.openxmlformats.org/officeDocument/2006/relationships/hyperlink" Target="https://drive.google.com/file/d/1Avpcvc_rqN6qOTSjbKJZHyFipeknfQ5I/view?usp=drivesdk" TargetMode="External"/><Relationship Id="rId8" Type="http://schemas.openxmlformats.org/officeDocument/2006/relationships/image" Target="../media/image1.jpeg"/><Relationship Id="rId9" Type="http://schemas.openxmlformats.org/officeDocument/2006/relationships/hyperlink" Target="https://classroomscreen.com/app/wv1/0718e87f-b0f9-4181-9962-19e14b37322f" TargetMode="External"/><Relationship Id="rId10" Type="http://schemas.openxmlformats.org/officeDocument/2006/relationships/image" Target="../media/image2.jpeg"/><Relationship Id="rId11" Type="http://schemas.openxmlformats.org/officeDocument/2006/relationships/hyperlink" Target="https://apps.mathlearningcenter.org/number-frames/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wheelofnames.com/ar/" TargetMode="External"/><Relationship Id="rId16" Type="http://schemas.openxmlformats.org/officeDocument/2006/relationships/image" Target="../media/image4.jpeg"/><Relationship Id="rId17" Type="http://schemas.openxmlformats.org/officeDocument/2006/relationships/hyperlink" Target="https://youtu.be/Zdkv39zGJkM?list=TLGGln2zmL8Bv6MwNTEyMjAyMQ" TargetMode="External"/><Relationship Id="rId18" Type="http://schemas.openxmlformats.org/officeDocument/2006/relationships/image" Target="../media/image5.jpeg"/><Relationship Id="rId19" Type="http://schemas.openxmlformats.org/officeDocument/2006/relationships/hyperlink" Target="https://v-clock.com/timer/#countdown=00:01:00&amp;enabled=0&amp;seconds=0&amp;sound=glow&amp;loop=1" TargetMode="External"/><Relationship Id="rId20" Type="http://schemas.openxmlformats.org/officeDocument/2006/relationships/image" Target="../media/image15.png"/><Relationship Id="rId21" Type="http://schemas.openxmlformats.org/officeDocument/2006/relationships/image" Target="../media/image6.jpeg"/><Relationship Id="rId22" Type="http://schemas.openxmlformats.org/officeDocument/2006/relationships/hyperlink" Target="https://ar.oryxlearning.com/grade/6th-grade/maths" TargetMode="External"/><Relationship Id="rId23" Type="http://schemas.openxmlformats.org/officeDocument/2006/relationships/image" Target="../media/image7.jpe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3" Type="http://schemas.openxmlformats.org/officeDocument/2006/relationships/slide" Target="slide4.xml"/><Relationship Id="rId4" Type="http://schemas.openxmlformats.org/officeDocument/2006/relationships/slide" Target="slide15.xml"/><Relationship Id="rId5" Type="http://schemas.openxmlformats.org/officeDocument/2006/relationships/slide" Target="slide25.xml"/><Relationship Id="rId6" Type="http://schemas.openxmlformats.org/officeDocument/2006/relationships/slide" Target="slide8.xml"/><Relationship Id="rId7" Type="http://schemas.openxmlformats.org/officeDocument/2006/relationships/slide" Target="slide12.xml"/><Relationship Id="rId8" Type="http://schemas.openxmlformats.org/officeDocument/2006/relationships/image" Target="../media/image25.png"/><Relationship Id="rId9" Type="http://schemas.openxmlformats.org/officeDocument/2006/relationships/hyperlink" Target="https://drive.google.com/file/d/1Avpcvc_rqN6qOTSjbKJZHyFipeknfQ5I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youtu.be/Zdkv39zGJkM?list=TLGGln2zmL8Bv6MwNTEyMjAyMQ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1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image" Target="../media/image2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15.xml"/><Relationship Id="rId6" Type="http://schemas.openxmlformats.org/officeDocument/2006/relationships/slide" Target="slide25.xml"/><Relationship Id="rId7" Type="http://schemas.openxmlformats.org/officeDocument/2006/relationships/slide" Target="slide12.xml"/><Relationship Id="rId8" Type="http://schemas.openxmlformats.org/officeDocument/2006/relationships/hyperlink" Target="https://drive.google.com/file/d/1Avpcvc_rqN6qOTSjbKJZHyFipeknfQ5I/view?usp=drivesdk" TargetMode="External"/><Relationship Id="rId9" Type="http://schemas.openxmlformats.org/officeDocument/2006/relationships/image" Target="../media/image1.jpeg"/><Relationship Id="rId10" Type="http://schemas.openxmlformats.org/officeDocument/2006/relationships/hyperlink" Target="https://classroomscreen.com/app/wv1/0718e87f-b0f9-4181-9962-19e14b37322f" TargetMode="External"/><Relationship Id="rId11" Type="http://schemas.openxmlformats.org/officeDocument/2006/relationships/image" Target="../media/image2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wheelofnames.com/ar/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youtu.be/Zdkv39zGJkM?list=TLGGln2zmL8Bv6MwNTEyMjAyMQ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v-clock.com/timer/#countdown=00:01:00&amp;enabled=0&amp;seconds=0&amp;sound=glow&amp;loop=1" TargetMode="External"/><Relationship Id="rId21" Type="http://schemas.openxmlformats.org/officeDocument/2006/relationships/image" Target="../media/image15.png"/><Relationship Id="rId22" Type="http://schemas.openxmlformats.org/officeDocument/2006/relationships/image" Target="../media/image6.jpeg"/><Relationship Id="rId23" Type="http://schemas.openxmlformats.org/officeDocument/2006/relationships/hyperlink" Target="https://ar.oryxlearning.com/grade/6th-grade/maths" TargetMode="External"/><Relationship Id="rId24" Type="http://schemas.openxmlformats.org/officeDocument/2006/relationships/image" Target="../media/image7.jpeg"/><Relationship Id="rId25" Type="http://schemas.openxmlformats.org/officeDocument/2006/relationships/image" Target="../media/image28.png"/><Relationship Id="rId26" Type="http://schemas.openxmlformats.org/officeDocument/2006/relationships/image" Target="../media/image2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15.xml"/><Relationship Id="rId6" Type="http://schemas.openxmlformats.org/officeDocument/2006/relationships/slide" Target="slide25.xml"/><Relationship Id="rId7" Type="http://schemas.openxmlformats.org/officeDocument/2006/relationships/slide" Target="slide12.xml"/><Relationship Id="rId8" Type="http://schemas.openxmlformats.org/officeDocument/2006/relationships/hyperlink" Target="https://drive.google.com/file/d/1Avpcvc_rqN6qOTSjbKJZHyFipeknfQ5I/view?usp=drivesdk" TargetMode="External"/><Relationship Id="rId9" Type="http://schemas.openxmlformats.org/officeDocument/2006/relationships/image" Target="../media/image1.jpeg"/><Relationship Id="rId10" Type="http://schemas.openxmlformats.org/officeDocument/2006/relationships/hyperlink" Target="https://classroomscreen.com/app/wv1/0718e87f-b0f9-4181-9962-19e14b37322f" TargetMode="External"/><Relationship Id="rId11" Type="http://schemas.openxmlformats.org/officeDocument/2006/relationships/image" Target="../media/image2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wheelofnames.com/ar/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youtu.be/Zdkv39zGJkM?list=TLGGln2zmL8Bv6MwNTEyMjAyMQ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v-clock.com/timer/#countdown=00:01:00&amp;enabled=0&amp;seconds=0&amp;sound=glow&amp;loop=1" TargetMode="External"/><Relationship Id="rId21" Type="http://schemas.openxmlformats.org/officeDocument/2006/relationships/image" Target="../media/image15.png"/><Relationship Id="rId22" Type="http://schemas.openxmlformats.org/officeDocument/2006/relationships/image" Target="../media/image6.jpeg"/><Relationship Id="rId23" Type="http://schemas.openxmlformats.org/officeDocument/2006/relationships/hyperlink" Target="https://ar.oryxlearning.com/grade/6th-grade/maths" TargetMode="External"/><Relationship Id="rId24" Type="http://schemas.openxmlformats.org/officeDocument/2006/relationships/image" Target="../media/image7.jpeg"/><Relationship Id="rId25" Type="http://schemas.openxmlformats.org/officeDocument/2006/relationships/image" Target="../media/image28.png"/><Relationship Id="rId26" Type="http://schemas.openxmlformats.org/officeDocument/2006/relationships/image" Target="../media/image3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تجميع"/>
          <p:cNvGrpSpPr/>
          <p:nvPr/>
        </p:nvGrpSpPr>
        <p:grpSpPr>
          <a:xfrm>
            <a:off x="3161991" y="9938372"/>
            <a:ext cx="2653511" cy="1539319"/>
            <a:chOff x="0" y="0"/>
            <a:chExt cx="2653509" cy="1539317"/>
          </a:xfrm>
        </p:grpSpPr>
        <p:sp>
          <p:nvSpPr>
            <p:cNvPr id="773" name="Google Shape;208;p13"/>
            <p:cNvSpPr/>
            <p:nvPr/>
          </p:nvSpPr>
          <p:spPr>
            <a:xfrm>
              <a:off x="1179407" y="0"/>
              <a:ext cx="1474103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spAutoFit/>
            </a:bodyPr>
            <a:lstStyle>
              <a:lvl1pPr rtl="0">
                <a:lnSpc>
                  <a:spcPct val="115000"/>
                </a:lnSpc>
                <a:spcBef>
                  <a:spcPts val="4200"/>
                </a:spcBef>
                <a:defRPr sz="54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</a:t>
              </a:r>
            </a:p>
          </p:txBody>
        </p:sp>
        <p:grpSp>
          <p:nvGrpSpPr>
            <p:cNvPr id="776" name="تجميع"/>
            <p:cNvGrpSpPr/>
            <p:nvPr/>
          </p:nvGrpSpPr>
          <p:grpSpPr>
            <a:xfrm>
              <a:off x="168847" y="596117"/>
              <a:ext cx="2287491" cy="943201"/>
              <a:chOff x="0" y="0"/>
              <a:chExt cx="2287489" cy="943200"/>
            </a:xfrm>
          </p:grpSpPr>
          <p:sp>
            <p:nvSpPr>
              <p:cNvPr id="774" name="Google Shape;209;p13"/>
              <p:cNvSpPr/>
              <p:nvPr/>
            </p:nvSpPr>
            <p:spPr>
              <a:xfrm>
                <a:off x="912861" y="433651"/>
                <a:ext cx="1374629" cy="185811"/>
              </a:xfrm>
              <a:prstGeom prst="roundRect">
                <a:avLst>
                  <a:gd name="adj" fmla="val 13054"/>
                </a:avLst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775" name="Google Shape;210;p13"/>
              <p:cNvSpPr/>
              <p:nvPr/>
            </p:nvSpPr>
            <p:spPr>
              <a:xfrm flipH="1" rot="10800000">
                <a:off x="0" y="0"/>
                <a:ext cx="944401" cy="943200"/>
              </a:xfrm>
              <a:prstGeom prst="ellipse">
                <a:avLst/>
              </a:prstGeom>
              <a:noFill/>
              <a:ln w="50800" cap="flat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</p:grpSp>
        <p:sp>
          <p:nvSpPr>
            <p:cNvPr id="777" name="Google Shape;208;p13"/>
            <p:cNvSpPr/>
            <p:nvPr/>
          </p:nvSpPr>
          <p:spPr>
            <a:xfrm>
              <a:off x="0" y="322267"/>
              <a:ext cx="115400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spAutoFit/>
            </a:bodyPr>
            <a:lstStyle>
              <a:lvl1pPr rtl="0">
                <a:lnSpc>
                  <a:spcPct val="115000"/>
                </a:lnSpc>
                <a:spcBef>
                  <a:spcPts val="4200"/>
                </a:spcBef>
                <a:defRPr sz="55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١٦٦</a:t>
              </a:r>
            </a:p>
          </p:txBody>
        </p:sp>
      </p:grpSp>
      <p:pic>
        <p:nvPicPr>
          <p:cNvPr id="779" name="IMG_3568.png" descr="IMG_356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4277" y="1775864"/>
            <a:ext cx="8163729" cy="8163730"/>
          </a:xfrm>
          <a:prstGeom prst="rect">
            <a:avLst/>
          </a:prstGeom>
          <a:ln w="12700">
            <a:miter lim="400000"/>
          </a:ln>
        </p:spPr>
      </p:pic>
      <p:sp>
        <p:nvSpPr>
          <p:cNvPr id="780" name="Google Shape;14;p2"/>
          <p:cNvSpPr/>
          <p:nvPr/>
        </p:nvSpPr>
        <p:spPr>
          <a:xfrm>
            <a:off x="12230100" y="2167119"/>
            <a:ext cx="1062921" cy="590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0800"/>
                </a:moveTo>
                <a:lnTo>
                  <a:pt x="15905" y="0"/>
                </a:lnTo>
                <a:lnTo>
                  <a:pt x="15905" y="6750"/>
                </a:lnTo>
                <a:lnTo>
                  <a:pt x="0" y="6750"/>
                </a:lnTo>
                <a:lnTo>
                  <a:pt x="0" y="14850"/>
                </a:lnTo>
                <a:lnTo>
                  <a:pt x="15905" y="14850"/>
                </a:lnTo>
                <a:lnTo>
                  <a:pt x="15905" y="21600"/>
                </a:lnTo>
                <a:close/>
              </a:path>
            </a:pathLst>
          </a:custGeom>
          <a:solidFill>
            <a:srgbClr val="D4AAA4"/>
          </a:solidFill>
          <a:ln w="762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1" name="Google Shape;15;p2"/>
          <p:cNvSpPr/>
          <p:nvPr/>
        </p:nvSpPr>
        <p:spPr>
          <a:xfrm>
            <a:off x="18271794" y="6088752"/>
            <a:ext cx="1234465" cy="637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5695" y="21600"/>
                </a:lnTo>
                <a:lnTo>
                  <a:pt x="5695" y="14850"/>
                </a:lnTo>
                <a:lnTo>
                  <a:pt x="21600" y="14850"/>
                </a:lnTo>
                <a:lnTo>
                  <a:pt x="21600" y="6750"/>
                </a:lnTo>
                <a:lnTo>
                  <a:pt x="5695" y="6750"/>
                </a:lnTo>
                <a:lnTo>
                  <a:pt x="5695" y="0"/>
                </a:lnTo>
                <a:close/>
              </a:path>
            </a:pathLst>
          </a:custGeom>
          <a:solidFill>
            <a:srgbClr val="D4AAA4"/>
          </a:solidFill>
          <a:ln w="762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2" name="٤-٧ كتابة الكسور العشرية في صورة كسور اعتيادية"/>
          <p:cNvSpPr txBox="1"/>
          <p:nvPr/>
        </p:nvSpPr>
        <p:spPr>
          <a:xfrm>
            <a:off x="7255047" y="5857728"/>
            <a:ext cx="11702418" cy="2341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defTabSz="2438400" rtl="0">
              <a:lnSpc>
                <a:spcPct val="150000"/>
              </a:lnSpc>
              <a:defRPr b="1" sz="5100">
                <a:solidFill>
                  <a:srgbClr val="0C1E4F"/>
                </a:solidFill>
                <a:latin typeface="Almarai"/>
                <a:ea typeface="Almarai"/>
                <a:cs typeface="Almarai"/>
                <a:sym typeface="Almarai"/>
              </a:defRPr>
            </a:pPr>
            <a:r>
              <a:rPr>
                <a:solidFill>
                  <a:schemeClr val="accent4">
                    <a:lumOff val="-3491"/>
                  </a:schemeClr>
                </a:solidFill>
              </a:rPr>
              <a:t>٤-٧ </a:t>
            </a:r>
            <a:r>
              <a:rPr>
                <a:solidFill>
                  <a:srgbClr val="B92D5D"/>
                </a:solidFill>
              </a:rPr>
              <a:t>كتابة الكسور العشرية في صورة كسور اعتيادية </a:t>
            </a:r>
            <a:r>
              <a:t> </a:t>
            </a:r>
          </a:p>
        </p:txBody>
      </p:sp>
      <p:pic>
        <p:nvPicPr>
          <p:cNvPr id="783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6669" t="40816" r="27130" b="39142"/>
          <a:stretch>
            <a:fillRect/>
          </a:stretch>
        </p:blipFill>
        <p:spPr>
          <a:xfrm>
            <a:off x="2451824" y="11955541"/>
            <a:ext cx="3735399" cy="912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784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889026" y="3830675"/>
            <a:ext cx="2858718" cy="2577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785" name="IMG_4583.png" descr="IMG_458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309857" y="6407694"/>
            <a:ext cx="2582901" cy="1575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6" name="IMG_4584.png" descr="IMG_458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18193" y="5857728"/>
            <a:ext cx="1961354" cy="1961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787" name="IMG_4586.png" descr="IMG_4586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501446" y="10200787"/>
            <a:ext cx="1924596" cy="19245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93" name="تجميع"/>
          <p:cNvGrpSpPr/>
          <p:nvPr/>
        </p:nvGrpSpPr>
        <p:grpSpPr>
          <a:xfrm>
            <a:off x="12452060" y="357930"/>
            <a:ext cx="9959017" cy="2480913"/>
            <a:chOff x="0" y="0"/>
            <a:chExt cx="9959015" cy="2480912"/>
          </a:xfrm>
        </p:grpSpPr>
        <p:sp>
          <p:nvSpPr>
            <p:cNvPr id="788" name="الفصل"/>
            <p:cNvSpPr txBox="1"/>
            <p:nvPr/>
          </p:nvSpPr>
          <p:spPr>
            <a:xfrm>
              <a:off x="7273326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438400">
                <a:lnSpc>
                  <a:spcPct val="90000"/>
                </a:lnSpc>
                <a:spcBef>
                  <a:spcPts val="2600"/>
                </a:spcBef>
                <a:defRPr sz="4000"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791" name="تجميع"/>
            <p:cNvGrpSpPr/>
            <p:nvPr/>
          </p:nvGrpSpPr>
          <p:grpSpPr>
            <a:xfrm>
              <a:off x="8125651" y="345257"/>
              <a:ext cx="981041" cy="1445150"/>
              <a:chOff x="0" y="0"/>
              <a:chExt cx="981040" cy="1445148"/>
            </a:xfrm>
          </p:grpSpPr>
          <p:sp>
            <p:nvSpPr>
              <p:cNvPr id="789" name="دائرة"/>
              <p:cNvSpPr/>
              <p:nvPr/>
            </p:nvSpPr>
            <p:spPr>
              <a:xfrm>
                <a:off x="101895" y="381426"/>
                <a:ext cx="834696" cy="83469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hueOff val="838676"/>
                      <a:satOff val="-23963"/>
                      <a:lumOff val="46465"/>
                    </a:schemeClr>
                  </a:gs>
                  <a:gs pos="35000">
                    <a:srgbClr val="BFCDEF"/>
                  </a:gs>
                  <a:gs pos="100000">
                    <a:schemeClr val="accent2">
                      <a:hueOff val="881703"/>
                      <a:satOff val="-21740"/>
                      <a:lumOff val="62815"/>
                    </a:schemeClr>
                  </a:gs>
                </a:gsLst>
                <a:lin ang="16200000" scaled="0"/>
              </a:gra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l">
                  <a:defRPr sz="28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790" name="٤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>
                  <a:lnSpc>
                    <a:spcPct val="90000"/>
                  </a:lnSpc>
                  <a:spcBef>
                    <a:spcPts val="2600"/>
                  </a:spcBef>
                  <a:defRPr sz="9800">
                    <a:solidFill>
                      <a:schemeClr val="accent1">
                        <a:lumOff val="-4156"/>
                      </a:schemeClr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</p:grpSp>
        <p:sp>
          <p:nvSpPr>
            <p:cNvPr id="792" name="الكسور الاعتيادية والكسور العشرية"/>
            <p:cNvSpPr txBox="1"/>
            <p:nvPr/>
          </p:nvSpPr>
          <p:spPr>
            <a:xfrm>
              <a:off x="0" y="610116"/>
              <a:ext cx="8326946" cy="187079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defTabSz="2438400">
                <a:lnSpc>
                  <a:spcPct val="90000"/>
                </a:lnSpc>
                <a:spcBef>
                  <a:spcPts val="2600"/>
                </a:spcBef>
                <a:defRPr sz="4000"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الكسور الاعتيادية والكسور العشرية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115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116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pic>
        <p:nvPicPr>
          <p:cNvPr id="1118" name="IMG_4607.png" descr="IMG_4607.png"/>
          <p:cNvPicPr>
            <a:picLocks noChangeAspect="1"/>
          </p:cNvPicPr>
          <p:nvPr/>
        </p:nvPicPr>
        <p:blipFill>
          <a:blip r:embed="rId2">
            <a:extLst/>
          </a:blip>
          <a:srcRect l="64962" t="73329" r="5686" b="16879"/>
          <a:stretch>
            <a:fillRect/>
          </a:stretch>
        </p:blipFill>
        <p:spPr>
          <a:xfrm>
            <a:off x="3534647" y="86742"/>
            <a:ext cx="5464426" cy="12274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21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119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120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22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123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124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125" name="Google Shape;108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862851" y="21966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sp>
        <p:nvSpPr>
          <p:cNvPr id="1126" name="Google Shape;111;p5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508337" y="3897002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129" name="تجميع"/>
          <p:cNvGrpSpPr/>
          <p:nvPr/>
        </p:nvGrpSpPr>
        <p:grpSpPr>
          <a:xfrm>
            <a:off x="1640752" y="2734049"/>
            <a:ext cx="1929996" cy="788843"/>
            <a:chOff x="-120499" y="0"/>
            <a:chExt cx="1929995" cy="788841"/>
          </a:xfrm>
        </p:grpSpPr>
        <p:sp>
          <p:nvSpPr>
            <p:cNvPr id="1127" name="Google Shape;373;p28"/>
            <p:cNvSpPr/>
            <p:nvPr/>
          </p:nvSpPr>
          <p:spPr>
            <a:xfrm>
              <a:off x="0" y="0"/>
              <a:ext cx="1809496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28" name="Google Shape;374;p28"/>
            <p:cNvSpPr txBox="1"/>
            <p:nvPr/>
          </p:nvSpPr>
          <p:spPr>
            <a:xfrm>
              <a:off x="-120500" y="137920"/>
              <a:ext cx="1929996" cy="589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المحور الأول</a:t>
              </a:r>
            </a:p>
          </p:txBody>
        </p:sp>
      </p:grpSp>
      <p:grpSp>
        <p:nvGrpSpPr>
          <p:cNvPr id="1146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133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130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31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32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145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134" name="IMG_4594.jpeg" descr="IMG_4594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35" name="IMG_4016.jpeg" descr="IMG_4016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36" name="صورة 20" descr="صورة 20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137" name="IMG_4017.jpeg" descr="IMG_4017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38" name="IMG_4020.jpeg" descr="IMG_4020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39" name="IMG_4022.jpeg" descr="IMG_4022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40" name="IMG_4023.png" descr="IMG_4023.pn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41" name="IMG_4024.jpeg" descr="IMG_4024.jpeg"/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144" name="تجميع">
                <a:hlinkClick r:id="rId24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142" name="IMG_4015.jpeg" descr="IMG_4015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143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147" name="IMG_5106.png" descr="IMG_5106.png"/>
          <p:cNvPicPr>
            <a:picLocks noChangeAspect="1"/>
          </p:cNvPicPr>
          <p:nvPr/>
        </p:nvPicPr>
        <p:blipFill>
          <a:blip r:embed="rId26">
            <a:extLst/>
          </a:blip>
          <a:srcRect l="18525" t="85451" r="5620" b="0"/>
          <a:stretch>
            <a:fillRect/>
          </a:stretch>
        </p:blipFill>
        <p:spPr>
          <a:xfrm>
            <a:off x="6515769" y="1638058"/>
            <a:ext cx="16467124" cy="26310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9" name="IMG_4607.png" descr="IMG_4607.png"/>
          <p:cNvPicPr>
            <a:picLocks noChangeAspect="1"/>
          </p:cNvPicPr>
          <p:nvPr/>
        </p:nvPicPr>
        <p:blipFill>
          <a:blip r:embed="rId2">
            <a:extLst/>
          </a:blip>
          <a:srcRect l="64962" t="73329" r="5686" b="16879"/>
          <a:stretch>
            <a:fillRect/>
          </a:stretch>
        </p:blipFill>
        <p:spPr>
          <a:xfrm>
            <a:off x="3408733" y="86742"/>
            <a:ext cx="5464426" cy="1227448"/>
          </a:xfrm>
          <a:prstGeom prst="rect">
            <a:avLst/>
          </a:prstGeom>
          <a:ln w="12700">
            <a:miter lim="400000"/>
          </a:ln>
        </p:spPr>
      </p:pic>
      <p:sp>
        <p:nvSpPr>
          <p:cNvPr id="1150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151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152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153" name="Google Shape;108;p5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862851" y="21966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sp>
        <p:nvSpPr>
          <p:cNvPr id="1154" name="Google Shape;111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508337" y="3897002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157" name="تجميع"/>
          <p:cNvGrpSpPr/>
          <p:nvPr/>
        </p:nvGrpSpPr>
        <p:grpSpPr>
          <a:xfrm>
            <a:off x="1640752" y="2734049"/>
            <a:ext cx="1929996" cy="788843"/>
            <a:chOff x="-120499" y="0"/>
            <a:chExt cx="1929995" cy="788841"/>
          </a:xfrm>
        </p:grpSpPr>
        <p:sp>
          <p:nvSpPr>
            <p:cNvPr id="1155" name="Google Shape;373;p28"/>
            <p:cNvSpPr/>
            <p:nvPr/>
          </p:nvSpPr>
          <p:spPr>
            <a:xfrm>
              <a:off x="0" y="0"/>
              <a:ext cx="1809496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56" name="Google Shape;374;p28"/>
            <p:cNvSpPr txBox="1"/>
            <p:nvPr/>
          </p:nvSpPr>
          <p:spPr>
            <a:xfrm>
              <a:off x="-120500" y="137920"/>
              <a:ext cx="1929996" cy="589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المحور الأول</a:t>
              </a:r>
            </a:p>
          </p:txBody>
        </p:sp>
      </p:grpSp>
      <p:sp>
        <p:nvSpPr>
          <p:cNvPr id="1158" name="خط"/>
          <p:cNvSpPr/>
          <p:nvPr/>
        </p:nvSpPr>
        <p:spPr>
          <a:xfrm flipH="1" flipV="1">
            <a:off x="4743040" y="9089343"/>
            <a:ext cx="18587521" cy="1"/>
          </a:xfrm>
          <a:prstGeom prst="line">
            <a:avLst/>
          </a:prstGeom>
          <a:ln w="76200" cap="rnd">
            <a:solidFill>
              <a:srgbClr val="B92D5D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grpSp>
        <p:nvGrpSpPr>
          <p:cNvPr id="1175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162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159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60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61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174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163" name="IMG_4594.jpeg" descr="IMG_4594.jpeg">
                <a:hlinkClick r:id="rId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64" name="IMG_4016.jpeg" descr="IMG_4016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65" name="صورة 20" descr="صورة 20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166" name="IMG_4017.jpeg" descr="IMG_4017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67" name="IMG_4020.jpeg" descr="IMG_4020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68" name="IMG_4022.jpeg" descr="IMG_4022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69" name="IMG_4023.png" descr="IMG_4023.pn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70" name="IMG_4024.jpeg" descr="IMG_4024.jpeg"/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173" name="تجميع">
                <a:hlinkClick r:id="rId23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171" name="IMG_4015.jpeg" descr="IMG_4015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172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176" name="IMG_5106.png" descr="IMG_5106.png"/>
          <p:cNvPicPr>
            <a:picLocks noChangeAspect="1"/>
          </p:cNvPicPr>
          <p:nvPr/>
        </p:nvPicPr>
        <p:blipFill>
          <a:blip r:embed="rId25">
            <a:extLst/>
          </a:blip>
          <a:srcRect l="83654" t="92427" r="5620" b="0"/>
          <a:stretch>
            <a:fillRect/>
          </a:stretch>
        </p:blipFill>
        <p:spPr>
          <a:xfrm>
            <a:off x="18308006" y="2048552"/>
            <a:ext cx="2748706" cy="16165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88" name="تجميع"/>
          <p:cNvGrpSpPr/>
          <p:nvPr/>
        </p:nvGrpSpPr>
        <p:grpSpPr>
          <a:xfrm>
            <a:off x="12192000" y="1622022"/>
            <a:ext cx="6431788" cy="2251956"/>
            <a:chOff x="0" y="0"/>
            <a:chExt cx="6431787" cy="2251955"/>
          </a:xfrm>
        </p:grpSpPr>
        <p:grpSp>
          <p:nvGrpSpPr>
            <p:cNvPr id="1181" name="تجميع"/>
            <p:cNvGrpSpPr/>
            <p:nvPr/>
          </p:nvGrpSpPr>
          <p:grpSpPr>
            <a:xfrm>
              <a:off x="3980056" y="213728"/>
              <a:ext cx="2451732" cy="2038228"/>
              <a:chOff x="0" y="0"/>
              <a:chExt cx="2451730" cy="2038227"/>
            </a:xfrm>
          </p:grpSpPr>
          <p:sp>
            <p:nvSpPr>
              <p:cNvPr id="1177" name="Google Shape;532;p34"/>
              <p:cNvSpPr txBox="1"/>
              <p:nvPr/>
            </p:nvSpPr>
            <p:spPr>
              <a:xfrm>
                <a:off x="0" y="842582"/>
                <a:ext cx="1533038" cy="119564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706879" rtl="0">
                  <a:defRPr sz="462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١٠</a:t>
                </a:r>
              </a:p>
            </p:txBody>
          </p:sp>
          <p:sp>
            <p:nvSpPr>
              <p:cNvPr id="1178" name="خط"/>
              <p:cNvSpPr/>
              <p:nvPr/>
            </p:nvSpPr>
            <p:spPr>
              <a:xfrm>
                <a:off x="193887" y="1032483"/>
                <a:ext cx="1198276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79" name="Google Shape;532;p34"/>
              <p:cNvSpPr txBox="1"/>
              <p:nvPr/>
            </p:nvSpPr>
            <p:spPr>
              <a:xfrm>
                <a:off x="140585" y="0"/>
                <a:ext cx="1325361" cy="127131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495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٨</a:t>
                </a:r>
              </a:p>
            </p:txBody>
          </p:sp>
          <p:sp>
            <p:nvSpPr>
              <p:cNvPr id="1180" name="Google Shape;532;p34"/>
              <p:cNvSpPr txBox="1"/>
              <p:nvPr/>
            </p:nvSpPr>
            <p:spPr>
              <a:xfrm>
                <a:off x="1126371" y="396828"/>
                <a:ext cx="1325360" cy="127131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877567" rtl="0">
                  <a:defRPr sz="5082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</p:grpSp>
        <p:pic>
          <p:nvPicPr>
            <p:cNvPr id="1182" name="IMG_5116.png" descr="IMG_5116.png"/>
            <p:cNvPicPr>
              <a:picLocks noChangeAspect="1"/>
            </p:cNvPicPr>
            <p:nvPr/>
          </p:nvPicPr>
          <p:blipFill>
            <a:blip r:embed="rId26">
              <a:extLst/>
            </a:blip>
            <a:srcRect l="82917" t="10213" r="4780" b="73339"/>
            <a:stretch>
              <a:fillRect/>
            </a:stretch>
          </p:blipFill>
          <p:spPr>
            <a:xfrm>
              <a:off x="1667585" y="0"/>
              <a:ext cx="2556664" cy="22157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187" name="تجميع"/>
            <p:cNvGrpSpPr/>
            <p:nvPr/>
          </p:nvGrpSpPr>
          <p:grpSpPr>
            <a:xfrm>
              <a:off x="-1" y="86839"/>
              <a:ext cx="2451732" cy="2038228"/>
              <a:chOff x="0" y="0"/>
              <a:chExt cx="2451730" cy="2038227"/>
            </a:xfrm>
          </p:grpSpPr>
          <p:sp>
            <p:nvSpPr>
              <p:cNvPr id="1183" name="Google Shape;532;p34"/>
              <p:cNvSpPr txBox="1"/>
              <p:nvPr/>
            </p:nvSpPr>
            <p:spPr>
              <a:xfrm>
                <a:off x="0" y="842582"/>
                <a:ext cx="1533038" cy="119564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706879" rtl="0">
                  <a:defRPr sz="462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٥</a:t>
                </a:r>
              </a:p>
            </p:txBody>
          </p:sp>
          <p:sp>
            <p:nvSpPr>
              <p:cNvPr id="1184" name="خط"/>
              <p:cNvSpPr/>
              <p:nvPr/>
            </p:nvSpPr>
            <p:spPr>
              <a:xfrm>
                <a:off x="193887" y="1032483"/>
                <a:ext cx="1198276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85" name="Google Shape;532;p34"/>
              <p:cNvSpPr txBox="1"/>
              <p:nvPr/>
            </p:nvSpPr>
            <p:spPr>
              <a:xfrm>
                <a:off x="140585" y="0"/>
                <a:ext cx="1325361" cy="127131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495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٤</a:t>
                </a:r>
              </a:p>
            </p:txBody>
          </p:sp>
          <p:sp>
            <p:nvSpPr>
              <p:cNvPr id="1186" name="Google Shape;532;p34"/>
              <p:cNvSpPr txBox="1"/>
              <p:nvPr/>
            </p:nvSpPr>
            <p:spPr>
              <a:xfrm>
                <a:off x="1126371" y="396828"/>
                <a:ext cx="1325360" cy="127131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877567" rtl="0">
                  <a:defRPr sz="5082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</p:grpSp>
      </p:grpSp>
      <p:pic>
        <p:nvPicPr>
          <p:cNvPr id="1189" name="IMG_5106.png" descr="IMG_5106.png"/>
          <p:cNvPicPr>
            <a:picLocks noChangeAspect="1"/>
          </p:cNvPicPr>
          <p:nvPr/>
        </p:nvPicPr>
        <p:blipFill>
          <a:blip r:embed="rId25">
            <a:extLst/>
          </a:blip>
          <a:srcRect l="57807" t="91821" r="29684" b="0"/>
          <a:stretch>
            <a:fillRect/>
          </a:stretch>
        </p:blipFill>
        <p:spPr>
          <a:xfrm>
            <a:off x="18376103" y="5984875"/>
            <a:ext cx="3205585" cy="17460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01" name="تجميع"/>
          <p:cNvGrpSpPr/>
          <p:nvPr/>
        </p:nvGrpSpPr>
        <p:grpSpPr>
          <a:xfrm>
            <a:off x="11831481" y="5775433"/>
            <a:ext cx="6431788" cy="2165135"/>
            <a:chOff x="0" y="0"/>
            <a:chExt cx="6431787" cy="2165133"/>
          </a:xfrm>
        </p:grpSpPr>
        <p:grpSp>
          <p:nvGrpSpPr>
            <p:cNvPr id="1194" name="تجميع"/>
            <p:cNvGrpSpPr/>
            <p:nvPr/>
          </p:nvGrpSpPr>
          <p:grpSpPr>
            <a:xfrm>
              <a:off x="3980056" y="126889"/>
              <a:ext cx="2451732" cy="2038228"/>
              <a:chOff x="0" y="0"/>
              <a:chExt cx="2451730" cy="2038227"/>
            </a:xfrm>
          </p:grpSpPr>
          <p:sp>
            <p:nvSpPr>
              <p:cNvPr id="1190" name="Google Shape;532;p34"/>
              <p:cNvSpPr txBox="1"/>
              <p:nvPr/>
            </p:nvSpPr>
            <p:spPr>
              <a:xfrm>
                <a:off x="0" y="842582"/>
                <a:ext cx="1533038" cy="119564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706879" rtl="0">
                  <a:defRPr sz="462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١٠٠</a:t>
                </a:r>
              </a:p>
            </p:txBody>
          </p:sp>
          <p:sp>
            <p:nvSpPr>
              <p:cNvPr id="1191" name="خط"/>
              <p:cNvSpPr/>
              <p:nvPr/>
            </p:nvSpPr>
            <p:spPr>
              <a:xfrm>
                <a:off x="193887" y="1032483"/>
                <a:ext cx="1198276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92" name="Google Shape;532;p34"/>
              <p:cNvSpPr txBox="1"/>
              <p:nvPr/>
            </p:nvSpPr>
            <p:spPr>
              <a:xfrm>
                <a:off x="140585" y="0"/>
                <a:ext cx="1325361" cy="127131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495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٢٨</a:t>
                </a:r>
              </a:p>
            </p:txBody>
          </p:sp>
          <p:sp>
            <p:nvSpPr>
              <p:cNvPr id="1193" name="Google Shape;532;p34"/>
              <p:cNvSpPr txBox="1"/>
              <p:nvPr/>
            </p:nvSpPr>
            <p:spPr>
              <a:xfrm>
                <a:off x="1126371" y="396828"/>
                <a:ext cx="1325360" cy="127131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877567" rtl="0">
                  <a:defRPr sz="5082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</p:grpSp>
        <p:pic>
          <p:nvPicPr>
            <p:cNvPr id="1195" name="IMG_5116.png" descr="IMG_5116.png"/>
            <p:cNvPicPr>
              <a:picLocks noChangeAspect="1"/>
            </p:cNvPicPr>
            <p:nvPr/>
          </p:nvPicPr>
          <p:blipFill>
            <a:blip r:embed="rId26">
              <a:extLst/>
            </a:blip>
            <a:srcRect l="80604" t="71606" r="6747" b="13642"/>
            <a:stretch>
              <a:fillRect/>
            </a:stretch>
          </p:blipFill>
          <p:spPr>
            <a:xfrm>
              <a:off x="1572173" y="33501"/>
              <a:ext cx="2819617" cy="21316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200" name="تجميع"/>
            <p:cNvGrpSpPr/>
            <p:nvPr/>
          </p:nvGrpSpPr>
          <p:grpSpPr>
            <a:xfrm>
              <a:off x="-1" y="0"/>
              <a:ext cx="2451732" cy="2038228"/>
              <a:chOff x="0" y="0"/>
              <a:chExt cx="2451730" cy="2038227"/>
            </a:xfrm>
          </p:grpSpPr>
          <p:sp>
            <p:nvSpPr>
              <p:cNvPr id="1196" name="Google Shape;532;p34"/>
              <p:cNvSpPr txBox="1"/>
              <p:nvPr/>
            </p:nvSpPr>
            <p:spPr>
              <a:xfrm>
                <a:off x="0" y="842582"/>
                <a:ext cx="1533038" cy="119564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706879" rtl="0">
                  <a:defRPr sz="462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٢٥</a:t>
                </a:r>
              </a:p>
            </p:txBody>
          </p:sp>
          <p:sp>
            <p:nvSpPr>
              <p:cNvPr id="1197" name="خط"/>
              <p:cNvSpPr/>
              <p:nvPr/>
            </p:nvSpPr>
            <p:spPr>
              <a:xfrm>
                <a:off x="193887" y="1032483"/>
                <a:ext cx="1198276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98" name="Google Shape;532;p34"/>
              <p:cNvSpPr txBox="1"/>
              <p:nvPr/>
            </p:nvSpPr>
            <p:spPr>
              <a:xfrm>
                <a:off x="140585" y="0"/>
                <a:ext cx="1325361" cy="127131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495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٧</a:t>
                </a:r>
              </a:p>
            </p:txBody>
          </p:sp>
          <p:sp>
            <p:nvSpPr>
              <p:cNvPr id="1199" name="Google Shape;532;p34"/>
              <p:cNvSpPr txBox="1"/>
              <p:nvPr/>
            </p:nvSpPr>
            <p:spPr>
              <a:xfrm>
                <a:off x="1126371" y="396828"/>
                <a:ext cx="1325360" cy="127131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877567" rtl="0">
                  <a:defRPr sz="5082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</p:grpSp>
      </p:grpSp>
      <p:pic>
        <p:nvPicPr>
          <p:cNvPr id="1202" name="IMG_5106.png" descr="IMG_5106.png"/>
          <p:cNvPicPr>
            <a:picLocks noChangeAspect="1"/>
          </p:cNvPicPr>
          <p:nvPr/>
        </p:nvPicPr>
        <p:blipFill>
          <a:blip r:embed="rId25">
            <a:extLst/>
          </a:blip>
          <a:srcRect l="30541" t="91821" r="54077" b="0"/>
          <a:stretch>
            <a:fillRect/>
          </a:stretch>
        </p:blipFill>
        <p:spPr>
          <a:xfrm>
            <a:off x="17838966" y="9579409"/>
            <a:ext cx="3941787" cy="1746095"/>
          </a:xfrm>
          <a:prstGeom prst="rect">
            <a:avLst/>
          </a:prstGeom>
          <a:ln w="12700">
            <a:miter lim="400000"/>
          </a:ln>
        </p:spPr>
      </p:pic>
      <p:sp>
        <p:nvSpPr>
          <p:cNvPr id="1203" name="خط"/>
          <p:cNvSpPr/>
          <p:nvPr/>
        </p:nvSpPr>
        <p:spPr>
          <a:xfrm flipH="1" flipV="1">
            <a:off x="4743040" y="4842500"/>
            <a:ext cx="18587521" cy="1"/>
          </a:xfrm>
          <a:prstGeom prst="line">
            <a:avLst/>
          </a:prstGeom>
          <a:ln w="76200" cap="rnd">
            <a:solidFill>
              <a:srgbClr val="B92D5D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grpSp>
        <p:nvGrpSpPr>
          <p:cNvPr id="1215" name="تجميع"/>
          <p:cNvGrpSpPr/>
          <p:nvPr/>
        </p:nvGrpSpPr>
        <p:grpSpPr>
          <a:xfrm>
            <a:off x="11407179" y="9369968"/>
            <a:ext cx="6431788" cy="2165135"/>
            <a:chOff x="0" y="0"/>
            <a:chExt cx="6431787" cy="2165133"/>
          </a:xfrm>
        </p:grpSpPr>
        <p:grpSp>
          <p:nvGrpSpPr>
            <p:cNvPr id="1208" name="تجميع"/>
            <p:cNvGrpSpPr/>
            <p:nvPr/>
          </p:nvGrpSpPr>
          <p:grpSpPr>
            <a:xfrm>
              <a:off x="3980056" y="126889"/>
              <a:ext cx="2451732" cy="2038228"/>
              <a:chOff x="0" y="0"/>
              <a:chExt cx="2451730" cy="2038227"/>
            </a:xfrm>
          </p:grpSpPr>
          <p:sp>
            <p:nvSpPr>
              <p:cNvPr id="1204" name="Google Shape;532;p34"/>
              <p:cNvSpPr txBox="1"/>
              <p:nvPr/>
            </p:nvSpPr>
            <p:spPr>
              <a:xfrm>
                <a:off x="0" y="842582"/>
                <a:ext cx="1533038" cy="119564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389888" rtl="0">
                  <a:defRPr sz="3762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١٠٠٠</a:t>
                </a:r>
              </a:p>
            </p:txBody>
          </p:sp>
          <p:sp>
            <p:nvSpPr>
              <p:cNvPr id="1205" name="خط"/>
              <p:cNvSpPr/>
              <p:nvPr/>
            </p:nvSpPr>
            <p:spPr>
              <a:xfrm>
                <a:off x="193887" y="1032483"/>
                <a:ext cx="1198276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06" name="Google Shape;532;p34"/>
              <p:cNvSpPr txBox="1"/>
              <p:nvPr/>
            </p:nvSpPr>
            <p:spPr>
              <a:xfrm>
                <a:off x="140585" y="0"/>
                <a:ext cx="1325361" cy="127131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487424" rtl="0">
                  <a:defRPr sz="402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١٢٥</a:t>
                </a:r>
              </a:p>
            </p:txBody>
          </p:sp>
          <p:sp>
            <p:nvSpPr>
              <p:cNvPr id="1207" name="Google Shape;532;p34"/>
              <p:cNvSpPr txBox="1"/>
              <p:nvPr/>
            </p:nvSpPr>
            <p:spPr>
              <a:xfrm>
                <a:off x="1126371" y="396828"/>
                <a:ext cx="1325360" cy="127131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877567" rtl="0">
                  <a:defRPr sz="5082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</p:grpSp>
        <p:pic>
          <p:nvPicPr>
            <p:cNvPr id="1209" name="IMG_5118.png" descr="IMG_5118.png"/>
            <p:cNvPicPr>
              <a:picLocks noChangeAspect="1"/>
            </p:cNvPicPr>
            <p:nvPr/>
          </p:nvPicPr>
          <p:blipFill>
            <a:blip r:embed="rId27">
              <a:extLst/>
            </a:blip>
            <a:srcRect l="1648" t="0" r="1648" b="0"/>
            <a:stretch>
              <a:fillRect/>
            </a:stretch>
          </p:blipFill>
          <p:spPr>
            <a:xfrm>
              <a:off x="1572173" y="33501"/>
              <a:ext cx="2819617" cy="21316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214" name="تجميع"/>
            <p:cNvGrpSpPr/>
            <p:nvPr/>
          </p:nvGrpSpPr>
          <p:grpSpPr>
            <a:xfrm>
              <a:off x="-1" y="0"/>
              <a:ext cx="2451732" cy="2038228"/>
              <a:chOff x="0" y="0"/>
              <a:chExt cx="2451730" cy="2038227"/>
            </a:xfrm>
          </p:grpSpPr>
          <p:sp>
            <p:nvSpPr>
              <p:cNvPr id="1210" name="Google Shape;532;p34"/>
              <p:cNvSpPr txBox="1"/>
              <p:nvPr/>
            </p:nvSpPr>
            <p:spPr>
              <a:xfrm>
                <a:off x="0" y="842582"/>
                <a:ext cx="1533038" cy="119564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706879" rtl="0">
                  <a:defRPr sz="462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٨</a:t>
                </a:r>
              </a:p>
            </p:txBody>
          </p:sp>
          <p:sp>
            <p:nvSpPr>
              <p:cNvPr id="1211" name="خط"/>
              <p:cNvSpPr/>
              <p:nvPr/>
            </p:nvSpPr>
            <p:spPr>
              <a:xfrm>
                <a:off x="193887" y="1032483"/>
                <a:ext cx="1198276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12" name="Google Shape;532;p34"/>
              <p:cNvSpPr txBox="1"/>
              <p:nvPr/>
            </p:nvSpPr>
            <p:spPr>
              <a:xfrm>
                <a:off x="140585" y="0"/>
                <a:ext cx="1325361" cy="127131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495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</a:t>
                </a:r>
              </a:p>
            </p:txBody>
          </p:sp>
          <p:sp>
            <p:nvSpPr>
              <p:cNvPr id="1213" name="Google Shape;532;p34"/>
              <p:cNvSpPr txBox="1"/>
              <p:nvPr/>
            </p:nvSpPr>
            <p:spPr>
              <a:xfrm>
                <a:off x="1126371" y="396828"/>
                <a:ext cx="1325360" cy="127131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877567" rtl="0">
                  <a:defRPr sz="5082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</p:grpSp>
      </p:grpSp>
      <p:sp>
        <p:nvSpPr>
          <p:cNvPr id="1216" name="Google Shape;532;p34"/>
          <p:cNvSpPr txBox="1"/>
          <p:nvPr/>
        </p:nvSpPr>
        <p:spPr>
          <a:xfrm>
            <a:off x="4400504" y="2000621"/>
            <a:ext cx="6619704" cy="17123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194559" rtl="0">
              <a:defRPr b="1" sz="5940">
                <a:solidFill>
                  <a:srgbClr val="0061FE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بقسمة البسط والمقام على ٢</a:t>
            </a:r>
          </a:p>
        </p:txBody>
      </p:sp>
      <p:sp>
        <p:nvSpPr>
          <p:cNvPr id="1217" name="Google Shape;532;p34"/>
          <p:cNvSpPr txBox="1"/>
          <p:nvPr/>
        </p:nvSpPr>
        <p:spPr>
          <a:xfrm>
            <a:off x="4287624" y="6078794"/>
            <a:ext cx="6511507" cy="14996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097023" rtl="0">
              <a:defRPr b="1" sz="5676">
                <a:solidFill>
                  <a:srgbClr val="0061FE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بقسمة البسط والمقام على  ٤</a:t>
            </a:r>
          </a:p>
        </p:txBody>
      </p:sp>
      <p:sp>
        <p:nvSpPr>
          <p:cNvPr id="1218" name="Google Shape;532;p34"/>
          <p:cNvSpPr txBox="1"/>
          <p:nvPr/>
        </p:nvSpPr>
        <p:spPr>
          <a:xfrm>
            <a:off x="3856561" y="9579409"/>
            <a:ext cx="7220792" cy="17462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170176" rtl="0">
              <a:defRPr b="1" sz="5874">
                <a:solidFill>
                  <a:srgbClr val="0061FE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بقسمة البسط والمقام على ١٢٥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0" name="IMG_4589.png" descr="IMG_4589.png"/>
          <p:cNvPicPr>
            <a:picLocks noChangeAspect="1"/>
          </p:cNvPicPr>
          <p:nvPr/>
        </p:nvPicPr>
        <p:blipFill>
          <a:blip r:embed="rId2">
            <a:extLst/>
          </a:blip>
          <a:srcRect l="23712" t="23008" r="25591" b="8686"/>
          <a:stretch>
            <a:fillRect/>
          </a:stretch>
        </p:blipFill>
        <p:spPr>
          <a:xfrm flipH="1">
            <a:off x="21840775" y="1290543"/>
            <a:ext cx="1542081" cy="2077699"/>
          </a:xfrm>
          <a:prstGeom prst="rect">
            <a:avLst/>
          </a:prstGeom>
          <a:ln w="12700">
            <a:miter lim="400000"/>
          </a:ln>
        </p:spPr>
      </p:pic>
      <p:sp>
        <p:nvSpPr>
          <p:cNvPr id="1221" name="Google Shape;109;p5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224" name="Google Shape;375;p28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3444612" y="12237232"/>
            <a:ext cx="3142980" cy="924175"/>
            <a:chOff x="0" y="0"/>
            <a:chExt cx="3142979" cy="924173"/>
          </a:xfrm>
        </p:grpSpPr>
        <p:sp>
          <p:nvSpPr>
            <p:cNvPr id="1222" name="مستطيل مستدير الزوايا"/>
            <p:cNvSpPr/>
            <p:nvPr/>
          </p:nvSpPr>
          <p:spPr>
            <a:xfrm>
              <a:off x="64161" y="60864"/>
              <a:ext cx="3014657" cy="86331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223" name="تحقق من فهمك"/>
            <p:cNvSpPr txBox="1"/>
            <p:nvPr/>
          </p:nvSpPr>
          <p:spPr>
            <a:xfrm>
              <a:off x="0" y="0"/>
              <a:ext cx="3142980" cy="92417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2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تحقق من فهمك</a:t>
              </a:r>
            </a:p>
          </p:txBody>
        </p:sp>
      </p:grpSp>
      <p:sp>
        <p:nvSpPr>
          <p:cNvPr id="1225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226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227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228" name="Google Shape;108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862851" y="21966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grpSp>
        <p:nvGrpSpPr>
          <p:cNvPr id="1231" name="تجميع"/>
          <p:cNvGrpSpPr/>
          <p:nvPr/>
        </p:nvGrpSpPr>
        <p:grpSpPr>
          <a:xfrm>
            <a:off x="1545351" y="3684628"/>
            <a:ext cx="1929997" cy="788842"/>
            <a:chOff x="-120499" y="0"/>
            <a:chExt cx="1929995" cy="788841"/>
          </a:xfrm>
        </p:grpSpPr>
        <p:sp>
          <p:nvSpPr>
            <p:cNvPr id="1229" name="Google Shape;373;p28"/>
            <p:cNvSpPr/>
            <p:nvPr/>
          </p:nvSpPr>
          <p:spPr>
            <a:xfrm>
              <a:off x="0" y="0"/>
              <a:ext cx="1809496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30" name="Google Shape;374;p28"/>
            <p:cNvSpPr txBox="1"/>
            <p:nvPr/>
          </p:nvSpPr>
          <p:spPr>
            <a:xfrm>
              <a:off x="-120500" y="137920"/>
              <a:ext cx="1929996" cy="589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المحور الثاني</a:t>
              </a:r>
            </a:p>
          </p:txBody>
        </p:sp>
      </p:grpSp>
      <p:grpSp>
        <p:nvGrpSpPr>
          <p:cNvPr id="1248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235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232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33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34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247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236" name="IMG_4594.jpeg" descr="IMG_4594.jpeg">
                <a:hlinkClick r:id="rId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37" name="IMG_4016.jpeg" descr="IMG_4016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38" name="صورة 20" descr="صورة 20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239" name="IMG_4017.jpeg" descr="IMG_4017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40" name="IMG_4020.jpeg" descr="IMG_4020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41" name="IMG_4022.jpeg" descr="IMG_4022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42" name="IMG_4023.png" descr="IMG_4023.pn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43" name="IMG_4024.jpeg" descr="IMG_4024.jpeg"/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246" name="تجميع">
                <a:hlinkClick r:id="rId23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244" name="IMG_4015.jpeg" descr="IMG_4015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245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grpSp>
        <p:nvGrpSpPr>
          <p:cNvPr id="1251" name="IMG_5108.png"/>
          <p:cNvGrpSpPr/>
          <p:nvPr/>
        </p:nvGrpSpPr>
        <p:grpSpPr>
          <a:xfrm>
            <a:off x="4067758" y="2469919"/>
            <a:ext cx="11714958" cy="1623219"/>
            <a:chOff x="0" y="0"/>
            <a:chExt cx="11714956" cy="1623218"/>
          </a:xfrm>
        </p:grpSpPr>
        <p:pic>
          <p:nvPicPr>
            <p:cNvPr id="1250" name="IMG_5108.png" descr="IMG_5108.png"/>
            <p:cNvPicPr>
              <a:picLocks noChangeAspect="1"/>
            </p:cNvPicPr>
            <p:nvPr/>
          </p:nvPicPr>
          <p:blipFill>
            <a:blip r:embed="rId25">
              <a:extLst/>
            </a:blip>
            <a:srcRect l="3167" t="2402" r="32413" b="83917"/>
            <a:stretch>
              <a:fillRect/>
            </a:stretch>
          </p:blipFill>
          <p:spPr>
            <a:xfrm>
              <a:off x="25400" y="25400"/>
              <a:ext cx="11664210" cy="157246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49" name="IMG_5108.png" descr="IMG_5108.png"/>
            <p:cNvPicPr>
              <a:picLocks noChangeAspect="0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0" y="0"/>
              <a:ext cx="11714957" cy="1623219"/>
            </a:xfrm>
            <a:prstGeom prst="rect">
              <a:avLst/>
            </a:prstGeom>
            <a:effectLst/>
          </p:spPr>
        </p:pic>
      </p:grpSp>
      <p:pic>
        <p:nvPicPr>
          <p:cNvPr id="1252" name="IMG_5108.png" descr="IMG_5108.png"/>
          <p:cNvPicPr>
            <a:picLocks noChangeAspect="1"/>
          </p:cNvPicPr>
          <p:nvPr/>
        </p:nvPicPr>
        <p:blipFill>
          <a:blip r:embed="rId25">
            <a:extLst/>
          </a:blip>
          <a:srcRect l="49436" t="16397" r="30210" b="75463"/>
          <a:stretch>
            <a:fillRect/>
          </a:stretch>
        </p:blipFill>
        <p:spPr>
          <a:xfrm>
            <a:off x="3576851" y="127428"/>
            <a:ext cx="4992644" cy="12675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3" name="IMG_5108.png" descr="IMG_5108.png"/>
          <p:cNvPicPr>
            <a:picLocks noChangeAspect="1"/>
          </p:cNvPicPr>
          <p:nvPr/>
        </p:nvPicPr>
        <p:blipFill>
          <a:blip r:embed="rId25">
            <a:extLst/>
          </a:blip>
          <a:srcRect l="13844" t="16018" r="50492" b="76571"/>
          <a:stretch>
            <a:fillRect/>
          </a:stretch>
        </p:blipFill>
        <p:spPr>
          <a:xfrm>
            <a:off x="11009116" y="975040"/>
            <a:ext cx="10869882" cy="14337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56" name="تجميع"/>
          <p:cNvGrpSpPr/>
          <p:nvPr/>
        </p:nvGrpSpPr>
        <p:grpSpPr>
          <a:xfrm>
            <a:off x="3902659" y="4120367"/>
            <a:ext cx="20316131" cy="7765062"/>
            <a:chOff x="0" y="0"/>
            <a:chExt cx="20316130" cy="7765060"/>
          </a:xfrm>
        </p:grpSpPr>
        <p:pic>
          <p:nvPicPr>
            <p:cNvPr id="1254" name="IMG_5108.png" descr="IMG_5108.png"/>
            <p:cNvPicPr>
              <a:picLocks noChangeAspect="1"/>
            </p:cNvPicPr>
            <p:nvPr/>
          </p:nvPicPr>
          <p:blipFill>
            <a:blip r:embed="rId25">
              <a:extLst/>
            </a:blip>
            <a:srcRect l="1076" t="23582" r="30210" b="21246"/>
            <a:stretch>
              <a:fillRect/>
            </a:stretch>
          </p:blipFill>
          <p:spPr>
            <a:xfrm>
              <a:off x="0" y="24289"/>
              <a:ext cx="15186077" cy="77407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5" name="IMG_5108.png" descr="IMG_5108.png"/>
            <p:cNvPicPr>
              <a:picLocks noChangeAspect="1"/>
            </p:cNvPicPr>
            <p:nvPr/>
          </p:nvPicPr>
          <p:blipFill>
            <a:blip r:embed="rId25">
              <a:extLst/>
            </a:blip>
            <a:srcRect l="69252" t="16374" r="0" b="35128"/>
            <a:stretch>
              <a:fillRect/>
            </a:stretch>
          </p:blipFill>
          <p:spPr>
            <a:xfrm>
              <a:off x="14906437" y="0"/>
              <a:ext cx="5409694" cy="54166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08;p5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838941" y="2160387"/>
            <a:ext cx="1365861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grpSp>
        <p:nvGrpSpPr>
          <p:cNvPr id="126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259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260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264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262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263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65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266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267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268" name="Google Shape;109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271" name="تجميع"/>
          <p:cNvGrpSpPr/>
          <p:nvPr/>
        </p:nvGrpSpPr>
        <p:grpSpPr>
          <a:xfrm>
            <a:off x="1545351" y="3684628"/>
            <a:ext cx="1929997" cy="788842"/>
            <a:chOff x="-120499" y="0"/>
            <a:chExt cx="1929995" cy="788841"/>
          </a:xfrm>
        </p:grpSpPr>
        <p:sp>
          <p:nvSpPr>
            <p:cNvPr id="1269" name="Google Shape;373;p28"/>
            <p:cNvSpPr/>
            <p:nvPr/>
          </p:nvSpPr>
          <p:spPr>
            <a:xfrm>
              <a:off x="0" y="0"/>
              <a:ext cx="1809496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70" name="Google Shape;374;p28"/>
            <p:cNvSpPr txBox="1"/>
            <p:nvPr/>
          </p:nvSpPr>
          <p:spPr>
            <a:xfrm>
              <a:off x="-120500" y="137920"/>
              <a:ext cx="1929996" cy="589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المحور الثاني</a:t>
              </a:r>
            </a:p>
          </p:txBody>
        </p:sp>
      </p:grpSp>
      <p:pic>
        <p:nvPicPr>
          <p:cNvPr id="1272" name="IMG_4607.png" descr="IMG_4607.png"/>
          <p:cNvPicPr>
            <a:picLocks noChangeAspect="1"/>
          </p:cNvPicPr>
          <p:nvPr/>
        </p:nvPicPr>
        <p:blipFill>
          <a:blip r:embed="rId8">
            <a:extLst/>
          </a:blip>
          <a:srcRect l="64962" t="73329" r="5686" b="16879"/>
          <a:stretch>
            <a:fillRect/>
          </a:stretch>
        </p:blipFill>
        <p:spPr>
          <a:xfrm>
            <a:off x="3595827" y="86742"/>
            <a:ext cx="5464426" cy="12274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89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276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273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74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75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288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277" name="IMG_4594.jpeg" descr="IMG_4594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78" name="IMG_4016.jpeg" descr="IMG_4016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79" name="صورة 20" descr="صورة 20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280" name="IMG_4017.jpeg" descr="IMG_4017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81" name="IMG_4020.jpeg" descr="IMG_4020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82" name="IMG_4022.jpeg" descr="IMG_4022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83" name="IMG_4023.png" descr="IMG_4023.pn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84" name="IMG_4024.jpeg" descr="IMG_4024.jpeg"/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287" name="تجميع">
                <a:hlinkClick r:id="rId24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285" name="IMG_4015.jpeg" descr="IMG_4015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286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290" name="IMG_5108.png" descr="IMG_5108.png"/>
          <p:cNvPicPr>
            <a:picLocks noChangeAspect="1"/>
          </p:cNvPicPr>
          <p:nvPr/>
        </p:nvPicPr>
        <p:blipFill>
          <a:blip r:embed="rId26">
            <a:extLst/>
          </a:blip>
          <a:srcRect l="1301" t="86911" r="34642" b="0"/>
          <a:stretch>
            <a:fillRect/>
          </a:stretch>
        </p:blipFill>
        <p:spPr>
          <a:xfrm>
            <a:off x="3497633" y="1658694"/>
            <a:ext cx="19962959" cy="25895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النص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293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294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295" name="Google Shape;109;p5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296" name="Google Shape;108;p5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862851" y="21966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grpSp>
        <p:nvGrpSpPr>
          <p:cNvPr id="1299" name="تجميع"/>
          <p:cNvGrpSpPr/>
          <p:nvPr/>
        </p:nvGrpSpPr>
        <p:grpSpPr>
          <a:xfrm>
            <a:off x="1545351" y="3684628"/>
            <a:ext cx="1929997" cy="788842"/>
            <a:chOff x="-120499" y="0"/>
            <a:chExt cx="1929995" cy="788841"/>
          </a:xfrm>
        </p:grpSpPr>
        <p:sp>
          <p:nvSpPr>
            <p:cNvPr id="1297" name="Google Shape;373;p28"/>
            <p:cNvSpPr/>
            <p:nvPr/>
          </p:nvSpPr>
          <p:spPr>
            <a:xfrm>
              <a:off x="0" y="0"/>
              <a:ext cx="1809496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98" name="Google Shape;374;p28"/>
            <p:cNvSpPr txBox="1"/>
            <p:nvPr/>
          </p:nvSpPr>
          <p:spPr>
            <a:xfrm>
              <a:off x="-120500" y="137920"/>
              <a:ext cx="1929996" cy="589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المحور الثاني</a:t>
              </a:r>
            </a:p>
          </p:txBody>
        </p:sp>
      </p:grpSp>
      <p:pic>
        <p:nvPicPr>
          <p:cNvPr id="1300" name="IMG_4607.png" descr="IMG_4607.png"/>
          <p:cNvPicPr>
            <a:picLocks noChangeAspect="1"/>
          </p:cNvPicPr>
          <p:nvPr/>
        </p:nvPicPr>
        <p:blipFill>
          <a:blip r:embed="rId7">
            <a:extLst/>
          </a:blip>
          <a:srcRect l="64962" t="73329" r="5686" b="16879"/>
          <a:stretch>
            <a:fillRect/>
          </a:stretch>
        </p:blipFill>
        <p:spPr>
          <a:xfrm>
            <a:off x="3627652" y="26882"/>
            <a:ext cx="5464426" cy="12274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17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304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301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302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303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316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305" name="IMG_4594.jpeg" descr="IMG_4594.jpeg">
                <a:hlinkClick r:id="rId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06" name="IMG_4016.jpeg" descr="IMG_4016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07" name="صورة 20" descr="صورة 20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308" name="IMG_4017.jpeg" descr="IMG_4017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09" name="IMG_4020.jpeg" descr="IMG_4020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10" name="IMG_4022.jpeg" descr="IMG_4022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11" name="IMG_4023.png" descr="IMG_4023.pn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12" name="IMG_4024.jpeg" descr="IMG_4024.jpeg"/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315" name="تجميع">
                <a:hlinkClick r:id="rId23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313" name="IMG_4015.jpeg" descr="IMG_4015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314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318" name="IMG_5108.png" descr="IMG_5108.png"/>
          <p:cNvPicPr>
            <a:picLocks noChangeAspect="1"/>
          </p:cNvPicPr>
          <p:nvPr/>
        </p:nvPicPr>
        <p:blipFill>
          <a:blip r:embed="rId25">
            <a:extLst/>
          </a:blip>
          <a:srcRect l="1301" t="86911" r="34642" b="0"/>
          <a:stretch>
            <a:fillRect/>
          </a:stretch>
        </p:blipFill>
        <p:spPr>
          <a:xfrm>
            <a:off x="3497633" y="1658694"/>
            <a:ext cx="19962959" cy="25895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1" name="تجميع"/>
          <p:cNvGrpSpPr/>
          <p:nvPr/>
        </p:nvGrpSpPr>
        <p:grpSpPr>
          <a:xfrm>
            <a:off x="9092223" y="5324799"/>
            <a:ext cx="13243655" cy="3007687"/>
            <a:chOff x="0" y="0"/>
            <a:chExt cx="13243653" cy="3007686"/>
          </a:xfrm>
        </p:grpSpPr>
        <p:grpSp>
          <p:nvGrpSpPr>
            <p:cNvPr id="1329" name="تجميع"/>
            <p:cNvGrpSpPr/>
            <p:nvPr/>
          </p:nvGrpSpPr>
          <p:grpSpPr>
            <a:xfrm>
              <a:off x="-1" y="262043"/>
              <a:ext cx="13243655" cy="2745644"/>
              <a:chOff x="0" y="0"/>
              <a:chExt cx="13243653" cy="2745643"/>
            </a:xfrm>
          </p:grpSpPr>
          <p:sp>
            <p:nvSpPr>
              <p:cNvPr id="1319" name="Google Shape;532;p34"/>
              <p:cNvSpPr txBox="1"/>
              <p:nvPr/>
            </p:nvSpPr>
            <p:spPr>
              <a:xfrm>
                <a:off x="7304149" y="1034442"/>
                <a:ext cx="2111707" cy="171120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١٠٠</a:t>
                </a:r>
              </a:p>
            </p:txBody>
          </p:sp>
          <p:sp>
            <p:nvSpPr>
              <p:cNvPr id="1320" name="خط"/>
              <p:cNvSpPr/>
              <p:nvPr/>
            </p:nvSpPr>
            <p:spPr>
              <a:xfrm>
                <a:off x="7429293" y="1253874"/>
                <a:ext cx="1861419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321" name="Google Shape;532;p34"/>
              <p:cNvSpPr txBox="1"/>
              <p:nvPr/>
            </p:nvSpPr>
            <p:spPr>
              <a:xfrm>
                <a:off x="10696011" y="444818"/>
                <a:ext cx="2547643" cy="16884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٩٫٨٥</a:t>
                </a:r>
              </a:p>
            </p:txBody>
          </p:sp>
          <p:sp>
            <p:nvSpPr>
              <p:cNvPr id="1322" name="Google Shape;532;p34"/>
              <p:cNvSpPr txBox="1"/>
              <p:nvPr/>
            </p:nvSpPr>
            <p:spPr>
              <a:xfrm>
                <a:off x="9415855" y="529528"/>
                <a:ext cx="1468623" cy="140873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18944" rtl="0">
                  <a:defRPr sz="600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sp>
            <p:nvSpPr>
              <p:cNvPr id="1323" name="Google Shape;532;p34"/>
              <p:cNvSpPr txBox="1"/>
              <p:nvPr/>
            </p:nvSpPr>
            <p:spPr>
              <a:xfrm>
                <a:off x="5907115" y="409636"/>
                <a:ext cx="1988151" cy="164851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٩</a:t>
                </a:r>
              </a:p>
            </p:txBody>
          </p:sp>
          <p:sp>
            <p:nvSpPr>
              <p:cNvPr id="1324" name="Google Shape;532;p34"/>
              <p:cNvSpPr txBox="1"/>
              <p:nvPr/>
            </p:nvSpPr>
            <p:spPr>
              <a:xfrm>
                <a:off x="7302560" y="0"/>
                <a:ext cx="1988152" cy="16485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٨٥</a:t>
                </a:r>
              </a:p>
            </p:txBody>
          </p:sp>
          <p:sp>
            <p:nvSpPr>
              <p:cNvPr id="1325" name="Google Shape;532;p34"/>
              <p:cNvSpPr txBox="1"/>
              <p:nvPr/>
            </p:nvSpPr>
            <p:spPr>
              <a:xfrm>
                <a:off x="0" y="289745"/>
                <a:ext cx="1988151" cy="164851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٩</a:t>
                </a:r>
              </a:p>
            </p:txBody>
          </p:sp>
          <p:sp>
            <p:nvSpPr>
              <p:cNvPr id="1326" name="Google Shape;532;p34"/>
              <p:cNvSpPr txBox="1"/>
              <p:nvPr/>
            </p:nvSpPr>
            <p:spPr>
              <a:xfrm>
                <a:off x="1183892" y="1034442"/>
                <a:ext cx="2111708" cy="167123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٢٠</a:t>
                </a:r>
              </a:p>
            </p:txBody>
          </p:sp>
          <p:sp>
            <p:nvSpPr>
              <p:cNvPr id="1327" name="Google Shape;532;p34"/>
              <p:cNvSpPr txBox="1"/>
              <p:nvPr/>
            </p:nvSpPr>
            <p:spPr>
              <a:xfrm>
                <a:off x="1118220" y="0"/>
                <a:ext cx="1988151" cy="16485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١٧</a:t>
                </a:r>
              </a:p>
            </p:txBody>
          </p:sp>
          <p:sp>
            <p:nvSpPr>
              <p:cNvPr id="1328" name="خط"/>
              <p:cNvSpPr/>
              <p:nvPr/>
            </p:nvSpPr>
            <p:spPr>
              <a:xfrm>
                <a:off x="1434182" y="1233893"/>
                <a:ext cx="1861418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</p:grpSp>
        <p:pic>
          <p:nvPicPr>
            <p:cNvPr id="1330" name="IMG_5120.png" descr="IMG_5120.png"/>
            <p:cNvPicPr>
              <a:picLocks noChangeAspect="1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3044348" y="0"/>
              <a:ext cx="4125575" cy="29598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32" name="Google Shape;532;p34"/>
          <p:cNvSpPr txBox="1"/>
          <p:nvPr/>
        </p:nvSpPr>
        <p:spPr>
          <a:xfrm>
            <a:off x="3576851" y="7322656"/>
            <a:ext cx="6523529" cy="14996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145791" rtl="0">
              <a:defRPr b="1" sz="5808">
                <a:solidFill>
                  <a:srgbClr val="E63B7A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بقسمة البسط والمقام على 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29;p6"/>
          <p:cNvSpPr txBox="1"/>
          <p:nvPr/>
        </p:nvSpPr>
        <p:spPr>
          <a:xfrm>
            <a:off x="2218451" y="6913581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تأكد</a:t>
            </a:r>
          </a:p>
        </p:txBody>
      </p:sp>
      <p:grpSp>
        <p:nvGrpSpPr>
          <p:cNvPr id="1337" name="تجميع"/>
          <p:cNvGrpSpPr/>
          <p:nvPr/>
        </p:nvGrpSpPr>
        <p:grpSpPr>
          <a:xfrm>
            <a:off x="3807669" y="127428"/>
            <a:ext cx="4881670" cy="1104537"/>
            <a:chOff x="0" y="0"/>
            <a:chExt cx="4881669" cy="1104535"/>
          </a:xfrm>
        </p:grpSpPr>
        <p:pic>
          <p:nvPicPr>
            <p:cNvPr id="1335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2289" t="1377" r="0" b="88991"/>
            <a:stretch>
              <a:fillRect/>
            </a:stretch>
          </p:blipFill>
          <p:spPr>
            <a:xfrm>
              <a:off x="1721606" y="0"/>
              <a:ext cx="3160064" cy="1104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6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390" t="2682" r="38961" b="89498"/>
            <a:stretch>
              <a:fillRect/>
            </a:stretch>
          </p:blipFill>
          <p:spPr>
            <a:xfrm>
              <a:off x="0" y="155803"/>
              <a:ext cx="1721512" cy="896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40" name="تجميع"/>
          <p:cNvGrpSpPr/>
          <p:nvPr/>
        </p:nvGrpSpPr>
        <p:grpSpPr>
          <a:xfrm>
            <a:off x="1501181" y="1817411"/>
            <a:ext cx="1943657" cy="698501"/>
            <a:chOff x="0" y="0"/>
            <a:chExt cx="1943655" cy="698500"/>
          </a:xfrm>
        </p:grpSpPr>
        <p:sp>
          <p:nvSpPr>
            <p:cNvPr id="1338" name="Google Shape;469;p38"/>
            <p:cNvSpPr/>
            <p:nvPr/>
          </p:nvSpPr>
          <p:spPr>
            <a:xfrm>
              <a:off x="133981" y="0"/>
              <a:ext cx="1809675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39" name="Google Shape;470;p38"/>
            <p:cNvSpPr/>
            <p:nvPr/>
          </p:nvSpPr>
          <p:spPr>
            <a:xfrm>
              <a:off x="0" y="83716"/>
              <a:ext cx="170243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b="1">
                  <a:solidFill>
                    <a:schemeClr val="accent5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١، ٢ ، ٣ ، ٤</a:t>
              </a:r>
            </a:p>
          </p:txBody>
        </p:sp>
      </p:grpSp>
      <p:sp>
        <p:nvSpPr>
          <p:cNvPr id="1341" name="Google Shape;126;p6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342" name="Google Shape;127;p6"/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343" name="Google Shape;128;p6"/>
          <p:cNvSpPr txBox="1"/>
          <p:nvPr/>
        </p:nvSpPr>
        <p:spPr>
          <a:xfrm>
            <a:off x="1737272" y="5954742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344" name="Google Shape;128;p6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646738" y="4995611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345" name="Google Shape;128;p6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34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346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347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351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349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350" name="IMG_4038.png" descr="IMG_4038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52" name="النص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353" name="النص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354" name="النص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355" name="Google Shape;126;p6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2957020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grpSp>
        <p:nvGrpSpPr>
          <p:cNvPr id="1372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359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356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357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358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371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360" name="IMG_4594.jpeg" descr="IMG_4594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61" name="IMG_4016.jpeg" descr="IMG_4016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62" name="صورة 20" descr="صورة 20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363" name="IMG_4017.jpeg" descr="IMG_4017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64" name="IMG_4020.jpeg" descr="IMG_4020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65" name="IMG_4022.jpeg" descr="IMG_4022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66" name="IMG_4023.png" descr="IMG_4023.pn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67" name="IMG_4024.jpeg" descr="IMG_4024.jpeg"/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370" name="تجميع">
                <a:hlinkClick r:id="rId26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368" name="IMG_4015.jpeg" descr="IMG_4015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369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373" name="IMG_5109.png" descr="IMG_5109.png"/>
          <p:cNvPicPr>
            <a:picLocks noChangeAspect="1"/>
          </p:cNvPicPr>
          <p:nvPr/>
        </p:nvPicPr>
        <p:blipFill>
          <a:blip r:embed="rId28">
            <a:extLst/>
          </a:blip>
          <a:srcRect l="7694" t="2920" r="3288" b="79252"/>
          <a:stretch>
            <a:fillRect/>
          </a:stretch>
        </p:blipFill>
        <p:spPr>
          <a:xfrm>
            <a:off x="4890093" y="1671006"/>
            <a:ext cx="18364460" cy="1247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4" name="IMG_5109.png" descr="IMG_5109.png"/>
          <p:cNvPicPr>
            <a:picLocks noChangeAspect="1"/>
          </p:cNvPicPr>
          <p:nvPr/>
        </p:nvPicPr>
        <p:blipFill>
          <a:blip r:embed="rId28">
            <a:extLst/>
          </a:blip>
          <a:srcRect l="81154" t="20745" r="3288" b="57777"/>
          <a:stretch>
            <a:fillRect/>
          </a:stretch>
        </p:blipFill>
        <p:spPr>
          <a:xfrm>
            <a:off x="19462456" y="2602749"/>
            <a:ext cx="4250461" cy="1990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5" name="IMG_5109.png" descr="IMG_5109.png"/>
          <p:cNvPicPr>
            <a:picLocks noChangeAspect="1"/>
          </p:cNvPicPr>
          <p:nvPr/>
        </p:nvPicPr>
        <p:blipFill>
          <a:blip r:embed="rId28">
            <a:extLst/>
          </a:blip>
          <a:srcRect l="57920" t="21783" r="26521" b="56739"/>
          <a:stretch>
            <a:fillRect/>
          </a:stretch>
        </p:blipFill>
        <p:spPr>
          <a:xfrm>
            <a:off x="8423557" y="2454379"/>
            <a:ext cx="4250461" cy="1990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6" name="IMG_5109.png" descr="IMG_5109.png"/>
          <p:cNvPicPr>
            <a:picLocks noChangeAspect="1"/>
          </p:cNvPicPr>
          <p:nvPr/>
        </p:nvPicPr>
        <p:blipFill>
          <a:blip r:embed="rId28">
            <a:extLst/>
          </a:blip>
          <a:srcRect l="33719" t="22561" r="50722" b="55961"/>
          <a:stretch>
            <a:fillRect/>
          </a:stretch>
        </p:blipFill>
        <p:spPr>
          <a:xfrm>
            <a:off x="19462456" y="7874427"/>
            <a:ext cx="4250461" cy="1990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7" name="IMG_5109.png" descr="IMG_5109.png"/>
          <p:cNvPicPr>
            <a:picLocks noChangeAspect="1"/>
          </p:cNvPicPr>
          <p:nvPr/>
        </p:nvPicPr>
        <p:blipFill>
          <a:blip r:embed="rId28">
            <a:extLst/>
          </a:blip>
          <a:srcRect l="11190" t="22302" r="73251" b="56221"/>
          <a:stretch>
            <a:fillRect/>
          </a:stretch>
        </p:blipFill>
        <p:spPr>
          <a:xfrm>
            <a:off x="8423556" y="7874427"/>
            <a:ext cx="4250461" cy="1990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النص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380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381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382" name="Google Shape;126;p6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383" name="Google Shape;128;p6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384" name="Google Shape;126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2957020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385" name="Google Shape;127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388" name="تجميع"/>
          <p:cNvGrpSpPr/>
          <p:nvPr/>
        </p:nvGrpSpPr>
        <p:grpSpPr>
          <a:xfrm>
            <a:off x="3807669" y="127428"/>
            <a:ext cx="4881670" cy="1104537"/>
            <a:chOff x="0" y="0"/>
            <a:chExt cx="4881669" cy="1104535"/>
          </a:xfrm>
        </p:grpSpPr>
        <p:pic>
          <p:nvPicPr>
            <p:cNvPr id="1386" name="IMG_4611.png" descr="IMG_4611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82289" t="1377" r="0" b="88991"/>
            <a:stretch>
              <a:fillRect/>
            </a:stretch>
          </p:blipFill>
          <p:spPr>
            <a:xfrm>
              <a:off x="1721606" y="0"/>
              <a:ext cx="3160064" cy="1104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7" name="IMG_4611.png" descr="IMG_4611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51390" t="2682" r="38961" b="89498"/>
            <a:stretch>
              <a:fillRect/>
            </a:stretch>
          </p:blipFill>
          <p:spPr>
            <a:xfrm>
              <a:off x="0" y="155803"/>
              <a:ext cx="1721512" cy="896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05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392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389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390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391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404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393" name="IMG_4594.jpeg" descr="IMG_4594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94" name="IMG_4016.jpeg" descr="IMG_4016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95" name="صورة 20" descr="صورة 20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396" name="IMG_4017.jpeg" descr="IMG_4017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97" name="IMG_4020.jpeg" descr="IMG_4020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98" name="IMG_4022.jpeg" descr="IMG_4022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99" name="IMG_4023.png" descr="IMG_4023.pn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00" name="IMG_4024.jpeg" descr="IMG_4024.jpeg"/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403" name="تجميع">
                <a:hlinkClick r:id="rId25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401" name="IMG_4015.jpeg" descr="IMG_4015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402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406" name="IMG_5109.png" descr="IMG_5109.png"/>
          <p:cNvPicPr>
            <a:picLocks noChangeAspect="1"/>
          </p:cNvPicPr>
          <p:nvPr/>
        </p:nvPicPr>
        <p:blipFill>
          <a:blip r:embed="rId27">
            <a:extLst/>
          </a:blip>
          <a:srcRect l="81154" t="20745" r="3288" b="57777"/>
          <a:stretch>
            <a:fillRect/>
          </a:stretch>
        </p:blipFill>
        <p:spPr>
          <a:xfrm>
            <a:off x="17974034" y="2431042"/>
            <a:ext cx="4250461" cy="19902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18" name="تجميع"/>
          <p:cNvGrpSpPr/>
          <p:nvPr/>
        </p:nvGrpSpPr>
        <p:grpSpPr>
          <a:xfrm>
            <a:off x="15220179" y="3923914"/>
            <a:ext cx="7965257" cy="2510470"/>
            <a:chOff x="0" y="0"/>
            <a:chExt cx="7965256" cy="2510468"/>
          </a:xfrm>
        </p:grpSpPr>
        <p:grpSp>
          <p:nvGrpSpPr>
            <p:cNvPr id="1416" name="تجميع"/>
            <p:cNvGrpSpPr/>
            <p:nvPr/>
          </p:nvGrpSpPr>
          <p:grpSpPr>
            <a:xfrm>
              <a:off x="0" y="169758"/>
              <a:ext cx="7965257" cy="2340711"/>
              <a:chOff x="0" y="0"/>
              <a:chExt cx="7965256" cy="2340710"/>
            </a:xfrm>
          </p:grpSpPr>
          <p:sp>
            <p:nvSpPr>
              <p:cNvPr id="1407" name="Google Shape;532;p34"/>
              <p:cNvSpPr txBox="1"/>
              <p:nvPr/>
            </p:nvSpPr>
            <p:spPr>
              <a:xfrm>
                <a:off x="4912962" y="881880"/>
                <a:ext cx="1800269" cy="14588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92095" rtl="0">
                  <a:defRPr sz="6204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١٠</a:t>
                </a:r>
              </a:p>
            </p:txBody>
          </p:sp>
          <p:sp>
            <p:nvSpPr>
              <p:cNvPr id="1408" name="خط"/>
              <p:cNvSpPr/>
              <p:nvPr/>
            </p:nvSpPr>
            <p:spPr>
              <a:xfrm>
                <a:off x="5019650" y="1068950"/>
                <a:ext cx="1586893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409" name="Google Shape;532;p34"/>
              <p:cNvSpPr txBox="1"/>
              <p:nvPr/>
            </p:nvSpPr>
            <p:spPr>
              <a:xfrm>
                <a:off x="6713230" y="451432"/>
                <a:ext cx="1252027" cy="120096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731263" rtl="0">
                  <a:defRPr sz="4685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sp>
            <p:nvSpPr>
              <p:cNvPr id="1410" name="Google Shape;532;p34"/>
              <p:cNvSpPr txBox="1"/>
              <p:nvPr/>
            </p:nvSpPr>
            <p:spPr>
              <a:xfrm>
                <a:off x="4911608" y="0"/>
                <a:ext cx="1694935" cy="140538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70176" rtl="0">
                  <a:defRPr sz="5874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٤</a:t>
                </a:r>
              </a:p>
            </p:txBody>
          </p:sp>
          <p:sp>
            <p:nvSpPr>
              <p:cNvPr id="1411" name="Google Shape;532;p34"/>
              <p:cNvSpPr txBox="1"/>
              <p:nvPr/>
            </p:nvSpPr>
            <p:spPr>
              <a:xfrm>
                <a:off x="1495601" y="317472"/>
                <a:ext cx="1694935" cy="140538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18944" rtl="0">
                  <a:defRPr sz="600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grpSp>
            <p:nvGrpSpPr>
              <p:cNvPr id="1415" name="تجميع"/>
              <p:cNvGrpSpPr/>
              <p:nvPr/>
            </p:nvGrpSpPr>
            <p:grpSpPr>
              <a:xfrm>
                <a:off x="0" y="34069"/>
                <a:ext cx="1856255" cy="2154242"/>
                <a:chOff x="0" y="0"/>
                <a:chExt cx="1856254" cy="2154240"/>
              </a:xfrm>
            </p:grpSpPr>
            <p:sp>
              <p:nvSpPr>
                <p:cNvPr id="1412" name="Google Shape;532;p34"/>
                <p:cNvSpPr txBox="1"/>
                <p:nvPr/>
              </p:nvSpPr>
              <p:spPr>
                <a:xfrm>
                  <a:off x="5187" y="729480"/>
                  <a:ext cx="1800268" cy="142476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243327" rtl="0">
                    <a:defRPr sz="6072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٥</a:t>
                  </a:r>
                </a:p>
              </p:txBody>
            </p:sp>
            <p:sp>
              <p:nvSpPr>
                <p:cNvPr id="1413" name="Google Shape;532;p34"/>
                <p:cNvSpPr txBox="1"/>
                <p:nvPr/>
              </p:nvSpPr>
              <p:spPr>
                <a:xfrm>
                  <a:off x="0" y="0"/>
                  <a:ext cx="1694934" cy="140538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170176" rtl="0">
                    <a:defRPr sz="5874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٢</a:t>
                  </a:r>
                </a:p>
              </p:txBody>
            </p:sp>
            <p:sp>
              <p:nvSpPr>
                <p:cNvPr id="1414" name="خط"/>
                <p:cNvSpPr/>
                <p:nvPr/>
              </p:nvSpPr>
              <p:spPr>
                <a:xfrm>
                  <a:off x="269363" y="1051915"/>
                  <a:ext cx="1586892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143E63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</p:grpSp>
        </p:grpSp>
        <p:pic>
          <p:nvPicPr>
            <p:cNvPr id="1417" name="IMG_5132.png" descr="IMG_5132.png"/>
            <p:cNvPicPr>
              <a:picLocks noChangeAspect="1"/>
            </p:cNvPicPr>
            <p:nvPr/>
          </p:nvPicPr>
          <p:blipFill>
            <a:blip r:embed="rId28">
              <a:extLst/>
            </a:blip>
            <a:srcRect l="24185" t="4972" r="0" b="4972"/>
            <a:stretch>
              <a:fillRect/>
            </a:stretch>
          </p:blipFill>
          <p:spPr>
            <a:xfrm>
              <a:off x="2586276" y="0"/>
              <a:ext cx="2431941" cy="23013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419" name="IMG_5109.png" descr="IMG_5109.png"/>
          <p:cNvPicPr>
            <a:picLocks noChangeAspect="1"/>
          </p:cNvPicPr>
          <p:nvPr/>
        </p:nvPicPr>
        <p:blipFill>
          <a:blip r:embed="rId27">
            <a:extLst/>
          </a:blip>
          <a:srcRect l="7168" t="3296" r="3288" b="79686"/>
          <a:stretch>
            <a:fillRect/>
          </a:stretch>
        </p:blipFill>
        <p:spPr>
          <a:xfrm>
            <a:off x="6635166" y="1412599"/>
            <a:ext cx="16368408" cy="1055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0" name="IMG_5109.png" descr="IMG_5109.png"/>
          <p:cNvPicPr>
            <a:picLocks noChangeAspect="1"/>
          </p:cNvPicPr>
          <p:nvPr/>
        </p:nvPicPr>
        <p:blipFill>
          <a:blip r:embed="rId27">
            <a:extLst/>
          </a:blip>
          <a:srcRect l="57920" t="21783" r="26521" b="56739"/>
          <a:stretch>
            <a:fillRect/>
          </a:stretch>
        </p:blipFill>
        <p:spPr>
          <a:xfrm>
            <a:off x="6935134" y="2431042"/>
            <a:ext cx="4250461" cy="1990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1" name="IMG_5109.png" descr="IMG_5109.png"/>
          <p:cNvPicPr>
            <a:picLocks noChangeAspect="1"/>
          </p:cNvPicPr>
          <p:nvPr/>
        </p:nvPicPr>
        <p:blipFill>
          <a:blip r:embed="rId27">
            <a:extLst/>
          </a:blip>
          <a:srcRect l="33719" t="22561" r="50722" b="55961"/>
          <a:stretch>
            <a:fillRect/>
          </a:stretch>
        </p:blipFill>
        <p:spPr>
          <a:xfrm>
            <a:off x="17974034" y="7851090"/>
            <a:ext cx="4250461" cy="1990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2" name="IMG_5109.png" descr="IMG_5109.png"/>
          <p:cNvPicPr>
            <a:picLocks noChangeAspect="1"/>
          </p:cNvPicPr>
          <p:nvPr/>
        </p:nvPicPr>
        <p:blipFill>
          <a:blip r:embed="rId27">
            <a:extLst/>
          </a:blip>
          <a:srcRect l="11190" t="22302" r="73251" b="56221"/>
          <a:stretch>
            <a:fillRect/>
          </a:stretch>
        </p:blipFill>
        <p:spPr>
          <a:xfrm>
            <a:off x="6935134" y="7851090"/>
            <a:ext cx="4250460" cy="19902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4" name="تجميع"/>
          <p:cNvGrpSpPr/>
          <p:nvPr/>
        </p:nvGrpSpPr>
        <p:grpSpPr>
          <a:xfrm>
            <a:off x="4026648" y="3904255"/>
            <a:ext cx="7965257" cy="2510470"/>
            <a:chOff x="0" y="0"/>
            <a:chExt cx="7965256" cy="2510468"/>
          </a:xfrm>
        </p:grpSpPr>
        <p:grpSp>
          <p:nvGrpSpPr>
            <p:cNvPr id="1432" name="تجميع"/>
            <p:cNvGrpSpPr/>
            <p:nvPr/>
          </p:nvGrpSpPr>
          <p:grpSpPr>
            <a:xfrm>
              <a:off x="0" y="169758"/>
              <a:ext cx="7965257" cy="2340711"/>
              <a:chOff x="0" y="0"/>
              <a:chExt cx="7965256" cy="2340710"/>
            </a:xfrm>
          </p:grpSpPr>
          <p:sp>
            <p:nvSpPr>
              <p:cNvPr id="1423" name="Google Shape;532;p34"/>
              <p:cNvSpPr txBox="1"/>
              <p:nvPr/>
            </p:nvSpPr>
            <p:spPr>
              <a:xfrm>
                <a:off x="4912962" y="881880"/>
                <a:ext cx="1800269" cy="14588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92095" rtl="0">
                  <a:defRPr sz="6204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١٠</a:t>
                </a:r>
              </a:p>
            </p:txBody>
          </p:sp>
          <p:sp>
            <p:nvSpPr>
              <p:cNvPr id="1424" name="خط"/>
              <p:cNvSpPr/>
              <p:nvPr/>
            </p:nvSpPr>
            <p:spPr>
              <a:xfrm>
                <a:off x="5019650" y="1068950"/>
                <a:ext cx="1586893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425" name="Google Shape;532;p34"/>
              <p:cNvSpPr txBox="1"/>
              <p:nvPr/>
            </p:nvSpPr>
            <p:spPr>
              <a:xfrm>
                <a:off x="6713230" y="451432"/>
                <a:ext cx="1252027" cy="120096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731263" rtl="0">
                  <a:defRPr sz="4685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sp>
            <p:nvSpPr>
              <p:cNvPr id="1426" name="Google Shape;532;p34"/>
              <p:cNvSpPr txBox="1"/>
              <p:nvPr/>
            </p:nvSpPr>
            <p:spPr>
              <a:xfrm>
                <a:off x="4911608" y="0"/>
                <a:ext cx="1694935" cy="140538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70176" rtl="0">
                  <a:defRPr sz="5874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٥</a:t>
                </a:r>
              </a:p>
            </p:txBody>
          </p:sp>
          <p:sp>
            <p:nvSpPr>
              <p:cNvPr id="1427" name="Google Shape;532;p34"/>
              <p:cNvSpPr txBox="1"/>
              <p:nvPr/>
            </p:nvSpPr>
            <p:spPr>
              <a:xfrm>
                <a:off x="1495601" y="317472"/>
                <a:ext cx="1694935" cy="140538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18944" rtl="0">
                  <a:defRPr sz="600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grpSp>
            <p:nvGrpSpPr>
              <p:cNvPr id="1431" name="تجميع"/>
              <p:cNvGrpSpPr/>
              <p:nvPr/>
            </p:nvGrpSpPr>
            <p:grpSpPr>
              <a:xfrm>
                <a:off x="0" y="34069"/>
                <a:ext cx="1856255" cy="2306642"/>
                <a:chOff x="0" y="0"/>
                <a:chExt cx="1856254" cy="2306640"/>
              </a:xfrm>
            </p:grpSpPr>
            <p:sp>
              <p:nvSpPr>
                <p:cNvPr id="1428" name="Google Shape;532;p34"/>
                <p:cNvSpPr txBox="1"/>
                <p:nvPr/>
              </p:nvSpPr>
              <p:spPr>
                <a:xfrm>
                  <a:off x="55987" y="881880"/>
                  <a:ext cx="1800268" cy="142476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243327" rtl="0">
                    <a:defRPr sz="6072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٢</a:t>
                  </a:r>
                </a:p>
              </p:txBody>
            </p:sp>
            <p:sp>
              <p:nvSpPr>
                <p:cNvPr id="1429" name="Google Shape;532;p34"/>
                <p:cNvSpPr txBox="1"/>
                <p:nvPr/>
              </p:nvSpPr>
              <p:spPr>
                <a:xfrm>
                  <a:off x="0" y="0"/>
                  <a:ext cx="1694934" cy="140538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170176" rtl="0">
                    <a:defRPr sz="5874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١</a:t>
                  </a:r>
                </a:p>
              </p:txBody>
            </p:sp>
            <p:sp>
              <p:nvSpPr>
                <p:cNvPr id="1430" name="خط"/>
                <p:cNvSpPr/>
                <p:nvPr/>
              </p:nvSpPr>
              <p:spPr>
                <a:xfrm>
                  <a:off x="269363" y="1051915"/>
                  <a:ext cx="1586892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143E63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</p:grpSp>
        </p:grpSp>
        <p:pic>
          <p:nvPicPr>
            <p:cNvPr id="1433" name="IMG_5133.png" descr="IMG_5133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6649" t="0" r="6649" b="0"/>
            <a:stretch>
              <a:fillRect/>
            </a:stretch>
          </p:blipFill>
          <p:spPr>
            <a:xfrm>
              <a:off x="2586276" y="0"/>
              <a:ext cx="2431941" cy="23013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46" name="تجميع"/>
          <p:cNvGrpSpPr/>
          <p:nvPr/>
        </p:nvGrpSpPr>
        <p:grpSpPr>
          <a:xfrm>
            <a:off x="15436434" y="9429833"/>
            <a:ext cx="7965257" cy="2510469"/>
            <a:chOff x="0" y="0"/>
            <a:chExt cx="7965256" cy="2510468"/>
          </a:xfrm>
        </p:grpSpPr>
        <p:grpSp>
          <p:nvGrpSpPr>
            <p:cNvPr id="1444" name="تجميع"/>
            <p:cNvGrpSpPr/>
            <p:nvPr/>
          </p:nvGrpSpPr>
          <p:grpSpPr>
            <a:xfrm>
              <a:off x="0" y="169758"/>
              <a:ext cx="7965257" cy="2340711"/>
              <a:chOff x="0" y="0"/>
              <a:chExt cx="7965256" cy="2340710"/>
            </a:xfrm>
          </p:grpSpPr>
          <p:sp>
            <p:nvSpPr>
              <p:cNvPr id="1435" name="Google Shape;532;p34"/>
              <p:cNvSpPr txBox="1"/>
              <p:nvPr/>
            </p:nvSpPr>
            <p:spPr>
              <a:xfrm>
                <a:off x="4912962" y="881880"/>
                <a:ext cx="1800269" cy="14588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92095" rtl="0">
                  <a:defRPr sz="6204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١٠٠</a:t>
                </a:r>
              </a:p>
            </p:txBody>
          </p:sp>
          <p:sp>
            <p:nvSpPr>
              <p:cNvPr id="1436" name="خط"/>
              <p:cNvSpPr/>
              <p:nvPr/>
            </p:nvSpPr>
            <p:spPr>
              <a:xfrm>
                <a:off x="5019650" y="1068950"/>
                <a:ext cx="1586893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437" name="Google Shape;532;p34"/>
              <p:cNvSpPr txBox="1"/>
              <p:nvPr/>
            </p:nvSpPr>
            <p:spPr>
              <a:xfrm>
                <a:off x="6713230" y="451432"/>
                <a:ext cx="1252027" cy="120096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731263" rtl="0">
                  <a:defRPr sz="4685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sp>
            <p:nvSpPr>
              <p:cNvPr id="1438" name="Google Shape;532;p34"/>
              <p:cNvSpPr txBox="1"/>
              <p:nvPr/>
            </p:nvSpPr>
            <p:spPr>
              <a:xfrm>
                <a:off x="4911608" y="0"/>
                <a:ext cx="1694935" cy="140538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70176" rtl="0">
                  <a:defRPr sz="5874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٤٦</a:t>
                </a:r>
              </a:p>
            </p:txBody>
          </p:sp>
          <p:sp>
            <p:nvSpPr>
              <p:cNvPr id="1439" name="Google Shape;532;p34"/>
              <p:cNvSpPr txBox="1"/>
              <p:nvPr/>
            </p:nvSpPr>
            <p:spPr>
              <a:xfrm>
                <a:off x="1495601" y="317472"/>
                <a:ext cx="1694935" cy="140538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18944" rtl="0">
                  <a:defRPr sz="600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grpSp>
            <p:nvGrpSpPr>
              <p:cNvPr id="1443" name="تجميع"/>
              <p:cNvGrpSpPr/>
              <p:nvPr/>
            </p:nvGrpSpPr>
            <p:grpSpPr>
              <a:xfrm>
                <a:off x="0" y="34069"/>
                <a:ext cx="1856255" cy="2306642"/>
                <a:chOff x="0" y="0"/>
                <a:chExt cx="1856254" cy="2306640"/>
              </a:xfrm>
            </p:grpSpPr>
            <p:sp>
              <p:nvSpPr>
                <p:cNvPr id="1440" name="Google Shape;532;p34"/>
                <p:cNvSpPr txBox="1"/>
                <p:nvPr/>
              </p:nvSpPr>
              <p:spPr>
                <a:xfrm>
                  <a:off x="55987" y="881880"/>
                  <a:ext cx="1800268" cy="142476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243327" rtl="0">
                    <a:defRPr sz="6072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٥٠</a:t>
                  </a:r>
                </a:p>
              </p:txBody>
            </p:sp>
            <p:sp>
              <p:nvSpPr>
                <p:cNvPr id="1441" name="Google Shape;532;p34"/>
                <p:cNvSpPr txBox="1"/>
                <p:nvPr/>
              </p:nvSpPr>
              <p:spPr>
                <a:xfrm>
                  <a:off x="0" y="0"/>
                  <a:ext cx="1694934" cy="140538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170176" rtl="0">
                    <a:defRPr sz="5874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٢٣</a:t>
                  </a:r>
                </a:p>
              </p:txBody>
            </p:sp>
            <p:sp>
              <p:nvSpPr>
                <p:cNvPr id="1442" name="خط"/>
                <p:cNvSpPr/>
                <p:nvPr/>
              </p:nvSpPr>
              <p:spPr>
                <a:xfrm>
                  <a:off x="269363" y="1051915"/>
                  <a:ext cx="1586892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143E63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</p:grpSp>
        </p:grpSp>
        <p:pic>
          <p:nvPicPr>
            <p:cNvPr id="1445" name="IMG_5134.png" descr="IMG_5134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0" t="4422" r="0" b="4422"/>
            <a:stretch>
              <a:fillRect/>
            </a:stretch>
          </p:blipFill>
          <p:spPr>
            <a:xfrm>
              <a:off x="2592628" y="0"/>
              <a:ext cx="2419237" cy="22893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47" name="خط"/>
          <p:cNvSpPr/>
          <p:nvPr/>
        </p:nvSpPr>
        <p:spPr>
          <a:xfrm flipH="1" flipV="1">
            <a:off x="4280624" y="7456691"/>
            <a:ext cx="18587521" cy="1"/>
          </a:xfrm>
          <a:prstGeom prst="line">
            <a:avLst/>
          </a:prstGeom>
          <a:ln w="76200" cap="rnd">
            <a:solidFill>
              <a:srgbClr val="B92D5D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448" name="خط"/>
          <p:cNvSpPr/>
          <p:nvPr/>
        </p:nvSpPr>
        <p:spPr>
          <a:xfrm flipV="1">
            <a:off x="13917839" y="2633293"/>
            <a:ext cx="1" cy="10562595"/>
          </a:xfrm>
          <a:prstGeom prst="line">
            <a:avLst/>
          </a:prstGeom>
          <a:ln w="76200" cap="rnd">
            <a:solidFill>
              <a:srgbClr val="B92D5D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449" name="Google Shape;532;p34"/>
          <p:cNvSpPr txBox="1"/>
          <p:nvPr/>
        </p:nvSpPr>
        <p:spPr>
          <a:xfrm>
            <a:off x="15977539" y="5900051"/>
            <a:ext cx="6247029" cy="14996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38400" rtl="0">
              <a:defRPr b="1" sz="5600">
                <a:solidFill>
                  <a:srgbClr val="E63B7A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بقسمة البسط والمقام على ٢</a:t>
            </a:r>
          </a:p>
        </p:txBody>
      </p:sp>
      <p:sp>
        <p:nvSpPr>
          <p:cNvPr id="1450" name="Google Shape;532;p34"/>
          <p:cNvSpPr txBox="1"/>
          <p:nvPr/>
        </p:nvSpPr>
        <p:spPr>
          <a:xfrm>
            <a:off x="4885762" y="5900051"/>
            <a:ext cx="6247029" cy="14996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38400" rtl="0">
              <a:defRPr b="1" sz="5600">
                <a:solidFill>
                  <a:srgbClr val="E63B7A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بقسمة البسط والمقام على ٥</a:t>
            </a:r>
          </a:p>
        </p:txBody>
      </p:sp>
      <p:sp>
        <p:nvSpPr>
          <p:cNvPr id="1451" name="بقسمة البسط والمقام على ٢"/>
          <p:cNvSpPr txBox="1"/>
          <p:nvPr/>
        </p:nvSpPr>
        <p:spPr>
          <a:xfrm>
            <a:off x="16222954" y="11647866"/>
            <a:ext cx="5950611" cy="1148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defRPr b="1" sz="5600">
                <a:solidFill>
                  <a:srgbClr val="E63B7A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بقسمة البسط والمقام على ٢</a:t>
            </a:r>
          </a:p>
        </p:txBody>
      </p:sp>
      <p:grpSp>
        <p:nvGrpSpPr>
          <p:cNvPr id="1454" name="تجميع"/>
          <p:cNvGrpSpPr/>
          <p:nvPr/>
        </p:nvGrpSpPr>
        <p:grpSpPr>
          <a:xfrm>
            <a:off x="1501181" y="1817411"/>
            <a:ext cx="1943657" cy="698501"/>
            <a:chOff x="0" y="0"/>
            <a:chExt cx="1943655" cy="698500"/>
          </a:xfrm>
        </p:grpSpPr>
        <p:sp>
          <p:nvSpPr>
            <p:cNvPr id="1452" name="Google Shape;469;p38"/>
            <p:cNvSpPr/>
            <p:nvPr/>
          </p:nvSpPr>
          <p:spPr>
            <a:xfrm>
              <a:off x="133981" y="0"/>
              <a:ext cx="1809675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453" name="Google Shape;470;p38"/>
            <p:cNvSpPr/>
            <p:nvPr/>
          </p:nvSpPr>
          <p:spPr>
            <a:xfrm>
              <a:off x="0" y="83716"/>
              <a:ext cx="170243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b="1">
                  <a:solidFill>
                    <a:schemeClr val="accent5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١، ٢ ، ٣ ، ٤</a:t>
              </a:r>
            </a:p>
          </p:txBody>
        </p:sp>
      </p:grpSp>
      <p:grpSp>
        <p:nvGrpSpPr>
          <p:cNvPr id="1466" name="تجميع"/>
          <p:cNvGrpSpPr/>
          <p:nvPr/>
        </p:nvGrpSpPr>
        <p:grpSpPr>
          <a:xfrm>
            <a:off x="4694010" y="9429833"/>
            <a:ext cx="7990658" cy="2627281"/>
            <a:chOff x="0" y="0"/>
            <a:chExt cx="7990656" cy="2627280"/>
          </a:xfrm>
        </p:grpSpPr>
        <p:grpSp>
          <p:nvGrpSpPr>
            <p:cNvPr id="1464" name="تجميع"/>
            <p:cNvGrpSpPr/>
            <p:nvPr/>
          </p:nvGrpSpPr>
          <p:grpSpPr>
            <a:xfrm>
              <a:off x="0" y="286570"/>
              <a:ext cx="7990657" cy="2340711"/>
              <a:chOff x="0" y="0"/>
              <a:chExt cx="7990656" cy="2340710"/>
            </a:xfrm>
          </p:grpSpPr>
          <p:sp>
            <p:nvSpPr>
              <p:cNvPr id="1455" name="Google Shape;532;p34"/>
              <p:cNvSpPr txBox="1"/>
              <p:nvPr/>
            </p:nvSpPr>
            <p:spPr>
              <a:xfrm>
                <a:off x="4938362" y="881880"/>
                <a:ext cx="1800269" cy="14588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92095" rtl="0">
                  <a:defRPr sz="6204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١٠٠</a:t>
                </a:r>
              </a:p>
            </p:txBody>
          </p:sp>
          <p:sp>
            <p:nvSpPr>
              <p:cNvPr id="1456" name="خط"/>
              <p:cNvSpPr/>
              <p:nvPr/>
            </p:nvSpPr>
            <p:spPr>
              <a:xfrm>
                <a:off x="5045050" y="1068950"/>
                <a:ext cx="1586893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457" name="Google Shape;532;p34"/>
              <p:cNvSpPr txBox="1"/>
              <p:nvPr/>
            </p:nvSpPr>
            <p:spPr>
              <a:xfrm>
                <a:off x="6738630" y="451432"/>
                <a:ext cx="1252027" cy="120096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731263" rtl="0">
                  <a:defRPr sz="4685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sp>
            <p:nvSpPr>
              <p:cNvPr id="1458" name="Google Shape;532;p34"/>
              <p:cNvSpPr txBox="1"/>
              <p:nvPr/>
            </p:nvSpPr>
            <p:spPr>
              <a:xfrm>
                <a:off x="4937008" y="0"/>
                <a:ext cx="1694935" cy="140538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70176" rtl="0">
                  <a:defRPr sz="5874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٧٥</a:t>
                </a:r>
              </a:p>
            </p:txBody>
          </p:sp>
          <p:sp>
            <p:nvSpPr>
              <p:cNvPr id="1459" name="Google Shape;532;p34"/>
              <p:cNvSpPr txBox="1"/>
              <p:nvPr/>
            </p:nvSpPr>
            <p:spPr>
              <a:xfrm>
                <a:off x="1521001" y="317472"/>
                <a:ext cx="1694935" cy="140538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18944" rtl="0">
                  <a:defRPr sz="600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grpSp>
            <p:nvGrpSpPr>
              <p:cNvPr id="1463" name="تجميع"/>
              <p:cNvGrpSpPr/>
              <p:nvPr/>
            </p:nvGrpSpPr>
            <p:grpSpPr>
              <a:xfrm>
                <a:off x="0" y="34069"/>
                <a:ext cx="1881655" cy="2190954"/>
                <a:chOff x="0" y="0"/>
                <a:chExt cx="1881654" cy="2190952"/>
              </a:xfrm>
            </p:grpSpPr>
            <p:sp>
              <p:nvSpPr>
                <p:cNvPr id="1460" name="Google Shape;532;p34"/>
                <p:cNvSpPr txBox="1"/>
                <p:nvPr/>
              </p:nvSpPr>
              <p:spPr>
                <a:xfrm>
                  <a:off x="0" y="766193"/>
                  <a:ext cx="1800268" cy="1424760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243327" rtl="0">
                    <a:defRPr sz="6072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٤</a:t>
                  </a:r>
                </a:p>
              </p:txBody>
            </p:sp>
            <p:sp>
              <p:nvSpPr>
                <p:cNvPr id="1461" name="Google Shape;532;p34"/>
                <p:cNvSpPr txBox="1"/>
                <p:nvPr/>
              </p:nvSpPr>
              <p:spPr>
                <a:xfrm>
                  <a:off x="25400" y="0"/>
                  <a:ext cx="1694934" cy="140538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170176" rtl="0">
                    <a:defRPr sz="5874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٣</a:t>
                  </a:r>
                </a:p>
              </p:txBody>
            </p:sp>
            <p:sp>
              <p:nvSpPr>
                <p:cNvPr id="1462" name="خط"/>
                <p:cNvSpPr/>
                <p:nvPr/>
              </p:nvSpPr>
              <p:spPr>
                <a:xfrm>
                  <a:off x="294763" y="1051915"/>
                  <a:ext cx="1586892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143E63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</p:grpSp>
        </p:grpSp>
        <p:pic>
          <p:nvPicPr>
            <p:cNvPr id="1465" name="IMG_5135.png" descr="IMG_5135.pn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10388" t="0" r="10388" b="0"/>
            <a:stretch>
              <a:fillRect/>
            </a:stretch>
          </p:blipFill>
          <p:spPr>
            <a:xfrm>
              <a:off x="2618028" y="0"/>
              <a:ext cx="2542678" cy="24061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67" name="بقسمة البسط والمقام على ٢٥"/>
          <p:cNvSpPr txBox="1"/>
          <p:nvPr/>
        </p:nvSpPr>
        <p:spPr>
          <a:xfrm>
            <a:off x="5142567" y="11630833"/>
            <a:ext cx="6718068" cy="1148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defRPr b="1" sz="5600">
                <a:solidFill>
                  <a:srgbClr val="E63B7A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بقسمة البسط والمقام على ٢٥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1" name="تجميع"/>
          <p:cNvGrpSpPr/>
          <p:nvPr/>
        </p:nvGrpSpPr>
        <p:grpSpPr>
          <a:xfrm>
            <a:off x="1584362" y="2818395"/>
            <a:ext cx="2298701" cy="698501"/>
            <a:chOff x="0" y="0"/>
            <a:chExt cx="2298700" cy="698500"/>
          </a:xfrm>
        </p:grpSpPr>
        <p:sp>
          <p:nvSpPr>
            <p:cNvPr id="1469" name="Google Shape;494;p39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470" name="Google Shape;470;p38"/>
            <p:cNvSpPr txBox="1"/>
            <p:nvPr/>
          </p:nvSpPr>
          <p:spPr>
            <a:xfrm>
              <a:off x="-1" y="58316"/>
              <a:ext cx="1714459" cy="5818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b="1">
                  <a:solidFill>
                    <a:schemeClr val="accent5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٥ ، ٦ ،٧ ، ٨  </a:t>
              </a:r>
            </a:p>
          </p:txBody>
        </p:sp>
      </p:grpSp>
      <p:grpSp>
        <p:nvGrpSpPr>
          <p:cNvPr id="147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472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473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477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475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476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78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479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480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481" name="Google Shape;126;p6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482" name="Google Shape;127;p6"/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483" name="Google Shape;128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484" name="Google Shape;126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812962" y="1938014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485" name="Google Shape;127;p6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480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488" name="تجميع"/>
          <p:cNvGrpSpPr/>
          <p:nvPr/>
        </p:nvGrpSpPr>
        <p:grpSpPr>
          <a:xfrm>
            <a:off x="3807669" y="127428"/>
            <a:ext cx="4881670" cy="1104537"/>
            <a:chOff x="0" y="0"/>
            <a:chExt cx="4881669" cy="1104535"/>
          </a:xfrm>
        </p:grpSpPr>
        <p:pic>
          <p:nvPicPr>
            <p:cNvPr id="1486" name="IMG_4611.png" descr="IMG_4611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82289" t="1377" r="0" b="88991"/>
            <a:stretch>
              <a:fillRect/>
            </a:stretch>
          </p:blipFill>
          <p:spPr>
            <a:xfrm>
              <a:off x="1721606" y="0"/>
              <a:ext cx="3160064" cy="1104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87" name="IMG_4611.png" descr="IMG_4611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51390" t="2682" r="38961" b="89498"/>
            <a:stretch>
              <a:fillRect/>
            </a:stretch>
          </p:blipFill>
          <p:spPr>
            <a:xfrm>
              <a:off x="0" y="155803"/>
              <a:ext cx="1721512" cy="896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05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492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489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490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491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504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493" name="IMG_4594.jpeg" descr="IMG_4594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94" name="IMG_4016.jpeg" descr="IMG_4016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95" name="صورة 20" descr="صورة 20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496" name="IMG_4017.jpeg" descr="IMG_4017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97" name="IMG_4020.jpeg" descr="IMG_4020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98" name="IMG_4022.jpeg" descr="IMG_4022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99" name="IMG_4023.png" descr="IMG_4023.pn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00" name="IMG_4024.jpeg" descr="IMG_4024.jpeg"/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503" name="تجميع">
                <a:hlinkClick r:id="rId26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501" name="IMG_4015.jpeg" descr="IMG_4015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502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506" name="IMG_5109.png" descr="IMG_5109.png"/>
          <p:cNvPicPr>
            <a:picLocks noChangeAspect="1"/>
          </p:cNvPicPr>
          <p:nvPr/>
        </p:nvPicPr>
        <p:blipFill>
          <a:blip r:embed="rId28">
            <a:extLst/>
          </a:blip>
          <a:srcRect l="7694" t="2920" r="3288" b="79252"/>
          <a:stretch>
            <a:fillRect/>
          </a:stretch>
        </p:blipFill>
        <p:spPr>
          <a:xfrm>
            <a:off x="4890093" y="1671006"/>
            <a:ext cx="18364460" cy="1247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7" name="IMG_5109.png" descr="IMG_5109.png"/>
          <p:cNvPicPr>
            <a:picLocks noChangeAspect="1"/>
          </p:cNvPicPr>
          <p:nvPr/>
        </p:nvPicPr>
        <p:blipFill>
          <a:blip r:embed="rId28">
            <a:extLst/>
          </a:blip>
          <a:srcRect l="79509" t="40715" r="4029" b="40715"/>
          <a:stretch>
            <a:fillRect/>
          </a:stretch>
        </p:blipFill>
        <p:spPr>
          <a:xfrm>
            <a:off x="19509424" y="2704134"/>
            <a:ext cx="4272691" cy="16348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8" name="IMG_5109.png" descr="IMG_5109.png"/>
          <p:cNvPicPr>
            <a:picLocks noChangeAspect="1"/>
          </p:cNvPicPr>
          <p:nvPr/>
        </p:nvPicPr>
        <p:blipFill>
          <a:blip r:embed="rId28">
            <a:extLst/>
          </a:blip>
          <a:srcRect l="56167" t="40715" r="27371" b="40715"/>
          <a:stretch>
            <a:fillRect/>
          </a:stretch>
        </p:blipFill>
        <p:spPr>
          <a:xfrm>
            <a:off x="9554204" y="2704135"/>
            <a:ext cx="4272692" cy="1634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9" name="IMG_5109.png" descr="IMG_5109.png"/>
          <p:cNvPicPr>
            <a:picLocks noChangeAspect="1"/>
          </p:cNvPicPr>
          <p:nvPr/>
        </p:nvPicPr>
        <p:blipFill>
          <a:blip r:embed="rId28">
            <a:extLst/>
          </a:blip>
          <a:srcRect l="33539" t="40715" r="50000" b="40715"/>
          <a:stretch>
            <a:fillRect/>
          </a:stretch>
        </p:blipFill>
        <p:spPr>
          <a:xfrm>
            <a:off x="19684544" y="7784052"/>
            <a:ext cx="4272692" cy="16348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0" name="IMG_5109.png" descr="IMG_5109.png"/>
          <p:cNvPicPr>
            <a:picLocks noChangeAspect="1"/>
          </p:cNvPicPr>
          <p:nvPr/>
        </p:nvPicPr>
        <p:blipFill>
          <a:blip r:embed="rId28">
            <a:extLst/>
          </a:blip>
          <a:srcRect l="10567" t="40715" r="72971" b="40715"/>
          <a:stretch>
            <a:fillRect/>
          </a:stretch>
        </p:blipFill>
        <p:spPr>
          <a:xfrm>
            <a:off x="10001811" y="7784052"/>
            <a:ext cx="4272692" cy="16348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النص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513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514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515" name="Google Shape;126;p6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516" name="Google Shape;127;p6"/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517" name="Google Shape;128;p6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518" name="Google Shape;126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812962" y="1938014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519" name="Google Shape;127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522" name="تجميع"/>
          <p:cNvGrpSpPr/>
          <p:nvPr/>
        </p:nvGrpSpPr>
        <p:grpSpPr>
          <a:xfrm>
            <a:off x="3807669" y="127428"/>
            <a:ext cx="4881670" cy="1104537"/>
            <a:chOff x="0" y="0"/>
            <a:chExt cx="4881669" cy="1104535"/>
          </a:xfrm>
        </p:grpSpPr>
        <p:pic>
          <p:nvPicPr>
            <p:cNvPr id="1520" name="IMG_4611.png" descr="IMG_4611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82289" t="1377" r="0" b="88991"/>
            <a:stretch>
              <a:fillRect/>
            </a:stretch>
          </p:blipFill>
          <p:spPr>
            <a:xfrm>
              <a:off x="1721606" y="0"/>
              <a:ext cx="3160064" cy="1104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1" name="IMG_4611.png" descr="IMG_4611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51390" t="2682" r="38961" b="89498"/>
            <a:stretch>
              <a:fillRect/>
            </a:stretch>
          </p:blipFill>
          <p:spPr>
            <a:xfrm>
              <a:off x="0" y="155803"/>
              <a:ext cx="1721512" cy="896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39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526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523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524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525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538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527" name="IMG_4594.jpeg" descr="IMG_4594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28" name="IMG_4016.jpeg" descr="IMG_4016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29" name="صورة 20" descr="صورة 20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530" name="IMG_4017.jpeg" descr="IMG_4017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31" name="IMG_4020.jpeg" descr="IMG_4020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32" name="IMG_4022.jpeg" descr="IMG_4022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33" name="IMG_4023.png" descr="IMG_4023.pn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34" name="IMG_4024.jpeg" descr="IMG_4024.jpeg"/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537" name="تجميع">
                <a:hlinkClick r:id="rId25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535" name="IMG_4015.jpeg" descr="IMG_4015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536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540" name="IMG_5109.png" descr="IMG_5109.png"/>
          <p:cNvPicPr>
            <a:picLocks noChangeAspect="1"/>
          </p:cNvPicPr>
          <p:nvPr/>
        </p:nvPicPr>
        <p:blipFill>
          <a:blip r:embed="rId27">
            <a:extLst/>
          </a:blip>
          <a:srcRect l="79509" t="40715" r="4029" b="40715"/>
          <a:stretch>
            <a:fillRect/>
          </a:stretch>
        </p:blipFill>
        <p:spPr>
          <a:xfrm>
            <a:off x="17874463" y="2687711"/>
            <a:ext cx="4272691" cy="16348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1" name="IMG_5109.png" descr="IMG_5109.png"/>
          <p:cNvPicPr>
            <a:picLocks noChangeAspect="1"/>
          </p:cNvPicPr>
          <p:nvPr/>
        </p:nvPicPr>
        <p:blipFill>
          <a:blip r:embed="rId27">
            <a:extLst/>
          </a:blip>
          <a:srcRect l="7694" t="2920" r="3288" b="79252"/>
          <a:stretch>
            <a:fillRect/>
          </a:stretch>
        </p:blipFill>
        <p:spPr>
          <a:xfrm>
            <a:off x="4842006" y="1344361"/>
            <a:ext cx="18364460" cy="1247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2" name="IMG_5109.png" descr="IMG_5109.png"/>
          <p:cNvPicPr>
            <a:picLocks noChangeAspect="1"/>
          </p:cNvPicPr>
          <p:nvPr/>
        </p:nvPicPr>
        <p:blipFill>
          <a:blip r:embed="rId27">
            <a:extLst/>
          </a:blip>
          <a:srcRect l="56167" t="40715" r="27371" b="40715"/>
          <a:stretch>
            <a:fillRect/>
          </a:stretch>
        </p:blipFill>
        <p:spPr>
          <a:xfrm>
            <a:off x="7919243" y="2687712"/>
            <a:ext cx="4272692" cy="1634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3" name="IMG_5109.png" descr="IMG_5109.png"/>
          <p:cNvPicPr>
            <a:picLocks noChangeAspect="1"/>
          </p:cNvPicPr>
          <p:nvPr/>
        </p:nvPicPr>
        <p:blipFill>
          <a:blip r:embed="rId27">
            <a:extLst/>
          </a:blip>
          <a:srcRect l="33539" t="40715" r="50000" b="40715"/>
          <a:stretch>
            <a:fillRect/>
          </a:stretch>
        </p:blipFill>
        <p:spPr>
          <a:xfrm>
            <a:off x="18049584" y="7767629"/>
            <a:ext cx="4272691" cy="16348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4" name="IMG_5109.png" descr="IMG_5109.png"/>
          <p:cNvPicPr>
            <a:picLocks noChangeAspect="1"/>
          </p:cNvPicPr>
          <p:nvPr/>
        </p:nvPicPr>
        <p:blipFill>
          <a:blip r:embed="rId27">
            <a:extLst/>
          </a:blip>
          <a:srcRect l="10567" t="40715" r="72971" b="40715"/>
          <a:stretch>
            <a:fillRect/>
          </a:stretch>
        </p:blipFill>
        <p:spPr>
          <a:xfrm>
            <a:off x="8366851" y="7767629"/>
            <a:ext cx="4272691" cy="1634834"/>
          </a:xfrm>
          <a:prstGeom prst="rect">
            <a:avLst/>
          </a:prstGeom>
          <a:ln w="12700">
            <a:miter lim="400000"/>
          </a:ln>
        </p:spPr>
      </p:pic>
      <p:sp>
        <p:nvSpPr>
          <p:cNvPr id="1545" name="خط"/>
          <p:cNvSpPr/>
          <p:nvPr/>
        </p:nvSpPr>
        <p:spPr>
          <a:xfrm flipH="1" flipV="1">
            <a:off x="4280624" y="7456691"/>
            <a:ext cx="18587521" cy="1"/>
          </a:xfrm>
          <a:prstGeom prst="line">
            <a:avLst/>
          </a:prstGeom>
          <a:ln w="76200" cap="rnd">
            <a:solidFill>
              <a:srgbClr val="B92D5D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546" name="خط"/>
          <p:cNvSpPr/>
          <p:nvPr/>
        </p:nvSpPr>
        <p:spPr>
          <a:xfrm flipV="1">
            <a:off x="13676539" y="2633293"/>
            <a:ext cx="1" cy="10562595"/>
          </a:xfrm>
          <a:prstGeom prst="line">
            <a:avLst/>
          </a:prstGeom>
          <a:ln w="76200" cap="rnd">
            <a:solidFill>
              <a:srgbClr val="B92D5D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grpSp>
        <p:nvGrpSpPr>
          <p:cNvPr id="1558" name="تجميع"/>
          <p:cNvGrpSpPr/>
          <p:nvPr/>
        </p:nvGrpSpPr>
        <p:grpSpPr>
          <a:xfrm>
            <a:off x="14596420" y="4139430"/>
            <a:ext cx="7965258" cy="2551574"/>
            <a:chOff x="0" y="0"/>
            <a:chExt cx="7965256" cy="2551572"/>
          </a:xfrm>
        </p:grpSpPr>
        <p:grpSp>
          <p:nvGrpSpPr>
            <p:cNvPr id="1556" name="تجميع"/>
            <p:cNvGrpSpPr/>
            <p:nvPr/>
          </p:nvGrpSpPr>
          <p:grpSpPr>
            <a:xfrm>
              <a:off x="0" y="169758"/>
              <a:ext cx="7965257" cy="2381815"/>
              <a:chOff x="0" y="0"/>
              <a:chExt cx="7965256" cy="2381814"/>
            </a:xfrm>
          </p:grpSpPr>
          <p:sp>
            <p:nvSpPr>
              <p:cNvPr id="1547" name="Google Shape;532;p34"/>
              <p:cNvSpPr txBox="1"/>
              <p:nvPr/>
            </p:nvSpPr>
            <p:spPr>
              <a:xfrm>
                <a:off x="4756679" y="922984"/>
                <a:ext cx="2112835" cy="14588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70176" rtl="0">
                  <a:defRPr sz="5874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١٠٠٠</a:t>
                </a:r>
              </a:p>
            </p:txBody>
          </p:sp>
          <p:sp>
            <p:nvSpPr>
              <p:cNvPr id="1548" name="خط"/>
              <p:cNvSpPr/>
              <p:nvPr/>
            </p:nvSpPr>
            <p:spPr>
              <a:xfrm>
                <a:off x="5019650" y="1068950"/>
                <a:ext cx="1586893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549" name="Google Shape;532;p34"/>
              <p:cNvSpPr txBox="1"/>
              <p:nvPr/>
            </p:nvSpPr>
            <p:spPr>
              <a:xfrm>
                <a:off x="6713230" y="451432"/>
                <a:ext cx="1252027" cy="120096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731263" rtl="0">
                  <a:defRPr sz="4685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sp>
            <p:nvSpPr>
              <p:cNvPr id="1550" name="Google Shape;532;p34"/>
              <p:cNvSpPr txBox="1"/>
              <p:nvPr/>
            </p:nvSpPr>
            <p:spPr>
              <a:xfrm>
                <a:off x="4911608" y="0"/>
                <a:ext cx="1694935" cy="140538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45791" rtl="0">
                  <a:defRPr sz="5808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٥٢٥</a:t>
                </a:r>
              </a:p>
            </p:txBody>
          </p:sp>
          <p:sp>
            <p:nvSpPr>
              <p:cNvPr id="1551" name="Google Shape;532;p34"/>
              <p:cNvSpPr txBox="1"/>
              <p:nvPr/>
            </p:nvSpPr>
            <p:spPr>
              <a:xfrm>
                <a:off x="1495601" y="317472"/>
                <a:ext cx="1694935" cy="140538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18944" rtl="0">
                  <a:defRPr sz="600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grpSp>
            <p:nvGrpSpPr>
              <p:cNvPr id="1555" name="تجميع"/>
              <p:cNvGrpSpPr/>
              <p:nvPr/>
            </p:nvGrpSpPr>
            <p:grpSpPr>
              <a:xfrm>
                <a:off x="0" y="34069"/>
                <a:ext cx="1856255" cy="2217742"/>
                <a:chOff x="0" y="0"/>
                <a:chExt cx="1856254" cy="2217740"/>
              </a:xfrm>
            </p:grpSpPr>
            <p:sp>
              <p:nvSpPr>
                <p:cNvPr id="1552" name="Google Shape;532;p34"/>
                <p:cNvSpPr txBox="1"/>
                <p:nvPr/>
              </p:nvSpPr>
              <p:spPr>
                <a:xfrm>
                  <a:off x="5187" y="792980"/>
                  <a:ext cx="1800268" cy="142476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243327" rtl="0">
                    <a:defRPr sz="6072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٤٠</a:t>
                  </a:r>
                </a:p>
              </p:txBody>
            </p:sp>
            <p:sp>
              <p:nvSpPr>
                <p:cNvPr id="1553" name="Google Shape;532;p34"/>
                <p:cNvSpPr txBox="1"/>
                <p:nvPr/>
              </p:nvSpPr>
              <p:spPr>
                <a:xfrm>
                  <a:off x="0" y="0"/>
                  <a:ext cx="1694934" cy="140538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170176" rtl="0">
                    <a:defRPr sz="5874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٢١</a:t>
                  </a:r>
                </a:p>
              </p:txBody>
            </p:sp>
            <p:sp>
              <p:nvSpPr>
                <p:cNvPr id="1554" name="خط"/>
                <p:cNvSpPr/>
                <p:nvPr/>
              </p:nvSpPr>
              <p:spPr>
                <a:xfrm>
                  <a:off x="269363" y="1051915"/>
                  <a:ext cx="1586892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143E63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</p:grpSp>
        </p:grpSp>
        <p:pic>
          <p:nvPicPr>
            <p:cNvPr id="1557" name="IMG_5136.png" descr="IMG_5136.png"/>
            <p:cNvPicPr>
              <a:picLocks noChangeAspect="1"/>
            </p:cNvPicPr>
            <p:nvPr/>
          </p:nvPicPr>
          <p:blipFill>
            <a:blip r:embed="rId28">
              <a:extLst/>
            </a:blip>
            <a:srcRect l="15978" t="0" r="15978" b="0"/>
            <a:stretch>
              <a:fillRect/>
            </a:stretch>
          </p:blipFill>
          <p:spPr>
            <a:xfrm>
              <a:off x="2586276" y="0"/>
              <a:ext cx="2431941" cy="23013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70" name="تجميع"/>
          <p:cNvGrpSpPr/>
          <p:nvPr/>
        </p:nvGrpSpPr>
        <p:grpSpPr>
          <a:xfrm>
            <a:off x="4711898" y="4139430"/>
            <a:ext cx="7960070" cy="2551574"/>
            <a:chOff x="0" y="0"/>
            <a:chExt cx="7960069" cy="2551572"/>
          </a:xfrm>
        </p:grpSpPr>
        <p:grpSp>
          <p:nvGrpSpPr>
            <p:cNvPr id="1568" name="تجميع"/>
            <p:cNvGrpSpPr/>
            <p:nvPr/>
          </p:nvGrpSpPr>
          <p:grpSpPr>
            <a:xfrm>
              <a:off x="0" y="140328"/>
              <a:ext cx="7960070" cy="2411245"/>
              <a:chOff x="0" y="0"/>
              <a:chExt cx="7960069" cy="2411244"/>
            </a:xfrm>
          </p:grpSpPr>
          <p:sp>
            <p:nvSpPr>
              <p:cNvPr id="1559" name="Google Shape;532;p34"/>
              <p:cNvSpPr txBox="1"/>
              <p:nvPr/>
            </p:nvSpPr>
            <p:spPr>
              <a:xfrm>
                <a:off x="4751492" y="952414"/>
                <a:ext cx="2112834" cy="14588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70176" rtl="0">
                  <a:defRPr sz="5874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١٠٠٠</a:t>
                </a:r>
              </a:p>
            </p:txBody>
          </p:sp>
          <p:sp>
            <p:nvSpPr>
              <p:cNvPr id="1560" name="خط"/>
              <p:cNvSpPr/>
              <p:nvPr/>
            </p:nvSpPr>
            <p:spPr>
              <a:xfrm>
                <a:off x="5014463" y="1098380"/>
                <a:ext cx="1586892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561" name="Google Shape;532;p34"/>
              <p:cNvSpPr txBox="1"/>
              <p:nvPr/>
            </p:nvSpPr>
            <p:spPr>
              <a:xfrm>
                <a:off x="6708042" y="480862"/>
                <a:ext cx="1252028" cy="120096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731263" rtl="0">
                  <a:defRPr sz="4685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sp>
            <p:nvSpPr>
              <p:cNvPr id="1562" name="Google Shape;532;p34"/>
              <p:cNvSpPr txBox="1"/>
              <p:nvPr/>
            </p:nvSpPr>
            <p:spPr>
              <a:xfrm>
                <a:off x="4906421" y="29430"/>
                <a:ext cx="1694934" cy="140538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45791" rtl="0">
                  <a:defRPr sz="5808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٣٧٥</a:t>
                </a:r>
              </a:p>
            </p:txBody>
          </p:sp>
          <p:sp>
            <p:nvSpPr>
              <p:cNvPr id="1563" name="Google Shape;532;p34"/>
              <p:cNvSpPr txBox="1"/>
              <p:nvPr/>
            </p:nvSpPr>
            <p:spPr>
              <a:xfrm>
                <a:off x="1490414" y="346902"/>
                <a:ext cx="1694935" cy="140538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18944" rtl="0">
                  <a:defRPr sz="600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grpSp>
            <p:nvGrpSpPr>
              <p:cNvPr id="1567" name="تجميع"/>
              <p:cNvGrpSpPr/>
              <p:nvPr/>
            </p:nvGrpSpPr>
            <p:grpSpPr>
              <a:xfrm>
                <a:off x="0" y="0"/>
                <a:ext cx="1851068" cy="2281241"/>
                <a:chOff x="0" y="0"/>
                <a:chExt cx="1851067" cy="2281240"/>
              </a:xfrm>
            </p:grpSpPr>
            <p:sp>
              <p:nvSpPr>
                <p:cNvPr id="1564" name="Google Shape;532;p34"/>
                <p:cNvSpPr txBox="1"/>
                <p:nvPr/>
              </p:nvSpPr>
              <p:spPr>
                <a:xfrm>
                  <a:off x="0" y="856480"/>
                  <a:ext cx="1800268" cy="142476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243327" rtl="0">
                    <a:defRPr sz="6072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٨</a:t>
                  </a:r>
                </a:p>
              </p:txBody>
            </p:sp>
            <p:sp>
              <p:nvSpPr>
                <p:cNvPr id="1565" name="Google Shape;532;p34"/>
                <p:cNvSpPr txBox="1"/>
                <p:nvPr/>
              </p:nvSpPr>
              <p:spPr>
                <a:xfrm>
                  <a:off x="45612" y="0"/>
                  <a:ext cx="1694935" cy="140538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170176" rtl="0">
                    <a:defRPr sz="5874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٣</a:t>
                  </a:r>
                </a:p>
              </p:txBody>
            </p:sp>
            <p:sp>
              <p:nvSpPr>
                <p:cNvPr id="1566" name="خط"/>
                <p:cNvSpPr/>
                <p:nvPr/>
              </p:nvSpPr>
              <p:spPr>
                <a:xfrm>
                  <a:off x="264176" y="1115415"/>
                  <a:ext cx="1586892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143E63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</p:grpSp>
        </p:grpSp>
        <p:pic>
          <p:nvPicPr>
            <p:cNvPr id="1569" name="IMG_5137.png" descr="IMG_5137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17191" t="0" r="17191" b="0"/>
            <a:stretch>
              <a:fillRect/>
            </a:stretch>
          </p:blipFill>
          <p:spPr>
            <a:xfrm>
              <a:off x="2581089" y="0"/>
              <a:ext cx="2431941" cy="23013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84" name="تجميع"/>
          <p:cNvGrpSpPr/>
          <p:nvPr/>
        </p:nvGrpSpPr>
        <p:grpSpPr>
          <a:xfrm>
            <a:off x="13971720" y="9402357"/>
            <a:ext cx="9582118" cy="2697650"/>
            <a:chOff x="0" y="0"/>
            <a:chExt cx="9582116" cy="2697648"/>
          </a:xfrm>
        </p:grpSpPr>
        <p:grpSp>
          <p:nvGrpSpPr>
            <p:cNvPr id="1582" name="تجميع"/>
            <p:cNvGrpSpPr/>
            <p:nvPr/>
          </p:nvGrpSpPr>
          <p:grpSpPr>
            <a:xfrm>
              <a:off x="0" y="307665"/>
              <a:ext cx="9582117" cy="2389984"/>
              <a:chOff x="0" y="0"/>
              <a:chExt cx="9582116" cy="2389983"/>
            </a:xfrm>
          </p:grpSpPr>
          <p:sp>
            <p:nvSpPr>
              <p:cNvPr id="1571" name="Google Shape;532;p34"/>
              <p:cNvSpPr txBox="1"/>
              <p:nvPr/>
            </p:nvSpPr>
            <p:spPr>
              <a:xfrm>
                <a:off x="6662062" y="931153"/>
                <a:ext cx="2112834" cy="14588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92095" rtl="0">
                  <a:defRPr sz="6204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١٠٠</a:t>
                </a:r>
              </a:p>
            </p:txBody>
          </p:sp>
          <p:sp>
            <p:nvSpPr>
              <p:cNvPr id="1572" name="خط"/>
              <p:cNvSpPr/>
              <p:nvPr/>
            </p:nvSpPr>
            <p:spPr>
              <a:xfrm>
                <a:off x="6925033" y="1077120"/>
                <a:ext cx="1586892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573" name="Google Shape;532;p34"/>
              <p:cNvSpPr txBox="1"/>
              <p:nvPr/>
            </p:nvSpPr>
            <p:spPr>
              <a:xfrm>
                <a:off x="8330090" y="444886"/>
                <a:ext cx="1252027" cy="120096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731263" rtl="0">
                  <a:defRPr sz="4685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sp>
            <p:nvSpPr>
              <p:cNvPr id="1574" name="Google Shape;532;p34"/>
              <p:cNvSpPr txBox="1"/>
              <p:nvPr/>
            </p:nvSpPr>
            <p:spPr>
              <a:xfrm>
                <a:off x="6816991" y="8169"/>
                <a:ext cx="1694935" cy="140538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70176" rtl="0">
                  <a:defRPr sz="5874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٧٥</a:t>
                </a:r>
              </a:p>
            </p:txBody>
          </p:sp>
          <p:sp>
            <p:nvSpPr>
              <p:cNvPr id="1575" name="Google Shape;532;p34"/>
              <p:cNvSpPr txBox="1"/>
              <p:nvPr/>
            </p:nvSpPr>
            <p:spPr>
              <a:xfrm>
                <a:off x="2294981" y="255182"/>
                <a:ext cx="1694935" cy="140538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18944" rtl="0">
                  <a:defRPr sz="600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grpSp>
            <p:nvGrpSpPr>
              <p:cNvPr id="1580" name="تجميع"/>
              <p:cNvGrpSpPr/>
              <p:nvPr/>
            </p:nvGrpSpPr>
            <p:grpSpPr>
              <a:xfrm>
                <a:off x="0" y="0"/>
                <a:ext cx="2703722" cy="2217741"/>
                <a:chOff x="0" y="0"/>
                <a:chExt cx="2703721" cy="2217740"/>
              </a:xfrm>
            </p:grpSpPr>
            <p:sp>
              <p:nvSpPr>
                <p:cNvPr id="1576" name="Google Shape;532;p34"/>
                <p:cNvSpPr txBox="1"/>
                <p:nvPr/>
              </p:nvSpPr>
              <p:spPr>
                <a:xfrm>
                  <a:off x="852654" y="792980"/>
                  <a:ext cx="1800268" cy="142476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243327" rtl="0">
                    <a:defRPr sz="6072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٤</a:t>
                  </a:r>
                </a:p>
              </p:txBody>
            </p:sp>
            <p:sp>
              <p:nvSpPr>
                <p:cNvPr id="1577" name="Google Shape;532;p34"/>
                <p:cNvSpPr txBox="1"/>
                <p:nvPr/>
              </p:nvSpPr>
              <p:spPr>
                <a:xfrm>
                  <a:off x="847466" y="0"/>
                  <a:ext cx="1694935" cy="140538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170176" rtl="0">
                    <a:defRPr sz="5874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٣</a:t>
                  </a:r>
                </a:p>
              </p:txBody>
            </p:sp>
            <p:sp>
              <p:nvSpPr>
                <p:cNvPr id="1578" name="خط"/>
                <p:cNvSpPr/>
                <p:nvPr/>
              </p:nvSpPr>
              <p:spPr>
                <a:xfrm>
                  <a:off x="1116830" y="1051915"/>
                  <a:ext cx="1586892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143E63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1579" name="Google Shape;532;p34"/>
                <p:cNvSpPr txBox="1"/>
                <p:nvPr/>
              </p:nvSpPr>
              <p:spPr>
                <a:xfrm>
                  <a:off x="0" y="317472"/>
                  <a:ext cx="1694934" cy="140538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170176" rtl="0">
                    <a:defRPr sz="5874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٢</a:t>
                  </a:r>
                </a:p>
              </p:txBody>
            </p:sp>
          </p:grpSp>
          <p:sp>
            <p:nvSpPr>
              <p:cNvPr id="1581" name="Google Shape;532;p34"/>
              <p:cNvSpPr txBox="1"/>
              <p:nvPr/>
            </p:nvSpPr>
            <p:spPr>
              <a:xfrm>
                <a:off x="5649145" y="228460"/>
                <a:ext cx="1694935" cy="140538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70176" rtl="0">
                  <a:defRPr sz="5874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٢</a:t>
                </a:r>
              </a:p>
            </p:txBody>
          </p:sp>
        </p:grpSp>
        <p:pic>
          <p:nvPicPr>
            <p:cNvPr id="1583" name="IMG_5138.png" descr="IMG_5138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20516" t="0" r="20516" b="0"/>
            <a:stretch>
              <a:fillRect/>
            </a:stretch>
          </p:blipFill>
          <p:spPr>
            <a:xfrm>
              <a:off x="3590026" y="0"/>
              <a:ext cx="2588224" cy="24492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98" name="تجميع"/>
          <p:cNvGrpSpPr/>
          <p:nvPr/>
        </p:nvGrpSpPr>
        <p:grpSpPr>
          <a:xfrm>
            <a:off x="3900501" y="9402357"/>
            <a:ext cx="9582118" cy="2697650"/>
            <a:chOff x="0" y="0"/>
            <a:chExt cx="9582116" cy="2697648"/>
          </a:xfrm>
        </p:grpSpPr>
        <p:grpSp>
          <p:nvGrpSpPr>
            <p:cNvPr id="1596" name="تجميع"/>
            <p:cNvGrpSpPr/>
            <p:nvPr/>
          </p:nvGrpSpPr>
          <p:grpSpPr>
            <a:xfrm>
              <a:off x="0" y="307665"/>
              <a:ext cx="9582117" cy="2389984"/>
              <a:chOff x="0" y="0"/>
              <a:chExt cx="9582116" cy="2389983"/>
            </a:xfrm>
          </p:grpSpPr>
          <p:sp>
            <p:nvSpPr>
              <p:cNvPr id="1585" name="Google Shape;532;p34"/>
              <p:cNvSpPr txBox="1"/>
              <p:nvPr/>
            </p:nvSpPr>
            <p:spPr>
              <a:xfrm>
                <a:off x="6662062" y="931153"/>
                <a:ext cx="2112834" cy="14588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92095" rtl="0">
                  <a:defRPr sz="6204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١٠٠</a:t>
                </a:r>
              </a:p>
            </p:txBody>
          </p:sp>
          <p:sp>
            <p:nvSpPr>
              <p:cNvPr id="1586" name="خط"/>
              <p:cNvSpPr/>
              <p:nvPr/>
            </p:nvSpPr>
            <p:spPr>
              <a:xfrm>
                <a:off x="6925033" y="1077120"/>
                <a:ext cx="1586892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587" name="Google Shape;532;p34"/>
              <p:cNvSpPr txBox="1"/>
              <p:nvPr/>
            </p:nvSpPr>
            <p:spPr>
              <a:xfrm>
                <a:off x="8330090" y="444886"/>
                <a:ext cx="1252027" cy="120096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731263" rtl="0">
                  <a:defRPr sz="4685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sp>
            <p:nvSpPr>
              <p:cNvPr id="1588" name="Google Shape;532;p34"/>
              <p:cNvSpPr txBox="1"/>
              <p:nvPr/>
            </p:nvSpPr>
            <p:spPr>
              <a:xfrm>
                <a:off x="6816991" y="8169"/>
                <a:ext cx="1694935" cy="140538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70176" rtl="0">
                  <a:defRPr sz="5874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١٢</a:t>
                </a:r>
              </a:p>
            </p:txBody>
          </p:sp>
          <p:sp>
            <p:nvSpPr>
              <p:cNvPr id="1589" name="Google Shape;532;p34"/>
              <p:cNvSpPr txBox="1"/>
              <p:nvPr/>
            </p:nvSpPr>
            <p:spPr>
              <a:xfrm>
                <a:off x="2294981" y="255182"/>
                <a:ext cx="1694935" cy="140538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18944" rtl="0">
                  <a:defRPr sz="600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grpSp>
            <p:nvGrpSpPr>
              <p:cNvPr id="1594" name="تجميع"/>
              <p:cNvGrpSpPr/>
              <p:nvPr/>
            </p:nvGrpSpPr>
            <p:grpSpPr>
              <a:xfrm>
                <a:off x="0" y="0"/>
                <a:ext cx="2703722" cy="2217741"/>
                <a:chOff x="0" y="0"/>
                <a:chExt cx="2703721" cy="2217740"/>
              </a:xfrm>
            </p:grpSpPr>
            <p:sp>
              <p:nvSpPr>
                <p:cNvPr id="1590" name="Google Shape;532;p34"/>
                <p:cNvSpPr txBox="1"/>
                <p:nvPr/>
              </p:nvSpPr>
              <p:spPr>
                <a:xfrm>
                  <a:off x="852654" y="792980"/>
                  <a:ext cx="1800268" cy="142476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243327" rtl="0">
                    <a:defRPr sz="6072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٢٥</a:t>
                  </a:r>
                </a:p>
              </p:txBody>
            </p:sp>
            <p:sp>
              <p:nvSpPr>
                <p:cNvPr id="1591" name="Google Shape;532;p34"/>
                <p:cNvSpPr txBox="1"/>
                <p:nvPr/>
              </p:nvSpPr>
              <p:spPr>
                <a:xfrm>
                  <a:off x="847466" y="0"/>
                  <a:ext cx="1694935" cy="140538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170176" rtl="0">
                    <a:defRPr sz="5874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٣</a:t>
                  </a:r>
                </a:p>
              </p:txBody>
            </p:sp>
            <p:sp>
              <p:nvSpPr>
                <p:cNvPr id="1592" name="خط"/>
                <p:cNvSpPr/>
                <p:nvPr/>
              </p:nvSpPr>
              <p:spPr>
                <a:xfrm>
                  <a:off x="1116830" y="1051915"/>
                  <a:ext cx="1586892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143E63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1593" name="Google Shape;532;p34"/>
                <p:cNvSpPr txBox="1"/>
                <p:nvPr/>
              </p:nvSpPr>
              <p:spPr>
                <a:xfrm>
                  <a:off x="0" y="317472"/>
                  <a:ext cx="1694934" cy="140538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170176" rtl="0">
                    <a:defRPr sz="5874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٥</a:t>
                  </a:r>
                </a:p>
              </p:txBody>
            </p:sp>
          </p:grpSp>
          <p:sp>
            <p:nvSpPr>
              <p:cNvPr id="1595" name="Google Shape;532;p34"/>
              <p:cNvSpPr txBox="1"/>
              <p:nvPr/>
            </p:nvSpPr>
            <p:spPr>
              <a:xfrm>
                <a:off x="5649145" y="228460"/>
                <a:ext cx="1694935" cy="140538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70176" rtl="0">
                  <a:defRPr sz="5874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٥</a:t>
                </a:r>
              </a:p>
            </p:txBody>
          </p:sp>
        </p:grpSp>
        <p:pic>
          <p:nvPicPr>
            <p:cNvPr id="1597" name="IMG_5139.png" descr="IMG_5139.pn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15768" t="0" r="15768" b="0"/>
            <a:stretch>
              <a:fillRect/>
            </a:stretch>
          </p:blipFill>
          <p:spPr>
            <a:xfrm>
              <a:off x="3590026" y="0"/>
              <a:ext cx="2588224" cy="24492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99" name="Google Shape;532;p34"/>
          <p:cNvSpPr txBox="1"/>
          <p:nvPr/>
        </p:nvSpPr>
        <p:spPr>
          <a:xfrm>
            <a:off x="15824392" y="6163734"/>
            <a:ext cx="6247028" cy="14996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316479" rtl="0">
              <a:defRPr b="1" sz="5320">
                <a:solidFill>
                  <a:srgbClr val="E63B7A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بقسمة البسط والمقام على ٢٥</a:t>
            </a:r>
          </a:p>
        </p:txBody>
      </p:sp>
      <p:sp>
        <p:nvSpPr>
          <p:cNvPr id="1600" name="Google Shape;532;p34"/>
          <p:cNvSpPr txBox="1"/>
          <p:nvPr/>
        </p:nvSpPr>
        <p:spPr>
          <a:xfrm>
            <a:off x="5522237" y="6078794"/>
            <a:ext cx="6247028" cy="14996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194559" rtl="0">
              <a:defRPr b="1" sz="5040">
                <a:solidFill>
                  <a:srgbClr val="E63B7A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بقسمة البسط والمقام على ١٢٥</a:t>
            </a:r>
          </a:p>
        </p:txBody>
      </p:sp>
      <p:sp>
        <p:nvSpPr>
          <p:cNvPr id="1601" name="Google Shape;532;p34"/>
          <p:cNvSpPr txBox="1"/>
          <p:nvPr/>
        </p:nvSpPr>
        <p:spPr>
          <a:xfrm>
            <a:off x="15824392" y="11750074"/>
            <a:ext cx="6247028" cy="14996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316479" rtl="0">
              <a:defRPr b="1" sz="5320">
                <a:solidFill>
                  <a:srgbClr val="E63B7A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بقسمة البسط والمقام على ٢٥</a:t>
            </a:r>
          </a:p>
        </p:txBody>
      </p:sp>
      <p:sp>
        <p:nvSpPr>
          <p:cNvPr id="1602" name="Google Shape;532;p34"/>
          <p:cNvSpPr txBox="1"/>
          <p:nvPr/>
        </p:nvSpPr>
        <p:spPr>
          <a:xfrm>
            <a:off x="5944972" y="11750074"/>
            <a:ext cx="6247028" cy="14996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38400" rtl="0">
              <a:defRPr b="1" sz="5600">
                <a:solidFill>
                  <a:srgbClr val="E63B7A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بقسمة البسط والمقام على ٤</a:t>
            </a:r>
          </a:p>
        </p:txBody>
      </p:sp>
      <p:grpSp>
        <p:nvGrpSpPr>
          <p:cNvPr id="1605" name="تجميع"/>
          <p:cNvGrpSpPr/>
          <p:nvPr/>
        </p:nvGrpSpPr>
        <p:grpSpPr>
          <a:xfrm>
            <a:off x="1584362" y="2818395"/>
            <a:ext cx="2298701" cy="698501"/>
            <a:chOff x="0" y="0"/>
            <a:chExt cx="2298700" cy="698500"/>
          </a:xfrm>
        </p:grpSpPr>
        <p:sp>
          <p:nvSpPr>
            <p:cNvPr id="1603" name="Google Shape;494;p39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604" name="Google Shape;470;p38"/>
            <p:cNvSpPr txBox="1"/>
            <p:nvPr/>
          </p:nvSpPr>
          <p:spPr>
            <a:xfrm>
              <a:off x="-1" y="58316"/>
              <a:ext cx="1714459" cy="5818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b="1">
                  <a:solidFill>
                    <a:schemeClr val="accent5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٥ ، ٦ ،٧ ، ٨ 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9" name="تجميع"/>
          <p:cNvGrpSpPr/>
          <p:nvPr/>
        </p:nvGrpSpPr>
        <p:grpSpPr>
          <a:xfrm>
            <a:off x="1635162" y="3795643"/>
            <a:ext cx="2298701" cy="698501"/>
            <a:chOff x="0" y="0"/>
            <a:chExt cx="2298700" cy="698500"/>
          </a:xfrm>
        </p:grpSpPr>
        <p:sp>
          <p:nvSpPr>
            <p:cNvPr id="1607" name="Google Shape;504;p40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608" name="Google Shape;470;p38"/>
            <p:cNvSpPr txBox="1"/>
            <p:nvPr/>
          </p:nvSpPr>
          <p:spPr>
            <a:xfrm>
              <a:off x="192348" y="48299"/>
              <a:ext cx="1196036" cy="6019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1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تمرين ٩</a:t>
              </a:r>
            </a:p>
          </p:txBody>
        </p:sp>
      </p:grpSp>
      <p:sp>
        <p:nvSpPr>
          <p:cNvPr id="1610" name="Google Shape;131;p6"/>
          <p:cNvSpPr txBox="1"/>
          <p:nvPr/>
        </p:nvSpPr>
        <p:spPr>
          <a:xfrm>
            <a:off x="2218451" y="8891813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تأكد</a:t>
            </a:r>
          </a:p>
        </p:txBody>
      </p:sp>
      <p:grpSp>
        <p:nvGrpSpPr>
          <p:cNvPr id="161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611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612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616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614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615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17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618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619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620" name="Google Shape;127;p6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621" name="Google Shape;128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622" name="Google Shape;126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812962" y="1938014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623" name="Google Shape;126;p6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2957020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grpSp>
        <p:nvGrpSpPr>
          <p:cNvPr id="1626" name="تجميع"/>
          <p:cNvGrpSpPr/>
          <p:nvPr/>
        </p:nvGrpSpPr>
        <p:grpSpPr>
          <a:xfrm>
            <a:off x="3807669" y="127428"/>
            <a:ext cx="4881670" cy="1104537"/>
            <a:chOff x="0" y="0"/>
            <a:chExt cx="4881669" cy="1104535"/>
          </a:xfrm>
        </p:grpSpPr>
        <p:pic>
          <p:nvPicPr>
            <p:cNvPr id="1624" name="IMG_4611.png" descr="IMG_4611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82289" t="1377" r="0" b="88991"/>
            <a:stretch>
              <a:fillRect/>
            </a:stretch>
          </p:blipFill>
          <p:spPr>
            <a:xfrm>
              <a:off x="1721606" y="0"/>
              <a:ext cx="3160064" cy="1104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5" name="IMG_4611.png" descr="IMG_4611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51390" t="2682" r="38961" b="89498"/>
            <a:stretch>
              <a:fillRect/>
            </a:stretch>
          </p:blipFill>
          <p:spPr>
            <a:xfrm>
              <a:off x="0" y="155803"/>
              <a:ext cx="1721512" cy="896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43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630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627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628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629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642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631" name="IMG_4594.jpeg" descr="IMG_4594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32" name="IMG_4016.jpeg" descr="IMG_4016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33" name="صورة 20" descr="صورة 20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634" name="IMG_4017.jpeg" descr="IMG_4017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35" name="IMG_4020.jpeg" descr="IMG_4020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36" name="IMG_4022.jpeg" descr="IMG_4022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37" name="IMG_4023.png" descr="IMG_4023.pn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38" name="IMG_4024.jpeg" descr="IMG_4024.jpeg"/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641" name="تجميع">
                <a:hlinkClick r:id="rId26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639" name="IMG_4015.jpeg" descr="IMG_4015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640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644" name="IMG_5109.png" descr="IMG_5109.png"/>
          <p:cNvPicPr>
            <a:picLocks noChangeAspect="1"/>
          </p:cNvPicPr>
          <p:nvPr/>
        </p:nvPicPr>
        <p:blipFill>
          <a:blip r:embed="rId28">
            <a:extLst/>
          </a:blip>
          <a:srcRect l="1841" t="63012" r="3288" b="0"/>
          <a:stretch>
            <a:fillRect/>
          </a:stretch>
        </p:blipFill>
        <p:spPr>
          <a:xfrm>
            <a:off x="4170664" y="1575128"/>
            <a:ext cx="19433025" cy="25698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798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795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796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797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810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799" name="IMG_4594.jpeg" descr="IMG_4594.jpeg">
                <a:hlinkClick r:id="rId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00" name="IMG_4016.jpeg" descr="IMG_4016.jpeg">
                <a:hlinkClick r:id="rId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01" name="صورة 20" descr="صورة 20">
                <a:hlinkClick r:id="rId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802" name="IMG_4017.jpeg" descr="IMG_4017.jpeg">
                <a:hlinkClick r:id="rId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03" name="IMG_4020.jpeg" descr="IMG_4020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04" name="IMG_4022.jpeg" descr="IMG_4022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05" name="IMG_4023.png" descr="IMG_4023.pn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06" name="IMG_4024.jpeg" descr="IMG_4024.jpeg"/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809" name="تجميع">
                <a:hlinkClick r:id="rId17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807" name="IMG_4015.jpeg" descr="IMG_4015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808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grpSp>
        <p:nvGrpSpPr>
          <p:cNvPr id="814" name="Google Shape;10;p1"/>
          <p:cNvGrpSpPr/>
          <p:nvPr/>
        </p:nvGrpSpPr>
        <p:grpSpPr>
          <a:xfrm>
            <a:off x="552474" y="577149"/>
            <a:ext cx="665205" cy="570176"/>
            <a:chOff x="0" y="0"/>
            <a:chExt cx="665204" cy="570174"/>
          </a:xfrm>
        </p:grpSpPr>
        <p:sp>
          <p:nvSpPr>
            <p:cNvPr id="812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3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821" name="Google Shape;13;p1"/>
          <p:cNvGrpSpPr/>
          <p:nvPr/>
        </p:nvGrpSpPr>
        <p:grpSpPr>
          <a:xfrm>
            <a:off x="552474" y="1321673"/>
            <a:ext cx="601851" cy="601852"/>
            <a:chOff x="0" y="0"/>
            <a:chExt cx="601850" cy="601850"/>
          </a:xfrm>
        </p:grpSpPr>
        <p:sp>
          <p:nvSpPr>
            <p:cNvPr id="815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6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7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8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9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20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22" name="التقويم"/>
          <p:cNvSpPr txBox="1"/>
          <p:nvPr/>
        </p:nvSpPr>
        <p:spPr>
          <a:xfrm>
            <a:off x="6350" y="4413467"/>
            <a:ext cx="1489584" cy="576581"/>
          </a:xfrm>
          <a:prstGeom prst="rect">
            <a:avLst/>
          </a:prstGeom>
          <a:ln w="12700">
            <a:solidFill>
              <a:schemeClr val="accent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التقويم</a:t>
            </a:r>
          </a:p>
        </p:txBody>
      </p:sp>
      <p:sp>
        <p:nvSpPr>
          <p:cNvPr id="823" name="Google Shape;102;p4"/>
          <p:cNvSpPr/>
          <p:nvPr/>
        </p:nvSpPr>
        <p:spPr>
          <a:xfrm>
            <a:off x="0" y="1321673"/>
            <a:ext cx="215901" cy="609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26" name="تجميع"/>
          <p:cNvGrpSpPr/>
          <p:nvPr/>
        </p:nvGrpSpPr>
        <p:grpSpPr>
          <a:xfrm>
            <a:off x="4211244" y="423786"/>
            <a:ext cx="4300857" cy="1460171"/>
            <a:chOff x="0" y="0"/>
            <a:chExt cx="4300856" cy="1460170"/>
          </a:xfrm>
        </p:grpSpPr>
        <p:sp>
          <p:nvSpPr>
            <p:cNvPr id="824" name="مستطيل مستدير الزوايا"/>
            <p:cNvSpPr/>
            <p:nvPr/>
          </p:nvSpPr>
          <p:spPr>
            <a:xfrm>
              <a:off x="0" y="0"/>
              <a:ext cx="4300857" cy="1460171"/>
            </a:xfrm>
            <a:prstGeom prst="roundRect">
              <a:avLst>
                <a:gd name="adj" fmla="val 16676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825" name="تعزيز مهارة"/>
            <p:cNvSpPr txBox="1"/>
            <p:nvPr/>
          </p:nvSpPr>
          <p:spPr>
            <a:xfrm>
              <a:off x="367302" y="50799"/>
              <a:ext cx="3566252" cy="127968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defRPr sz="58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تعزيز مهارة</a:t>
              </a:r>
            </a:p>
          </p:txBody>
        </p:sp>
      </p:grpSp>
      <p:sp>
        <p:nvSpPr>
          <p:cNvPr id="827" name="المهارة ١٠ :"/>
          <p:cNvSpPr txBox="1"/>
          <p:nvPr/>
        </p:nvSpPr>
        <p:spPr>
          <a:xfrm>
            <a:off x="18805802" y="2122529"/>
            <a:ext cx="5135613" cy="817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846455" defTabSz="457200">
              <a:lnSpc>
                <a:spcPct val="107916"/>
              </a:lnSpc>
              <a:defRPr sz="5000" u="sng">
                <a:solidFill>
                  <a:srgbClr val="791A3D"/>
                </a:solidFill>
                <a:uFill>
                  <a:solidFill>
                    <a:srgbClr val="000000"/>
                  </a:solidFill>
                </a:uFill>
                <a:latin typeface="Tajawal ExtraBold"/>
                <a:ea typeface="Tajawal ExtraBold"/>
                <a:cs typeface="Tajawal ExtraBold"/>
                <a:sym typeface="Tajawal ExtraBold"/>
              </a:defRPr>
            </a:lvl1pPr>
          </a:lstStyle>
          <a:p>
            <a:pPr/>
            <a:r>
              <a:t>المهارة ١٠ :</a:t>
            </a:r>
          </a:p>
        </p:txBody>
      </p:sp>
      <p:sp>
        <p:nvSpPr>
          <p:cNvPr id="828" name="النص">
            <a:hlinkClick r:id="rId19" invalidUrl="" action="ppaction://hlinksldjump" tgtFrame="" tooltip="" history="1" highlightClick="0" endSnd="0"/>
          </p:cNvPr>
          <p:cNvSpPr txBox="1"/>
          <p:nvPr/>
        </p:nvSpPr>
        <p:spPr>
          <a:xfrm>
            <a:off x="32270" y="2118126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829" name="النص">
            <a:hlinkClick r:id="rId20" invalidUrl="" action="ppaction://hlinksldjump" tgtFrame="" tooltip="" history="1" highlightClick="0" endSnd="0"/>
          </p:cNvPr>
          <p:cNvSpPr txBox="1"/>
          <p:nvPr/>
        </p:nvSpPr>
        <p:spPr>
          <a:xfrm>
            <a:off x="-69850" y="2940409"/>
            <a:ext cx="1643000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830" name="النص">
            <a:hlinkClick r:id="rId21" invalidUrl="" action="ppaction://hlinksldjump" tgtFrame="" tooltip="" history="1" highlightClick="0" endSnd="0"/>
          </p:cNvPr>
          <p:cNvSpPr txBox="1"/>
          <p:nvPr/>
        </p:nvSpPr>
        <p:spPr>
          <a:xfrm>
            <a:off x="145935" y="3684558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831" name="النص">
            <a:hlinkClick r:id="rId22" invalidUrl="" action="ppaction://hlinksldjump" tgtFrame="" tooltip="" history="1" highlightClick="0" endSnd="0"/>
          </p:cNvPr>
          <p:cNvSpPr txBox="1"/>
          <p:nvPr/>
        </p:nvSpPr>
        <p:spPr>
          <a:xfrm>
            <a:off x="215731" y="4426238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pic>
        <p:nvPicPr>
          <p:cNvPr id="832" name="IMG_4590.png" descr="IMG_4590.png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1996285" y="9824144"/>
            <a:ext cx="3619806" cy="3619806"/>
          </a:xfrm>
          <a:prstGeom prst="rect">
            <a:avLst/>
          </a:prstGeom>
          <a:ln w="12700">
            <a:miter lim="400000"/>
          </a:ln>
        </p:spPr>
      </p:pic>
      <p:sp>
        <p:nvSpPr>
          <p:cNvPr id="833" name="إيجاد حجم منشور رباعي"/>
          <p:cNvSpPr txBox="1"/>
          <p:nvPr/>
        </p:nvSpPr>
        <p:spPr>
          <a:xfrm>
            <a:off x="12911287" y="1864126"/>
            <a:ext cx="6399666" cy="1186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355600">
              <a:defRPr sz="4900">
                <a:solidFill>
                  <a:schemeClr val="accent3"/>
                </a:solidFill>
                <a:latin typeface="Khaled Font"/>
                <a:ea typeface="Khaled Font"/>
                <a:cs typeface="Khaled Font"/>
                <a:sym typeface="Khaled Font"/>
              </a:defRPr>
            </a:lvl1pPr>
          </a:lstStyle>
          <a:p>
            <a:pPr/>
            <a:r>
              <a:t>إيجاد حجم منشور رباعي</a:t>
            </a:r>
          </a:p>
        </p:txBody>
      </p:sp>
      <p:pic>
        <p:nvPicPr>
          <p:cNvPr id="834" name="IMG_5146.png" descr="IMG_5146.png"/>
          <p:cNvPicPr>
            <a:picLocks noChangeAspect="1"/>
          </p:cNvPicPr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1217677" y="3494129"/>
            <a:ext cx="22307767" cy="49079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النص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647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648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649" name="Google Shape;127;p6"/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650" name="Google Shape;128;p6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651" name="Google Shape;126;p6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812962" y="1938014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652" name="Google Shape;126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2957020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653" name="Google Shape;127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656" name="تجميع"/>
          <p:cNvGrpSpPr/>
          <p:nvPr/>
        </p:nvGrpSpPr>
        <p:grpSpPr>
          <a:xfrm>
            <a:off x="3807669" y="127428"/>
            <a:ext cx="4881670" cy="1104537"/>
            <a:chOff x="0" y="0"/>
            <a:chExt cx="4881669" cy="1104535"/>
          </a:xfrm>
        </p:grpSpPr>
        <p:pic>
          <p:nvPicPr>
            <p:cNvPr id="1654" name="IMG_4611.png" descr="IMG_4611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82289" t="1377" r="0" b="88991"/>
            <a:stretch>
              <a:fillRect/>
            </a:stretch>
          </p:blipFill>
          <p:spPr>
            <a:xfrm>
              <a:off x="1721606" y="0"/>
              <a:ext cx="3160064" cy="1104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5" name="IMG_4611.png" descr="IMG_4611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51390" t="2682" r="38961" b="89498"/>
            <a:stretch>
              <a:fillRect/>
            </a:stretch>
          </p:blipFill>
          <p:spPr>
            <a:xfrm>
              <a:off x="0" y="155803"/>
              <a:ext cx="1721512" cy="896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73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660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657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658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659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672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661" name="IMG_4594.jpeg" descr="IMG_4594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62" name="IMG_4016.jpeg" descr="IMG_4016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63" name="صورة 20" descr="صورة 20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664" name="IMG_4017.jpeg" descr="IMG_4017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65" name="IMG_4020.jpeg" descr="IMG_4020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66" name="IMG_4022.jpeg" descr="IMG_4022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67" name="IMG_4023.png" descr="IMG_4023.pn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68" name="IMG_4024.jpeg" descr="IMG_4024.jpeg"/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671" name="تجميع">
                <a:hlinkClick r:id="rId25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669" name="IMG_4015.jpeg" descr="IMG_4015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670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674" name="IMG_5109.png" descr="IMG_5109.png"/>
          <p:cNvPicPr>
            <a:picLocks noChangeAspect="1"/>
          </p:cNvPicPr>
          <p:nvPr/>
        </p:nvPicPr>
        <p:blipFill>
          <a:blip r:embed="rId27">
            <a:extLst/>
          </a:blip>
          <a:srcRect l="1841" t="63012" r="3288" b="0"/>
          <a:stretch>
            <a:fillRect/>
          </a:stretch>
        </p:blipFill>
        <p:spPr>
          <a:xfrm>
            <a:off x="4170664" y="1575128"/>
            <a:ext cx="19433025" cy="25698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88" name="تجميع"/>
          <p:cNvGrpSpPr/>
          <p:nvPr/>
        </p:nvGrpSpPr>
        <p:grpSpPr>
          <a:xfrm>
            <a:off x="10051591" y="4935349"/>
            <a:ext cx="9582118" cy="2681897"/>
            <a:chOff x="0" y="0"/>
            <a:chExt cx="9582116" cy="2681896"/>
          </a:xfrm>
        </p:grpSpPr>
        <p:pic>
          <p:nvPicPr>
            <p:cNvPr id="1675" name="IMG_5140.png" descr="IMG_5140.png"/>
            <p:cNvPicPr>
              <a:picLocks noChangeAspect="1"/>
            </p:cNvPicPr>
            <p:nvPr/>
          </p:nvPicPr>
          <p:blipFill>
            <a:blip r:embed="rId28">
              <a:extLst/>
            </a:blip>
            <a:srcRect l="78646" t="28267" r="6559" b="28267"/>
            <a:stretch>
              <a:fillRect/>
            </a:stretch>
          </p:blipFill>
          <p:spPr>
            <a:xfrm>
              <a:off x="2951146" y="0"/>
              <a:ext cx="3679897" cy="26059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87" name="تجميع"/>
            <p:cNvGrpSpPr/>
            <p:nvPr/>
          </p:nvGrpSpPr>
          <p:grpSpPr>
            <a:xfrm>
              <a:off x="0" y="291912"/>
              <a:ext cx="9582117" cy="2389985"/>
              <a:chOff x="0" y="0"/>
              <a:chExt cx="9582116" cy="2389983"/>
            </a:xfrm>
          </p:grpSpPr>
          <p:sp>
            <p:nvSpPr>
              <p:cNvPr id="1676" name="Google Shape;532;p34"/>
              <p:cNvSpPr txBox="1"/>
              <p:nvPr/>
            </p:nvSpPr>
            <p:spPr>
              <a:xfrm>
                <a:off x="6662062" y="931153"/>
                <a:ext cx="2112834" cy="14588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92095" rtl="0">
                  <a:defRPr sz="6204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١٠٠</a:t>
                </a:r>
              </a:p>
            </p:txBody>
          </p:sp>
          <p:sp>
            <p:nvSpPr>
              <p:cNvPr id="1677" name="خط"/>
              <p:cNvSpPr/>
              <p:nvPr/>
            </p:nvSpPr>
            <p:spPr>
              <a:xfrm>
                <a:off x="6925033" y="1077120"/>
                <a:ext cx="1586892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678" name="Google Shape;532;p34"/>
              <p:cNvSpPr txBox="1"/>
              <p:nvPr/>
            </p:nvSpPr>
            <p:spPr>
              <a:xfrm>
                <a:off x="8330090" y="444886"/>
                <a:ext cx="1252027" cy="120096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731263" rtl="0">
                  <a:defRPr sz="4685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sp>
            <p:nvSpPr>
              <p:cNvPr id="1679" name="Google Shape;532;p34"/>
              <p:cNvSpPr txBox="1"/>
              <p:nvPr/>
            </p:nvSpPr>
            <p:spPr>
              <a:xfrm>
                <a:off x="6816991" y="8169"/>
                <a:ext cx="1694935" cy="140538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70176" rtl="0">
                  <a:defRPr sz="5874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٧٥</a:t>
                </a:r>
              </a:p>
            </p:txBody>
          </p:sp>
          <p:sp>
            <p:nvSpPr>
              <p:cNvPr id="1680" name="Google Shape;532;p34"/>
              <p:cNvSpPr txBox="1"/>
              <p:nvPr/>
            </p:nvSpPr>
            <p:spPr>
              <a:xfrm>
                <a:off x="2294981" y="255182"/>
                <a:ext cx="1694935" cy="140538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18944" rtl="0">
                  <a:defRPr sz="600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grpSp>
            <p:nvGrpSpPr>
              <p:cNvPr id="1685" name="تجميع"/>
              <p:cNvGrpSpPr/>
              <p:nvPr/>
            </p:nvGrpSpPr>
            <p:grpSpPr>
              <a:xfrm>
                <a:off x="0" y="0"/>
                <a:ext cx="2652922" cy="2217741"/>
                <a:chOff x="0" y="0"/>
                <a:chExt cx="2652921" cy="2217740"/>
              </a:xfrm>
            </p:grpSpPr>
            <p:sp>
              <p:nvSpPr>
                <p:cNvPr id="1681" name="Google Shape;532;p34"/>
                <p:cNvSpPr txBox="1"/>
                <p:nvPr/>
              </p:nvSpPr>
              <p:spPr>
                <a:xfrm>
                  <a:off x="852654" y="792980"/>
                  <a:ext cx="1800268" cy="142476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243327" rtl="0">
                    <a:defRPr sz="6072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٤</a:t>
                  </a:r>
                </a:p>
              </p:txBody>
            </p:sp>
            <p:sp>
              <p:nvSpPr>
                <p:cNvPr id="1682" name="Google Shape;532;p34"/>
                <p:cNvSpPr txBox="1"/>
                <p:nvPr/>
              </p:nvSpPr>
              <p:spPr>
                <a:xfrm>
                  <a:off x="847466" y="0"/>
                  <a:ext cx="1694935" cy="140538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170176" rtl="0">
                    <a:defRPr sz="5874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٣</a:t>
                  </a:r>
                </a:p>
              </p:txBody>
            </p:sp>
            <p:sp>
              <p:nvSpPr>
                <p:cNvPr id="1683" name="خط"/>
                <p:cNvSpPr/>
                <p:nvPr/>
              </p:nvSpPr>
              <p:spPr>
                <a:xfrm>
                  <a:off x="1218430" y="1051915"/>
                  <a:ext cx="1322468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143E63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1684" name="Google Shape;532;p34"/>
                <p:cNvSpPr txBox="1"/>
                <p:nvPr/>
              </p:nvSpPr>
              <p:spPr>
                <a:xfrm>
                  <a:off x="0" y="317472"/>
                  <a:ext cx="1694934" cy="140538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170176" rtl="0">
                    <a:defRPr sz="5874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٨ </a:t>
                  </a:r>
                </a:p>
              </p:txBody>
            </p:sp>
          </p:grpSp>
          <p:sp>
            <p:nvSpPr>
              <p:cNvPr id="1686" name="Google Shape;532;p34"/>
              <p:cNvSpPr txBox="1"/>
              <p:nvPr/>
            </p:nvSpPr>
            <p:spPr>
              <a:xfrm>
                <a:off x="5649145" y="228460"/>
                <a:ext cx="1694935" cy="140538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70176" rtl="0">
                  <a:defRPr sz="5874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٨</a:t>
                </a:r>
              </a:p>
            </p:txBody>
          </p:sp>
        </p:grpSp>
      </p:grpSp>
      <p:sp>
        <p:nvSpPr>
          <p:cNvPr id="1689" name="Google Shape;532;p34"/>
          <p:cNvSpPr txBox="1"/>
          <p:nvPr/>
        </p:nvSpPr>
        <p:spPr>
          <a:xfrm>
            <a:off x="6684589" y="7287374"/>
            <a:ext cx="6247029" cy="14996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316479" rtl="0">
              <a:defRPr b="1" sz="5320">
                <a:solidFill>
                  <a:srgbClr val="E63B7A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بقسمة البسط والمقام على ٢٥</a:t>
            </a:r>
          </a:p>
        </p:txBody>
      </p:sp>
      <p:grpSp>
        <p:nvGrpSpPr>
          <p:cNvPr id="1692" name="تجميع"/>
          <p:cNvGrpSpPr/>
          <p:nvPr/>
        </p:nvGrpSpPr>
        <p:grpSpPr>
          <a:xfrm>
            <a:off x="1635162" y="3795643"/>
            <a:ext cx="2298701" cy="698501"/>
            <a:chOff x="0" y="0"/>
            <a:chExt cx="2298700" cy="698500"/>
          </a:xfrm>
        </p:grpSpPr>
        <p:sp>
          <p:nvSpPr>
            <p:cNvPr id="1690" name="Google Shape;504;p40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691" name="Google Shape;470;p38"/>
            <p:cNvSpPr txBox="1"/>
            <p:nvPr/>
          </p:nvSpPr>
          <p:spPr>
            <a:xfrm>
              <a:off x="192348" y="48299"/>
              <a:ext cx="1196036" cy="6019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1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تمرين ٩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6" name="تجميع"/>
          <p:cNvGrpSpPr/>
          <p:nvPr/>
        </p:nvGrpSpPr>
        <p:grpSpPr>
          <a:xfrm>
            <a:off x="1635162" y="4845012"/>
            <a:ext cx="2298701" cy="698501"/>
            <a:chOff x="0" y="0"/>
            <a:chExt cx="2298700" cy="698500"/>
          </a:xfrm>
        </p:grpSpPr>
        <p:sp>
          <p:nvSpPr>
            <p:cNvPr id="1694" name="Google Shape;564;p46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695" name="Google Shape;565;p46"/>
            <p:cNvSpPr txBox="1"/>
            <p:nvPr/>
          </p:nvSpPr>
          <p:spPr>
            <a:xfrm>
              <a:off x="103052" y="76200"/>
              <a:ext cx="1962101" cy="589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algn="l" rtl="0">
                <a:defRPr sz="30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مهارات عليا</a:t>
              </a:r>
            </a:p>
          </p:txBody>
        </p:sp>
      </p:grpSp>
      <p:grpSp>
        <p:nvGrpSpPr>
          <p:cNvPr id="1699" name="تجميع"/>
          <p:cNvGrpSpPr/>
          <p:nvPr/>
        </p:nvGrpSpPr>
        <p:grpSpPr>
          <a:xfrm>
            <a:off x="4221443" y="-7906"/>
            <a:ext cx="5151665" cy="1987159"/>
            <a:chOff x="0" y="0"/>
            <a:chExt cx="5151664" cy="1987158"/>
          </a:xfrm>
        </p:grpSpPr>
        <p:pic>
          <p:nvPicPr>
            <p:cNvPr id="1697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7307" t="3734" r="3720" b="85902"/>
            <a:stretch>
              <a:fillRect/>
            </a:stretch>
          </p:blipFill>
          <p:spPr>
            <a:xfrm>
              <a:off x="880268" y="0"/>
              <a:ext cx="3391243" cy="1248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8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7446" t="14111" r="3720" b="76423"/>
            <a:stretch>
              <a:fillRect/>
            </a:stretch>
          </p:blipFill>
          <p:spPr>
            <a:xfrm>
              <a:off x="0" y="1161777"/>
              <a:ext cx="5151665" cy="8253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0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700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701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705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703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704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06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707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708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709" name="Google Shape;126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710" name="Google Shape;128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711" name="Google Shape;126;p6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812962" y="1938014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712" name="Google Shape;126;p6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2957020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grpSp>
        <p:nvGrpSpPr>
          <p:cNvPr id="1729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716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713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714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715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728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717" name="IMG_4594.jpeg" descr="IMG_4594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18" name="IMG_4016.jpeg" descr="IMG_4016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19" name="صورة 20" descr="صورة 20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720" name="IMG_4017.jpeg" descr="IMG_4017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21" name="IMG_4020.jpeg" descr="IMG_4020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22" name="IMG_4022.jpeg" descr="IMG_4022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23" name="IMG_4023.png" descr="IMG_4023.pn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24" name="IMG_4024.jpeg" descr="IMG_4024.jpeg"/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727" name="تجميع">
                <a:hlinkClick r:id="rId26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725" name="IMG_4015.jpeg" descr="IMG_4015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726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730" name="IMG_5110.png" descr="IMG_5110.png"/>
          <p:cNvPicPr>
            <a:picLocks noChangeAspect="1"/>
          </p:cNvPicPr>
          <p:nvPr/>
        </p:nvPicPr>
        <p:blipFill>
          <a:blip r:embed="rId28">
            <a:extLst/>
          </a:blip>
          <a:srcRect l="0" t="0" r="1550" b="30388"/>
          <a:stretch>
            <a:fillRect/>
          </a:stretch>
        </p:blipFill>
        <p:spPr>
          <a:xfrm>
            <a:off x="4227024" y="2208344"/>
            <a:ext cx="19083761" cy="45714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تجميع"/>
          <p:cNvGrpSpPr/>
          <p:nvPr/>
        </p:nvGrpSpPr>
        <p:grpSpPr>
          <a:xfrm>
            <a:off x="4221443" y="-7906"/>
            <a:ext cx="5151665" cy="1987159"/>
            <a:chOff x="0" y="0"/>
            <a:chExt cx="5151664" cy="1987158"/>
          </a:xfrm>
        </p:grpSpPr>
        <p:pic>
          <p:nvPicPr>
            <p:cNvPr id="1732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7307" t="3734" r="3720" b="85902"/>
            <a:stretch>
              <a:fillRect/>
            </a:stretch>
          </p:blipFill>
          <p:spPr>
            <a:xfrm>
              <a:off x="880268" y="0"/>
              <a:ext cx="3391243" cy="1248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3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7446" t="14111" r="3720" b="76423"/>
            <a:stretch>
              <a:fillRect/>
            </a:stretch>
          </p:blipFill>
          <p:spPr>
            <a:xfrm>
              <a:off x="0" y="1161777"/>
              <a:ext cx="5151665" cy="8253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35" name="Google Shape;127;p6"/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736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737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738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grpSp>
        <p:nvGrpSpPr>
          <p:cNvPr id="1741" name="تجميع"/>
          <p:cNvGrpSpPr/>
          <p:nvPr/>
        </p:nvGrpSpPr>
        <p:grpSpPr>
          <a:xfrm>
            <a:off x="1635162" y="4845012"/>
            <a:ext cx="2298701" cy="698501"/>
            <a:chOff x="0" y="0"/>
            <a:chExt cx="2298700" cy="698500"/>
          </a:xfrm>
        </p:grpSpPr>
        <p:sp>
          <p:nvSpPr>
            <p:cNvPr id="1739" name="Google Shape;564;p46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740" name="Google Shape;565;p46"/>
            <p:cNvSpPr txBox="1"/>
            <p:nvPr/>
          </p:nvSpPr>
          <p:spPr>
            <a:xfrm>
              <a:off x="103052" y="76200"/>
              <a:ext cx="1962101" cy="589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algn="l" rtl="0">
                <a:defRPr sz="30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مهارات عليا</a:t>
              </a:r>
            </a:p>
          </p:txBody>
        </p:sp>
      </p:grpSp>
      <p:sp>
        <p:nvSpPr>
          <p:cNvPr id="1742" name="Google Shape;126;p6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743" name="Google Shape;128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744" name="Google Shape;126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812962" y="1938014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745" name="Google Shape;126;p6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2957020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grpSp>
        <p:nvGrpSpPr>
          <p:cNvPr id="1762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749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746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747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748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761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750" name="IMG_4594.jpeg" descr="IMG_4594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51" name="IMG_4016.jpeg" descr="IMG_4016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52" name="صورة 20" descr="صورة 20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753" name="IMG_4017.jpeg" descr="IMG_4017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54" name="IMG_4020.jpeg" descr="IMG_4020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55" name="IMG_4022.jpeg" descr="IMG_4022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56" name="IMG_4023.png" descr="IMG_4023.pn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57" name="IMG_4024.jpeg" descr="IMG_4024.jpeg"/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760" name="تجميع">
                <a:hlinkClick r:id="rId25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758" name="IMG_4015.jpeg" descr="IMG_4015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759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763" name="IMG_5110.png" descr="IMG_5110.png"/>
          <p:cNvPicPr>
            <a:picLocks noChangeAspect="1"/>
          </p:cNvPicPr>
          <p:nvPr/>
        </p:nvPicPr>
        <p:blipFill>
          <a:blip r:embed="rId27">
            <a:extLst/>
          </a:blip>
          <a:srcRect l="0" t="0" r="1550" b="30388"/>
          <a:stretch>
            <a:fillRect/>
          </a:stretch>
        </p:blipFill>
        <p:spPr>
          <a:xfrm>
            <a:off x="4221443" y="2241981"/>
            <a:ext cx="19083761" cy="4571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4" name="IMG_5143.png" descr="IMG_5143.png"/>
          <p:cNvPicPr>
            <a:picLocks noChangeAspect="1"/>
          </p:cNvPicPr>
          <p:nvPr/>
        </p:nvPicPr>
        <p:blipFill>
          <a:blip r:embed="rId28">
            <a:extLst/>
          </a:blip>
          <a:srcRect l="7610" t="0" r="1954" b="0"/>
          <a:stretch>
            <a:fillRect/>
          </a:stretch>
        </p:blipFill>
        <p:spPr>
          <a:xfrm>
            <a:off x="4221443" y="6913581"/>
            <a:ext cx="18653533" cy="47302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8" name="تجميع"/>
          <p:cNvGrpSpPr/>
          <p:nvPr/>
        </p:nvGrpSpPr>
        <p:grpSpPr>
          <a:xfrm>
            <a:off x="4221443" y="-7906"/>
            <a:ext cx="5151665" cy="1987159"/>
            <a:chOff x="0" y="0"/>
            <a:chExt cx="5151664" cy="1987158"/>
          </a:xfrm>
        </p:grpSpPr>
        <p:pic>
          <p:nvPicPr>
            <p:cNvPr id="1766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7307" t="3734" r="3720" b="85902"/>
            <a:stretch>
              <a:fillRect/>
            </a:stretch>
          </p:blipFill>
          <p:spPr>
            <a:xfrm>
              <a:off x="880268" y="0"/>
              <a:ext cx="3391243" cy="1248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7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7446" t="14111" r="3720" b="76423"/>
            <a:stretch>
              <a:fillRect/>
            </a:stretch>
          </p:blipFill>
          <p:spPr>
            <a:xfrm>
              <a:off x="0" y="1161777"/>
              <a:ext cx="5151665" cy="8253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71" name="تجميع"/>
          <p:cNvGrpSpPr/>
          <p:nvPr/>
        </p:nvGrpSpPr>
        <p:grpSpPr>
          <a:xfrm>
            <a:off x="1635162" y="5924415"/>
            <a:ext cx="2298701" cy="698501"/>
            <a:chOff x="0" y="0"/>
            <a:chExt cx="2298700" cy="698500"/>
          </a:xfrm>
        </p:grpSpPr>
        <p:sp>
          <p:nvSpPr>
            <p:cNvPr id="1769" name="Google Shape;564;p46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770" name="Google Shape;565;p46"/>
            <p:cNvSpPr txBox="1"/>
            <p:nvPr/>
          </p:nvSpPr>
          <p:spPr>
            <a:xfrm>
              <a:off x="103052" y="76200"/>
              <a:ext cx="1962101" cy="589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algn="l" rtl="0">
                <a:defRPr sz="30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مهارات عليا</a:t>
              </a:r>
            </a:p>
          </p:txBody>
        </p:sp>
      </p:grpSp>
      <p:grpSp>
        <p:nvGrpSpPr>
          <p:cNvPr id="177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772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773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777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775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776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78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779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780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781" name="Google Shape;126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782" name="Google Shape;126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812962" y="1938014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783" name="Google Shape;126;p6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2957020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784" name="Google Shape;127;p6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801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788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785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786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787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800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789" name="IMG_4594.jpeg" descr="IMG_4594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90" name="IMG_4016.jpeg" descr="IMG_4016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91" name="صورة 20" descr="صورة 20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792" name="IMG_4017.jpeg" descr="IMG_4017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93" name="IMG_4020.jpeg" descr="IMG_4020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94" name="IMG_4022.jpeg" descr="IMG_4022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95" name="IMG_4023.png" descr="IMG_4023.pn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96" name="IMG_4024.jpeg" descr="IMG_4024.jpeg"/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799" name="تجميع">
                <a:hlinkClick r:id="rId26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797" name="IMG_4015.jpeg" descr="IMG_4015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798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802" name="IMG_5110.png" descr="IMG_5110.png"/>
          <p:cNvPicPr>
            <a:picLocks noChangeAspect="1"/>
          </p:cNvPicPr>
          <p:nvPr/>
        </p:nvPicPr>
        <p:blipFill>
          <a:blip r:embed="rId28">
            <a:extLst/>
          </a:blip>
          <a:srcRect l="23597" t="67573" r="775" b="7115"/>
          <a:stretch>
            <a:fillRect/>
          </a:stretch>
        </p:blipFill>
        <p:spPr>
          <a:xfrm>
            <a:off x="7659668" y="1633063"/>
            <a:ext cx="15573406" cy="17657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31;p6"/>
          <p:cNvSpPr txBox="1"/>
          <p:nvPr/>
        </p:nvSpPr>
        <p:spPr>
          <a:xfrm>
            <a:off x="2218451" y="8891813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تأكد</a:t>
            </a:r>
          </a:p>
        </p:txBody>
      </p:sp>
      <p:grpSp>
        <p:nvGrpSpPr>
          <p:cNvPr id="1807" name="تجميع"/>
          <p:cNvGrpSpPr/>
          <p:nvPr/>
        </p:nvGrpSpPr>
        <p:grpSpPr>
          <a:xfrm>
            <a:off x="4221443" y="-7906"/>
            <a:ext cx="5151665" cy="1987159"/>
            <a:chOff x="0" y="0"/>
            <a:chExt cx="5151664" cy="1987158"/>
          </a:xfrm>
        </p:grpSpPr>
        <p:pic>
          <p:nvPicPr>
            <p:cNvPr id="1805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7307" t="3734" r="3720" b="85902"/>
            <a:stretch>
              <a:fillRect/>
            </a:stretch>
          </p:blipFill>
          <p:spPr>
            <a:xfrm>
              <a:off x="880268" y="0"/>
              <a:ext cx="3391243" cy="1248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6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7446" t="14111" r="3720" b="76423"/>
            <a:stretch>
              <a:fillRect/>
            </a:stretch>
          </p:blipFill>
          <p:spPr>
            <a:xfrm>
              <a:off x="0" y="1161777"/>
              <a:ext cx="5151665" cy="8253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08" name="Google Shape;124;p6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1998180"/>
            <a:ext cx="1605456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 </a:t>
            </a:r>
          </a:p>
        </p:txBody>
      </p:sp>
      <p:sp>
        <p:nvSpPr>
          <p:cNvPr id="1809" name="Google Shape;125;p6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2987345"/>
            <a:ext cx="1605456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 </a:t>
            </a:r>
          </a:p>
        </p:txBody>
      </p:sp>
      <p:sp>
        <p:nvSpPr>
          <p:cNvPr id="1810" name="Google Shape;126;p6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811" name="Google Shape;127;p6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812" name="Google Shape;128;p6"/>
          <p:cNvSpPr txBox="1"/>
          <p:nvPr/>
        </p:nvSpPr>
        <p:spPr>
          <a:xfrm>
            <a:off x="1737272" y="5954742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813" name="النص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814" name="النص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815" name="النص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grpSp>
        <p:nvGrpSpPr>
          <p:cNvPr id="1818" name="تجميع"/>
          <p:cNvGrpSpPr/>
          <p:nvPr/>
        </p:nvGrpSpPr>
        <p:grpSpPr>
          <a:xfrm>
            <a:off x="1635162" y="5924415"/>
            <a:ext cx="2298701" cy="698501"/>
            <a:chOff x="0" y="0"/>
            <a:chExt cx="2298700" cy="698500"/>
          </a:xfrm>
        </p:grpSpPr>
        <p:sp>
          <p:nvSpPr>
            <p:cNvPr id="1816" name="Google Shape;564;p46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17" name="Google Shape;565;p46"/>
            <p:cNvSpPr txBox="1"/>
            <p:nvPr/>
          </p:nvSpPr>
          <p:spPr>
            <a:xfrm>
              <a:off x="103052" y="76200"/>
              <a:ext cx="1962101" cy="589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algn="l" rtl="0">
                <a:defRPr sz="30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مهارات عليا</a:t>
              </a:r>
            </a:p>
          </p:txBody>
        </p:sp>
      </p:grpSp>
      <p:grpSp>
        <p:nvGrpSpPr>
          <p:cNvPr id="1835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822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819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820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821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834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823" name="IMG_4594.jpeg" descr="IMG_4594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24" name="IMG_4016.jpeg" descr="IMG_4016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25" name="صورة 20" descr="صورة 20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826" name="IMG_4017.jpeg" descr="IMG_4017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27" name="IMG_4020.jpeg" descr="IMG_4020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28" name="IMG_4022.jpeg" descr="IMG_4022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29" name="IMG_4023.png" descr="IMG_4023.pn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30" name="IMG_4024.jpeg" descr="IMG_4024.jpeg"/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833" name="تجميع">
                <a:hlinkClick r:id="rId25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831" name="IMG_4015.jpeg" descr="IMG_4015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832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836" name="IMG_5110.png" descr="IMG_5110.png"/>
          <p:cNvPicPr>
            <a:picLocks noChangeAspect="1"/>
          </p:cNvPicPr>
          <p:nvPr/>
        </p:nvPicPr>
        <p:blipFill>
          <a:blip r:embed="rId27">
            <a:extLst/>
          </a:blip>
          <a:srcRect l="23597" t="67573" r="775" b="7115"/>
          <a:stretch>
            <a:fillRect/>
          </a:stretch>
        </p:blipFill>
        <p:spPr>
          <a:xfrm>
            <a:off x="7659668" y="1633063"/>
            <a:ext cx="15573406" cy="17657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7" name="IMG_5144.png" descr="IMG_5144.png"/>
          <p:cNvPicPr>
            <a:picLocks noChangeAspect="1"/>
          </p:cNvPicPr>
          <p:nvPr/>
        </p:nvPicPr>
        <p:blipFill>
          <a:blip r:embed="rId28">
            <a:extLst/>
          </a:blip>
          <a:stretch>
            <a:fillRect/>
          </a:stretch>
        </p:blipFill>
        <p:spPr>
          <a:xfrm>
            <a:off x="4179604" y="4978499"/>
            <a:ext cx="18803303" cy="44611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1" name="تجميع"/>
          <p:cNvGrpSpPr/>
          <p:nvPr/>
        </p:nvGrpSpPr>
        <p:grpSpPr>
          <a:xfrm>
            <a:off x="1676098" y="1886833"/>
            <a:ext cx="2298701" cy="698501"/>
            <a:chOff x="0" y="0"/>
            <a:chExt cx="2298700" cy="698500"/>
          </a:xfrm>
        </p:grpSpPr>
        <p:sp>
          <p:nvSpPr>
            <p:cNvPr id="1839" name="Google Shape;590;p49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40" name="Google Shape;591;p49"/>
            <p:cNvSpPr txBox="1"/>
            <p:nvPr/>
          </p:nvSpPr>
          <p:spPr>
            <a:xfrm>
              <a:off x="-1" y="71199"/>
              <a:ext cx="1962102" cy="6019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100">
                  <a:solidFill>
                    <a:schemeClr val="accent3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تقويم ختامي</a:t>
              </a:r>
            </a:p>
          </p:txBody>
        </p:sp>
      </p:grpSp>
      <p:sp>
        <p:nvSpPr>
          <p:cNvPr id="1842" name="Google Shape;141;p7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39051" y="2987296"/>
            <a:ext cx="1201898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grpSp>
        <p:nvGrpSpPr>
          <p:cNvPr id="1848" name="تجميع">
            <a:hlinkClick r:id="rId3" invalidUrl="" action="" tgtFrame="" tooltip="" history="1" highlightClick="0" endSnd="0"/>
          </p:cNvPr>
          <p:cNvGrpSpPr/>
          <p:nvPr/>
        </p:nvGrpSpPr>
        <p:grpSpPr>
          <a:xfrm>
            <a:off x="17433521" y="5865731"/>
            <a:ext cx="5190352" cy="3386877"/>
            <a:chOff x="0" y="0"/>
            <a:chExt cx="5190351" cy="3386876"/>
          </a:xfrm>
        </p:grpSpPr>
        <p:grpSp>
          <p:nvGrpSpPr>
            <p:cNvPr id="1846" name="تجميع"/>
            <p:cNvGrpSpPr/>
            <p:nvPr/>
          </p:nvGrpSpPr>
          <p:grpSpPr>
            <a:xfrm>
              <a:off x="0" y="0"/>
              <a:ext cx="5190352" cy="3386877"/>
              <a:chOff x="0" y="0"/>
              <a:chExt cx="5190351" cy="3386876"/>
            </a:xfrm>
          </p:grpSpPr>
          <p:sp>
            <p:nvSpPr>
              <p:cNvPr id="1843" name="Google Shape;604;p49"/>
              <p:cNvSpPr/>
              <p:nvPr/>
            </p:nvSpPr>
            <p:spPr>
              <a:xfrm>
                <a:off x="0" y="0"/>
                <a:ext cx="5190352" cy="3246507"/>
              </a:xfrm>
              <a:prstGeom prst="rect">
                <a:avLst/>
              </a:prstGeom>
              <a:solidFill>
                <a:srgbClr val="30303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rtl="0"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844" name="Google Shape;605;p49"/>
              <p:cNvSpPr/>
              <p:nvPr/>
            </p:nvSpPr>
            <p:spPr>
              <a:xfrm>
                <a:off x="107650" y="2878821"/>
                <a:ext cx="4986844" cy="78467"/>
              </a:xfrm>
              <a:prstGeom prst="rect">
                <a:avLst/>
              </a:prstGeom>
              <a:solidFill>
                <a:srgbClr val="F2F2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rtl="0"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pic>
            <p:nvPicPr>
              <p:cNvPr id="1845" name="IMG_1141.png" descr="IMG_1141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4758" t="0" r="4758" b="0"/>
              <a:stretch>
                <a:fillRect/>
              </a:stretch>
            </p:blipFill>
            <p:spPr>
              <a:xfrm>
                <a:off x="316052" y="0"/>
                <a:ext cx="4517393" cy="33868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47" name="Google Shape;606;p49"/>
            <p:cNvSpPr/>
            <p:nvPr/>
          </p:nvSpPr>
          <p:spPr>
            <a:xfrm>
              <a:off x="95694" y="2876343"/>
              <a:ext cx="1440764" cy="78467"/>
            </a:xfrm>
            <a:prstGeom prst="rect">
              <a:avLst/>
            </a:prstGeom>
            <a:solidFill>
              <a:srgbClr val="CC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851" name="تجميع"/>
          <p:cNvGrpSpPr/>
          <p:nvPr/>
        </p:nvGrpSpPr>
        <p:grpSpPr>
          <a:xfrm>
            <a:off x="18123486" y="1556222"/>
            <a:ext cx="5807370" cy="2130085"/>
            <a:chOff x="0" y="0"/>
            <a:chExt cx="5807369" cy="2130084"/>
          </a:xfrm>
        </p:grpSpPr>
        <p:pic>
          <p:nvPicPr>
            <p:cNvPr id="1849" name="IMG_4576.png" descr="IMG_4576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67225" t="82914" r="2804" b="10517"/>
            <a:stretch>
              <a:fillRect/>
            </a:stretch>
          </p:blipFill>
          <p:spPr>
            <a:xfrm>
              <a:off x="0" y="373288"/>
              <a:ext cx="5732968" cy="12563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50" name="Google Shape;619;p50"/>
            <p:cNvSpPr txBox="1"/>
            <p:nvPr/>
          </p:nvSpPr>
          <p:spPr>
            <a:xfrm>
              <a:off x="1082483" y="0"/>
              <a:ext cx="4724887" cy="213008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5100">
                  <a:solidFill>
                    <a:srgbClr val="FFFFFF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تقويم ختامي</a:t>
              </a:r>
            </a:p>
          </p:txBody>
        </p:sp>
      </p:grpSp>
      <p:pic>
        <p:nvPicPr>
          <p:cNvPr id="1852" name="IMG_5099.jpeg" descr="IMG_5099.jpeg"/>
          <p:cNvPicPr>
            <a:picLocks noChangeAspect="1"/>
          </p:cNvPicPr>
          <p:nvPr/>
        </p:nvPicPr>
        <p:blipFill>
          <a:blip r:embed="rId6">
            <a:extLst/>
          </a:blip>
          <a:srcRect l="0" t="0" r="717" b="0"/>
          <a:stretch>
            <a:fillRect/>
          </a:stretch>
        </p:blipFill>
        <p:spPr>
          <a:xfrm>
            <a:off x="5866502" y="1335814"/>
            <a:ext cx="10288821" cy="12100013"/>
          </a:xfrm>
          <a:prstGeom prst="rect">
            <a:avLst/>
          </a:prstGeom>
          <a:ln w="76200">
            <a:solidFill>
              <a:schemeClr val="accent3"/>
            </a:solidFill>
            <a:miter lim="400000"/>
          </a:ln>
        </p:spPr>
      </p:pic>
      <p:sp>
        <p:nvSpPr>
          <p:cNvPr id="1853" name="النص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854" name="النص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627934"/>
            <a:ext cx="1711430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855" name="النص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grpSp>
        <p:nvGrpSpPr>
          <p:cNvPr id="1872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859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856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857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858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871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860" name="IMG_4594.jpeg" descr="IMG_4594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61" name="IMG_4016.jpeg" descr="IMG_4016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62" name="صورة 20" descr="صورة 20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863" name="IMG_4017.jpeg" descr="IMG_4017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64" name="IMG_4020.jpeg" descr="IMG_4020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65" name="IMG_4022.jpeg" descr="IMG_4022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66" name="IMG_4023.png" descr="IMG_4023.pn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67" name="IMG_4024.jpeg" descr="IMG_4024.jpeg"/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870" name="تجميع">
                <a:hlinkClick r:id="rId25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868" name="IMG_4015.jpeg" descr="IMG_4015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869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873" name="IMG_5022.jpeg" descr="IMG_5022.jpeg"/>
          <p:cNvPicPr>
            <a:picLocks noChangeAspect="1"/>
          </p:cNvPicPr>
          <p:nvPr/>
        </p:nvPicPr>
        <p:blipFill>
          <a:blip r:embed="rId27">
            <a:extLst/>
          </a:blip>
          <a:srcRect l="0" t="1032" r="0" b="1032"/>
          <a:stretch>
            <a:fillRect/>
          </a:stretch>
        </p:blipFill>
        <p:spPr>
          <a:xfrm>
            <a:off x="5321236" y="714479"/>
            <a:ext cx="1714501" cy="1714502"/>
          </a:xfrm>
          <a:prstGeom prst="rect">
            <a:avLst/>
          </a:prstGeom>
          <a:ln w="50800">
            <a:solidFill>
              <a:schemeClr val="accent3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7" name="تجميع"/>
          <p:cNvGrpSpPr/>
          <p:nvPr/>
        </p:nvGrpSpPr>
        <p:grpSpPr>
          <a:xfrm>
            <a:off x="1688798" y="2881846"/>
            <a:ext cx="2298701" cy="711201"/>
            <a:chOff x="0" y="0"/>
            <a:chExt cx="2298700" cy="711199"/>
          </a:xfrm>
        </p:grpSpPr>
        <p:sp>
          <p:nvSpPr>
            <p:cNvPr id="1875" name="Google Shape;590;p49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76" name="Google Shape;591;p49"/>
            <p:cNvSpPr txBox="1"/>
            <p:nvPr/>
          </p:nvSpPr>
          <p:spPr>
            <a:xfrm>
              <a:off x="-1" y="71199"/>
              <a:ext cx="1312926" cy="6400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400">
                  <a:solidFill>
                    <a:schemeClr val="accent3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الواجب</a:t>
              </a:r>
            </a:p>
          </p:txBody>
        </p:sp>
      </p:grpSp>
      <p:sp>
        <p:nvSpPr>
          <p:cNvPr id="1878" name="Google Shape;140;p7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39051" y="2015183"/>
            <a:ext cx="14981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881" name="Google Shape;10;p1"/>
          <p:cNvGrpSpPr/>
          <p:nvPr/>
        </p:nvGrpSpPr>
        <p:grpSpPr>
          <a:xfrm>
            <a:off x="528271" y="222876"/>
            <a:ext cx="665205" cy="570175"/>
            <a:chOff x="0" y="0"/>
            <a:chExt cx="665204" cy="570174"/>
          </a:xfrm>
        </p:grpSpPr>
        <p:sp>
          <p:nvSpPr>
            <p:cNvPr id="1879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80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888" name="Google Shape;13;p1"/>
          <p:cNvGrpSpPr/>
          <p:nvPr/>
        </p:nvGrpSpPr>
        <p:grpSpPr>
          <a:xfrm>
            <a:off x="528271" y="967399"/>
            <a:ext cx="601851" cy="601851"/>
            <a:chOff x="0" y="0"/>
            <a:chExt cx="601850" cy="601850"/>
          </a:xfrm>
        </p:grpSpPr>
        <p:sp>
          <p:nvSpPr>
            <p:cNvPr id="1882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83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84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85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86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87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889" name="Google Shape;102;p4"/>
          <p:cNvSpPr/>
          <p:nvPr/>
        </p:nvSpPr>
        <p:spPr>
          <a:xfrm>
            <a:off x="-18979" y="4035133"/>
            <a:ext cx="215901" cy="6096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90" name="Google Shape;498;p39"/>
          <p:cNvSpPr txBox="1"/>
          <p:nvPr/>
        </p:nvSpPr>
        <p:spPr>
          <a:xfrm>
            <a:off x="11779466" y="3593046"/>
            <a:ext cx="6152232" cy="178003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 algn="ctr" rtl="0">
              <a:lnSpc>
                <a:spcPct val="115000"/>
              </a:lnSpc>
              <a:spcBef>
                <a:spcPts val="4200"/>
              </a:spcBef>
              <a:buClr>
                <a:srgbClr val="000000"/>
              </a:buClr>
              <a:buFont typeface="Helvetica"/>
              <a:defRPr sz="7500">
                <a:solidFill>
                  <a:srgbClr val="0E0EF7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rPr sz="5000"/>
              <a:t>سؤال</a:t>
            </a:r>
            <a:r>
              <a:t> </a:t>
            </a:r>
            <a:r>
              <a:rPr>
                <a:solidFill>
                  <a:srgbClr val="99244F"/>
                </a:solidFill>
              </a:rPr>
              <a:t> ١٤  ، ١٨  ، ٢١</a:t>
            </a:r>
          </a:p>
        </p:txBody>
      </p:sp>
      <p:sp>
        <p:nvSpPr>
          <p:cNvPr id="1891" name="Google Shape;498;p39"/>
          <p:cNvSpPr txBox="1"/>
          <p:nvPr/>
        </p:nvSpPr>
        <p:spPr>
          <a:xfrm>
            <a:off x="12745439" y="5141133"/>
            <a:ext cx="4504421" cy="17800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 algn="ctr" rtl="0">
              <a:lnSpc>
                <a:spcPct val="115000"/>
              </a:lnSpc>
              <a:spcBef>
                <a:spcPts val="4200"/>
              </a:spcBef>
              <a:buClr>
                <a:srgbClr val="000000"/>
              </a:buClr>
              <a:buFont typeface="Helvetica"/>
              <a:defRPr sz="7500">
                <a:solidFill>
                  <a:srgbClr val="0E0EF7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rPr sz="5000"/>
              <a:t>صفحة</a:t>
            </a:r>
            <a:r>
              <a:t>  </a:t>
            </a:r>
            <a:r>
              <a:rPr>
                <a:solidFill>
                  <a:srgbClr val="99244F"/>
                </a:solidFill>
              </a:rPr>
              <a:t>١٦٨</a:t>
            </a:r>
          </a:p>
        </p:txBody>
      </p:sp>
      <p:grpSp>
        <p:nvGrpSpPr>
          <p:cNvPr id="1894" name="تجميع"/>
          <p:cNvGrpSpPr/>
          <p:nvPr/>
        </p:nvGrpSpPr>
        <p:grpSpPr>
          <a:xfrm>
            <a:off x="18219659" y="3593046"/>
            <a:ext cx="5855458" cy="2130085"/>
            <a:chOff x="0" y="0"/>
            <a:chExt cx="5855456" cy="2130084"/>
          </a:xfrm>
        </p:grpSpPr>
        <p:pic>
          <p:nvPicPr>
            <p:cNvPr id="1892" name="IMG_4576.png" descr="IMG_457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7225" t="82914" r="2804" b="10517"/>
            <a:stretch>
              <a:fillRect/>
            </a:stretch>
          </p:blipFill>
          <p:spPr>
            <a:xfrm>
              <a:off x="0" y="373288"/>
              <a:ext cx="5732968" cy="12563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93" name="Google Shape;619;p50"/>
            <p:cNvSpPr txBox="1"/>
            <p:nvPr/>
          </p:nvSpPr>
          <p:spPr>
            <a:xfrm>
              <a:off x="1082483" y="0"/>
              <a:ext cx="4772974" cy="213008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7500">
                  <a:solidFill>
                    <a:srgbClr val="FFFFFF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الواجب</a:t>
              </a:r>
            </a:p>
          </p:txBody>
        </p:sp>
      </p:grpSp>
      <p:pic>
        <p:nvPicPr>
          <p:cNvPr id="1895" name="IMG_4562.png" descr="IMG_456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948332" y="2015183"/>
            <a:ext cx="5814501" cy="4905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6" name="IMG_4576.png" descr="IMG_4576.png"/>
          <p:cNvPicPr>
            <a:picLocks noChangeAspect="1"/>
          </p:cNvPicPr>
          <p:nvPr/>
        </p:nvPicPr>
        <p:blipFill>
          <a:blip r:embed="rId3">
            <a:extLst/>
          </a:blip>
          <a:srcRect l="0" t="1402" r="68365" b="89926"/>
          <a:stretch>
            <a:fillRect/>
          </a:stretch>
        </p:blipFill>
        <p:spPr>
          <a:xfrm>
            <a:off x="3254038" y="9419298"/>
            <a:ext cx="4380177" cy="1200597"/>
          </a:xfrm>
          <a:prstGeom prst="rect">
            <a:avLst/>
          </a:prstGeom>
          <a:ln w="12700">
            <a:miter lim="400000"/>
          </a:ln>
        </p:spPr>
      </p:pic>
      <p:sp>
        <p:nvSpPr>
          <p:cNvPr id="1897" name="Google Shape;1231;p46"/>
          <p:cNvSpPr txBox="1"/>
          <p:nvPr/>
        </p:nvSpPr>
        <p:spPr>
          <a:xfrm>
            <a:off x="3254038" y="8954513"/>
            <a:ext cx="4095935" cy="213008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5080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38400" rtl="0">
              <a:defRPr sz="10200">
                <a:solidFill>
                  <a:srgbClr val="FFFFFF"/>
                </a:solidFill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1898" name="التعليم هو جواز السفر للمستقبل، الغد يعود للأشخاص الذي يستعدون له اليوم"/>
          <p:cNvSpPr txBox="1"/>
          <p:nvPr/>
        </p:nvSpPr>
        <p:spPr>
          <a:xfrm>
            <a:off x="8051902" y="9325388"/>
            <a:ext cx="14094696" cy="326116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457200">
              <a:defRPr sz="7000"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التعليم هو جواز السفر للمستقبل، الغد يعود للأشخاص الذي يستعدون له اليوم</a:t>
            </a:r>
          </a:p>
        </p:txBody>
      </p:sp>
      <p:pic>
        <p:nvPicPr>
          <p:cNvPr id="1899" name="IMG_4587.png" descr="IMG_458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796978" y="10629827"/>
            <a:ext cx="763384" cy="763384"/>
          </a:xfrm>
          <a:prstGeom prst="rect">
            <a:avLst/>
          </a:prstGeom>
          <a:ln w="12700">
            <a:miter lim="400000"/>
          </a:ln>
        </p:spPr>
      </p:pic>
      <p:sp>
        <p:nvSpPr>
          <p:cNvPr id="1900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901" name="النص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902" name="النص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grpSp>
        <p:nvGrpSpPr>
          <p:cNvPr id="1919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906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903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904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905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918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907" name="IMG_4594.jpeg" descr="IMG_4594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08" name="IMG_4016.jpeg" descr="IMG_4016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09" name="صورة 20" descr="صورة 20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910" name="IMG_4017.jpeg" descr="IMG_4017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11" name="IMG_4020.jpeg" descr="IMG_4020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12" name="IMG_4022.jpeg" descr="IMG_4022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13" name="IMG_4023.png" descr="IMG_4023.pn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14" name="IMG_4024.jpeg" descr="IMG_4024.jpeg"/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917" name="تجميع">
                <a:hlinkClick r:id="rId24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915" name="IMG_4015.jpeg" descr="IMG_4015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916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8" name="Google Shape;10;p1"/>
          <p:cNvGrpSpPr/>
          <p:nvPr/>
        </p:nvGrpSpPr>
        <p:grpSpPr>
          <a:xfrm>
            <a:off x="552474" y="577149"/>
            <a:ext cx="665205" cy="570176"/>
            <a:chOff x="0" y="0"/>
            <a:chExt cx="665204" cy="570174"/>
          </a:xfrm>
        </p:grpSpPr>
        <p:sp>
          <p:nvSpPr>
            <p:cNvPr id="836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37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845" name="Google Shape;13;p1"/>
          <p:cNvGrpSpPr/>
          <p:nvPr/>
        </p:nvGrpSpPr>
        <p:grpSpPr>
          <a:xfrm>
            <a:off x="552474" y="1321673"/>
            <a:ext cx="601851" cy="601852"/>
            <a:chOff x="0" y="0"/>
            <a:chExt cx="601850" cy="601850"/>
          </a:xfrm>
        </p:grpSpPr>
        <p:sp>
          <p:nvSpPr>
            <p:cNvPr id="839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0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1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2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3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4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46" name="Google Shape;102;p4"/>
          <p:cNvSpPr/>
          <p:nvPr/>
        </p:nvSpPr>
        <p:spPr>
          <a:xfrm>
            <a:off x="0" y="1321673"/>
            <a:ext cx="215901" cy="609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53" name="تجميع"/>
          <p:cNvGrpSpPr/>
          <p:nvPr/>
        </p:nvGrpSpPr>
        <p:grpSpPr>
          <a:xfrm>
            <a:off x="3849742" y="1898975"/>
            <a:ext cx="13808394" cy="10806796"/>
            <a:chOff x="0" y="0"/>
            <a:chExt cx="13808392" cy="10806795"/>
          </a:xfrm>
        </p:grpSpPr>
        <p:pic>
          <p:nvPicPr>
            <p:cNvPr id="847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189" t="0" r="1189" b="1100"/>
            <a:stretch>
              <a:fillRect/>
            </a:stretch>
          </p:blipFill>
          <p:spPr>
            <a:xfrm>
              <a:off x="0" y="0"/>
              <a:ext cx="13808393" cy="10806796"/>
            </a:xfrm>
            <a:prstGeom prst="rect">
              <a:avLst/>
            </a:prstGeom>
            <a:ln w="38100" cap="flat">
              <a:solidFill>
                <a:schemeClr val="accent1"/>
              </a:solidFill>
              <a:prstDash val="solid"/>
              <a:miter lim="400000"/>
            </a:ln>
            <a:effectLst/>
          </p:spPr>
        </p:pic>
        <p:sp>
          <p:nvSpPr>
            <p:cNvPr id="848" name="خط"/>
            <p:cNvSpPr/>
            <p:nvPr/>
          </p:nvSpPr>
          <p:spPr>
            <a:xfrm flipV="1">
              <a:off x="9368105" y="4672960"/>
              <a:ext cx="1" cy="5937896"/>
            </a:xfrm>
            <a:prstGeom prst="line">
              <a:avLst/>
            </a:prstGeom>
            <a:noFill/>
            <a:ln w="50800" cap="flat">
              <a:solidFill>
                <a:schemeClr val="accent2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rtl="0">
                <a:defRPr sz="2600">
                  <a:solidFill>
                    <a:srgbClr val="4A545E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49" name="خط"/>
            <p:cNvSpPr/>
            <p:nvPr/>
          </p:nvSpPr>
          <p:spPr>
            <a:xfrm flipV="1">
              <a:off x="4389488" y="4672960"/>
              <a:ext cx="1" cy="5937896"/>
            </a:xfrm>
            <a:prstGeom prst="line">
              <a:avLst/>
            </a:prstGeom>
            <a:noFill/>
            <a:ln w="50800" cap="flat">
              <a:solidFill>
                <a:schemeClr val="accent2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rtl="0">
                <a:defRPr sz="2600">
                  <a:solidFill>
                    <a:srgbClr val="4A545E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50" name="مستطيل مستدير الزوايا"/>
            <p:cNvSpPr/>
            <p:nvPr/>
          </p:nvSpPr>
          <p:spPr>
            <a:xfrm>
              <a:off x="9814096" y="3735268"/>
              <a:ext cx="3480780" cy="109388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hueOff val="838676"/>
                    <a:satOff val="-23963"/>
                    <a:lumOff val="46465"/>
                  </a:schemeClr>
                </a:gs>
                <a:gs pos="35000">
                  <a:srgbClr val="BFCDEF"/>
                </a:gs>
                <a:gs pos="100000">
                  <a:schemeClr val="accent2">
                    <a:hueOff val="881703"/>
                    <a:satOff val="-21740"/>
                    <a:lumOff val="62815"/>
                  </a:schemeClr>
                </a:gs>
              </a:gsLst>
              <a:lin ang="16200000" scaled="0"/>
            </a:gradFill>
            <a:ln w="12700" cap="flat">
              <a:solidFill>
                <a:srgbClr val="075194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>
                <a:defRPr sz="2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51" name="مستطيل مستدير الزوايا"/>
            <p:cNvSpPr/>
            <p:nvPr/>
          </p:nvSpPr>
          <p:spPr>
            <a:xfrm>
              <a:off x="350435" y="3735268"/>
              <a:ext cx="3480780" cy="109388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hueOff val="838676"/>
                    <a:satOff val="-23963"/>
                    <a:lumOff val="46465"/>
                  </a:schemeClr>
                </a:gs>
                <a:gs pos="35000">
                  <a:srgbClr val="BFCDEF"/>
                </a:gs>
                <a:gs pos="100000">
                  <a:schemeClr val="accent2">
                    <a:hueOff val="881703"/>
                    <a:satOff val="-21740"/>
                    <a:lumOff val="62815"/>
                  </a:schemeClr>
                </a:gs>
              </a:gsLst>
              <a:lin ang="16200000" scaled="0"/>
            </a:gradFill>
            <a:ln w="12700" cap="flat">
              <a:solidFill>
                <a:srgbClr val="075194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>
                <a:defRPr sz="2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52" name="مستطيل مستدير الزوايا"/>
            <p:cNvSpPr/>
            <p:nvPr/>
          </p:nvSpPr>
          <p:spPr>
            <a:xfrm>
              <a:off x="5163806" y="3735268"/>
              <a:ext cx="3480781" cy="109388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hueOff val="838676"/>
                    <a:satOff val="-23963"/>
                    <a:lumOff val="46465"/>
                  </a:schemeClr>
                </a:gs>
                <a:gs pos="35000">
                  <a:srgbClr val="BFCDEF"/>
                </a:gs>
                <a:gs pos="100000">
                  <a:schemeClr val="accent2">
                    <a:hueOff val="881703"/>
                    <a:satOff val="-21740"/>
                    <a:lumOff val="62815"/>
                  </a:schemeClr>
                </a:gs>
              </a:gsLst>
              <a:lin ang="16200000" scaled="0"/>
            </a:gradFill>
            <a:ln w="12700" cap="flat">
              <a:solidFill>
                <a:srgbClr val="075194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>
                <a:defRPr sz="2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854" name="ماذا أعرف"/>
          <p:cNvSpPr txBox="1"/>
          <p:nvPr/>
        </p:nvSpPr>
        <p:spPr>
          <a:xfrm>
            <a:off x="14313527" y="5521956"/>
            <a:ext cx="2130594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sz="5800">
                <a:solidFill>
                  <a:schemeClr val="accent1">
                    <a:lumOff val="-4156"/>
                  </a:schemeClr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855" name="ماذا أريد أن أعرف"/>
          <p:cNvSpPr txBox="1"/>
          <p:nvPr/>
        </p:nvSpPr>
        <p:spPr>
          <a:xfrm>
            <a:off x="8714947" y="5625253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sz="5200">
                <a:solidFill>
                  <a:schemeClr val="accent1">
                    <a:lumOff val="-4156"/>
                  </a:schemeClr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856" name="ماذا تعلمت"/>
          <p:cNvSpPr txBox="1"/>
          <p:nvPr/>
        </p:nvSpPr>
        <p:spPr>
          <a:xfrm>
            <a:off x="4738700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sz="5800">
                <a:solidFill>
                  <a:schemeClr val="accent1">
                    <a:lumOff val="-4156"/>
                  </a:schemeClr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857" name="Google Shape;850;p72"/>
          <p:cNvSpPr/>
          <p:nvPr/>
        </p:nvSpPr>
        <p:spPr>
          <a:xfrm>
            <a:off x="18392306" y="5719800"/>
            <a:ext cx="4590601" cy="1138201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858" name="جدول التعلم"/>
          <p:cNvSpPr txBox="1"/>
          <p:nvPr/>
        </p:nvSpPr>
        <p:spPr>
          <a:xfrm>
            <a:off x="18970434" y="5574453"/>
            <a:ext cx="3097737" cy="14143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defRPr sz="5800">
                <a:solidFill>
                  <a:srgbClr val="FFFFF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sp>
        <p:nvSpPr>
          <p:cNvPr id="859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2270" y="2118126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860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69850" y="2940409"/>
            <a:ext cx="1643000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861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45935" y="3684558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862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15731" y="4426238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grpSp>
        <p:nvGrpSpPr>
          <p:cNvPr id="879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866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863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864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865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878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867" name="IMG_4594.jpeg" descr="IMG_4594.jpeg">
                <a:hlinkClick r:id="rId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68" name="IMG_4016.jpeg" descr="IMG_4016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69" name="صورة 20" descr="صورة 20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870" name="IMG_4017.jpeg" descr="IMG_4017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71" name="IMG_4020.jpeg" descr="IMG_4020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72" name="IMG_4022.jpeg" descr="IMG_4022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73" name="IMG_4023.png" descr="IMG_4023.pn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74" name="IMG_4024.jpeg" descr="IMG_4024.jpeg"/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877" name="تجميع">
                <a:hlinkClick r:id="rId22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875" name="IMG_4015.jpeg" descr="IMG_4015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876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5" grpId="2"/>
      <p:bldP build="whole" bldLvl="1" animBg="1" rev="0" advAuto="0" spid="856" grpId="3"/>
      <p:bldP build="whole" bldLvl="1" animBg="1" rev="0" advAuto="0" spid="85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3" name="تجميع"/>
          <p:cNvGrpSpPr/>
          <p:nvPr/>
        </p:nvGrpSpPr>
        <p:grpSpPr>
          <a:xfrm>
            <a:off x="1717058" y="1812542"/>
            <a:ext cx="2048803" cy="842083"/>
            <a:chOff x="0" y="0"/>
            <a:chExt cx="2048801" cy="842082"/>
          </a:xfrm>
        </p:grpSpPr>
        <p:sp>
          <p:nvSpPr>
            <p:cNvPr id="881" name="Google Shape;228;p16"/>
            <p:cNvSpPr/>
            <p:nvPr/>
          </p:nvSpPr>
          <p:spPr>
            <a:xfrm>
              <a:off x="0" y="0"/>
              <a:ext cx="1834394" cy="84208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82" name="Google Shape;229;p16"/>
            <p:cNvSpPr txBox="1"/>
            <p:nvPr/>
          </p:nvSpPr>
          <p:spPr>
            <a:xfrm>
              <a:off x="86701" y="157033"/>
              <a:ext cx="1962101" cy="54786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ctr">
              <a:spAutoFit/>
            </a:bodyPr>
            <a:lstStyle>
              <a:lvl1pPr rtl="0">
                <a:defRPr>
                  <a:solidFill>
                    <a:schemeClr val="accent3"/>
                  </a:solidFill>
                </a:defRPr>
              </a:lvl1pPr>
            </a:lstStyle>
            <a:p>
              <a:pPr/>
              <a:r>
                <a:t>فكرة الدرس</a:t>
              </a:r>
            </a:p>
          </p:txBody>
        </p:sp>
      </p:grpSp>
      <p:sp>
        <p:nvSpPr>
          <p:cNvPr id="884" name="Google Shape;93;p4"/>
          <p:cNvSpPr txBox="1"/>
          <p:nvPr/>
        </p:nvSpPr>
        <p:spPr>
          <a:xfrm>
            <a:off x="1467109" y="2697799"/>
            <a:ext cx="2133101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5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887" name="Google Shape;10;p1"/>
          <p:cNvGrpSpPr/>
          <p:nvPr/>
        </p:nvGrpSpPr>
        <p:grpSpPr>
          <a:xfrm>
            <a:off x="553671" y="229196"/>
            <a:ext cx="665205" cy="570175"/>
            <a:chOff x="0" y="0"/>
            <a:chExt cx="665204" cy="570174"/>
          </a:xfrm>
        </p:grpSpPr>
        <p:sp>
          <p:nvSpPr>
            <p:cNvPr id="885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86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894" name="Google Shape;13;p1"/>
          <p:cNvGrpSpPr/>
          <p:nvPr/>
        </p:nvGrpSpPr>
        <p:grpSpPr>
          <a:xfrm>
            <a:off x="553671" y="973720"/>
            <a:ext cx="601851" cy="601851"/>
            <a:chOff x="0" y="0"/>
            <a:chExt cx="601850" cy="601850"/>
          </a:xfrm>
        </p:grpSpPr>
        <p:sp>
          <p:nvSpPr>
            <p:cNvPr id="888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89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90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91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92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93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95" name="التدريس"/>
          <p:cNvSpPr txBox="1"/>
          <p:nvPr/>
        </p:nvSpPr>
        <p:spPr>
          <a:xfrm>
            <a:off x="7547" y="2592456"/>
            <a:ext cx="1757452" cy="566421"/>
          </a:xfrm>
          <a:prstGeom prst="rect">
            <a:avLst/>
          </a:prstGeom>
          <a:ln w="12700">
            <a:solidFill>
              <a:schemeClr val="accent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التدريس</a:t>
            </a:r>
          </a:p>
        </p:txBody>
      </p:sp>
      <p:sp>
        <p:nvSpPr>
          <p:cNvPr id="896" name="Google Shape;102;p4"/>
          <p:cNvSpPr/>
          <p:nvPr/>
        </p:nvSpPr>
        <p:spPr>
          <a:xfrm>
            <a:off x="6421" y="1834336"/>
            <a:ext cx="215901" cy="609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897" name="IMG_4604.png" descr="IMG_4604.png"/>
          <p:cNvPicPr>
            <a:picLocks noChangeAspect="1"/>
          </p:cNvPicPr>
          <p:nvPr/>
        </p:nvPicPr>
        <p:blipFill>
          <a:blip r:embed="rId2">
            <a:extLst/>
          </a:blip>
          <a:srcRect l="30844" t="1127" r="0" b="81908"/>
          <a:stretch>
            <a:fillRect/>
          </a:stretch>
        </p:blipFill>
        <p:spPr>
          <a:xfrm>
            <a:off x="14676314" y="2246849"/>
            <a:ext cx="7161654" cy="2240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898" name="IMG_4588.png" descr="IMG_4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782838" y="5160574"/>
            <a:ext cx="5200069" cy="5718288"/>
          </a:xfrm>
          <a:prstGeom prst="rect">
            <a:avLst/>
          </a:prstGeom>
          <a:ln w="12700">
            <a:miter lim="400000"/>
          </a:ln>
        </p:spPr>
      </p:pic>
      <p:sp>
        <p:nvSpPr>
          <p:cNvPr id="899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33096" y="2592456"/>
            <a:ext cx="1643000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900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30212" y="3313745"/>
            <a:ext cx="135585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901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07870" y="4059164"/>
            <a:ext cx="1419280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grpSp>
        <p:nvGrpSpPr>
          <p:cNvPr id="918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905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902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903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904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917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906" name="IMG_4594.jpeg" descr="IMG_4594.jpeg">
                <a:hlinkClick r:id="rId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07" name="IMG_4016.jpeg" descr="IMG_4016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08" name="صورة 20" descr="صورة 20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909" name="IMG_4017.jpeg" descr="IMG_4017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10" name="IMG_4020.jpeg" descr="IMG_4020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11" name="IMG_4022.jpeg" descr="IMG_4022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12" name="IMG_4023.png" descr="IMG_4023.pn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13" name="IMG_4024.jpeg" descr="IMG_4024.jpeg"/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916" name="تجميع">
                <a:hlinkClick r:id="rId22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914" name="IMG_4015.jpeg" descr="IMG_4015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915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919" name="IMG_5100.png" descr="IMG_5100.png"/>
          <p:cNvPicPr>
            <a:picLocks noChangeAspect="1"/>
          </p:cNvPicPr>
          <p:nvPr/>
        </p:nvPicPr>
        <p:blipFill>
          <a:blip r:embed="rId24">
            <a:extLst/>
          </a:blip>
          <a:srcRect l="4912" t="31381" r="0" b="4287"/>
          <a:stretch>
            <a:fillRect/>
          </a:stretch>
        </p:blipFill>
        <p:spPr>
          <a:xfrm>
            <a:off x="5348190" y="4842500"/>
            <a:ext cx="11547744" cy="54589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3" name="تجميع"/>
          <p:cNvGrpSpPr/>
          <p:nvPr/>
        </p:nvGrpSpPr>
        <p:grpSpPr>
          <a:xfrm>
            <a:off x="1670899" y="1819649"/>
            <a:ext cx="2298701" cy="698501"/>
            <a:chOff x="0" y="0"/>
            <a:chExt cx="2298700" cy="698500"/>
          </a:xfrm>
        </p:grpSpPr>
        <p:sp>
          <p:nvSpPr>
            <p:cNvPr id="921" name="Google Shape;348;p27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22" name="Google Shape;349;p27"/>
            <p:cNvSpPr txBox="1"/>
            <p:nvPr/>
          </p:nvSpPr>
          <p:spPr>
            <a:xfrm>
              <a:off x="194492" y="162932"/>
              <a:ext cx="1435106" cy="51017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noAutofit/>
            </a:bodyPr>
            <a:lstStyle>
              <a:lvl1pPr rtl="0">
                <a:defRPr sz="31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استعد</a:t>
              </a:r>
            </a:p>
          </p:txBody>
        </p:sp>
      </p:grpSp>
      <p:grpSp>
        <p:nvGrpSpPr>
          <p:cNvPr id="939" name="تجميع"/>
          <p:cNvGrpSpPr/>
          <p:nvPr/>
        </p:nvGrpSpPr>
        <p:grpSpPr>
          <a:xfrm>
            <a:off x="0" y="202501"/>
            <a:ext cx="1763802" cy="4412898"/>
            <a:chOff x="-5224" y="0"/>
            <a:chExt cx="1763801" cy="4412897"/>
          </a:xfrm>
        </p:grpSpPr>
        <p:grpSp>
          <p:nvGrpSpPr>
            <p:cNvPr id="926" name="Google Shape;10;p1"/>
            <p:cNvGrpSpPr/>
            <p:nvPr/>
          </p:nvGrpSpPr>
          <p:grpSpPr>
            <a:xfrm>
              <a:off x="547249" y="0"/>
              <a:ext cx="665205" cy="570175"/>
              <a:chOff x="0" y="0"/>
              <a:chExt cx="665204" cy="570174"/>
            </a:xfrm>
          </p:grpSpPr>
          <p:sp>
            <p:nvSpPr>
              <p:cNvPr id="924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25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933" name="Google Shape;13;p1"/>
            <p:cNvGrpSpPr/>
            <p:nvPr/>
          </p:nvGrpSpPr>
          <p:grpSpPr>
            <a:xfrm>
              <a:off x="547249" y="744523"/>
              <a:ext cx="601851" cy="601851"/>
              <a:chOff x="0" y="0"/>
              <a:chExt cx="601850" cy="601850"/>
            </a:xfrm>
          </p:grpSpPr>
          <p:sp>
            <p:nvSpPr>
              <p:cNvPr id="927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28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29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30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31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32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934" name="التركيز"/>
            <p:cNvSpPr txBox="1"/>
            <p:nvPr/>
          </p:nvSpPr>
          <p:spPr>
            <a:xfrm>
              <a:off x="6349" y="1621650"/>
              <a:ext cx="1322325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935" name="التدريس"/>
            <p:cNvSpPr txBox="1"/>
            <p:nvPr/>
          </p:nvSpPr>
          <p:spPr>
            <a:xfrm>
              <a:off x="1125" y="2363259"/>
              <a:ext cx="1757452" cy="56642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29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936" name="التقويم"/>
            <p:cNvSpPr txBox="1"/>
            <p:nvPr/>
          </p:nvSpPr>
          <p:spPr>
            <a:xfrm>
              <a:off x="1125" y="3836317"/>
              <a:ext cx="1489584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937" name="التدريب"/>
            <p:cNvSpPr txBox="1"/>
            <p:nvPr/>
          </p:nvSpPr>
          <p:spPr>
            <a:xfrm>
              <a:off x="6350" y="3094708"/>
              <a:ext cx="1524255" cy="576580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938" name="Google Shape;102;p4"/>
            <p:cNvSpPr/>
            <p:nvPr/>
          </p:nvSpPr>
          <p:spPr>
            <a:xfrm>
              <a:off x="-5225" y="2339129"/>
              <a:ext cx="215901" cy="6096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940" name="Google Shape;109;p5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941" name="Google Shape;111;p5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508337" y="3897002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942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943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944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grpSp>
        <p:nvGrpSpPr>
          <p:cNvPr id="961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948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945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946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947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960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949" name="IMG_4594.jpeg" descr="IMG_4594.jpeg">
                <a:hlinkClick r:id="rId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50" name="IMG_4016.jpeg" descr="IMG_4016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51" name="صورة 20" descr="صورة 20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952" name="IMG_4017.jpeg" descr="IMG_4017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53" name="IMG_4020.jpeg" descr="IMG_4020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54" name="IMG_4022.jpeg" descr="IMG_4022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55" name="IMG_4023.png" descr="IMG_4023.pn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56" name="IMG_4024.jpeg" descr="IMG_4024.jpeg"/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959" name="تجميع">
                <a:hlinkClick r:id="rId22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957" name="IMG_4015.jpeg" descr="IMG_4015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958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962" name="IMG_5101.png" descr="IMG_5101.png"/>
          <p:cNvPicPr>
            <a:picLocks noChangeAspect="1"/>
          </p:cNvPicPr>
          <p:nvPr/>
        </p:nvPicPr>
        <p:blipFill>
          <a:blip r:embed="rId24">
            <a:extLst/>
          </a:blip>
          <a:srcRect l="79288" t="7705" r="0" b="77334"/>
          <a:stretch>
            <a:fillRect/>
          </a:stretch>
        </p:blipFill>
        <p:spPr>
          <a:xfrm>
            <a:off x="20224134" y="1705865"/>
            <a:ext cx="3605611" cy="14521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9132" y="18454"/>
                </a:moveTo>
                <a:cubicBezTo>
                  <a:pt x="19187" y="18440"/>
                  <a:pt x="19252" y="18478"/>
                  <a:pt x="19318" y="18578"/>
                </a:cubicBezTo>
                <a:cubicBezTo>
                  <a:pt x="19492" y="18840"/>
                  <a:pt x="19538" y="19156"/>
                  <a:pt x="19441" y="19445"/>
                </a:cubicBezTo>
                <a:cubicBezTo>
                  <a:pt x="19348" y="19725"/>
                  <a:pt x="19144" y="19694"/>
                  <a:pt x="19030" y="19380"/>
                </a:cubicBezTo>
                <a:cubicBezTo>
                  <a:pt x="18876" y="18959"/>
                  <a:pt x="18966" y="18493"/>
                  <a:pt x="19132" y="1845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63" name="IMG_5101.png" descr="IMG_5101.png"/>
          <p:cNvPicPr>
            <a:picLocks noChangeAspect="1"/>
          </p:cNvPicPr>
          <p:nvPr/>
        </p:nvPicPr>
        <p:blipFill>
          <a:blip r:embed="rId24">
            <a:extLst/>
          </a:blip>
          <a:srcRect l="38131" t="21947" r="4557" b="28482"/>
          <a:stretch>
            <a:fillRect/>
          </a:stretch>
        </p:blipFill>
        <p:spPr>
          <a:xfrm>
            <a:off x="11344440" y="2801884"/>
            <a:ext cx="11672492" cy="56292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964" name="IMG_5101.png" descr="IMG_5101.png"/>
          <p:cNvPicPr>
            <a:picLocks noChangeAspect="1"/>
          </p:cNvPicPr>
          <p:nvPr/>
        </p:nvPicPr>
        <p:blipFill>
          <a:blip r:embed="rId24">
            <a:extLst/>
          </a:blip>
          <a:srcRect l="11457" t="72105" r="4646" b="0"/>
          <a:stretch>
            <a:fillRect/>
          </a:stretch>
        </p:blipFill>
        <p:spPr>
          <a:xfrm>
            <a:off x="6349081" y="8431159"/>
            <a:ext cx="16633826" cy="3083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9923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965" name="IMG_5101.png" descr="IMG_5101.png"/>
          <p:cNvPicPr>
            <a:picLocks noChangeAspect="1"/>
          </p:cNvPicPr>
          <p:nvPr/>
        </p:nvPicPr>
        <p:blipFill>
          <a:blip r:embed="rId24">
            <a:extLst/>
          </a:blip>
          <a:srcRect l="2011" t="2380" r="61671" b="27864"/>
          <a:stretch>
            <a:fillRect/>
          </a:stretch>
        </p:blipFill>
        <p:spPr>
          <a:xfrm>
            <a:off x="4670623" y="2161584"/>
            <a:ext cx="6290867" cy="6737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تجميع"/>
          <p:cNvGrpSpPr/>
          <p:nvPr/>
        </p:nvGrpSpPr>
        <p:grpSpPr>
          <a:xfrm>
            <a:off x="1670899" y="1819649"/>
            <a:ext cx="2298701" cy="698501"/>
            <a:chOff x="0" y="0"/>
            <a:chExt cx="2298700" cy="698500"/>
          </a:xfrm>
        </p:grpSpPr>
        <p:sp>
          <p:nvSpPr>
            <p:cNvPr id="967" name="Google Shape;348;p27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68" name="Google Shape;349;p27"/>
            <p:cNvSpPr txBox="1"/>
            <p:nvPr/>
          </p:nvSpPr>
          <p:spPr>
            <a:xfrm>
              <a:off x="194492" y="162932"/>
              <a:ext cx="1435106" cy="51017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noAutofit/>
            </a:bodyPr>
            <a:lstStyle>
              <a:lvl1pPr rtl="0">
                <a:defRPr sz="31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استعد</a:t>
              </a:r>
            </a:p>
          </p:txBody>
        </p:sp>
      </p:grpSp>
      <p:grpSp>
        <p:nvGrpSpPr>
          <p:cNvPr id="985" name="تجميع"/>
          <p:cNvGrpSpPr/>
          <p:nvPr/>
        </p:nvGrpSpPr>
        <p:grpSpPr>
          <a:xfrm>
            <a:off x="0" y="202501"/>
            <a:ext cx="1763802" cy="4412898"/>
            <a:chOff x="-5224" y="0"/>
            <a:chExt cx="1763801" cy="4412897"/>
          </a:xfrm>
        </p:grpSpPr>
        <p:grpSp>
          <p:nvGrpSpPr>
            <p:cNvPr id="972" name="Google Shape;10;p1"/>
            <p:cNvGrpSpPr/>
            <p:nvPr/>
          </p:nvGrpSpPr>
          <p:grpSpPr>
            <a:xfrm>
              <a:off x="547249" y="0"/>
              <a:ext cx="665205" cy="570175"/>
              <a:chOff x="0" y="0"/>
              <a:chExt cx="665204" cy="570174"/>
            </a:xfrm>
          </p:grpSpPr>
          <p:sp>
            <p:nvSpPr>
              <p:cNvPr id="970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71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979" name="Google Shape;13;p1"/>
            <p:cNvGrpSpPr/>
            <p:nvPr/>
          </p:nvGrpSpPr>
          <p:grpSpPr>
            <a:xfrm>
              <a:off x="547249" y="744523"/>
              <a:ext cx="601851" cy="601851"/>
              <a:chOff x="0" y="0"/>
              <a:chExt cx="601850" cy="601850"/>
            </a:xfrm>
          </p:grpSpPr>
          <p:sp>
            <p:nvSpPr>
              <p:cNvPr id="973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74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75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76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77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78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980" name="التركيز"/>
            <p:cNvSpPr txBox="1"/>
            <p:nvPr/>
          </p:nvSpPr>
          <p:spPr>
            <a:xfrm>
              <a:off x="6349" y="1621650"/>
              <a:ext cx="1322325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981" name="التدريس"/>
            <p:cNvSpPr txBox="1"/>
            <p:nvPr/>
          </p:nvSpPr>
          <p:spPr>
            <a:xfrm>
              <a:off x="1125" y="2363259"/>
              <a:ext cx="1757452" cy="56642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29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982" name="التقويم"/>
            <p:cNvSpPr txBox="1"/>
            <p:nvPr/>
          </p:nvSpPr>
          <p:spPr>
            <a:xfrm>
              <a:off x="1125" y="3836317"/>
              <a:ext cx="1489584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983" name="التدريب"/>
            <p:cNvSpPr txBox="1"/>
            <p:nvPr/>
          </p:nvSpPr>
          <p:spPr>
            <a:xfrm>
              <a:off x="6350" y="3094708"/>
              <a:ext cx="1524255" cy="576580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984" name="Google Shape;102;p4"/>
            <p:cNvSpPr/>
            <p:nvPr/>
          </p:nvSpPr>
          <p:spPr>
            <a:xfrm>
              <a:off x="-5225" y="2339129"/>
              <a:ext cx="215901" cy="6096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986" name="Google Shape;109;p5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987" name="Google Shape;111;p5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508337" y="3897002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988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989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990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grpSp>
        <p:nvGrpSpPr>
          <p:cNvPr id="1007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994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991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992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993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006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995" name="IMG_4594.jpeg" descr="IMG_4594.jpeg">
                <a:hlinkClick r:id="rId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96" name="IMG_4016.jpeg" descr="IMG_4016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97" name="صورة 20" descr="صورة 20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998" name="IMG_4017.jpeg" descr="IMG_4017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99" name="IMG_4020.jpeg" descr="IMG_4020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00" name="IMG_4022.jpeg" descr="IMG_4022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01" name="IMG_4023.png" descr="IMG_4023.pn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02" name="IMG_4024.jpeg" descr="IMG_4024.jpeg"/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005" name="تجميع">
                <a:hlinkClick r:id="rId22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003" name="IMG_4015.jpeg" descr="IMG_4015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004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008" name="IMG_5101.png" descr="IMG_5101.png"/>
          <p:cNvPicPr>
            <a:picLocks noChangeAspect="1"/>
          </p:cNvPicPr>
          <p:nvPr/>
        </p:nvPicPr>
        <p:blipFill>
          <a:blip r:embed="rId24">
            <a:extLst/>
          </a:blip>
          <a:srcRect l="79288" t="7705" r="0" b="77334"/>
          <a:stretch>
            <a:fillRect/>
          </a:stretch>
        </p:blipFill>
        <p:spPr>
          <a:xfrm>
            <a:off x="20224134" y="1705865"/>
            <a:ext cx="3605611" cy="14521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9132" y="18454"/>
                </a:moveTo>
                <a:cubicBezTo>
                  <a:pt x="19187" y="18440"/>
                  <a:pt x="19252" y="18478"/>
                  <a:pt x="19318" y="18578"/>
                </a:cubicBezTo>
                <a:cubicBezTo>
                  <a:pt x="19492" y="18840"/>
                  <a:pt x="19538" y="19156"/>
                  <a:pt x="19441" y="19445"/>
                </a:cubicBezTo>
                <a:cubicBezTo>
                  <a:pt x="19348" y="19725"/>
                  <a:pt x="19144" y="19694"/>
                  <a:pt x="19030" y="19380"/>
                </a:cubicBezTo>
                <a:cubicBezTo>
                  <a:pt x="18876" y="18959"/>
                  <a:pt x="18966" y="18493"/>
                  <a:pt x="19132" y="1845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09" name="IMG_5101.png" descr="IMG_5101.png"/>
          <p:cNvPicPr>
            <a:picLocks noChangeAspect="1"/>
          </p:cNvPicPr>
          <p:nvPr/>
        </p:nvPicPr>
        <p:blipFill>
          <a:blip r:embed="rId24">
            <a:extLst/>
          </a:blip>
          <a:srcRect l="38131" t="51906" r="4557" b="28482"/>
          <a:stretch>
            <a:fillRect/>
          </a:stretch>
        </p:blipFill>
        <p:spPr>
          <a:xfrm>
            <a:off x="9828245" y="1705866"/>
            <a:ext cx="10215166" cy="19490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10" name="IMG_5101.png" descr="IMG_5101.png"/>
          <p:cNvPicPr>
            <a:picLocks noChangeAspect="1"/>
          </p:cNvPicPr>
          <p:nvPr/>
        </p:nvPicPr>
        <p:blipFill>
          <a:blip r:embed="rId24">
            <a:extLst/>
          </a:blip>
          <a:srcRect l="34983" t="72105" r="4644" b="14603"/>
          <a:stretch>
            <a:fillRect/>
          </a:stretch>
        </p:blipFill>
        <p:spPr>
          <a:xfrm>
            <a:off x="12569063" y="4136039"/>
            <a:ext cx="10827545" cy="13291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11" name="IMG_5101.png" descr="IMG_5101.png"/>
          <p:cNvPicPr>
            <a:picLocks noChangeAspect="1"/>
          </p:cNvPicPr>
          <p:nvPr/>
        </p:nvPicPr>
        <p:blipFill>
          <a:blip r:embed="rId24">
            <a:extLst/>
          </a:blip>
          <a:srcRect l="2011" t="2380" r="61671" b="27867"/>
          <a:stretch>
            <a:fillRect/>
          </a:stretch>
        </p:blipFill>
        <p:spPr>
          <a:xfrm>
            <a:off x="4505398" y="1183578"/>
            <a:ext cx="4548982" cy="48716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12" name="IMG_5101.png" descr="IMG_5101.png"/>
          <p:cNvPicPr>
            <a:picLocks noChangeAspect="1"/>
          </p:cNvPicPr>
          <p:nvPr/>
        </p:nvPicPr>
        <p:blipFill>
          <a:blip r:embed="rId24">
            <a:extLst/>
          </a:blip>
          <a:srcRect l="10730" t="86707" r="5372" b="0"/>
          <a:stretch>
            <a:fillRect/>
          </a:stretch>
        </p:blipFill>
        <p:spPr>
          <a:xfrm>
            <a:off x="7722172" y="5935229"/>
            <a:ext cx="15861904" cy="1401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011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013" name="Google Shape;532;p34"/>
          <p:cNvSpPr txBox="1"/>
          <p:nvPr/>
        </p:nvSpPr>
        <p:spPr>
          <a:xfrm>
            <a:off x="9582734" y="2270501"/>
            <a:ext cx="5028267" cy="1980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1950720" rtl="0">
              <a:defRPr b="1" sz="5760">
                <a:solidFill>
                  <a:srgbClr val="0061FE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واحد وعشرون من مئة </a:t>
            </a:r>
          </a:p>
        </p:txBody>
      </p:sp>
      <p:grpSp>
        <p:nvGrpSpPr>
          <p:cNvPr id="1017" name="تجميع"/>
          <p:cNvGrpSpPr/>
          <p:nvPr/>
        </p:nvGrpSpPr>
        <p:grpSpPr>
          <a:xfrm>
            <a:off x="10779180" y="3897002"/>
            <a:ext cx="1412821" cy="2038228"/>
            <a:chOff x="0" y="0"/>
            <a:chExt cx="1412819" cy="2038227"/>
          </a:xfrm>
        </p:grpSpPr>
        <p:sp>
          <p:nvSpPr>
            <p:cNvPr id="1014" name="Google Shape;532;p34"/>
            <p:cNvSpPr txBox="1"/>
            <p:nvPr/>
          </p:nvSpPr>
          <p:spPr>
            <a:xfrm>
              <a:off x="0" y="842582"/>
              <a:ext cx="1412820" cy="119564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1633727" rtl="0">
                <a:defRPr sz="4422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١٠٠</a:t>
              </a:r>
            </a:p>
          </p:txBody>
        </p:sp>
        <p:sp>
          <p:nvSpPr>
            <p:cNvPr id="1015" name="خط"/>
            <p:cNvSpPr/>
            <p:nvPr/>
          </p:nvSpPr>
          <p:spPr>
            <a:xfrm>
              <a:off x="178683" y="1032483"/>
              <a:ext cx="1104309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143E63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16" name="Google Shape;532;p34"/>
            <p:cNvSpPr txBox="1"/>
            <p:nvPr/>
          </p:nvSpPr>
          <p:spPr>
            <a:xfrm>
              <a:off x="129561" y="0"/>
              <a:ext cx="1221428" cy="12713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495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٢١</a:t>
              </a:r>
            </a:p>
          </p:txBody>
        </p:sp>
      </p:grpSp>
      <p:pic>
        <p:nvPicPr>
          <p:cNvPr id="1018" name="IMG_5115.png" descr="IMG_5115.png"/>
          <p:cNvPicPr>
            <a:picLocks noChangeAspect="1"/>
          </p:cNvPicPr>
          <p:nvPr/>
        </p:nvPicPr>
        <p:blipFill>
          <a:blip r:embed="rId25">
            <a:extLst/>
          </a:blip>
          <a:srcRect l="14729" t="30919" r="0" b="2290"/>
          <a:stretch>
            <a:fillRect/>
          </a:stretch>
        </p:blipFill>
        <p:spPr>
          <a:xfrm>
            <a:off x="10022141" y="6828642"/>
            <a:ext cx="6636369" cy="65915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0" name="IMG_4572.png" descr="IMG_457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35974" y="1181625"/>
            <a:ext cx="2442399" cy="29848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23" name="تجميع"/>
          <p:cNvGrpSpPr/>
          <p:nvPr/>
        </p:nvGrpSpPr>
        <p:grpSpPr>
          <a:xfrm>
            <a:off x="1670899" y="1819649"/>
            <a:ext cx="2298701" cy="698501"/>
            <a:chOff x="0" y="0"/>
            <a:chExt cx="2298700" cy="698500"/>
          </a:xfrm>
        </p:grpSpPr>
        <p:sp>
          <p:nvSpPr>
            <p:cNvPr id="1021" name="Google Shape;348;p27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22" name="Google Shape;349;p27"/>
            <p:cNvSpPr txBox="1"/>
            <p:nvPr/>
          </p:nvSpPr>
          <p:spPr>
            <a:xfrm>
              <a:off x="194492" y="162932"/>
              <a:ext cx="1435106" cy="51017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noAutofit/>
            </a:bodyPr>
            <a:lstStyle>
              <a:lvl1pPr rtl="0">
                <a:defRPr sz="31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استعد</a:t>
              </a:r>
            </a:p>
          </p:txBody>
        </p:sp>
      </p:grpSp>
      <p:sp>
        <p:nvSpPr>
          <p:cNvPr id="1024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025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026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027" name="Google Shape;109;p5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028" name="Google Shape;111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508337" y="3897002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pic>
        <p:nvPicPr>
          <p:cNvPr id="1029" name="IMG_4978.png" descr="IMG_4978.png"/>
          <p:cNvPicPr>
            <a:picLocks noChangeAspect="1"/>
          </p:cNvPicPr>
          <p:nvPr/>
        </p:nvPicPr>
        <p:blipFill>
          <a:blip r:embed="rId8">
            <a:extLst/>
          </a:blip>
          <a:srcRect l="2036" t="25681" r="79087" b="62052"/>
          <a:stretch>
            <a:fillRect/>
          </a:stretch>
        </p:blipFill>
        <p:spPr>
          <a:xfrm>
            <a:off x="16977940" y="1587081"/>
            <a:ext cx="3958061" cy="11636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46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033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030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031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032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045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034" name="IMG_4594.jpeg" descr="IMG_4594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35" name="IMG_4016.jpeg" descr="IMG_4016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36" name="صورة 20" descr="صورة 20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037" name="IMG_4017.jpeg" descr="IMG_4017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38" name="IMG_4020.jpeg" descr="IMG_4020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39" name="IMG_4022.jpeg" descr="IMG_4022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40" name="IMG_4023.png" descr="IMG_4023.pn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41" name="IMG_4024.jpeg" descr="IMG_4024.jpeg"/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044" name="تجميع">
                <a:hlinkClick r:id="rId24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042" name="IMG_4015.jpeg" descr="IMG_4015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043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047" name="IMG_5102.png" descr="IMG_5102.png"/>
          <p:cNvPicPr>
            <a:picLocks noChangeAspect="1"/>
          </p:cNvPicPr>
          <p:nvPr/>
        </p:nvPicPr>
        <p:blipFill>
          <a:blip r:embed="rId26">
            <a:extLst/>
          </a:blip>
          <a:stretch>
            <a:fillRect/>
          </a:stretch>
        </p:blipFill>
        <p:spPr>
          <a:xfrm>
            <a:off x="3969599" y="3901304"/>
            <a:ext cx="18368355" cy="83989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1" name="تجميع"/>
          <p:cNvGrpSpPr/>
          <p:nvPr/>
        </p:nvGrpSpPr>
        <p:grpSpPr>
          <a:xfrm>
            <a:off x="1640752" y="2734049"/>
            <a:ext cx="1929996" cy="788843"/>
            <a:chOff x="-120499" y="0"/>
            <a:chExt cx="1929995" cy="788841"/>
          </a:xfrm>
        </p:grpSpPr>
        <p:sp>
          <p:nvSpPr>
            <p:cNvPr id="1049" name="Google Shape;373;p28"/>
            <p:cNvSpPr/>
            <p:nvPr/>
          </p:nvSpPr>
          <p:spPr>
            <a:xfrm>
              <a:off x="0" y="0"/>
              <a:ext cx="1809496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50" name="Google Shape;374;p28"/>
            <p:cNvSpPr txBox="1"/>
            <p:nvPr/>
          </p:nvSpPr>
          <p:spPr>
            <a:xfrm>
              <a:off x="-120500" y="137920"/>
              <a:ext cx="1929996" cy="589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المحور الأول</a:t>
              </a:r>
            </a:p>
          </p:txBody>
        </p:sp>
      </p:grpSp>
      <p:pic>
        <p:nvPicPr>
          <p:cNvPr id="1052" name="IMG_4589.png" descr="IMG_4589.png"/>
          <p:cNvPicPr>
            <a:picLocks noChangeAspect="1"/>
          </p:cNvPicPr>
          <p:nvPr/>
        </p:nvPicPr>
        <p:blipFill>
          <a:blip r:embed="rId2">
            <a:extLst/>
          </a:blip>
          <a:srcRect l="23712" t="23008" r="25591" b="8686"/>
          <a:stretch>
            <a:fillRect/>
          </a:stretch>
        </p:blipFill>
        <p:spPr>
          <a:xfrm flipH="1">
            <a:off x="21777275" y="1290543"/>
            <a:ext cx="1542081" cy="2077699"/>
          </a:xfrm>
          <a:prstGeom prst="rect">
            <a:avLst/>
          </a:prstGeom>
          <a:ln w="12700">
            <a:miter lim="400000"/>
          </a:ln>
        </p:spPr>
      </p:pic>
      <p:sp>
        <p:nvSpPr>
          <p:cNvPr id="1053" name="Google Shape;108;p5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862851" y="21966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sp>
        <p:nvSpPr>
          <p:cNvPr id="1054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055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056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057" name="Google Shape;111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508337" y="3897002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058" name="Google Shape;115;p5"/>
          <p:cNvSpPr txBox="1"/>
          <p:nvPr/>
        </p:nvSpPr>
        <p:spPr>
          <a:xfrm>
            <a:off x="1467109" y="4856698"/>
            <a:ext cx="2000861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075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062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059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060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061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074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063" name="IMG_4594.jpeg" descr="IMG_4594.jpeg">
                <a:hlinkClick r:id="rId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64" name="IMG_4016.jpeg" descr="IMG_4016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65" name="صورة 20" descr="صورة 20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066" name="IMG_4017.jpeg" descr="IMG_4017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67" name="IMG_4020.jpeg" descr="IMG_4020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68" name="IMG_4022.jpeg" descr="IMG_4022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69" name="IMG_4023.png" descr="IMG_4023.pn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70" name="IMG_4024.jpeg" descr="IMG_4024.jpeg"/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073" name="تجميع">
                <a:hlinkClick r:id="rId23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071" name="IMG_4015.jpeg" descr="IMG_4015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072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076" name="IMG_5104.png" descr="IMG_5104.png"/>
          <p:cNvPicPr>
            <a:picLocks noChangeAspect="1"/>
          </p:cNvPicPr>
          <p:nvPr/>
        </p:nvPicPr>
        <p:blipFill>
          <a:blip r:embed="rId25">
            <a:extLst/>
          </a:blip>
          <a:srcRect l="15317" t="1577" r="31651" b="89882"/>
          <a:stretch>
            <a:fillRect/>
          </a:stretch>
        </p:blipFill>
        <p:spPr>
          <a:xfrm>
            <a:off x="10868592" y="1290543"/>
            <a:ext cx="10617802" cy="1132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7" name="IMG_5104.png" descr="IMG_5104.png"/>
          <p:cNvPicPr>
            <a:picLocks noChangeAspect="1"/>
          </p:cNvPicPr>
          <p:nvPr/>
        </p:nvPicPr>
        <p:blipFill>
          <a:blip r:embed="rId25">
            <a:extLst/>
          </a:blip>
          <a:srcRect l="7505" t="11964" r="10453" b="77632"/>
          <a:stretch>
            <a:fillRect/>
          </a:stretch>
        </p:blipFill>
        <p:spPr>
          <a:xfrm>
            <a:off x="9216798" y="2329364"/>
            <a:ext cx="12560391" cy="1054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8" name="IMG_5104.png" descr="IMG_5104.png"/>
          <p:cNvPicPr>
            <a:picLocks noChangeAspect="1"/>
          </p:cNvPicPr>
          <p:nvPr/>
        </p:nvPicPr>
        <p:blipFill>
          <a:blip r:embed="rId25">
            <a:extLst/>
          </a:blip>
          <a:srcRect l="82180" t="20859" r="4721" b="69777"/>
          <a:stretch>
            <a:fillRect/>
          </a:stretch>
        </p:blipFill>
        <p:spPr>
          <a:xfrm>
            <a:off x="20729745" y="3619364"/>
            <a:ext cx="2589489" cy="12255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9" name="IMG_5104.png" descr="IMG_5104.png"/>
          <p:cNvPicPr>
            <a:picLocks noChangeAspect="1"/>
          </p:cNvPicPr>
          <p:nvPr/>
        </p:nvPicPr>
        <p:blipFill>
          <a:blip r:embed="rId25">
            <a:extLst/>
          </a:blip>
          <a:srcRect l="1505" t="29749" r="9221" b="0"/>
          <a:stretch>
            <a:fillRect/>
          </a:stretch>
        </p:blipFill>
        <p:spPr>
          <a:xfrm>
            <a:off x="4856721" y="4136040"/>
            <a:ext cx="13608245" cy="7089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0" name="IMG_5107.png" descr="IMG_5107.png"/>
          <p:cNvPicPr>
            <a:picLocks noChangeAspect="1"/>
          </p:cNvPicPr>
          <p:nvPr/>
        </p:nvPicPr>
        <p:blipFill>
          <a:blip r:embed="rId26">
            <a:extLst/>
          </a:blip>
          <a:srcRect l="0" t="2515" r="8357" b="8233"/>
          <a:stretch>
            <a:fillRect/>
          </a:stretch>
        </p:blipFill>
        <p:spPr>
          <a:xfrm>
            <a:off x="18338607" y="5350648"/>
            <a:ext cx="4952119" cy="5875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1" name="IMG_5104.png" descr="IMG_5104.png"/>
          <p:cNvPicPr>
            <a:picLocks noChangeAspect="1"/>
          </p:cNvPicPr>
          <p:nvPr/>
        </p:nvPicPr>
        <p:blipFill>
          <a:blip r:embed="rId25">
            <a:extLst/>
          </a:blip>
          <a:srcRect l="68492" t="0" r="3568" b="87939"/>
          <a:stretch>
            <a:fillRect/>
          </a:stretch>
        </p:blipFill>
        <p:spPr>
          <a:xfrm>
            <a:off x="3922763" y="50773"/>
            <a:ext cx="4402198" cy="12581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" name="تجميع"/>
          <p:cNvGrpSpPr/>
          <p:nvPr/>
        </p:nvGrpSpPr>
        <p:grpSpPr>
          <a:xfrm>
            <a:off x="1640752" y="2734049"/>
            <a:ext cx="1929996" cy="788843"/>
            <a:chOff x="-120499" y="0"/>
            <a:chExt cx="1929995" cy="788841"/>
          </a:xfrm>
        </p:grpSpPr>
        <p:sp>
          <p:nvSpPr>
            <p:cNvPr id="1083" name="Google Shape;373;p28"/>
            <p:cNvSpPr/>
            <p:nvPr/>
          </p:nvSpPr>
          <p:spPr>
            <a:xfrm>
              <a:off x="0" y="0"/>
              <a:ext cx="1809496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84" name="Google Shape;374;p28"/>
            <p:cNvSpPr txBox="1"/>
            <p:nvPr/>
          </p:nvSpPr>
          <p:spPr>
            <a:xfrm>
              <a:off x="-120500" y="137920"/>
              <a:ext cx="1929996" cy="589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المحور الأول</a:t>
              </a:r>
            </a:p>
          </p:txBody>
        </p:sp>
      </p:grpSp>
      <p:grpSp>
        <p:nvGrpSpPr>
          <p:cNvPr id="1088" name="Google Shape;375;p28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3444612" y="12237232"/>
            <a:ext cx="3142980" cy="924175"/>
            <a:chOff x="0" y="0"/>
            <a:chExt cx="3142979" cy="924173"/>
          </a:xfrm>
        </p:grpSpPr>
        <p:sp>
          <p:nvSpPr>
            <p:cNvPr id="1086" name="مستطيل مستدير الزوايا"/>
            <p:cNvSpPr/>
            <p:nvPr/>
          </p:nvSpPr>
          <p:spPr>
            <a:xfrm>
              <a:off x="64161" y="60864"/>
              <a:ext cx="3014657" cy="86331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087" name="تحقق من فهمك"/>
            <p:cNvSpPr txBox="1"/>
            <p:nvPr/>
          </p:nvSpPr>
          <p:spPr>
            <a:xfrm>
              <a:off x="0" y="0"/>
              <a:ext cx="3142980" cy="92417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2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تحقق من فهمك</a:t>
              </a:r>
            </a:p>
          </p:txBody>
        </p:sp>
      </p:grpSp>
      <p:pic>
        <p:nvPicPr>
          <p:cNvPr id="1089" name="IMG_4589.png" descr="IMG_4589.png"/>
          <p:cNvPicPr>
            <a:picLocks noChangeAspect="1"/>
          </p:cNvPicPr>
          <p:nvPr/>
        </p:nvPicPr>
        <p:blipFill>
          <a:blip r:embed="rId2">
            <a:extLst/>
          </a:blip>
          <a:srcRect l="23712" t="23008" r="25591" b="8686"/>
          <a:stretch>
            <a:fillRect/>
          </a:stretch>
        </p:blipFill>
        <p:spPr>
          <a:xfrm flipH="1">
            <a:off x="21777275" y="1290543"/>
            <a:ext cx="1542081" cy="2077699"/>
          </a:xfrm>
          <a:prstGeom prst="rect">
            <a:avLst/>
          </a:prstGeom>
          <a:ln w="12700">
            <a:miter lim="400000"/>
          </a:ln>
        </p:spPr>
      </p:pic>
      <p:sp>
        <p:nvSpPr>
          <p:cNvPr id="1090" name="Google Shape;108;p5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862851" y="21966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sp>
        <p:nvSpPr>
          <p:cNvPr id="1091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092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093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094" name="Google Shape;111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508337" y="3897002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111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098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095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096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097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110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099" name="IMG_4594.jpeg" descr="IMG_4594.jpeg">
                <a:hlinkClick r:id="rId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00" name="IMG_4016.jpeg" descr="IMG_4016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01" name="صورة 20" descr="صورة 20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102" name="IMG_4017.jpeg" descr="IMG_4017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03" name="IMG_4020.jpeg" descr="IMG_4020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04" name="IMG_4022.jpeg" descr="IMG_4022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05" name="IMG_4023.png" descr="IMG_4023.pn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06" name="IMG_4024.jpeg" descr="IMG_4024.jpeg"/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109" name="تجميع">
                <a:hlinkClick r:id="rId23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107" name="IMG_4015.jpeg" descr="IMG_4015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108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112" name="IMG_5104.png" descr="IMG_5104.png"/>
          <p:cNvPicPr>
            <a:picLocks noChangeAspect="1"/>
          </p:cNvPicPr>
          <p:nvPr/>
        </p:nvPicPr>
        <p:blipFill>
          <a:blip r:embed="rId25">
            <a:extLst/>
          </a:blip>
          <a:srcRect l="68492" t="0" r="3568" b="87939"/>
          <a:stretch>
            <a:fillRect/>
          </a:stretch>
        </p:blipFill>
        <p:spPr>
          <a:xfrm>
            <a:off x="3922763" y="50773"/>
            <a:ext cx="4402198" cy="1258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3" name="IMG_5106.png" descr="IMG_5106.png"/>
          <p:cNvPicPr>
            <a:picLocks noChangeAspect="1"/>
          </p:cNvPicPr>
          <p:nvPr/>
        </p:nvPicPr>
        <p:blipFill>
          <a:blip r:embed="rId26">
            <a:extLst/>
          </a:blip>
          <a:srcRect l="3653" t="1414" r="0" b="22916"/>
          <a:stretch>
            <a:fillRect/>
          </a:stretch>
        </p:blipFill>
        <p:spPr>
          <a:xfrm>
            <a:off x="5345680" y="2069900"/>
            <a:ext cx="16431340" cy="107505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lidesMania LMS">
  <a:themeElements>
    <a:clrScheme name="SlidesMania LMS">
      <a:dk1>
        <a:srgbClr val="F3F3F3"/>
      </a:dk1>
      <a:lt1>
        <a:srgbClr val="0B5394"/>
      </a:lt1>
      <a:dk2>
        <a:srgbClr val="A7A7A7"/>
      </a:dk2>
      <a:lt2>
        <a:srgbClr val="535353"/>
      </a:lt2>
      <a:accent1>
        <a:srgbClr val="073C63"/>
      </a:accent1>
      <a:accent2>
        <a:srgbClr val="0B5394"/>
      </a:accent2>
      <a:accent3>
        <a:srgbClr val="3D85C6"/>
      </a:accent3>
      <a:accent4>
        <a:srgbClr val="062E53"/>
      </a:accent4>
      <a:accent5>
        <a:srgbClr val="073763"/>
      </a:accent5>
      <a:accent6>
        <a:srgbClr val="224A6F"/>
      </a:accent6>
      <a:hlink>
        <a:srgbClr val="0000FF"/>
      </a:hlink>
      <a:folHlink>
        <a:srgbClr val="FF00FF"/>
      </a:folHlink>
    </a:clrScheme>
    <a:fontScheme name="SlidesMania LMS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lidesMania LM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l" defTabSz="1828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 upright="0">
        <a:spAutoFit/>
      </a:bodyPr>
      <a:lstStyle>
        <a:defPPr marL="0" marR="0" indent="0" algn="r" defTabSz="1828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chemeClr val="accent2"/>
            </a:solidFill>
            <a:effectLst/>
            <a:uFillTx/>
            <a:latin typeface="Gaegu Bold"/>
            <a:ea typeface="Gaegu Bold"/>
            <a:cs typeface="Gaegu Bold"/>
            <a:sym typeface="Gaegu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lidesMania LMS">
  <a:themeElements>
    <a:clrScheme name="SlidesMania LM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73C63"/>
      </a:accent1>
      <a:accent2>
        <a:srgbClr val="0B5394"/>
      </a:accent2>
      <a:accent3>
        <a:srgbClr val="3D85C6"/>
      </a:accent3>
      <a:accent4>
        <a:srgbClr val="062E53"/>
      </a:accent4>
      <a:accent5>
        <a:srgbClr val="073763"/>
      </a:accent5>
      <a:accent6>
        <a:srgbClr val="224A6F"/>
      </a:accent6>
      <a:hlink>
        <a:srgbClr val="0000FF"/>
      </a:hlink>
      <a:folHlink>
        <a:srgbClr val="FF00FF"/>
      </a:folHlink>
    </a:clrScheme>
    <a:fontScheme name="SlidesMania LMS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lidesMania LM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l" defTabSz="1828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 upright="0">
        <a:spAutoFit/>
      </a:bodyPr>
      <a:lstStyle>
        <a:defPPr marL="0" marR="0" indent="0" algn="r" defTabSz="1828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chemeClr val="accent2"/>
            </a:solidFill>
            <a:effectLst/>
            <a:uFillTx/>
            <a:latin typeface="Gaegu Bold"/>
            <a:ea typeface="Gaegu Bold"/>
            <a:cs typeface="Gaegu Bold"/>
            <a:sym typeface="Gaegu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