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6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09/05/44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14225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09/05/44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79482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09/05/44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1504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09/05/44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66623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09/05/44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67265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09/05/44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03465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09/05/44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5658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09/05/44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78183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09/05/44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64588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09/05/44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7501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09/05/44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21006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54B1D-FDD4-4192-B628-3D5F39F1664B}" type="datetimeFigureOut">
              <a:rPr lang="ar-SA" smtClean="0"/>
              <a:t>09/05/44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5644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5" Type="http://schemas.openxmlformats.org/officeDocument/2006/relationships/image" Target="../media/image6.png"/><Relationship Id="rId4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emf"/><Relationship Id="rId5" Type="http://schemas.openxmlformats.org/officeDocument/2006/relationships/image" Target="../media/image8.jpeg"/><Relationship Id="rId4" Type="http://schemas.openxmlformats.org/officeDocument/2006/relationships/image" Target="../media/image3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3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jpeg"/><Relationship Id="rId4" Type="http://schemas.openxmlformats.org/officeDocument/2006/relationships/image" Target="../media/image3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jpe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61A67C-A462-40CA-A858-9947F0F7B7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062715"/>
            <a:ext cx="7772400" cy="2785731"/>
          </a:xfrm>
        </p:spPr>
        <p:txBody>
          <a:bodyPr>
            <a:normAutofit/>
          </a:bodyPr>
          <a:lstStyle/>
          <a:p>
            <a:pPr rtl="0"/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Oral examinations</a:t>
            </a:r>
            <a:b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="1" baseline="30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semester </a:t>
            </a:r>
            <a:endParaRPr lang="ar-SA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971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45269"/>
            <a:ext cx="7886700" cy="1983731"/>
          </a:xfrm>
        </p:spPr>
        <p:txBody>
          <a:bodyPr>
            <a:normAutofit/>
          </a:bodyPr>
          <a:lstStyle/>
          <a:p>
            <a:pPr marL="0" indent="0" algn="ctr" rtl="0">
              <a:buNone/>
            </a:pPr>
            <a:r>
              <a:rPr lang="en-US" sz="11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</a:t>
            </a:r>
            <a:r>
              <a:rPr lang="en-US" sz="11500" b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sz="11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grade </a:t>
            </a:r>
          </a:p>
        </p:txBody>
      </p:sp>
      <p:sp>
        <p:nvSpPr>
          <p:cNvPr id="4" name="مستطيل 3">
            <a:hlinkClick r:id="rId2" action="ppaction://hlinksldjump"/>
            <a:extLst>
              <a:ext uri="{FF2B5EF4-FFF2-40B4-BE49-F238E27FC236}">
                <a16:creationId xmlns:a16="http://schemas.microsoft.com/office/drawing/2014/main" id="{1C528619-E88C-46EA-AB59-E2773CCE1F9E}"/>
              </a:ext>
            </a:extLst>
          </p:cNvPr>
          <p:cNvSpPr/>
          <p:nvPr/>
        </p:nvSpPr>
        <p:spPr>
          <a:xfrm>
            <a:off x="1127051" y="3861901"/>
            <a:ext cx="925033" cy="1041991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1</a:t>
            </a:r>
            <a:endParaRPr lang="ar-SA" sz="7200" dirty="0"/>
          </a:p>
        </p:txBody>
      </p:sp>
      <p:sp>
        <p:nvSpPr>
          <p:cNvPr id="5" name="مستطيل 4">
            <a:hlinkClick r:id="rId3" action="ppaction://hlinksldjump"/>
            <a:extLst>
              <a:ext uri="{FF2B5EF4-FFF2-40B4-BE49-F238E27FC236}">
                <a16:creationId xmlns:a16="http://schemas.microsoft.com/office/drawing/2014/main" id="{01814F8F-83DA-4A5C-9C57-B4F73B97F650}"/>
              </a:ext>
            </a:extLst>
          </p:cNvPr>
          <p:cNvSpPr/>
          <p:nvPr/>
        </p:nvSpPr>
        <p:spPr>
          <a:xfrm>
            <a:off x="2351567" y="3861901"/>
            <a:ext cx="925033" cy="1041991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2</a:t>
            </a:r>
            <a:endParaRPr lang="ar-SA" sz="7200" dirty="0"/>
          </a:p>
        </p:txBody>
      </p:sp>
      <p:sp>
        <p:nvSpPr>
          <p:cNvPr id="6" name="مستطيل 5">
            <a:hlinkClick r:id="rId4" action="ppaction://hlinksldjump"/>
            <a:extLst>
              <a:ext uri="{FF2B5EF4-FFF2-40B4-BE49-F238E27FC236}">
                <a16:creationId xmlns:a16="http://schemas.microsoft.com/office/drawing/2014/main" id="{3F8EA590-DD3E-4BDC-8B69-6C46ABC781D5}"/>
              </a:ext>
            </a:extLst>
          </p:cNvPr>
          <p:cNvSpPr/>
          <p:nvPr/>
        </p:nvSpPr>
        <p:spPr>
          <a:xfrm>
            <a:off x="3576083" y="3862531"/>
            <a:ext cx="925033" cy="1041991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3</a:t>
            </a:r>
            <a:endParaRPr lang="ar-SA" sz="7200" dirty="0"/>
          </a:p>
        </p:txBody>
      </p:sp>
      <p:sp>
        <p:nvSpPr>
          <p:cNvPr id="7" name="مستطيل 6">
            <a:hlinkClick r:id="rId5" action="ppaction://hlinksldjump"/>
            <a:extLst>
              <a:ext uri="{FF2B5EF4-FFF2-40B4-BE49-F238E27FC236}">
                <a16:creationId xmlns:a16="http://schemas.microsoft.com/office/drawing/2014/main" id="{EF40C74D-535A-4756-BF0A-41F33A15CE21}"/>
              </a:ext>
            </a:extLst>
          </p:cNvPr>
          <p:cNvSpPr/>
          <p:nvPr/>
        </p:nvSpPr>
        <p:spPr>
          <a:xfrm>
            <a:off x="4800599" y="3861901"/>
            <a:ext cx="925033" cy="1041991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4</a:t>
            </a:r>
            <a:endParaRPr lang="ar-SA" sz="7200" dirty="0"/>
          </a:p>
        </p:txBody>
      </p:sp>
      <p:sp>
        <p:nvSpPr>
          <p:cNvPr id="8" name="مستطيل 7">
            <a:hlinkClick r:id="rId6" action="ppaction://hlinksldjump"/>
            <a:extLst>
              <a:ext uri="{FF2B5EF4-FFF2-40B4-BE49-F238E27FC236}">
                <a16:creationId xmlns:a16="http://schemas.microsoft.com/office/drawing/2014/main" id="{200D3CA7-5D75-4727-9AB1-F36FD6015EC9}"/>
              </a:ext>
            </a:extLst>
          </p:cNvPr>
          <p:cNvSpPr/>
          <p:nvPr/>
        </p:nvSpPr>
        <p:spPr>
          <a:xfrm>
            <a:off x="5940058" y="3861900"/>
            <a:ext cx="925033" cy="1041991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5</a:t>
            </a:r>
            <a:endParaRPr lang="ar-SA" sz="7200" dirty="0"/>
          </a:p>
        </p:txBody>
      </p:sp>
      <p:sp>
        <p:nvSpPr>
          <p:cNvPr id="9" name="مستطيل 8">
            <a:hlinkClick r:id="rId7" action="ppaction://hlinksldjump"/>
            <a:extLst>
              <a:ext uri="{FF2B5EF4-FFF2-40B4-BE49-F238E27FC236}">
                <a16:creationId xmlns:a16="http://schemas.microsoft.com/office/drawing/2014/main" id="{B6F4B222-A5EA-40E9-8D0B-FCE5331F5DB8}"/>
              </a:ext>
            </a:extLst>
          </p:cNvPr>
          <p:cNvSpPr/>
          <p:nvPr/>
        </p:nvSpPr>
        <p:spPr>
          <a:xfrm>
            <a:off x="7079517" y="3861899"/>
            <a:ext cx="925033" cy="1041991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6</a:t>
            </a:r>
            <a:endParaRPr lang="ar-SA" sz="7200" dirty="0"/>
          </a:p>
        </p:txBody>
      </p:sp>
    </p:spTree>
    <p:extLst>
      <p:ext uri="{BB962C8B-B14F-4D97-AF65-F5344CB8AC3E}">
        <p14:creationId xmlns:p14="http://schemas.microsoft.com/office/powerpoint/2010/main" val="2351932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2481" y="796524"/>
            <a:ext cx="7934014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invention you can’t live without ? </a:t>
            </a: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1B4E57E3-B0AD-41EC-AA7A-847CBDAF43CA}"/>
              </a:ext>
            </a:extLst>
          </p:cNvPr>
          <p:cNvSpPr/>
          <p:nvPr/>
        </p:nvSpPr>
        <p:spPr>
          <a:xfrm>
            <a:off x="322480" y="1472539"/>
            <a:ext cx="8499040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your favorite type of movies? Why?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396A2E8D-EE3E-4365-A2D8-AA39FC6CCF9A}"/>
              </a:ext>
            </a:extLst>
          </p:cNvPr>
          <p:cNvSpPr/>
          <p:nvPr/>
        </p:nvSpPr>
        <p:spPr>
          <a:xfrm>
            <a:off x="322480" y="2215436"/>
            <a:ext cx="7934012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Which city do you wish to visit ? Why ? 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51ADBB7E-9C13-4F28-9924-21EED2FC37FD}"/>
              </a:ext>
            </a:extLst>
          </p:cNvPr>
          <p:cNvSpPr/>
          <p:nvPr/>
        </p:nvSpPr>
        <p:spPr>
          <a:xfrm>
            <a:off x="322479" y="2944886"/>
            <a:ext cx="2958603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this ? 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328199" y="3700943"/>
            <a:ext cx="4281941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does it mean ? </a:t>
            </a:r>
          </a:p>
        </p:txBody>
      </p:sp>
      <p:pic>
        <p:nvPicPr>
          <p:cNvPr id="12" name="رسم 11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2EC3FED8-3A5D-48CB-B632-BF22F37BFB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pic>
        <p:nvPicPr>
          <p:cNvPr id="1026" name="Picture 2" descr="MUNK – Solid plastic ladder: made entirely of GRP | KAISER+KRAFT  International">
            <a:extLst>
              <a:ext uri="{FF2B5EF4-FFF2-40B4-BE49-F238E27FC236}">
                <a16:creationId xmlns:a16="http://schemas.microsoft.com/office/drawing/2014/main" id="{5F87BAFC-2D1E-47CF-8819-A2BABD0150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5644" y="2958333"/>
            <a:ext cx="2692449" cy="2692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D04BEA4D-29C1-4F8C-93EE-4B9DFCA1CA0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10435" y="4406915"/>
            <a:ext cx="1976718" cy="1886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091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  <p:bldP spid="4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رسم 11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2EC3FED8-3A5D-48CB-B632-BF22F37BFB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5" name="عنصر نائب للمحتوى 2">
            <a:extLst>
              <a:ext uri="{FF2B5EF4-FFF2-40B4-BE49-F238E27FC236}">
                <a16:creationId xmlns:a16="http://schemas.microsoft.com/office/drawing/2014/main" id="{2DDD7A2A-6E23-449B-A482-C3011BC639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2481" y="796524"/>
            <a:ext cx="7934014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invention you can’t live without ? </a:t>
            </a:r>
          </a:p>
        </p:txBody>
      </p:sp>
      <p:sp>
        <p:nvSpPr>
          <p:cNvPr id="16" name="مستطيل 15">
            <a:extLst>
              <a:ext uri="{FF2B5EF4-FFF2-40B4-BE49-F238E27FC236}">
                <a16:creationId xmlns:a16="http://schemas.microsoft.com/office/drawing/2014/main" id="{713CD061-D98A-47D2-827C-67360C77DE56}"/>
              </a:ext>
            </a:extLst>
          </p:cNvPr>
          <p:cNvSpPr/>
          <p:nvPr/>
        </p:nvSpPr>
        <p:spPr>
          <a:xfrm>
            <a:off x="322480" y="1472539"/>
            <a:ext cx="8499040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your favorite type of movies? Why?</a:t>
            </a:r>
          </a:p>
        </p:txBody>
      </p:sp>
      <p:sp>
        <p:nvSpPr>
          <p:cNvPr id="17" name="مستطيل 16">
            <a:extLst>
              <a:ext uri="{FF2B5EF4-FFF2-40B4-BE49-F238E27FC236}">
                <a16:creationId xmlns:a16="http://schemas.microsoft.com/office/drawing/2014/main" id="{4AA948D7-8B51-4A8D-96F2-426EF3D3F7EC}"/>
              </a:ext>
            </a:extLst>
          </p:cNvPr>
          <p:cNvSpPr/>
          <p:nvPr/>
        </p:nvSpPr>
        <p:spPr>
          <a:xfrm>
            <a:off x="322480" y="2215436"/>
            <a:ext cx="7934012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Which city do you wish to visit ? Why ? </a:t>
            </a:r>
          </a:p>
        </p:txBody>
      </p:sp>
      <p:sp>
        <p:nvSpPr>
          <p:cNvPr id="18" name="مستطيل 17">
            <a:extLst>
              <a:ext uri="{FF2B5EF4-FFF2-40B4-BE49-F238E27FC236}">
                <a16:creationId xmlns:a16="http://schemas.microsoft.com/office/drawing/2014/main" id="{BE0D4DA7-B6CD-477A-97E8-A1FBD7A7F501}"/>
              </a:ext>
            </a:extLst>
          </p:cNvPr>
          <p:cNvSpPr/>
          <p:nvPr/>
        </p:nvSpPr>
        <p:spPr>
          <a:xfrm>
            <a:off x="322479" y="2944886"/>
            <a:ext cx="2958603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this ? </a:t>
            </a:r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8F8CA053-DDB1-4D46-B866-32E1370ED343}"/>
              </a:ext>
            </a:extLst>
          </p:cNvPr>
          <p:cNvSpPr/>
          <p:nvPr/>
        </p:nvSpPr>
        <p:spPr>
          <a:xfrm>
            <a:off x="328199" y="3700943"/>
            <a:ext cx="4281941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does it mean ? </a:t>
            </a:r>
          </a:p>
        </p:txBody>
      </p:sp>
      <p:pic>
        <p:nvPicPr>
          <p:cNvPr id="20" name="صورة 19">
            <a:extLst>
              <a:ext uri="{FF2B5EF4-FFF2-40B4-BE49-F238E27FC236}">
                <a16:creationId xmlns:a16="http://schemas.microsoft.com/office/drawing/2014/main" id="{DE75C03A-4FF6-4AA6-A8C3-421A2E38A96D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20456" t="9150" r="15812" b="7473"/>
          <a:stretch/>
        </p:blipFill>
        <p:spPr>
          <a:xfrm>
            <a:off x="5568646" y="2944886"/>
            <a:ext cx="2299447" cy="3008298"/>
          </a:xfrm>
          <a:prstGeom prst="rect">
            <a:avLst/>
          </a:prstGeom>
        </p:spPr>
      </p:pic>
      <p:pic>
        <p:nvPicPr>
          <p:cNvPr id="21" name="صورة 20">
            <a:extLst>
              <a:ext uri="{FF2B5EF4-FFF2-40B4-BE49-F238E27FC236}">
                <a16:creationId xmlns:a16="http://schemas.microsoft.com/office/drawing/2014/main" id="{7DB9DD09-0B01-4D01-A1A0-04B434C488B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18793" y="4416946"/>
            <a:ext cx="2070180" cy="174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852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 animBg="1"/>
      <p:bldP spid="16" grpId="0" animBg="1"/>
      <p:bldP spid="17" grpId="0" animBg="1"/>
      <p:bldP spid="18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رسم 11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2EC3FED8-3A5D-48CB-B632-BF22F37BFB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5" name="عنصر نائب للمحتوى 2">
            <a:extLst>
              <a:ext uri="{FF2B5EF4-FFF2-40B4-BE49-F238E27FC236}">
                <a16:creationId xmlns:a16="http://schemas.microsoft.com/office/drawing/2014/main" id="{0C1E5123-D366-455E-BEB0-14148E1271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2481" y="796524"/>
            <a:ext cx="7934014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invention you can’t live without ? </a:t>
            </a:r>
          </a:p>
        </p:txBody>
      </p:sp>
      <p:sp>
        <p:nvSpPr>
          <p:cNvPr id="16" name="مستطيل 15">
            <a:extLst>
              <a:ext uri="{FF2B5EF4-FFF2-40B4-BE49-F238E27FC236}">
                <a16:creationId xmlns:a16="http://schemas.microsoft.com/office/drawing/2014/main" id="{ADC1CAF1-511A-4550-A822-614DB48B1174}"/>
              </a:ext>
            </a:extLst>
          </p:cNvPr>
          <p:cNvSpPr/>
          <p:nvPr/>
        </p:nvSpPr>
        <p:spPr>
          <a:xfrm>
            <a:off x="322480" y="1472539"/>
            <a:ext cx="8499040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your favorite type of movies? Why?</a:t>
            </a:r>
          </a:p>
        </p:txBody>
      </p:sp>
      <p:sp>
        <p:nvSpPr>
          <p:cNvPr id="17" name="مستطيل 16">
            <a:extLst>
              <a:ext uri="{FF2B5EF4-FFF2-40B4-BE49-F238E27FC236}">
                <a16:creationId xmlns:a16="http://schemas.microsoft.com/office/drawing/2014/main" id="{937C4296-C65B-4C1A-AA55-04021C96365E}"/>
              </a:ext>
            </a:extLst>
          </p:cNvPr>
          <p:cNvSpPr/>
          <p:nvPr/>
        </p:nvSpPr>
        <p:spPr>
          <a:xfrm>
            <a:off x="322480" y="2215436"/>
            <a:ext cx="7934012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Which city do you wish to visit ? Why ? </a:t>
            </a:r>
          </a:p>
        </p:txBody>
      </p:sp>
      <p:sp>
        <p:nvSpPr>
          <p:cNvPr id="18" name="مستطيل 17">
            <a:extLst>
              <a:ext uri="{FF2B5EF4-FFF2-40B4-BE49-F238E27FC236}">
                <a16:creationId xmlns:a16="http://schemas.microsoft.com/office/drawing/2014/main" id="{CA758C10-B166-4BFF-8A26-98BA13200FCE}"/>
              </a:ext>
            </a:extLst>
          </p:cNvPr>
          <p:cNvSpPr/>
          <p:nvPr/>
        </p:nvSpPr>
        <p:spPr>
          <a:xfrm>
            <a:off x="322479" y="2944886"/>
            <a:ext cx="2958603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this ? </a:t>
            </a:r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74F14144-6A35-4BB5-911D-6559C915047E}"/>
              </a:ext>
            </a:extLst>
          </p:cNvPr>
          <p:cNvSpPr/>
          <p:nvPr/>
        </p:nvSpPr>
        <p:spPr>
          <a:xfrm>
            <a:off x="328199" y="3700943"/>
            <a:ext cx="4281941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does it mean ? </a:t>
            </a:r>
          </a:p>
        </p:txBody>
      </p:sp>
      <p:pic>
        <p:nvPicPr>
          <p:cNvPr id="3074" name="Picture 2" descr="Japanese Teapot, Blue | Manufactum">
            <a:extLst>
              <a:ext uri="{FF2B5EF4-FFF2-40B4-BE49-F238E27FC236}">
                <a16:creationId xmlns:a16="http://schemas.microsoft.com/office/drawing/2014/main" id="{F64F3756-3AB3-42DE-A4F8-269AFB44BC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4450" y="3097979"/>
            <a:ext cx="3253068" cy="2282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صورة 19">
            <a:extLst>
              <a:ext uri="{FF2B5EF4-FFF2-40B4-BE49-F238E27FC236}">
                <a16:creationId xmlns:a16="http://schemas.microsoft.com/office/drawing/2014/main" id="{A5DD3C0B-F2E9-4A3C-A598-99BEBA9004E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21171" y="4430393"/>
            <a:ext cx="1796760" cy="1727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762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 animBg="1"/>
      <p:bldP spid="16" grpId="0" animBg="1"/>
      <p:bldP spid="17" grpId="0" animBg="1"/>
      <p:bldP spid="18" grpId="0" animBg="1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رسم 11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2EC3FED8-3A5D-48CB-B632-BF22F37BFB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5" name="عنصر نائب للمحتوى 2">
            <a:extLst>
              <a:ext uri="{FF2B5EF4-FFF2-40B4-BE49-F238E27FC236}">
                <a16:creationId xmlns:a16="http://schemas.microsoft.com/office/drawing/2014/main" id="{EBB3217F-5A25-4413-9529-1E6F2E83FB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2481" y="796524"/>
            <a:ext cx="7934014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invention you can’t live without ? </a:t>
            </a:r>
          </a:p>
        </p:txBody>
      </p:sp>
      <p:sp>
        <p:nvSpPr>
          <p:cNvPr id="16" name="مستطيل 15">
            <a:extLst>
              <a:ext uri="{FF2B5EF4-FFF2-40B4-BE49-F238E27FC236}">
                <a16:creationId xmlns:a16="http://schemas.microsoft.com/office/drawing/2014/main" id="{BA5AEDA9-7CE8-4A5A-B7E7-491B2719B604}"/>
              </a:ext>
            </a:extLst>
          </p:cNvPr>
          <p:cNvSpPr/>
          <p:nvPr/>
        </p:nvSpPr>
        <p:spPr>
          <a:xfrm>
            <a:off x="322480" y="1472539"/>
            <a:ext cx="8499040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your favorite type of movies? Why?</a:t>
            </a:r>
          </a:p>
        </p:txBody>
      </p:sp>
      <p:sp>
        <p:nvSpPr>
          <p:cNvPr id="17" name="مستطيل 16">
            <a:extLst>
              <a:ext uri="{FF2B5EF4-FFF2-40B4-BE49-F238E27FC236}">
                <a16:creationId xmlns:a16="http://schemas.microsoft.com/office/drawing/2014/main" id="{2C3C2458-E2DA-4845-BC21-7B95C616F73D}"/>
              </a:ext>
            </a:extLst>
          </p:cNvPr>
          <p:cNvSpPr/>
          <p:nvPr/>
        </p:nvSpPr>
        <p:spPr>
          <a:xfrm>
            <a:off x="322480" y="2215436"/>
            <a:ext cx="7934012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Which city do you wish to visit ? Why ? </a:t>
            </a:r>
          </a:p>
        </p:txBody>
      </p:sp>
      <p:sp>
        <p:nvSpPr>
          <p:cNvPr id="18" name="مستطيل 17">
            <a:extLst>
              <a:ext uri="{FF2B5EF4-FFF2-40B4-BE49-F238E27FC236}">
                <a16:creationId xmlns:a16="http://schemas.microsoft.com/office/drawing/2014/main" id="{58086685-8D79-4711-A5C3-2683C0D0D07D}"/>
              </a:ext>
            </a:extLst>
          </p:cNvPr>
          <p:cNvSpPr/>
          <p:nvPr/>
        </p:nvSpPr>
        <p:spPr>
          <a:xfrm>
            <a:off x="322479" y="2944886"/>
            <a:ext cx="2958603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this ? </a:t>
            </a:r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B454F19B-AD68-4C21-B87A-4D3AF50A9929}"/>
              </a:ext>
            </a:extLst>
          </p:cNvPr>
          <p:cNvSpPr/>
          <p:nvPr/>
        </p:nvSpPr>
        <p:spPr>
          <a:xfrm>
            <a:off x="328199" y="3700943"/>
            <a:ext cx="4281941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does it mean ? </a:t>
            </a:r>
          </a:p>
        </p:txBody>
      </p:sp>
      <p:pic>
        <p:nvPicPr>
          <p:cNvPr id="4098" name="Picture 2" descr="Yaxell Dragon Chef's Knife, 8&quot; | Cutlery and More">
            <a:extLst>
              <a:ext uri="{FF2B5EF4-FFF2-40B4-BE49-F238E27FC236}">
                <a16:creationId xmlns:a16="http://schemas.microsoft.com/office/drawing/2014/main" id="{550751AD-0832-4A44-BEF9-1CB9782E20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8239" y="3195777"/>
            <a:ext cx="3211326" cy="2083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no entry - Wiktionary">
            <a:extLst>
              <a:ext uri="{FF2B5EF4-FFF2-40B4-BE49-F238E27FC236}">
                <a16:creationId xmlns:a16="http://schemas.microsoft.com/office/drawing/2014/main" id="{96FC8661-92EE-4BAD-BD7D-559F9FEC4A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7026" y="4430393"/>
            <a:ext cx="1827619" cy="1827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9826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 animBg="1"/>
      <p:bldP spid="16" grpId="0" animBg="1"/>
      <p:bldP spid="17" grpId="0" animBg="1"/>
      <p:bldP spid="18" grpId="0" animBg="1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رسم 11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2EC3FED8-3A5D-48CB-B632-BF22F37BFB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5" name="عنصر نائب للمحتوى 2">
            <a:extLst>
              <a:ext uri="{FF2B5EF4-FFF2-40B4-BE49-F238E27FC236}">
                <a16:creationId xmlns:a16="http://schemas.microsoft.com/office/drawing/2014/main" id="{A7F691E8-2A7A-454D-BECA-A98DEA3580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2481" y="796524"/>
            <a:ext cx="7934014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invention you can’t live without ? </a:t>
            </a:r>
          </a:p>
        </p:txBody>
      </p:sp>
      <p:sp>
        <p:nvSpPr>
          <p:cNvPr id="16" name="مستطيل 15">
            <a:extLst>
              <a:ext uri="{FF2B5EF4-FFF2-40B4-BE49-F238E27FC236}">
                <a16:creationId xmlns:a16="http://schemas.microsoft.com/office/drawing/2014/main" id="{F5CBE748-2786-452F-9607-B7956EEF9D13}"/>
              </a:ext>
            </a:extLst>
          </p:cNvPr>
          <p:cNvSpPr/>
          <p:nvPr/>
        </p:nvSpPr>
        <p:spPr>
          <a:xfrm>
            <a:off x="322480" y="1472539"/>
            <a:ext cx="8499040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your favorite type of movies? Why?</a:t>
            </a:r>
          </a:p>
        </p:txBody>
      </p:sp>
      <p:sp>
        <p:nvSpPr>
          <p:cNvPr id="17" name="مستطيل 16">
            <a:extLst>
              <a:ext uri="{FF2B5EF4-FFF2-40B4-BE49-F238E27FC236}">
                <a16:creationId xmlns:a16="http://schemas.microsoft.com/office/drawing/2014/main" id="{AA3AB169-3865-4BDD-A1D0-A6EAF26024D9}"/>
              </a:ext>
            </a:extLst>
          </p:cNvPr>
          <p:cNvSpPr/>
          <p:nvPr/>
        </p:nvSpPr>
        <p:spPr>
          <a:xfrm>
            <a:off x="322480" y="2215436"/>
            <a:ext cx="7934012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Which city do you wish to visit ? Why ? </a:t>
            </a:r>
          </a:p>
        </p:txBody>
      </p:sp>
      <p:sp>
        <p:nvSpPr>
          <p:cNvPr id="18" name="مستطيل 17">
            <a:extLst>
              <a:ext uri="{FF2B5EF4-FFF2-40B4-BE49-F238E27FC236}">
                <a16:creationId xmlns:a16="http://schemas.microsoft.com/office/drawing/2014/main" id="{23AF7BD3-E717-48D5-B854-46F389B0EEC9}"/>
              </a:ext>
            </a:extLst>
          </p:cNvPr>
          <p:cNvSpPr/>
          <p:nvPr/>
        </p:nvSpPr>
        <p:spPr>
          <a:xfrm>
            <a:off x="322479" y="2944886"/>
            <a:ext cx="2958603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this ? </a:t>
            </a:r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466515C3-8FAB-4EBF-A1B4-6906B8331FFB}"/>
              </a:ext>
            </a:extLst>
          </p:cNvPr>
          <p:cNvSpPr/>
          <p:nvPr/>
        </p:nvSpPr>
        <p:spPr>
          <a:xfrm>
            <a:off x="328199" y="3700943"/>
            <a:ext cx="4281941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does it mean ? </a:t>
            </a:r>
          </a:p>
        </p:txBody>
      </p:sp>
      <p:pic>
        <p:nvPicPr>
          <p:cNvPr id="5122" name="Picture 2" descr="Ceiling fan - Wikipedia">
            <a:extLst>
              <a:ext uri="{FF2B5EF4-FFF2-40B4-BE49-F238E27FC236}">
                <a16:creationId xmlns:a16="http://schemas.microsoft.com/office/drawing/2014/main" id="{674049A8-6E69-4DBC-B9DD-94D728E928F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313"/>
          <a:stretch/>
        </p:blipFill>
        <p:spPr bwMode="auto">
          <a:xfrm>
            <a:off x="5010430" y="3134226"/>
            <a:ext cx="3649476" cy="2123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>
            <a:extLst>
              <a:ext uri="{FF2B5EF4-FFF2-40B4-BE49-F238E27FC236}">
                <a16:creationId xmlns:a16="http://schemas.microsoft.com/office/drawing/2014/main" id="{2D84B9FE-21CC-4473-9D3C-AFD720FF27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4194" y="4457000"/>
            <a:ext cx="1760137" cy="1760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2473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 animBg="1"/>
      <p:bldP spid="16" grpId="0" animBg="1"/>
      <p:bldP spid="17" grpId="0" animBg="1"/>
      <p:bldP spid="18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رسم 11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2EC3FED8-3A5D-48CB-B632-BF22F37BFB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5" name="عنصر نائب للمحتوى 2">
            <a:extLst>
              <a:ext uri="{FF2B5EF4-FFF2-40B4-BE49-F238E27FC236}">
                <a16:creationId xmlns:a16="http://schemas.microsoft.com/office/drawing/2014/main" id="{3BF1CD15-8138-4E53-86D2-52AC749804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2481" y="796524"/>
            <a:ext cx="7934014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invention you can’t live without ? </a:t>
            </a:r>
          </a:p>
        </p:txBody>
      </p:sp>
      <p:sp>
        <p:nvSpPr>
          <p:cNvPr id="16" name="مستطيل 15">
            <a:extLst>
              <a:ext uri="{FF2B5EF4-FFF2-40B4-BE49-F238E27FC236}">
                <a16:creationId xmlns:a16="http://schemas.microsoft.com/office/drawing/2014/main" id="{43215F1D-262D-4BFC-BEBC-35FD08A28957}"/>
              </a:ext>
            </a:extLst>
          </p:cNvPr>
          <p:cNvSpPr/>
          <p:nvPr/>
        </p:nvSpPr>
        <p:spPr>
          <a:xfrm>
            <a:off x="322480" y="1472539"/>
            <a:ext cx="8499040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your favorite type of movies? Why?</a:t>
            </a:r>
          </a:p>
        </p:txBody>
      </p:sp>
      <p:sp>
        <p:nvSpPr>
          <p:cNvPr id="17" name="مستطيل 16">
            <a:extLst>
              <a:ext uri="{FF2B5EF4-FFF2-40B4-BE49-F238E27FC236}">
                <a16:creationId xmlns:a16="http://schemas.microsoft.com/office/drawing/2014/main" id="{EA264988-6C3C-4E06-AE02-721112A43070}"/>
              </a:ext>
            </a:extLst>
          </p:cNvPr>
          <p:cNvSpPr/>
          <p:nvPr/>
        </p:nvSpPr>
        <p:spPr>
          <a:xfrm>
            <a:off x="322480" y="2215436"/>
            <a:ext cx="7934012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Which city do you wish to visit ? Why ? </a:t>
            </a:r>
          </a:p>
        </p:txBody>
      </p:sp>
      <p:sp>
        <p:nvSpPr>
          <p:cNvPr id="18" name="مستطيل 17">
            <a:extLst>
              <a:ext uri="{FF2B5EF4-FFF2-40B4-BE49-F238E27FC236}">
                <a16:creationId xmlns:a16="http://schemas.microsoft.com/office/drawing/2014/main" id="{72CFB7DA-48D1-49FA-B7D2-0C63B65DD711}"/>
              </a:ext>
            </a:extLst>
          </p:cNvPr>
          <p:cNvSpPr/>
          <p:nvPr/>
        </p:nvSpPr>
        <p:spPr>
          <a:xfrm>
            <a:off x="322479" y="2944886"/>
            <a:ext cx="2958603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this ? </a:t>
            </a:r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80DBCEC5-BDF4-4D61-93C2-642BDC512C56}"/>
              </a:ext>
            </a:extLst>
          </p:cNvPr>
          <p:cNvSpPr/>
          <p:nvPr/>
        </p:nvSpPr>
        <p:spPr>
          <a:xfrm>
            <a:off x="328199" y="3700943"/>
            <a:ext cx="4281941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does it mean ? </a:t>
            </a:r>
          </a:p>
        </p:txBody>
      </p:sp>
      <p:pic>
        <p:nvPicPr>
          <p:cNvPr id="6146" name="Picture 2" descr="Hand Saw with Wood Handle">
            <a:extLst>
              <a:ext uri="{FF2B5EF4-FFF2-40B4-BE49-F238E27FC236}">
                <a16:creationId xmlns:a16="http://schemas.microsoft.com/office/drawing/2014/main" id="{18F2190E-8108-43B4-A1AA-236EE37FE1B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660" b="20660"/>
          <a:stretch/>
        </p:blipFill>
        <p:spPr bwMode="auto">
          <a:xfrm>
            <a:off x="5114085" y="3156358"/>
            <a:ext cx="3478586" cy="2041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22,489 Parking Sign Stock Photos, Pictures &amp; Royalty-Free Images - iStock">
            <a:extLst>
              <a:ext uri="{FF2B5EF4-FFF2-40B4-BE49-F238E27FC236}">
                <a16:creationId xmlns:a16="http://schemas.microsoft.com/office/drawing/2014/main" id="{4DFF12E9-9A7F-4FE5-AA02-412E0A0F93A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97" t="14054" r="11757" b="10652"/>
          <a:stretch/>
        </p:blipFill>
        <p:spPr bwMode="auto">
          <a:xfrm>
            <a:off x="2877671" y="4430393"/>
            <a:ext cx="1971415" cy="1941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5176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 animBg="1"/>
      <p:bldP spid="16" grpId="0" animBg="1"/>
      <p:bldP spid="17" grpId="0" animBg="1"/>
      <p:bldP spid="18" grpId="0" animBg="1"/>
      <p:bldP spid="19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258</TotalTime>
  <Words>219</Words>
  <Application>Microsoft Office PowerPoint</Application>
  <PresentationFormat>عرض على الشاشة (4:3)</PresentationFormat>
  <Paragraphs>38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نسق Office</vt:lpstr>
      <vt:lpstr>Oral examinations  2nd semester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Oral examinations  1st semester</dc:title>
  <dc:creator>ڪپړۑآء اڷٲﻣير</dc:creator>
  <cp:lastModifiedBy>بدر الشهري</cp:lastModifiedBy>
  <cp:revision>29</cp:revision>
  <dcterms:created xsi:type="dcterms:W3CDTF">2021-11-10T12:50:03Z</dcterms:created>
  <dcterms:modified xsi:type="dcterms:W3CDTF">2022-12-02T08:17:06Z</dcterms:modified>
</cp:coreProperties>
</file>