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B8F2CB-1B0E-4C0D-8F55-CBCD4C2EC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C470DA0-9E0C-4DEC-BF8E-3DCB701D4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D6A155-7E0A-45F1-A630-32CC7D193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E8A2-5B3E-4EDB-92F9-C54A0EEFC90F}" type="datetimeFigureOut">
              <a:rPr lang="ar-SA" smtClean="0"/>
              <a:t>07/05/43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CA15F1-4680-4E28-80CA-D76E69E44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7412D4-C0B5-4A58-88E9-B746F369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9BCA-C1C7-49B9-8D0B-8DF50E2323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748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31A1D9-6FAE-4C5C-8A97-B1C2C7782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58B539E-C630-4BFD-BFE6-856479EEB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A4CFE4-4D9A-4747-8564-DD5E8141E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E8A2-5B3E-4EDB-92F9-C54A0EEFC90F}" type="datetimeFigureOut">
              <a:rPr lang="ar-SA" smtClean="0"/>
              <a:t>07/05/43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82BF78B-F99F-4997-B57F-F2D866896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358E1D-B928-40CF-958C-11C06269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9BCA-C1C7-49B9-8D0B-8DF50E2323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232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FF0D8D5-61DF-4EEA-A6A0-897A1A1553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FD3C59B-213F-4BF8-8564-6F913C236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538C73-F404-4703-89C8-E33256842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E8A2-5B3E-4EDB-92F9-C54A0EEFC90F}" type="datetimeFigureOut">
              <a:rPr lang="ar-SA" smtClean="0"/>
              <a:t>07/05/43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9D06A91-4E32-4DF5-B6A0-D57649E66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C4D5B6-934F-4A6B-9892-01FF5411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9BCA-C1C7-49B9-8D0B-8DF50E2323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058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31A9CB-E3FF-44BC-8E17-B4A288FC9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992F9FD-46AB-4479-9B14-82185F7BF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1D807B5-8DC3-44E0-8D2E-8F503CC4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E8A2-5B3E-4EDB-92F9-C54A0EEFC90F}" type="datetimeFigureOut">
              <a:rPr lang="ar-SA" smtClean="0"/>
              <a:t>07/05/43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19C478-65D3-4506-A7E8-1965FF305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A8AECF-3B4D-4FA7-87EC-3D4928C75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9BCA-C1C7-49B9-8D0B-8DF50E2323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012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93367E-50A5-4ECA-A14D-43B00ECA5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ACE2BDA-DE0C-40EE-89C7-9B0B20337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3E1B18-1DAA-4269-9809-3AA9A1D35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E8A2-5B3E-4EDB-92F9-C54A0EEFC90F}" type="datetimeFigureOut">
              <a:rPr lang="ar-SA" smtClean="0"/>
              <a:t>07/05/43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8D8494F-6743-4CE0-B058-04DC9345A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3879B9-E034-4A63-B1CF-224E599FE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9BCA-C1C7-49B9-8D0B-8DF50E2323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020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7A90FA-45D0-4F3B-89D0-5F539A05E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485524A-4717-42E9-9EF0-590F8258D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F6BE438-A781-4330-92B2-FF647F16E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36FD9E8-A1F0-454D-869F-9F76B86B8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E8A2-5B3E-4EDB-92F9-C54A0EEFC90F}" type="datetimeFigureOut">
              <a:rPr lang="ar-SA" smtClean="0"/>
              <a:t>07/05/43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24095E3-8944-4CEF-BC64-0E14F571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60671B-B7F8-4C50-845B-192106317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9BCA-C1C7-49B9-8D0B-8DF50E2323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264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E7DA9D-1A95-490A-94D3-144C74D35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302BE1F-A7B1-4A6C-A3FD-080334768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A87C496-75AA-45D4-A66E-391CE1103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5AEC7A6-3262-43AA-9363-72D407BCF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BD11D5E-09AA-4EEE-94FD-447E58644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1E8D4C6-BD1B-485C-8128-728CB105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E8A2-5B3E-4EDB-92F9-C54A0EEFC90F}" type="datetimeFigureOut">
              <a:rPr lang="ar-SA" smtClean="0"/>
              <a:t>07/05/43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B2F099A-CB5F-424E-B55B-DDD315D50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4261A88-A0FD-42B0-B5B0-F844CD72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9BCA-C1C7-49B9-8D0B-8DF50E2323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508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08179F-5085-4F61-8C92-0E07FBC2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CB9D0E3-6B72-4B91-BFA0-F6B762284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E8A2-5B3E-4EDB-92F9-C54A0EEFC90F}" type="datetimeFigureOut">
              <a:rPr lang="ar-SA" smtClean="0"/>
              <a:t>07/05/43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7701596-13AF-4F14-AE21-5025D40A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DF9BA0C-6FB4-4ED8-96D7-6F00798D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9BCA-C1C7-49B9-8D0B-8DF50E2323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517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4854B33-8786-4479-A460-5C2228A19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E8A2-5B3E-4EDB-92F9-C54A0EEFC90F}" type="datetimeFigureOut">
              <a:rPr lang="ar-SA" smtClean="0"/>
              <a:t>07/05/43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F3A3147-743C-49F0-A74A-6E8DAFE6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CEE816C-8F44-4AB6-BE02-29F6584A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9BCA-C1C7-49B9-8D0B-8DF50E2323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884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293EE0-408F-42FB-B697-8F0FF0BE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9806B2E-5BF8-4FFB-956B-77B7D06E8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B2C321-AA97-4AAE-A21A-DF30189C8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7263ED0-600E-4F6B-A61A-F68C6EAC4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E8A2-5B3E-4EDB-92F9-C54A0EEFC90F}" type="datetimeFigureOut">
              <a:rPr lang="ar-SA" smtClean="0"/>
              <a:t>07/05/43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BA2FCD-89EC-49DA-89C4-26382F776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FF0C8AC-74A2-41A4-BDE0-AD627AD0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9BCA-C1C7-49B9-8D0B-8DF50E2323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535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0649E7-1733-48C3-8952-2CD861832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C1D5E81-EFAA-4D52-9A95-E525A57EC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D5E0A32-8513-4F11-9E17-FEB654F02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2327B35-E7ED-4318-A958-65F79806C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E8A2-5B3E-4EDB-92F9-C54A0EEFC90F}" type="datetimeFigureOut">
              <a:rPr lang="ar-SA" smtClean="0"/>
              <a:t>07/05/43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C316218-4104-45DE-A65E-8AF379DF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2069545-5DE3-4EC7-9DD6-1A22EAA6E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9BCA-C1C7-49B9-8D0B-8DF50E2323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665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F4E96FE-F70E-44B8-AF40-E1C3BB01E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33AA33E-D82A-4FB5-B321-7BCB7ED3E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D51391-F17C-4E54-A3F2-955847CB6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FE8A2-5B3E-4EDB-92F9-C54A0EEFC90F}" type="datetimeFigureOut">
              <a:rPr lang="ar-SA" smtClean="0"/>
              <a:t>07/05/43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8407E22-6A28-45D4-8631-B4589B9D6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370AE1-EE4B-4043-82DE-C223AFA9D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99BCA-C1C7-49B9-8D0B-8DF50E2323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086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تعويض_1">
            <a:extLst>
              <a:ext uri="{FF2B5EF4-FFF2-40B4-BE49-F238E27FC236}">
                <a16:creationId xmlns:a16="http://schemas.microsoft.com/office/drawing/2014/main" id="{08FE291C-936C-45FA-8F4E-F30776BDB2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1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تعويض_10">
            <a:extLst>
              <a:ext uri="{FF2B5EF4-FFF2-40B4-BE49-F238E27FC236}">
                <a16:creationId xmlns:a16="http://schemas.microsoft.com/office/drawing/2014/main" id="{34B1FC38-43A6-466C-8CA7-14914E4C12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96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تعويض_11">
            <a:extLst>
              <a:ext uri="{FF2B5EF4-FFF2-40B4-BE49-F238E27FC236}">
                <a16:creationId xmlns:a16="http://schemas.microsoft.com/office/drawing/2014/main" id="{A34E0C77-A8F4-4085-82A3-D45F996045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25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تعويض_12">
            <a:extLst>
              <a:ext uri="{FF2B5EF4-FFF2-40B4-BE49-F238E27FC236}">
                <a16:creationId xmlns:a16="http://schemas.microsoft.com/office/drawing/2014/main" id="{F741F440-81B2-40E9-BA40-EB14A0AB69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18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تعويض_13">
            <a:extLst>
              <a:ext uri="{FF2B5EF4-FFF2-40B4-BE49-F238E27FC236}">
                <a16:creationId xmlns:a16="http://schemas.microsoft.com/office/drawing/2014/main" id="{2A72C7DB-7207-4803-AAAE-3157AD4230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26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تعويض_14">
            <a:extLst>
              <a:ext uri="{FF2B5EF4-FFF2-40B4-BE49-F238E27FC236}">
                <a16:creationId xmlns:a16="http://schemas.microsoft.com/office/drawing/2014/main" id="{213E4E91-8A1B-4534-8A9A-1322CE6235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0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تعويض_15">
            <a:extLst>
              <a:ext uri="{FF2B5EF4-FFF2-40B4-BE49-F238E27FC236}">
                <a16:creationId xmlns:a16="http://schemas.microsoft.com/office/drawing/2014/main" id="{13372B70-2172-410F-92C2-F6E839798F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01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تعويض_2">
            <a:extLst>
              <a:ext uri="{FF2B5EF4-FFF2-40B4-BE49-F238E27FC236}">
                <a16:creationId xmlns:a16="http://schemas.microsoft.com/office/drawing/2014/main" id="{40A20700-6A89-4016-93CD-39DE8425A1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66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تعويض_3">
            <a:extLst>
              <a:ext uri="{FF2B5EF4-FFF2-40B4-BE49-F238E27FC236}">
                <a16:creationId xmlns:a16="http://schemas.microsoft.com/office/drawing/2014/main" id="{786C429F-81CC-426D-AB4A-FC9FEBE6DB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58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تعويض_4">
            <a:extLst>
              <a:ext uri="{FF2B5EF4-FFF2-40B4-BE49-F238E27FC236}">
                <a16:creationId xmlns:a16="http://schemas.microsoft.com/office/drawing/2014/main" id="{348A8D2C-2CCB-467E-885F-F401DBC28B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04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تعويض_5">
            <a:extLst>
              <a:ext uri="{FF2B5EF4-FFF2-40B4-BE49-F238E27FC236}">
                <a16:creationId xmlns:a16="http://schemas.microsoft.com/office/drawing/2014/main" id="{907BCB5A-4B7B-480A-B9F1-553483F4E0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0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تعويض_6">
            <a:extLst>
              <a:ext uri="{FF2B5EF4-FFF2-40B4-BE49-F238E27FC236}">
                <a16:creationId xmlns:a16="http://schemas.microsoft.com/office/drawing/2014/main" id="{38831700-EEF0-4C89-9417-6B86B5DF5F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38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تعويض_7">
            <a:extLst>
              <a:ext uri="{FF2B5EF4-FFF2-40B4-BE49-F238E27FC236}">
                <a16:creationId xmlns:a16="http://schemas.microsoft.com/office/drawing/2014/main" id="{11AE9F86-629D-435E-8B98-AFD66ABF11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99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تعويض_8">
            <a:extLst>
              <a:ext uri="{FF2B5EF4-FFF2-40B4-BE49-F238E27FC236}">
                <a16:creationId xmlns:a16="http://schemas.microsoft.com/office/drawing/2014/main" id="{2677BEBB-6F34-4224-B0E5-36FAE3B130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04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تعويض_9">
            <a:extLst>
              <a:ext uri="{FF2B5EF4-FFF2-40B4-BE49-F238E27FC236}">
                <a16:creationId xmlns:a16="http://schemas.microsoft.com/office/drawing/2014/main" id="{76C56DC5-7A4A-4094-8B71-30E15FA5AA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1332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2021-12-11T13:42:24Z</dcterms:created>
  <dcterms:modified xsi:type="dcterms:W3CDTF">2021-12-11T13:42:52Z</dcterms:modified>
</cp:coreProperties>
</file>