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552D0D-1D33-495C-B27A-550FE8EF3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E5D6365-6C6F-4CC7-9AB1-7C49731A1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19B5D-CD74-47C3-9B41-F2CC9BAE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F40D85-CB7B-4FF3-9F61-42DB57462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7BD887-77CD-40BF-A576-9F0A7099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232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1090D2-D7DE-40A1-97EC-27E5EA37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D7541B-63CD-4D31-BE7E-984E15427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1962C5-26BA-4AFC-9A99-3CFEAE5A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7084F5-05B7-4FB5-9359-C22ECA80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82C00CC-0DD3-4028-8974-4BDCF840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555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A479816-5A76-4EAC-86DF-60672D32C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FFE404C-8C50-4DB9-A528-94DF5520F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E29E5B-5D12-44B1-8C4E-2E64BD36E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C2CE4D-F3A3-4FA4-BF0D-70DEB6F6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98EFAB-B1B6-4B66-B79E-BE2C6591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466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E27006-004E-41C8-9F78-311218A8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64A7EF-D59A-4405-A88D-1ED411441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650E84-77C3-4C7C-83DB-EE974290C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6EB74A-DDB6-4EB8-AC98-D1F7FDFD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08A782-46B7-4DA7-BE7D-A899A3AE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417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5682B3-34D7-4402-91E4-1B0B239C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33A4114-A4BD-4D36-95FD-E09D5BD92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C953C2-54CA-4427-8E21-4E365135C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322067-AF29-4B2F-B8B1-193C41CE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A73596-6298-4A79-AD6B-92CBE8303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018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88D6DF-5460-4968-900D-D31C4AFE5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A207D-E5ED-4382-A44D-A3637A45E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4A01873-072B-4845-BE6F-501A54DC2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E1983C-4FE5-44E0-819A-832FC030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492F24-1096-44F6-8C38-93F73480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536C2D-FB39-4CE6-BD01-4D6F16E5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33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E74808-03AE-4EED-9A04-75E043639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C64E03-95CF-480E-AA4A-855D12A3C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51ECBD-9D4C-40A5-A336-DB5042F0E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35701A7-F8BC-4697-A8B7-5DA929D412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024A93C-5989-468D-8D46-2EA738CC5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D062EC4-CB38-460D-A4BB-F2036D5E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9CC5310-F1F3-4540-A330-20323524C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17F398F-68BE-4B4C-9F67-6BBA46D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459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54F830-32BA-4CBA-8B69-D68EA218E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7DD493C-45D4-4AC5-A057-85B89E8D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51206C-2CF8-4487-8F57-04A037EFE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6F06C3E-AFAC-4EBB-ABD2-3F56602A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780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99D1D83-A8D4-40B0-AAFA-5A81D053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9D15EE-4732-4197-B349-7B4640FF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B311A3D-F48D-4819-8C34-1DB72E7D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239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B31AD6-AE57-445D-82B6-910EBE5AC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F3C2D5-7716-4463-9C7C-1ED7AB635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E67691A-1454-4CE3-B80E-ADAD4FE5D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BC7337-A564-4BF8-84F6-44391C94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37BBD6F-C88C-450A-A1E2-3A09154BC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D5A9EC-F526-40FA-8590-158CCAEA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326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962EB1-85BD-4EFC-809B-BEE0FF00A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854F52E-4BB0-4791-8355-B48AAA772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C39341-237B-42AE-9B9F-E12F561FA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C7872F-94F2-4E09-8FF2-1E3B0E835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165146F-BDB4-4825-B31C-238757320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05A20D-6AE3-4344-A023-D701D2DD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12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D395427-854E-4326-9768-E32E93464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8937D22-1CA8-4389-AAA9-723BF0A79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865534-396C-4588-9D04-001B13DA5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B809-67F5-48F8-86E6-EB66FADC1467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68F3C2-C73B-4E61-8518-4F7BC97D4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0C51BC-6A27-44C5-8C13-E0EB302F9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C326D-7C20-4273-920B-FFCDE9C63A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9991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">
            <a:extLst>
              <a:ext uri="{FF2B5EF4-FFF2-40B4-BE49-F238E27FC236}">
                <a16:creationId xmlns:a16="http://schemas.microsoft.com/office/drawing/2014/main" id="{0E84243C-36BC-432E-80AE-01245316D72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538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0">
            <a:extLst>
              <a:ext uri="{FF2B5EF4-FFF2-40B4-BE49-F238E27FC236}">
                <a16:creationId xmlns:a16="http://schemas.microsoft.com/office/drawing/2014/main" id="{EBF6B68C-27E2-4760-A4AE-9A6A9324F6A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18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1">
            <a:extLst>
              <a:ext uri="{FF2B5EF4-FFF2-40B4-BE49-F238E27FC236}">
                <a16:creationId xmlns:a16="http://schemas.microsoft.com/office/drawing/2014/main" id="{792223D2-8E1B-4189-ABD3-AD9C6204C65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166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2">
            <a:extLst>
              <a:ext uri="{FF2B5EF4-FFF2-40B4-BE49-F238E27FC236}">
                <a16:creationId xmlns:a16="http://schemas.microsoft.com/office/drawing/2014/main" id="{DFEF3905-90FF-49D0-85EB-5894CEABC48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412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3">
            <a:extLst>
              <a:ext uri="{FF2B5EF4-FFF2-40B4-BE49-F238E27FC236}">
                <a16:creationId xmlns:a16="http://schemas.microsoft.com/office/drawing/2014/main" id="{596EDD5E-9373-4193-838A-16A9D1FBFD7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446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14">
            <a:extLst>
              <a:ext uri="{FF2B5EF4-FFF2-40B4-BE49-F238E27FC236}">
                <a16:creationId xmlns:a16="http://schemas.microsoft.com/office/drawing/2014/main" id="{92B8AE25-4930-4A66-A752-9F951CDF84E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18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2">
            <a:extLst>
              <a:ext uri="{FF2B5EF4-FFF2-40B4-BE49-F238E27FC236}">
                <a16:creationId xmlns:a16="http://schemas.microsoft.com/office/drawing/2014/main" id="{B6734DAE-998B-414E-B34C-37B6A792388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32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3">
            <a:extLst>
              <a:ext uri="{FF2B5EF4-FFF2-40B4-BE49-F238E27FC236}">
                <a16:creationId xmlns:a16="http://schemas.microsoft.com/office/drawing/2014/main" id="{60006F52-B1B7-4F4F-837D-2E13C857705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06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4">
            <a:extLst>
              <a:ext uri="{FF2B5EF4-FFF2-40B4-BE49-F238E27FC236}">
                <a16:creationId xmlns:a16="http://schemas.microsoft.com/office/drawing/2014/main" id="{A9DB85A8-B16F-470F-BA6C-72D31F8B2EE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588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5">
            <a:extLst>
              <a:ext uri="{FF2B5EF4-FFF2-40B4-BE49-F238E27FC236}">
                <a16:creationId xmlns:a16="http://schemas.microsoft.com/office/drawing/2014/main" id="{144FE0ED-81C4-4873-B13A-4ED011D3ACF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453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6">
            <a:extLst>
              <a:ext uri="{FF2B5EF4-FFF2-40B4-BE49-F238E27FC236}">
                <a16:creationId xmlns:a16="http://schemas.microsoft.com/office/drawing/2014/main" id="{E273A709-6D2F-4DF4-BADF-9895E8045F2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7">
            <a:extLst>
              <a:ext uri="{FF2B5EF4-FFF2-40B4-BE49-F238E27FC236}">
                <a16:creationId xmlns:a16="http://schemas.microsoft.com/office/drawing/2014/main" id="{7BC2019B-3C20-4583-AF0F-411548557E9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36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8">
            <a:extLst>
              <a:ext uri="{FF2B5EF4-FFF2-40B4-BE49-F238E27FC236}">
                <a16:creationId xmlns:a16="http://schemas.microsoft.com/office/drawing/2014/main" id="{C8099AD1-D128-4739-B900-14FE2D0884C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491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نسبة المئوية و التقدير_9">
            <a:extLst>
              <a:ext uri="{FF2B5EF4-FFF2-40B4-BE49-F238E27FC236}">
                <a16:creationId xmlns:a16="http://schemas.microsoft.com/office/drawing/2014/main" id="{A0049C29-0091-485D-9F15-3FCBFECBCBC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697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2021-12-11T09:32:50Z</dcterms:created>
  <dcterms:modified xsi:type="dcterms:W3CDTF">2021-12-11T09:33:22Z</dcterms:modified>
</cp:coreProperties>
</file>