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12192000" cy="6858000"/>
  <p:notesSz cx="6858000" cy="9144000"/>
  <p:photoAlbum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14B087-3BD7-4262-9442-B1DF13C5F74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59A19FF7-977C-4240-8388-FFD2E3A774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E98EB76-1AA0-4FB6-8FF7-DE450D5C6E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E27968D-47C2-4C34-8149-87669E2188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6C462AD-2AAF-4FBD-84C2-1DFD7E30B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6187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3C7D33B-0E8D-4845-9D4F-B2136E801A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B327B06-E444-4CC7-B3C1-C9C96F44FA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1A60C8B-4003-40FE-A916-63F1FA093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2A1B8DD-8A83-462C-A26C-D473BD1D9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2658C73-D985-4649-8C9E-E4A4435AB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10718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0009C48D-304D-4BA1-86F0-08953E00A8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3F156A6-2F1B-411B-A2EA-26D9EC716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6B8429-C7F2-438E-A8E6-C446581E3A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920B8E-8999-46D9-9349-C6C17DA11E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E6A7FF7-F22B-43EC-8CAB-064F226DE7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3319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5CBFE16-E5CC-4F18-9FCE-6A8D8C896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5D267F5-8CDC-4BA5-AAFA-6F78F60FA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6075DF9-531D-4B22-9418-3126D44B39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EAA99DE-9BE2-4552-BA8F-AFF495CBC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85F012F3-741B-44B8-976F-E9178D5D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62008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2E583E-37E2-4B1A-BFBB-E78E54B4A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4921D93C-5E5C-46B7-839F-C8AFEC53ED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37A8BE5-5B55-436F-B365-43D00EEAB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1F929A2-1E94-4BF9-A3BC-95D312A0A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06CDC28-2210-4659-9898-B96312252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0928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CDADBFC-B15F-4F81-8A1C-3A0409494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4C5FCAB2-258A-4A58-986B-45A881B8FE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8DDD3FC-07B2-45AF-9CBF-91E49C2FD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874AF8B-AD7C-4971-880A-2B3F10D6DD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8E0AA6D-398A-4452-A173-DF41AD7C9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DE98DB2-74B6-4883-A205-F3C894BCD5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780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00A653B-D631-449D-8742-04415FC7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35F3641-19D9-439F-969D-C6676F917C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73CA5F0-22E0-4971-9AE7-BC4925BCD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E7ED0A25-29E0-4A57-980C-6A70DA1AE7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16152E66-60F5-43D6-BD14-49BABE6E89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BB352D5F-A652-49CA-B2EA-75BB6DC61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21168DC3-2863-4B6B-8C52-E86F8B2D4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3546E3D-E09F-41AB-9C60-64EA2B7D1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1672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37472C-2F7D-4CBF-823D-A90EE1F0A9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D06C5A36-7FBF-4DFE-A94A-AAA62C6C2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044DD86-4A08-45FC-A092-85E96E40F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59EA3CCB-8767-48B2-9546-8DFDCB303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7613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FABA4742-DB3F-4290-88A3-C1593726B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84AE0B0-8AAA-4C01-ACAE-52FE6FAEA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0200F6AE-CA32-481D-8EC0-236D81650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68031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CC9F787-DAC5-46EE-B823-C90796F94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7B55145-6EB6-45F3-A7C0-D75EF2D5BA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98FD55E-1C9F-4A7C-90FB-FB7370406E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1A924FE-3BB9-45CC-B57E-227C845DC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0CE1DF5-60D5-4995-A4D3-79FEE212E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B40FAED7-36F7-43FB-8D98-84516B260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08232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C14A1C3-CB93-44B8-B556-1ED12CE5B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83821D5D-7EDE-49D4-98A6-3155CAFDE8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BDCC4FC7-BFCF-44D4-9065-3AC7CD3FD8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698F78DE-5DFC-4360-9029-2A6E8F127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AD13CB8-19B7-4E0B-81CC-973947193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FF11B85-6891-49EA-9291-E5457A7C5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9335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20B03E7-4F73-4E4C-B96A-ED96EE5A8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9FBF1C6-8B2A-47FC-B889-5AC88D113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9C4839F-D51A-4632-9FF6-058366AFAE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9A763-5A24-40EB-8392-366C79FE712B}" type="datetimeFigureOut">
              <a:rPr lang="ar-SA" smtClean="0"/>
              <a:t>01/05/43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CFC1E5-3345-4003-9462-101C41D5D8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A6BB883-BC08-4227-9C2B-5BD18A5019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B3D2A4-BE2F-45CA-AEDA-61899174D74A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659772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1">
            <a:extLst>
              <a:ext uri="{FF2B5EF4-FFF2-40B4-BE49-F238E27FC236}">
                <a16:creationId xmlns:a16="http://schemas.microsoft.com/office/drawing/2014/main" id="{30FD456F-0C55-4B2F-933E-BE89EF8AF0D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83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10">
            <a:extLst>
              <a:ext uri="{FF2B5EF4-FFF2-40B4-BE49-F238E27FC236}">
                <a16:creationId xmlns:a16="http://schemas.microsoft.com/office/drawing/2014/main" id="{FCFEAB84-5A9C-46F2-AF9E-6B31434BD757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78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11">
            <a:extLst>
              <a:ext uri="{FF2B5EF4-FFF2-40B4-BE49-F238E27FC236}">
                <a16:creationId xmlns:a16="http://schemas.microsoft.com/office/drawing/2014/main" id="{0DDDFC74-8CDA-4D96-BDE5-7FACB4B5B2B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6793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12">
            <a:extLst>
              <a:ext uri="{FF2B5EF4-FFF2-40B4-BE49-F238E27FC236}">
                <a16:creationId xmlns:a16="http://schemas.microsoft.com/office/drawing/2014/main" id="{0DC742F6-E143-4D22-8522-282669C3BB7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7658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13">
            <a:extLst>
              <a:ext uri="{FF2B5EF4-FFF2-40B4-BE49-F238E27FC236}">
                <a16:creationId xmlns:a16="http://schemas.microsoft.com/office/drawing/2014/main" id="{A28AD615-DD27-44B7-BFE9-3764CE52A9B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1228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14">
            <a:extLst>
              <a:ext uri="{FF2B5EF4-FFF2-40B4-BE49-F238E27FC236}">
                <a16:creationId xmlns:a16="http://schemas.microsoft.com/office/drawing/2014/main" id="{3FDB7081-CF08-40C4-99C6-824D0CC9CE3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3307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15">
            <a:extLst>
              <a:ext uri="{FF2B5EF4-FFF2-40B4-BE49-F238E27FC236}">
                <a16:creationId xmlns:a16="http://schemas.microsoft.com/office/drawing/2014/main" id="{0B44374B-D122-47B1-A7D3-68ABCC4AE02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522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2">
            <a:extLst>
              <a:ext uri="{FF2B5EF4-FFF2-40B4-BE49-F238E27FC236}">
                <a16:creationId xmlns:a16="http://schemas.microsoft.com/office/drawing/2014/main" id="{3AC4DAB8-9ACC-4858-A6C5-4A17D85DF77F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604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3">
            <a:extLst>
              <a:ext uri="{FF2B5EF4-FFF2-40B4-BE49-F238E27FC236}">
                <a16:creationId xmlns:a16="http://schemas.microsoft.com/office/drawing/2014/main" id="{B810A92F-0CC0-4111-B807-A0A7A110ADE5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123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4">
            <a:extLst>
              <a:ext uri="{FF2B5EF4-FFF2-40B4-BE49-F238E27FC236}">
                <a16:creationId xmlns:a16="http://schemas.microsoft.com/office/drawing/2014/main" id="{F4593153-0C0A-473F-BCE7-6E19CA479B3D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342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5">
            <a:extLst>
              <a:ext uri="{FF2B5EF4-FFF2-40B4-BE49-F238E27FC236}">
                <a16:creationId xmlns:a16="http://schemas.microsoft.com/office/drawing/2014/main" id="{A1E67FAE-8D44-4859-9A6D-C8A4B913395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170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6">
            <a:extLst>
              <a:ext uri="{FF2B5EF4-FFF2-40B4-BE49-F238E27FC236}">
                <a16:creationId xmlns:a16="http://schemas.microsoft.com/office/drawing/2014/main" id="{8D91B607-7E0F-4A28-8943-61AFF05C2B34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490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7">
            <a:extLst>
              <a:ext uri="{FF2B5EF4-FFF2-40B4-BE49-F238E27FC236}">
                <a16:creationId xmlns:a16="http://schemas.microsoft.com/office/drawing/2014/main" id="{6FA5DA29-6397-40B0-BB2B-B2B0970F47EB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2987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8">
            <a:extLst>
              <a:ext uri="{FF2B5EF4-FFF2-40B4-BE49-F238E27FC236}">
                <a16:creationId xmlns:a16="http://schemas.microsoft.com/office/drawing/2014/main" id="{CEE95CE2-0A48-4115-B6A7-1674F64B6AA9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147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ايجاد النسبة المئوية ذهنيا_9">
            <a:extLst>
              <a:ext uri="{FF2B5EF4-FFF2-40B4-BE49-F238E27FC236}">
                <a16:creationId xmlns:a16="http://schemas.microsoft.com/office/drawing/2014/main" id="{0095B71F-3680-4169-9042-2417A92FFF91}"/>
              </a:ext>
            </a:extLst>
          </p:cNvPr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"/>
            <a:ext cx="12192000" cy="6854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75790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شاشة عريضة</PresentationFormat>
  <Paragraphs>0</Paragraphs>
  <Slides>15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ماجد البيضاني</dc:creator>
  <cp:lastModifiedBy>ماجد البيضاني</cp:lastModifiedBy>
  <cp:revision>1</cp:revision>
  <dcterms:created xsi:type="dcterms:W3CDTF">2021-12-05T20:10:37Z</dcterms:created>
  <dcterms:modified xsi:type="dcterms:W3CDTF">2021-12-05T20:12:00Z</dcterms:modified>
</cp:coreProperties>
</file>