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1pPr>
    <a:lvl2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2pPr>
    <a:lvl3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3pPr>
    <a:lvl4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4pPr>
    <a:lvl5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5pPr>
    <a:lvl6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6pPr>
    <a:lvl7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7pPr>
    <a:lvl8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8pPr>
    <a:lvl9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6E7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2" name="Shape 7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j-lt"/>
        <a:ea typeface="+mj-ea"/>
        <a:cs typeface="+mj-cs"/>
        <a:sym typeface="Arial"/>
      </a:defRPr>
    </a:lvl1pPr>
    <a:lvl2pPr indent="228600" defTabSz="1828800" rtl="1" latinLnBrk="0">
      <a:defRPr sz="2800">
        <a:latin typeface="+mj-lt"/>
        <a:ea typeface="+mj-ea"/>
        <a:cs typeface="+mj-cs"/>
        <a:sym typeface="Arial"/>
      </a:defRPr>
    </a:lvl2pPr>
    <a:lvl3pPr indent="457200" defTabSz="1828800" rtl="1" latinLnBrk="0">
      <a:defRPr sz="2800">
        <a:latin typeface="+mj-lt"/>
        <a:ea typeface="+mj-ea"/>
        <a:cs typeface="+mj-cs"/>
        <a:sym typeface="Arial"/>
      </a:defRPr>
    </a:lvl3pPr>
    <a:lvl4pPr indent="685800" defTabSz="1828800" rtl="1" latinLnBrk="0">
      <a:defRPr sz="2800">
        <a:latin typeface="+mj-lt"/>
        <a:ea typeface="+mj-ea"/>
        <a:cs typeface="+mj-cs"/>
        <a:sym typeface="Arial"/>
      </a:defRPr>
    </a:lvl4pPr>
    <a:lvl5pPr indent="914400" defTabSz="1828800" rtl="1" latinLnBrk="0">
      <a:defRPr sz="2800">
        <a:latin typeface="+mj-lt"/>
        <a:ea typeface="+mj-ea"/>
        <a:cs typeface="+mj-cs"/>
        <a:sym typeface="Arial"/>
      </a:defRPr>
    </a:lvl5pPr>
    <a:lvl6pPr indent="1143000" defTabSz="1828800" rtl="1" latinLnBrk="0">
      <a:defRPr sz="2800">
        <a:latin typeface="+mj-lt"/>
        <a:ea typeface="+mj-ea"/>
        <a:cs typeface="+mj-cs"/>
        <a:sym typeface="Arial"/>
      </a:defRPr>
    </a:lvl6pPr>
    <a:lvl7pPr indent="1371600" defTabSz="1828800" rtl="1" latinLnBrk="0">
      <a:defRPr sz="2800">
        <a:latin typeface="+mj-lt"/>
        <a:ea typeface="+mj-ea"/>
        <a:cs typeface="+mj-cs"/>
        <a:sym typeface="Arial"/>
      </a:defRPr>
    </a:lvl7pPr>
    <a:lvl8pPr indent="1600200" defTabSz="1828800" rtl="1" latinLnBrk="0">
      <a:defRPr sz="2800">
        <a:latin typeface="+mj-lt"/>
        <a:ea typeface="+mj-ea"/>
        <a:cs typeface="+mj-cs"/>
        <a:sym typeface="Arial"/>
      </a:defRPr>
    </a:lvl8pPr>
    <a:lvl9pPr indent="1828800" defTabSz="1828800" rtl="1" latinLnBrk="0">
      <a:defRPr sz="28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8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28.xml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Google Shape;76;p2"/>
          <p:cNvSpPr/>
          <p:nvPr/>
        </p:nvSpPr>
        <p:spPr>
          <a:xfrm>
            <a:off x="-1298221" y="6349"/>
            <a:ext cx="26106767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Off val="12303"/>
            </a:schemeClr>
          </a:solidFill>
          <a:ln w="12700">
            <a:solidFill>
              <a:srgbClr val="053663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" name="Google Shape;81;p2"/>
          <p:cNvSpPr txBox="1"/>
          <p:nvPr/>
        </p:nvSpPr>
        <p:spPr>
          <a:xfrm>
            <a:off x="19815802" y="13108999"/>
            <a:ext cx="4301670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4" name="Google Shape;11;p2"/>
          <p:cNvSpPr/>
          <p:nvPr/>
        </p:nvSpPr>
        <p:spPr>
          <a:xfrm>
            <a:off x="2351727" y="1099744"/>
            <a:ext cx="19614910" cy="10987539"/>
          </a:xfrm>
          <a:prstGeom prst="rect">
            <a:avLst/>
          </a:prstGeom>
          <a:solidFill>
            <a:srgbClr val="FFFFFF"/>
          </a:solidFill>
          <a:ln w="76200">
            <a:solidFill>
              <a:srgbClr val="171717"/>
            </a:solidFill>
            <a:miter lim="8000"/>
          </a:ln>
          <a:effectLst>
            <a:outerShdw sx="100000" sy="100000" kx="0" ky="0" algn="b" rotWithShape="0" blurRad="254000" dist="0" dir="0">
              <a:srgbClr val="000000">
                <a:alpha val="24710"/>
              </a:srgbClr>
            </a:outerShdw>
          </a:effectLst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12;p2"/>
          <p:cNvSpPr/>
          <p:nvPr/>
        </p:nvSpPr>
        <p:spPr>
          <a:xfrm>
            <a:off x="2345377" y="587218"/>
            <a:ext cx="19614911" cy="948853"/>
          </a:xfrm>
          <a:prstGeom prst="rect">
            <a:avLst/>
          </a:prstGeom>
          <a:solidFill>
            <a:srgbClr val="FFFFFF"/>
          </a:solidFill>
          <a:ln w="635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16;p2"/>
          <p:cNvSpPr/>
          <p:nvPr/>
        </p:nvSpPr>
        <p:spPr>
          <a:xfrm>
            <a:off x="20916994" y="9977693"/>
            <a:ext cx="661006" cy="661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4" y="0"/>
                </a:lnTo>
                <a:lnTo>
                  <a:pt x="0" y="5284"/>
                </a:lnTo>
                <a:lnTo>
                  <a:pt x="5513" y="10797"/>
                </a:lnTo>
                <a:lnTo>
                  <a:pt x="0" y="16311"/>
                </a:lnTo>
                <a:lnTo>
                  <a:pt x="5284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17;p2"/>
          <p:cNvSpPr/>
          <p:nvPr/>
        </p:nvSpPr>
        <p:spPr>
          <a:xfrm>
            <a:off x="13144355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18;p2"/>
          <p:cNvSpPr/>
          <p:nvPr/>
        </p:nvSpPr>
        <p:spPr>
          <a:xfrm>
            <a:off x="13997914" y="11256595"/>
            <a:ext cx="661006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19;p2"/>
          <p:cNvSpPr/>
          <p:nvPr/>
        </p:nvSpPr>
        <p:spPr>
          <a:xfrm>
            <a:off x="14851471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20;p2"/>
          <p:cNvSpPr/>
          <p:nvPr/>
        </p:nvSpPr>
        <p:spPr>
          <a:xfrm>
            <a:off x="2674960" y="3868775"/>
            <a:ext cx="661006" cy="661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9" y="0"/>
                </a:lnTo>
                <a:lnTo>
                  <a:pt x="0" y="5284"/>
                </a:lnTo>
                <a:lnTo>
                  <a:pt x="5519" y="10797"/>
                </a:lnTo>
                <a:lnTo>
                  <a:pt x="0" y="16311"/>
                </a:lnTo>
                <a:lnTo>
                  <a:pt x="5289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21;p2"/>
          <p:cNvSpPr/>
          <p:nvPr/>
        </p:nvSpPr>
        <p:spPr>
          <a:xfrm>
            <a:off x="18927126" y="10302755"/>
            <a:ext cx="765461" cy="1084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250" y="18106"/>
                </a:lnTo>
                <a:lnTo>
                  <a:pt x="9000" y="13341"/>
                </a:lnTo>
                <a:lnTo>
                  <a:pt x="15300" y="21600"/>
                </a:lnTo>
                <a:lnTo>
                  <a:pt x="20250" y="19059"/>
                </a:lnTo>
                <a:lnTo>
                  <a:pt x="12150" y="11435"/>
                </a:lnTo>
                <a:lnTo>
                  <a:pt x="21600" y="9847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" name="تجميع"/>
          <p:cNvGrpSpPr/>
          <p:nvPr/>
        </p:nvGrpSpPr>
        <p:grpSpPr>
          <a:xfrm>
            <a:off x="2636860" y="894199"/>
            <a:ext cx="1659100" cy="334890"/>
            <a:chOff x="0" y="0"/>
            <a:chExt cx="1659099" cy="334889"/>
          </a:xfrm>
        </p:grpSpPr>
        <p:sp>
          <p:nvSpPr>
            <p:cNvPr id="72" name="Google Shape;31;p2"/>
            <p:cNvSpPr/>
            <p:nvPr/>
          </p:nvSpPr>
          <p:spPr>
            <a:xfrm>
              <a:off x="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55"/>
                    <a:pt x="4855" y="0"/>
                    <a:pt x="10800" y="0"/>
                  </a:cubicBezTo>
                  <a:cubicBezTo>
                    <a:pt x="1674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" name="Google Shape;32;p2"/>
            <p:cNvSpPr/>
            <p:nvPr/>
          </p:nvSpPr>
          <p:spPr>
            <a:xfrm>
              <a:off x="654126" y="0"/>
              <a:ext cx="334891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D4AAA4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" name="Google Shape;33;p2"/>
            <p:cNvSpPr/>
            <p:nvPr/>
          </p:nvSpPr>
          <p:spPr>
            <a:xfrm>
              <a:off x="132421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" name="Google Shape;34;p2"/>
          <p:cNvSpPr/>
          <p:nvPr/>
        </p:nvSpPr>
        <p:spPr>
          <a:xfrm>
            <a:off x="21636411" y="2377799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35;p2"/>
          <p:cNvSpPr/>
          <p:nvPr/>
        </p:nvSpPr>
        <p:spPr>
          <a:xfrm>
            <a:off x="21636411" y="2808566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36;p2"/>
          <p:cNvSpPr/>
          <p:nvPr/>
        </p:nvSpPr>
        <p:spPr>
          <a:xfrm>
            <a:off x="21636411" y="3239334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37;p2"/>
          <p:cNvSpPr/>
          <p:nvPr/>
        </p:nvSpPr>
        <p:spPr>
          <a:xfrm>
            <a:off x="21636411" y="3670098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5;p2"/>
          <p:cNvSpPr/>
          <p:nvPr/>
        </p:nvSpPr>
        <p:spPr>
          <a:xfrm rot="5400000">
            <a:off x="2364603" y="10386535"/>
            <a:ext cx="1234466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97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95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6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4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98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9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0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1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2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3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7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05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6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2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08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9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1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13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22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18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14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5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6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7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1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19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0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631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627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23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4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5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6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0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628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9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640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636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632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3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4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5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9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637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38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649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645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1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2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3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4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48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646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47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658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654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50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1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2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3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57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655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56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659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184;p11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186;p11"/>
          <p:cNvSpPr/>
          <p:nvPr/>
        </p:nvSpPr>
        <p:spPr>
          <a:xfrm>
            <a:off x="0" y="115525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3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4" name="Google Shape;189;p11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75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673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4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2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676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7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8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9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1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5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83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4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90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86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7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9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91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00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96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92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3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4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5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99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97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98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709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705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01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2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3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4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08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706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07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718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714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710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1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2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3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17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715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16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727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723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19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0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1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2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26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724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25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736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732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28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9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0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1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35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733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34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737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47" name="Google Shape;191;p12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738" name="Google Shape;192;p12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39" name="Google Shape;193;p12" descr="Google Shape;193;p12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0" name="Google Shape;194;p12"/>
            <p:cNvSpPr txBox="1"/>
            <p:nvPr/>
          </p:nvSpPr>
          <p:spPr>
            <a:xfrm>
              <a:off x="1018450" y="5716121"/>
              <a:ext cx="17730100" cy="6812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b="1" sz="54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97A7"/>
                  </a:solidFill>
                  <a:uFill>
                    <a:solidFill>
                      <a:srgbClr val="0097A7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741" name="Google Shape;195;p12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42" name="Google Shape;196;p12" descr="Google Shape;196;p12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197;p12" descr="Google Shape;197;p12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198;p12" descr="Google Shape;198;p12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Google Shape;199;p12" descr="Google Shape;199;p12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6" name="Google Shape;200;p12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rtl="0">
                <a:defRPr b="1" sz="48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748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4AAA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l" rtl="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56" name="Google Shape;13;p2"/>
          <p:cNvSpPr/>
          <p:nvPr/>
        </p:nvSpPr>
        <p:spPr>
          <a:xfrm>
            <a:off x="2422213" y="2836834"/>
            <a:ext cx="8288658" cy="9392602"/>
          </a:xfrm>
          <a:prstGeom prst="rect">
            <a:avLst/>
          </a:prstGeom>
          <a:solidFill>
            <a:srgbClr val="171717"/>
          </a:solidFill>
          <a:ln w="762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7" name="Google Shape;22;p2"/>
          <p:cNvSpPr/>
          <p:nvPr/>
        </p:nvSpPr>
        <p:spPr>
          <a:xfrm>
            <a:off x="11122021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8" name="Google Shape;24;p2"/>
          <p:cNvSpPr/>
          <p:nvPr/>
        </p:nvSpPr>
        <p:spPr>
          <a:xfrm>
            <a:off x="101986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9" name="Google Shape;26;p2"/>
          <p:cNvSpPr/>
          <p:nvPr/>
        </p:nvSpPr>
        <p:spPr>
          <a:xfrm>
            <a:off x="92571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0" name="Google Shape;29;p2"/>
          <p:cNvSpPr/>
          <p:nvPr/>
        </p:nvSpPr>
        <p:spPr>
          <a:xfrm>
            <a:off x="11122021" y="3253266"/>
            <a:ext cx="135733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1" name="Google Shape;30;p2"/>
          <p:cNvSpPr/>
          <p:nvPr/>
        </p:nvSpPr>
        <p:spPr>
          <a:xfrm>
            <a:off x="11122021" y="3742120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2" name="Google Shape;40;p2"/>
          <p:cNvSpPr/>
          <p:nvPr/>
        </p:nvSpPr>
        <p:spPr>
          <a:xfrm>
            <a:off x="3386844" y="12561059"/>
            <a:ext cx="135732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3" name="نص العنوان"/>
          <p:cNvSpPr txBox="1"/>
          <p:nvPr>
            <p:ph type="title"/>
          </p:nvPr>
        </p:nvSpPr>
        <p:spPr>
          <a:xfrm>
            <a:off x="12033667" y="3703725"/>
            <a:ext cx="10536002" cy="2461201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13200">
                <a:solidFill>
                  <a:srgbClr val="775C5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4" name="مستوى النص الأول…"/>
          <p:cNvSpPr txBox="1"/>
          <p:nvPr>
            <p:ph type="body" sz="quarter" idx="1"/>
          </p:nvPr>
        </p:nvSpPr>
        <p:spPr>
          <a:xfrm>
            <a:off x="12015861" y="8156622"/>
            <a:ext cx="10554001" cy="1435801"/>
          </a:xfrm>
          <a:prstGeom prst="rect">
            <a:avLst/>
          </a:prstGeom>
        </p:spPr>
        <p:txBody>
          <a:bodyPr/>
          <a:lstStyle>
            <a:lvl1pPr marL="698500" indent="-5905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698500" indent="-1333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698500" indent="3238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698500" indent="7810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698500" indent="12382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5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74;p1"/>
          <p:cNvSpPr/>
          <p:nvPr/>
        </p:nvSpPr>
        <p:spPr>
          <a:xfrm>
            <a:off x="2540000" y="-1"/>
            <a:ext cx="2184400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3" name="تجميع"/>
          <p:cNvGrpSpPr/>
          <p:nvPr/>
        </p:nvGrpSpPr>
        <p:grpSpPr>
          <a:xfrm>
            <a:off x="6421" y="229196"/>
            <a:ext cx="1758578" cy="4412899"/>
            <a:chOff x="0" y="0"/>
            <a:chExt cx="1758576" cy="4412897"/>
          </a:xfrm>
        </p:grpSpPr>
        <p:grpSp>
          <p:nvGrpSpPr>
            <p:cNvPr id="10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8" name="التركيز"/>
            <p:cNvSpPr txBox="1"/>
            <p:nvPr/>
          </p:nvSpPr>
          <p:spPr>
            <a:xfrm>
              <a:off x="2222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09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1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1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12" name="Google Shape;102;p4"/>
            <p:cNvSpPr/>
            <p:nvPr/>
          </p:nvSpPr>
          <p:spPr>
            <a:xfrm>
              <a:off x="0" y="1605140"/>
              <a:ext cx="215900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4" name="تجميع"/>
          <p:cNvGrpSpPr/>
          <p:nvPr/>
        </p:nvGrpSpPr>
        <p:grpSpPr>
          <a:xfrm>
            <a:off x="3526051" y="-1084426"/>
            <a:ext cx="39749498" cy="20890839"/>
            <a:chOff x="0" y="0"/>
            <a:chExt cx="39749496" cy="20890837"/>
          </a:xfrm>
        </p:grpSpPr>
        <p:grpSp>
          <p:nvGrpSpPr>
            <p:cNvPr id="118" name="Group 7"/>
            <p:cNvGrpSpPr/>
            <p:nvPr/>
          </p:nvGrpSpPr>
          <p:grpSpPr>
            <a:xfrm>
              <a:off x="0" y="10445418"/>
              <a:ext cx="18485703" cy="10445420"/>
              <a:chOff x="0" y="0"/>
              <a:chExt cx="18485702" cy="10445418"/>
            </a:xfrm>
          </p:grpSpPr>
          <p:pic>
            <p:nvPicPr>
              <p:cNvPr id="11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1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5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المضاعف المشترك الأصغر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143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141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36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40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38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39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2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Google Shape;92;p4"/>
          <p:cNvSpPr txBox="1"/>
          <p:nvPr/>
        </p:nvSpPr>
        <p:spPr>
          <a:xfrm>
            <a:off x="1431051" y="1954163"/>
            <a:ext cx="2133101" cy="558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فكرة الدرس</a:t>
            </a:r>
          </a:p>
        </p:txBody>
      </p:sp>
      <p:sp>
        <p:nvSpPr>
          <p:cNvPr id="145" name="Google Shape;93;p4"/>
          <p:cNvSpPr txBox="1"/>
          <p:nvPr/>
        </p:nvSpPr>
        <p:spPr>
          <a:xfrm>
            <a:off x="1418351" y="2666942"/>
            <a:ext cx="2133101" cy="55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74;p1"/>
          <p:cNvSpPr/>
          <p:nvPr/>
        </p:nvSpPr>
        <p:spPr>
          <a:xfrm>
            <a:off x="2540000" y="0"/>
            <a:ext cx="21990416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108;p5"/>
          <p:cNvSpPr txBox="1"/>
          <p:nvPr/>
        </p:nvSpPr>
        <p:spPr>
          <a:xfrm>
            <a:off x="1635010" y="2069900"/>
            <a:ext cx="1736382" cy="678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6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استعد</a:t>
            </a:r>
          </a:p>
        </p:txBody>
      </p:sp>
      <p:sp>
        <p:nvSpPr>
          <p:cNvPr id="156" name="Google Shape;109;p5"/>
          <p:cNvSpPr txBox="1"/>
          <p:nvPr/>
        </p:nvSpPr>
        <p:spPr>
          <a:xfrm>
            <a:off x="1545351" y="2953499"/>
            <a:ext cx="1989298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الأول</a:t>
            </a:r>
          </a:p>
        </p:txBody>
      </p:sp>
      <p:sp>
        <p:nvSpPr>
          <p:cNvPr id="157" name="Google Shape;111;p5"/>
          <p:cNvSpPr txBox="1"/>
          <p:nvPr/>
        </p:nvSpPr>
        <p:spPr>
          <a:xfrm>
            <a:off x="1508337" y="3729149"/>
            <a:ext cx="1989297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الثاني</a:t>
            </a:r>
          </a:p>
        </p:txBody>
      </p:sp>
      <p:sp>
        <p:nvSpPr>
          <p:cNvPr id="158" name="Google Shape;115;p5"/>
          <p:cNvSpPr txBox="1"/>
          <p:nvPr/>
        </p:nvSpPr>
        <p:spPr>
          <a:xfrm>
            <a:off x="1489855" y="4615398"/>
            <a:ext cx="2000861" cy="919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مثال من واقع الحياة</a:t>
            </a:r>
          </a:p>
        </p:txBody>
      </p:sp>
      <p:grpSp>
        <p:nvGrpSpPr>
          <p:cNvPr id="174" name="تجميع"/>
          <p:cNvGrpSpPr/>
          <p:nvPr/>
        </p:nvGrpSpPr>
        <p:grpSpPr>
          <a:xfrm>
            <a:off x="-2550" y="202501"/>
            <a:ext cx="1742382" cy="4412898"/>
            <a:chOff x="0" y="0"/>
            <a:chExt cx="1742380" cy="4412897"/>
          </a:xfrm>
        </p:grpSpPr>
        <p:grpSp>
          <p:nvGrpSpPr>
            <p:cNvPr id="161" name="Google Shape;10;p1"/>
            <p:cNvGrpSpPr/>
            <p:nvPr/>
          </p:nvGrpSpPr>
          <p:grpSpPr>
            <a:xfrm>
              <a:off x="552474" y="-1"/>
              <a:ext cx="665205" cy="570176"/>
              <a:chOff x="0" y="0"/>
              <a:chExt cx="665204" cy="570174"/>
            </a:xfrm>
          </p:grpSpPr>
          <p:sp>
            <p:nvSpPr>
              <p:cNvPr id="159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0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68" name="Google Shape;13;p1"/>
            <p:cNvGrpSpPr/>
            <p:nvPr/>
          </p:nvGrpSpPr>
          <p:grpSpPr>
            <a:xfrm>
              <a:off x="552474" y="744523"/>
              <a:ext cx="601851" cy="601851"/>
              <a:chOff x="0" y="0"/>
              <a:chExt cx="601850" cy="601850"/>
            </a:xfrm>
          </p:grpSpPr>
          <p:sp>
            <p:nvSpPr>
              <p:cNvPr id="162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3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4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5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6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7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69" name="التركيز"/>
            <p:cNvSpPr txBox="1"/>
            <p:nvPr/>
          </p:nvSpPr>
          <p:spPr>
            <a:xfrm>
              <a:off x="11574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70" name="التدريس"/>
            <p:cNvSpPr txBox="1"/>
            <p:nvPr/>
          </p:nvSpPr>
          <p:spPr>
            <a:xfrm>
              <a:off x="6349" y="2363259"/>
              <a:ext cx="1736032" cy="559517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71" name="التقويم"/>
            <p:cNvSpPr txBox="1"/>
            <p:nvPr/>
          </p:nvSpPr>
          <p:spPr>
            <a:xfrm>
              <a:off x="6350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72" name="التدريب"/>
            <p:cNvSpPr txBox="1"/>
            <p:nvPr/>
          </p:nvSpPr>
          <p:spPr>
            <a:xfrm>
              <a:off x="11574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73" name="Google Shape;102;p4"/>
            <p:cNvSpPr/>
            <p:nvPr/>
          </p:nvSpPr>
          <p:spPr>
            <a:xfrm>
              <a:off x="0" y="2339129"/>
              <a:ext cx="215900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5" name="تجميع"/>
          <p:cNvGrpSpPr/>
          <p:nvPr/>
        </p:nvGrpSpPr>
        <p:grpSpPr>
          <a:xfrm>
            <a:off x="3408733" y="-1100072"/>
            <a:ext cx="45316921" cy="23778768"/>
            <a:chOff x="0" y="0"/>
            <a:chExt cx="45316920" cy="23778766"/>
          </a:xfrm>
        </p:grpSpPr>
        <p:grpSp>
          <p:nvGrpSpPr>
            <p:cNvPr id="179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17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4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18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9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18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4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19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96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المضاعف المشترك الأصغر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204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02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97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8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01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99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00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03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6;p1"/>
          <p:cNvSpPr/>
          <p:nvPr/>
        </p:nvSpPr>
        <p:spPr>
          <a:xfrm>
            <a:off x="-75528" y="55581"/>
            <a:ext cx="1635001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3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" name="Google Shape;124;p6"/>
          <p:cNvSpPr txBox="1"/>
          <p:nvPr/>
        </p:nvSpPr>
        <p:spPr>
          <a:xfrm>
            <a:off x="1635162" y="1968050"/>
            <a:ext cx="2265340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١ ، ٢  </a:t>
            </a:r>
          </a:p>
        </p:txBody>
      </p:sp>
      <p:grpSp>
        <p:nvGrpSpPr>
          <p:cNvPr id="235" name="تجميع"/>
          <p:cNvGrpSpPr/>
          <p:nvPr/>
        </p:nvGrpSpPr>
        <p:grpSpPr>
          <a:xfrm>
            <a:off x="3401950" y="-1492589"/>
            <a:ext cx="45316922" cy="23778768"/>
            <a:chOff x="0" y="0"/>
            <a:chExt cx="45316920" cy="23778766"/>
          </a:xfrm>
        </p:grpSpPr>
        <p:grpSp>
          <p:nvGrpSpPr>
            <p:cNvPr id="219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21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4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22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9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22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4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23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36" name="Google Shape;125;p6"/>
          <p:cNvSpPr txBox="1"/>
          <p:nvPr/>
        </p:nvSpPr>
        <p:spPr>
          <a:xfrm>
            <a:off x="1635162" y="2957214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٣ ، ٤</a:t>
            </a:r>
          </a:p>
        </p:txBody>
      </p:sp>
      <p:sp>
        <p:nvSpPr>
          <p:cNvPr id="237" name="Google Shape;126;p6"/>
          <p:cNvSpPr txBox="1"/>
          <p:nvPr/>
        </p:nvSpPr>
        <p:spPr>
          <a:xfrm>
            <a:off x="1635162" y="394628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٥</a:t>
            </a:r>
          </a:p>
        </p:txBody>
      </p:sp>
      <p:sp>
        <p:nvSpPr>
          <p:cNvPr id="238" name="Google Shape;132;p6"/>
          <p:cNvSpPr txBox="1"/>
          <p:nvPr/>
        </p:nvSpPr>
        <p:spPr>
          <a:xfrm>
            <a:off x="1635162" y="4935349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sp>
        <p:nvSpPr>
          <p:cNvPr id="239" name="Google Shape;133;p6"/>
          <p:cNvSpPr txBox="1"/>
          <p:nvPr/>
        </p:nvSpPr>
        <p:spPr>
          <a:xfrm>
            <a:off x="1635162" y="5924415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grpSp>
        <p:nvGrpSpPr>
          <p:cNvPr id="255" name="تجميع"/>
          <p:cNvGrpSpPr/>
          <p:nvPr/>
        </p:nvGrpSpPr>
        <p:grpSpPr>
          <a:xfrm>
            <a:off x="-148316" y="309463"/>
            <a:ext cx="2291352" cy="5106318"/>
            <a:chOff x="0" y="0"/>
            <a:chExt cx="2291351" cy="5106317"/>
          </a:xfrm>
        </p:grpSpPr>
        <p:grpSp>
          <p:nvGrpSpPr>
            <p:cNvPr id="242" name="Google Shape;10;p1"/>
            <p:cNvGrpSpPr/>
            <p:nvPr/>
          </p:nvGrpSpPr>
          <p:grpSpPr>
            <a:xfrm>
              <a:off x="711224" y="-1"/>
              <a:ext cx="665205" cy="570176"/>
              <a:chOff x="0" y="0"/>
              <a:chExt cx="665204" cy="570174"/>
            </a:xfrm>
          </p:grpSpPr>
          <p:sp>
            <p:nvSpPr>
              <p:cNvPr id="240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1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49" name="Google Shape;13;p1"/>
            <p:cNvGrpSpPr/>
            <p:nvPr/>
          </p:nvGrpSpPr>
          <p:grpSpPr>
            <a:xfrm>
              <a:off x="711224" y="744523"/>
              <a:ext cx="601851" cy="601851"/>
              <a:chOff x="0" y="0"/>
              <a:chExt cx="601850" cy="601850"/>
            </a:xfrm>
          </p:grpSpPr>
          <p:sp>
            <p:nvSpPr>
              <p:cNvPr id="243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4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5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6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7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8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50" name="التركيز"/>
            <p:cNvSpPr/>
            <p:nvPr/>
          </p:nvSpPr>
          <p:spPr>
            <a:xfrm>
              <a:off x="831486" y="1621650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51" name="التدريس"/>
            <p:cNvSpPr/>
            <p:nvPr/>
          </p:nvSpPr>
          <p:spPr>
            <a:xfrm>
              <a:off x="0" y="2363259"/>
              <a:ext cx="17574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52" name="التقويم"/>
            <p:cNvSpPr/>
            <p:nvPr/>
          </p:nvSpPr>
          <p:spPr>
            <a:xfrm>
              <a:off x="909891" y="3836317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53" name="التدريب"/>
            <p:cNvSpPr/>
            <p:nvPr/>
          </p:nvSpPr>
          <p:spPr>
            <a:xfrm>
              <a:off x="1021351" y="3094708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54" name="Google Shape;102;p4"/>
            <p:cNvSpPr/>
            <p:nvPr/>
          </p:nvSpPr>
          <p:spPr>
            <a:xfrm>
              <a:off x="163974" y="3088358"/>
              <a:ext cx="215901" cy="609601"/>
            </a:xfrm>
            <a:prstGeom prst="rect">
              <a:avLst/>
            </a:prstGeom>
            <a:solidFill>
              <a:schemeClr val="accent2">
                <a:satOff val="-44522"/>
                <a:lumOff val="172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256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المضاعف المشترك الأصغر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264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62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257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58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61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259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60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63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4" name="Google Shape;140;p7"/>
          <p:cNvSpPr txBox="1"/>
          <p:nvPr/>
        </p:nvSpPr>
        <p:spPr>
          <a:xfrm>
            <a:off x="1621551" y="1958033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تقويم ختامي</a:t>
            </a:r>
          </a:p>
        </p:txBody>
      </p:sp>
      <p:sp>
        <p:nvSpPr>
          <p:cNvPr id="275" name="Google Shape;141;p7"/>
          <p:cNvSpPr txBox="1"/>
          <p:nvPr/>
        </p:nvSpPr>
        <p:spPr>
          <a:xfrm>
            <a:off x="1939051" y="2930146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الواجب</a:t>
            </a:r>
          </a:p>
        </p:txBody>
      </p:sp>
      <p:sp>
        <p:nvSpPr>
          <p:cNvPr id="276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2" name="تجميع"/>
          <p:cNvGrpSpPr/>
          <p:nvPr/>
        </p:nvGrpSpPr>
        <p:grpSpPr>
          <a:xfrm>
            <a:off x="-18979" y="222876"/>
            <a:ext cx="1758578" cy="4421859"/>
            <a:chOff x="0" y="0"/>
            <a:chExt cx="1758576" cy="4421858"/>
          </a:xfrm>
        </p:grpSpPr>
        <p:grpSp>
          <p:nvGrpSpPr>
            <p:cNvPr id="279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77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8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86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280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1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3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4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5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7" name="التركيز"/>
            <p:cNvSpPr txBox="1"/>
            <p:nvPr/>
          </p:nvSpPr>
          <p:spPr>
            <a:xfrm>
              <a:off x="698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88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89" name="التقويم"/>
            <p:cNvSpPr txBox="1"/>
            <p:nvPr/>
          </p:nvSpPr>
          <p:spPr>
            <a:xfrm>
              <a:off x="128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90" name="التدريب"/>
            <p:cNvSpPr txBox="1"/>
            <p:nvPr/>
          </p:nvSpPr>
          <p:spPr>
            <a:xfrm>
              <a:off x="190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91" name="Google Shape;102;p4"/>
            <p:cNvSpPr/>
            <p:nvPr/>
          </p:nvSpPr>
          <p:spPr>
            <a:xfrm>
              <a:off x="-1" y="3812258"/>
              <a:ext cx="215901" cy="609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13" name="تجميع"/>
          <p:cNvGrpSpPr/>
          <p:nvPr/>
        </p:nvGrpSpPr>
        <p:grpSpPr>
          <a:xfrm>
            <a:off x="3446387" y="-408930"/>
            <a:ext cx="39749497" cy="20856971"/>
            <a:chOff x="0" y="0"/>
            <a:chExt cx="39749496" cy="20856970"/>
          </a:xfrm>
        </p:grpSpPr>
        <p:grpSp>
          <p:nvGrpSpPr>
            <p:cNvPr id="297" name="Group 7"/>
            <p:cNvGrpSpPr/>
            <p:nvPr/>
          </p:nvGrpSpPr>
          <p:grpSpPr>
            <a:xfrm>
              <a:off x="0" y="10411551"/>
              <a:ext cx="18485703" cy="10445420"/>
              <a:chOff x="0" y="0"/>
              <a:chExt cx="18485702" cy="10445418"/>
            </a:xfrm>
          </p:grpSpPr>
          <p:pic>
            <p:nvPicPr>
              <p:cNvPr id="29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29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0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0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314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المضاعف المشترك الأصغر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32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32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31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1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31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31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31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2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33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331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0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334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3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341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8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344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9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58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354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350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1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3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57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355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6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367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363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59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1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2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66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364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5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376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372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368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0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1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5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373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4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385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381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77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8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9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0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84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382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3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394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390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86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7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8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9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93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391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2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395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6" name="نص العنوان"/>
          <p:cNvSpPr txBox="1"/>
          <p:nvPr>
            <p:ph type="title"/>
          </p:nvPr>
        </p:nvSpPr>
        <p:spPr>
          <a:xfrm>
            <a:off x="5749599" y="881950"/>
            <a:ext cx="17803201" cy="152700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7" name="Google Shape;156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96805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A</a:t>
            </a:r>
          </a:p>
        </p:txBody>
      </p:sp>
      <p:sp>
        <p:nvSpPr>
          <p:cNvPr id="398" name="Google Shape;157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2957166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B</a:t>
            </a:r>
          </a:p>
        </p:txBody>
      </p:sp>
      <p:sp>
        <p:nvSpPr>
          <p:cNvPr id="399" name="Google Shape;158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39462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C</a:t>
            </a:r>
          </a:p>
        </p:txBody>
      </p:sp>
      <p:sp>
        <p:nvSpPr>
          <p:cNvPr id="400" name="Google Shape;159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4935397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D</a:t>
            </a:r>
          </a:p>
        </p:txBody>
      </p:sp>
      <p:sp>
        <p:nvSpPr>
          <p:cNvPr id="401" name="Google Shape;160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59245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E</a:t>
            </a:r>
          </a:p>
        </p:txBody>
      </p:sp>
      <p:sp>
        <p:nvSpPr>
          <p:cNvPr id="402" name="Google Shape;161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69135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F</a:t>
            </a:r>
          </a:p>
        </p:txBody>
      </p:sp>
      <p:sp>
        <p:nvSpPr>
          <p:cNvPr id="403" name="Google Shape;162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7902698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G</a:t>
            </a:r>
          </a:p>
        </p:txBody>
      </p:sp>
      <p:sp>
        <p:nvSpPr>
          <p:cNvPr id="404" name="Google Shape;163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88918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H</a:t>
            </a:r>
          </a:p>
        </p:txBody>
      </p:sp>
      <p:sp>
        <p:nvSpPr>
          <p:cNvPr id="405" name="Google Shape;164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988093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I</a:t>
            </a:r>
          </a:p>
        </p:txBody>
      </p:sp>
      <p:sp>
        <p:nvSpPr>
          <p:cNvPr id="406" name="Google Shape;165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0870049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J</a:t>
            </a:r>
          </a:p>
        </p:txBody>
      </p:sp>
      <p:sp>
        <p:nvSpPr>
          <p:cNvPr id="407" name="Google Shape;166;p8"/>
          <p:cNvSpPr/>
          <p:nvPr/>
        </p:nvSpPr>
        <p:spPr>
          <a:xfrm>
            <a:off x="0" y="7742546"/>
            <a:ext cx="103800" cy="129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8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9" name="Google Shape;168;p8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30" name="تجميع"/>
          <p:cNvGrpSpPr/>
          <p:nvPr/>
        </p:nvGrpSpPr>
        <p:grpSpPr>
          <a:xfrm>
            <a:off x="3281733" y="-1"/>
            <a:ext cx="45316921" cy="23778768"/>
            <a:chOff x="0" y="0"/>
            <a:chExt cx="45316920" cy="23778766"/>
          </a:xfrm>
        </p:grpSpPr>
        <p:grpSp>
          <p:nvGrpSpPr>
            <p:cNvPr id="414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410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1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2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3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9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415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6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7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8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4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420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2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3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9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425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6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8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41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439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0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8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442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3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4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5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7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1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449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0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6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452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3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4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5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7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6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462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458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9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0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1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65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463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64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475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471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67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8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9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0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74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472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73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484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480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476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7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8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9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83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481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82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493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489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85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6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7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8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92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490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1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02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498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94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5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6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7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01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499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00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0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170;p9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6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7" name="Google Shape;174;p9"/>
          <p:cNvSpPr/>
          <p:nvPr/>
        </p:nvSpPr>
        <p:spPr>
          <a:xfrm>
            <a:off x="0" y="91141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175;p9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19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17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8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6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20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1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2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3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5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9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527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8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4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530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1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3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35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44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540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536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7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8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9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43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541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42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553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549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45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6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7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8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52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550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1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562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558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554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5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6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7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1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559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0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571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567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63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4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5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6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0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568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9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80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576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72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3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4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5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9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577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78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8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2" name="Google Shape;177;p10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3" name="Google Shape;179;p10"/>
          <p:cNvSpPr/>
          <p:nvPr/>
        </p:nvSpPr>
        <p:spPr>
          <a:xfrm>
            <a:off x="0" y="10333346"/>
            <a:ext cx="103800" cy="1296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4" name="مستوى النص الأول…"/>
          <p:cNvSpPr txBox="1"/>
          <p:nvPr>
            <p:ph type="body" idx="1"/>
          </p:nvPr>
        </p:nvSpPr>
        <p:spPr>
          <a:xfrm>
            <a:off x="3504950" y="33780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5" name="نص العنوان"/>
          <p:cNvSpPr txBox="1"/>
          <p:nvPr>
            <p:ph type="title"/>
          </p:nvPr>
        </p:nvSpPr>
        <p:spPr>
          <a:xfrm>
            <a:off x="3504950" y="11867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6" name="Google Shape;182;p10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chemeClr val="accent2">
                  <a:hueOff val="838676"/>
                  <a:satOff val="-23963"/>
                  <a:lumOff val="46465"/>
                </a:schemeClr>
              </a:gs>
              <a:gs pos="35000">
                <a:srgbClr val="BFCDEF"/>
              </a:gs>
              <a:gs pos="100000">
                <a:schemeClr val="accent2">
                  <a:hueOff val="881703"/>
                  <a:satOff val="-21740"/>
                  <a:lumOff val="62815"/>
                </a:schemeClr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6" name="تجميع"/>
          <p:cNvGrpSpPr/>
          <p:nvPr/>
        </p:nvGrpSpPr>
        <p:grpSpPr>
          <a:xfrm>
            <a:off x="-10778688" y="-774178"/>
            <a:ext cx="39749497" cy="20856972"/>
            <a:chOff x="0" y="0"/>
            <a:chExt cx="39749496" cy="20856970"/>
          </a:xfrm>
        </p:grpSpPr>
        <p:grpSp>
          <p:nvGrpSpPr>
            <p:cNvPr id="10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6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6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21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7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3" name="تجميع"/>
          <p:cNvGrpSpPr/>
          <p:nvPr/>
        </p:nvGrpSpPr>
        <p:grpSpPr>
          <a:xfrm>
            <a:off x="-69850" y="577150"/>
            <a:ext cx="1757452" cy="4412898"/>
            <a:chOff x="-75074" y="0"/>
            <a:chExt cx="1757451" cy="4412897"/>
          </a:xfrm>
        </p:grpSpPr>
        <p:grpSp>
          <p:nvGrpSpPr>
            <p:cNvPr id="3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3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8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39" name="التدريس"/>
            <p:cNvSpPr txBox="1"/>
            <p:nvPr/>
          </p:nvSpPr>
          <p:spPr>
            <a:xfrm>
              <a:off x="-750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4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4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42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44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المضاعف المشترك الأصغر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5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5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4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4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4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4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5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نص العنوان"/>
          <p:cNvSpPr txBox="1"/>
          <p:nvPr>
            <p:ph type="title"/>
          </p:nvPr>
        </p:nvSpPr>
        <p:spPr>
          <a:xfrm>
            <a:off x="2972949" y="577149"/>
            <a:ext cx="20465402" cy="1527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>
              <a:defRPr sz="26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38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95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752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209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670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124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581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038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495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slide" Target="slide4.xml"/><Relationship Id="rId4" Type="http://schemas.openxmlformats.org/officeDocument/2006/relationships/slide" Target="slide17.xml"/><Relationship Id="rId5" Type="http://schemas.openxmlformats.org/officeDocument/2006/relationships/slide" Target="slide27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27.png"/><Relationship Id="rId27" Type="http://schemas.openxmlformats.org/officeDocument/2006/relationships/image" Target="../media/image30.png"/><Relationship Id="rId28" Type="http://schemas.openxmlformats.org/officeDocument/2006/relationships/image" Target="../media/image31.png"/><Relationship Id="rId29" Type="http://schemas.openxmlformats.org/officeDocument/2006/relationships/image" Target="../media/image32.png"/><Relationship Id="rId30" Type="http://schemas.openxmlformats.org/officeDocument/2006/relationships/image" Target="../media/image3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6.png"/><Relationship Id="rId4" Type="http://schemas.openxmlformats.org/officeDocument/2006/relationships/slide" Target="slide8.xml"/><Relationship Id="rId5" Type="http://schemas.openxmlformats.org/officeDocument/2006/relationships/slide" Target="slide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image" Target="../media/image34.png"/><Relationship Id="rId9" Type="http://schemas.openxmlformats.org/officeDocument/2006/relationships/slide" Target="slide6.xml"/><Relationship Id="rId10" Type="http://schemas.openxmlformats.org/officeDocument/2006/relationships/slide" Target="slide14.xml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6.xml"/><Relationship Id="rId3" Type="http://schemas.openxmlformats.org/officeDocument/2006/relationships/image" Target="../media/image29.png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image" Target="../media/image35.png"/><Relationship Id="rId10" Type="http://schemas.openxmlformats.org/officeDocument/2006/relationships/image" Target="../media/image28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7.xml"/><Relationship Id="rId4" Type="http://schemas.openxmlformats.org/officeDocument/2006/relationships/slide" Target="slide27.xml"/><Relationship Id="rId5" Type="http://schemas.openxmlformats.org/officeDocument/2006/relationships/slide" Target="slide8.xml"/><Relationship Id="rId6" Type="http://schemas.openxmlformats.org/officeDocument/2006/relationships/slide" Target="slide6.xml"/><Relationship Id="rId7" Type="http://schemas.openxmlformats.org/officeDocument/2006/relationships/image" Target="../media/image37.png"/><Relationship Id="rId8" Type="http://schemas.openxmlformats.org/officeDocument/2006/relationships/slide" Target="slide14.xml"/><Relationship Id="rId9" Type="http://schemas.openxmlformats.org/officeDocument/2006/relationships/image" Target="../media/image38.png"/><Relationship Id="rId10" Type="http://schemas.openxmlformats.org/officeDocument/2006/relationships/image" Target="../media/image28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35.png"/><Relationship Id="rId29" Type="http://schemas.openxmlformats.org/officeDocument/2006/relationships/image" Target="../media/image39.png"/><Relationship Id="rId30" Type="http://schemas.openxmlformats.org/officeDocument/2006/relationships/image" Target="../media/image4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7.xml"/><Relationship Id="rId4" Type="http://schemas.openxmlformats.org/officeDocument/2006/relationships/slide" Target="slide27.xml"/><Relationship Id="rId5" Type="http://schemas.openxmlformats.org/officeDocument/2006/relationships/image" Target="../media/image41.png"/><Relationship Id="rId6" Type="http://schemas.openxmlformats.org/officeDocument/2006/relationships/slide" Target="slide8.xml"/><Relationship Id="rId7" Type="http://schemas.openxmlformats.org/officeDocument/2006/relationships/slide" Target="slide6.xml"/><Relationship Id="rId8" Type="http://schemas.openxmlformats.org/officeDocument/2006/relationships/slide" Target="slide14.xml"/><Relationship Id="rId9" Type="http://schemas.openxmlformats.org/officeDocument/2006/relationships/slide" Target="slide11.xml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slide" Target="slide8.xml"/><Relationship Id="rId4" Type="http://schemas.openxmlformats.org/officeDocument/2006/relationships/image" Target="../media/image29.png"/><Relationship Id="rId5" Type="http://schemas.openxmlformats.org/officeDocument/2006/relationships/slide" Target="slide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6.xml"/><Relationship Id="rId9" Type="http://schemas.openxmlformats.org/officeDocument/2006/relationships/slide" Target="slide11.xml"/><Relationship Id="rId10" Type="http://schemas.openxmlformats.org/officeDocument/2006/relationships/image" Target="../media/image42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slide" Target="slide4.xml"/><Relationship Id="rId4" Type="http://schemas.openxmlformats.org/officeDocument/2006/relationships/slide" Target="slide17.xml"/><Relationship Id="rId5" Type="http://schemas.openxmlformats.org/officeDocument/2006/relationships/slide" Target="slide27.xml"/><Relationship Id="rId6" Type="http://schemas.openxmlformats.org/officeDocument/2006/relationships/slide" Target="slide8.xml"/><Relationship Id="rId7" Type="http://schemas.openxmlformats.org/officeDocument/2006/relationships/slide" Target="slide6.xml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42.png"/><Relationship Id="rId26" Type="http://schemas.openxmlformats.org/officeDocument/2006/relationships/image" Target="../media/image4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1.xml"/><Relationship Id="rId4" Type="http://schemas.openxmlformats.org/officeDocument/2006/relationships/slide" Target="slide23.xml"/><Relationship Id="rId5" Type="http://schemas.openxmlformats.org/officeDocument/2006/relationships/slide" Target="slide25.xml"/><Relationship Id="rId6" Type="http://schemas.openxmlformats.org/officeDocument/2006/relationships/image" Target="../media/image29.png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27.xml"/><Relationship Id="rId10" Type="http://schemas.openxmlformats.org/officeDocument/2006/relationships/slide" Target="slide19.xml"/><Relationship Id="rId11" Type="http://schemas.openxmlformats.org/officeDocument/2006/relationships/image" Target="../media/image46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7.xml"/><Relationship Id="rId6" Type="http://schemas.openxmlformats.org/officeDocument/2006/relationships/slide" Target="slide21.xml"/><Relationship Id="rId7" Type="http://schemas.openxmlformats.org/officeDocument/2006/relationships/slide" Target="slide25.xml"/><Relationship Id="rId8" Type="http://schemas.openxmlformats.org/officeDocument/2006/relationships/slide" Target="slide19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46.png"/><Relationship Id="rId28" Type="http://schemas.openxmlformats.org/officeDocument/2006/relationships/image" Target="../media/image47.png"/><Relationship Id="rId29" Type="http://schemas.openxmlformats.org/officeDocument/2006/relationships/image" Target="../media/image4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29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7.xml"/><Relationship Id="rId7" Type="http://schemas.openxmlformats.org/officeDocument/2006/relationships/slide" Target="slide21.xml"/><Relationship Id="rId8" Type="http://schemas.openxmlformats.org/officeDocument/2006/relationships/slide" Target="slide25.xml"/><Relationship Id="rId9" Type="http://schemas.openxmlformats.org/officeDocument/2006/relationships/slide" Target="slide17.xml"/><Relationship Id="rId10" Type="http://schemas.openxmlformats.org/officeDocument/2006/relationships/slide" Target="slide23.xml"/><Relationship Id="rId11" Type="http://schemas.openxmlformats.org/officeDocument/2006/relationships/image" Target="../media/image46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Avpcvc_rqN6qOTSjbKJZHyFipeknfQ5I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1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slide" Target="slide4.xml"/><Relationship Id="rId20" Type="http://schemas.openxmlformats.org/officeDocument/2006/relationships/slide" Target="slide6.xml"/><Relationship Id="rId21" Type="http://schemas.openxmlformats.org/officeDocument/2006/relationships/slide" Target="slide17.xml"/><Relationship Id="rId22" Type="http://schemas.openxmlformats.org/officeDocument/2006/relationships/slide" Target="slide27.xml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7.xml"/><Relationship Id="rId6" Type="http://schemas.openxmlformats.org/officeDocument/2006/relationships/slide" Target="slide21.xml"/><Relationship Id="rId7" Type="http://schemas.openxmlformats.org/officeDocument/2006/relationships/slide" Target="slide25.xml"/><Relationship Id="rId8" Type="http://schemas.openxmlformats.org/officeDocument/2006/relationships/slide" Target="slide17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49.png"/><Relationship Id="rId28" Type="http://schemas.openxmlformats.org/officeDocument/2006/relationships/image" Target="../media/image46.png"/><Relationship Id="rId29" Type="http://schemas.openxmlformats.org/officeDocument/2006/relationships/image" Target="../media/image50.png"/><Relationship Id="rId30" Type="http://schemas.openxmlformats.org/officeDocument/2006/relationships/image" Target="../media/image51.png"/><Relationship Id="rId31" Type="http://schemas.openxmlformats.org/officeDocument/2006/relationships/image" Target="../media/image5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29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7.xml"/><Relationship Id="rId7" Type="http://schemas.openxmlformats.org/officeDocument/2006/relationships/slide" Target="slide23.xml"/><Relationship Id="rId8" Type="http://schemas.openxmlformats.org/officeDocument/2006/relationships/slide" Target="slide2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46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7.xml"/><Relationship Id="rId6" Type="http://schemas.openxmlformats.org/officeDocument/2006/relationships/slide" Target="slide25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46.png"/><Relationship Id="rId28" Type="http://schemas.openxmlformats.org/officeDocument/2006/relationships/image" Target="../media/image5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29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7.xml"/><Relationship Id="rId7" Type="http://schemas.openxmlformats.org/officeDocument/2006/relationships/slide" Target="slide21.xml"/><Relationship Id="rId8" Type="http://schemas.openxmlformats.org/officeDocument/2006/relationships/slide" Target="slide2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55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7.xml"/><Relationship Id="rId6" Type="http://schemas.openxmlformats.org/officeDocument/2006/relationships/slide" Target="slide21.xml"/><Relationship Id="rId7" Type="http://schemas.openxmlformats.org/officeDocument/2006/relationships/slide" Target="slide2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55.png"/><Relationship Id="rId28" Type="http://schemas.openxmlformats.org/officeDocument/2006/relationships/image" Target="../media/image56.png"/><Relationship Id="rId29" Type="http://schemas.openxmlformats.org/officeDocument/2006/relationships/image" Target="../media/image5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29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7.xml"/><Relationship Id="rId7" Type="http://schemas.openxmlformats.org/officeDocument/2006/relationships/slide" Target="slide21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3.xml"/><Relationship Id="rId11" Type="http://schemas.openxmlformats.org/officeDocument/2006/relationships/image" Target="../media/image55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slide" Target="slide17.xml"/><Relationship Id="rId4" Type="http://schemas.openxmlformats.org/officeDocument/2006/relationships/slide" Target="slide19.xml"/><Relationship Id="rId5" Type="http://schemas.openxmlformats.org/officeDocument/2006/relationships/slide" Target="slide21.xml"/><Relationship Id="rId6" Type="http://schemas.openxmlformats.org/officeDocument/2006/relationships/slide" Target="slide23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27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55.png"/><Relationship Id="rId28" Type="http://schemas.openxmlformats.org/officeDocument/2006/relationships/image" Target="../media/image5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8.xml"/><Relationship Id="rId3" Type="http://schemas.openxmlformats.org/officeDocument/2006/relationships/hyperlink" Target="https://www.liveworksheets.com/oo2694678lr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7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7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7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8.xml"/><Relationship Id="rId3" Type="http://schemas.openxmlformats.org/officeDocument/2006/relationships/slide" Target="slide11.xml"/><Relationship Id="rId4" Type="http://schemas.openxmlformats.org/officeDocument/2006/relationships/slide" Target="slide14.xml"/><Relationship Id="rId5" Type="http://schemas.openxmlformats.org/officeDocument/2006/relationships/slide" Target="slide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image" Target="../media/image23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slide" Target="slide4.xml"/><Relationship Id="rId4" Type="http://schemas.openxmlformats.org/officeDocument/2006/relationships/slide" Target="slide17.xml"/><Relationship Id="rId5" Type="http://schemas.openxmlformats.org/officeDocument/2006/relationships/slide" Target="slide27.xml"/><Relationship Id="rId6" Type="http://schemas.openxmlformats.org/officeDocument/2006/relationships/slide" Target="slide8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image" Target="../media/image25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image" Target="../media/image27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4.xml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fJfqYBarEUs?playlist=fJfqYBarEU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تجميع"/>
          <p:cNvGrpSpPr/>
          <p:nvPr/>
        </p:nvGrpSpPr>
        <p:grpSpPr>
          <a:xfrm>
            <a:off x="12213095" y="535408"/>
            <a:ext cx="9959017" cy="2480913"/>
            <a:chOff x="0" y="0"/>
            <a:chExt cx="9959015" cy="2480912"/>
          </a:xfrm>
        </p:grpSpPr>
        <p:sp>
          <p:nvSpPr>
            <p:cNvPr id="774" name="الفصل"/>
            <p:cNvSpPr txBox="1"/>
            <p:nvPr/>
          </p:nvSpPr>
          <p:spPr>
            <a:xfrm>
              <a:off x="72733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777" name="تجميع"/>
            <p:cNvGrpSpPr/>
            <p:nvPr/>
          </p:nvGrpSpPr>
          <p:grpSpPr>
            <a:xfrm>
              <a:off x="8125651" y="345257"/>
              <a:ext cx="981041" cy="1445150"/>
              <a:chOff x="0" y="0"/>
              <a:chExt cx="981040" cy="1445148"/>
            </a:xfrm>
          </p:grpSpPr>
          <p:sp>
            <p:nvSpPr>
              <p:cNvPr id="775" name="دائرة"/>
              <p:cNvSpPr/>
              <p:nvPr/>
            </p:nvSpPr>
            <p:spPr>
              <a:xfrm>
                <a:off x="101895" y="381426"/>
                <a:ext cx="834696" cy="8346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hueOff val="838676"/>
                      <a:satOff val="-23963"/>
                      <a:lumOff val="46465"/>
                    </a:schemeClr>
                  </a:gs>
                  <a:gs pos="35000">
                    <a:srgbClr val="BFCDEF"/>
                  </a:gs>
                  <a:gs pos="100000">
                    <a:schemeClr val="accent2">
                      <a:hueOff val="881703"/>
                      <a:satOff val="-21740"/>
                      <a:lumOff val="62815"/>
                    </a:schemeClr>
                  </a:gs>
                </a:gsLst>
                <a:lin ang="16200000" scaled="0"/>
              </a:gra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76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chemeClr val="accent1">
                        <a:lumOff val="-415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778" name="الكسور الاعتيادية والكسور العشرية"/>
            <p:cNvSpPr txBox="1"/>
            <p:nvPr/>
          </p:nvSpPr>
          <p:spPr>
            <a:xfrm>
              <a:off x="0" y="6101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  <p:grpSp>
        <p:nvGrpSpPr>
          <p:cNvPr id="785" name="تجميع"/>
          <p:cNvGrpSpPr/>
          <p:nvPr/>
        </p:nvGrpSpPr>
        <p:grpSpPr>
          <a:xfrm>
            <a:off x="3187391" y="9938372"/>
            <a:ext cx="2628111" cy="1539319"/>
            <a:chOff x="0" y="0"/>
            <a:chExt cx="2628109" cy="1539317"/>
          </a:xfrm>
        </p:grpSpPr>
        <p:sp>
          <p:nvSpPr>
            <p:cNvPr id="780" name="Google Shape;208;p13"/>
            <p:cNvSpPr/>
            <p:nvPr/>
          </p:nvSpPr>
          <p:spPr>
            <a:xfrm>
              <a:off x="1154007" y="0"/>
              <a:ext cx="147410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4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  <p:grpSp>
          <p:nvGrpSpPr>
            <p:cNvPr id="783" name="تجميع"/>
            <p:cNvGrpSpPr/>
            <p:nvPr/>
          </p:nvGrpSpPr>
          <p:grpSpPr>
            <a:xfrm>
              <a:off x="143447" y="596117"/>
              <a:ext cx="2287491" cy="943201"/>
              <a:chOff x="0" y="0"/>
              <a:chExt cx="2287489" cy="943200"/>
            </a:xfrm>
          </p:grpSpPr>
          <p:sp>
            <p:nvSpPr>
              <p:cNvPr id="781" name="Google Shape;209;p13"/>
              <p:cNvSpPr/>
              <p:nvPr/>
            </p:nvSpPr>
            <p:spPr>
              <a:xfrm>
                <a:off x="912861" y="433651"/>
                <a:ext cx="1374629" cy="185811"/>
              </a:xfrm>
              <a:prstGeom prst="roundRect">
                <a:avLst>
                  <a:gd name="adj" fmla="val 13054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82" name="Google Shape;210;p13"/>
              <p:cNvSpPr/>
              <p:nvPr/>
            </p:nvSpPr>
            <p:spPr>
              <a:xfrm flipH="1" rot="10800000">
                <a:off x="0" y="0"/>
                <a:ext cx="944401" cy="943200"/>
              </a:xfrm>
              <a:prstGeom prst="ellipse">
                <a:avLst/>
              </a:prstGeom>
              <a:noFill/>
              <a:ln w="508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784" name="Google Shape;208;p13"/>
            <p:cNvSpPr/>
            <p:nvPr/>
          </p:nvSpPr>
          <p:spPr>
            <a:xfrm>
              <a:off x="0" y="322267"/>
              <a:ext cx="11540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5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١٥٧</a:t>
              </a:r>
            </a:p>
          </p:txBody>
        </p:sp>
      </p:grpSp>
      <p:pic>
        <p:nvPicPr>
          <p:cNvPr id="786" name="IMG_3568.png" descr="IMG_3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277" y="1775864"/>
            <a:ext cx="8163729" cy="8163730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Google Shape;14;p2"/>
          <p:cNvSpPr/>
          <p:nvPr/>
        </p:nvSpPr>
        <p:spPr>
          <a:xfrm>
            <a:off x="12197281" y="2312123"/>
            <a:ext cx="1062921" cy="590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lnTo>
                  <a:pt x="15905" y="0"/>
                </a:lnTo>
                <a:lnTo>
                  <a:pt x="15905" y="6750"/>
                </a:lnTo>
                <a:lnTo>
                  <a:pt x="0" y="6750"/>
                </a:lnTo>
                <a:lnTo>
                  <a:pt x="0" y="14850"/>
                </a:lnTo>
                <a:lnTo>
                  <a:pt x="15905" y="14850"/>
                </a:lnTo>
                <a:lnTo>
                  <a:pt x="15905" y="2160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15;p2"/>
          <p:cNvSpPr/>
          <p:nvPr/>
        </p:nvSpPr>
        <p:spPr>
          <a:xfrm>
            <a:off x="18271794" y="6088752"/>
            <a:ext cx="1234465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9" name="٤-٥ المضاعف المشترك الأصغر"/>
          <p:cNvSpPr txBox="1"/>
          <p:nvPr/>
        </p:nvSpPr>
        <p:spPr>
          <a:xfrm>
            <a:off x="8010507" y="5659120"/>
            <a:ext cx="10191497" cy="1198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 defTabSz="2438400" rtl="0">
              <a:lnSpc>
                <a:spcPct val="150000"/>
              </a:lnSpc>
              <a:defRPr b="1" sz="60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4">
                    <a:lumOff val="-3491"/>
                  </a:schemeClr>
                </a:solidFill>
              </a:rPr>
              <a:t>٤-٥ </a:t>
            </a:r>
            <a:r>
              <a:rPr>
                <a:solidFill>
                  <a:srgbClr val="B92D5D"/>
                </a:solidFill>
              </a:rPr>
              <a:t>المضاعف المشترك الأصغر</a:t>
            </a:r>
            <a:r>
              <a:t> </a:t>
            </a:r>
          </a:p>
        </p:txBody>
      </p:sp>
      <p:pic>
        <p:nvPicPr>
          <p:cNvPr id="79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669" t="40816" r="27130" b="39142"/>
          <a:stretch>
            <a:fillRect/>
          </a:stretch>
        </p:blipFill>
        <p:spPr>
          <a:xfrm>
            <a:off x="2451824" y="11955541"/>
            <a:ext cx="3735399" cy="91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89026" y="3830675"/>
            <a:ext cx="2858718" cy="257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G_4583.png" descr="IMG_458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09857" y="6407694"/>
            <a:ext cx="2582901" cy="157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G_4584.png" descr="IMG_458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8193" y="5857728"/>
            <a:ext cx="1961354" cy="196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IMG_4586.png" descr="IMG_458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01446" y="10200787"/>
            <a:ext cx="1924596" cy="1924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095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9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9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98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99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00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03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01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02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12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0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0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0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0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1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08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9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0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11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2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3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4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5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18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16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1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121" name="IMG_4920.png" descr="IMG_4920.png"/>
          <p:cNvPicPr>
            <a:picLocks noChangeAspect="1"/>
          </p:cNvPicPr>
          <p:nvPr/>
        </p:nvPicPr>
        <p:blipFill>
          <a:blip r:embed="rId26">
            <a:extLst/>
          </a:blip>
          <a:srcRect l="705" t="78800" r="6322" b="8705"/>
          <a:stretch>
            <a:fillRect/>
          </a:stretch>
        </p:blipFill>
        <p:spPr>
          <a:xfrm>
            <a:off x="6746842" y="1153871"/>
            <a:ext cx="16211407" cy="1510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2" name="IMG_4920.png" descr="IMG_4920.png"/>
          <p:cNvPicPr>
            <a:picLocks noChangeAspect="1"/>
          </p:cNvPicPr>
          <p:nvPr/>
        </p:nvPicPr>
        <p:blipFill>
          <a:blip r:embed="rId26">
            <a:extLst/>
          </a:blip>
          <a:srcRect l="77322" t="90607" r="6007" b="0"/>
          <a:stretch>
            <a:fillRect/>
          </a:stretch>
        </p:blipFill>
        <p:spPr>
          <a:xfrm>
            <a:off x="19722873" y="2196638"/>
            <a:ext cx="4055211" cy="1584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3" name="IMG_4920.png" descr="IMG_4920.png"/>
          <p:cNvPicPr>
            <a:picLocks noChangeAspect="1"/>
          </p:cNvPicPr>
          <p:nvPr/>
        </p:nvPicPr>
        <p:blipFill>
          <a:blip r:embed="rId26">
            <a:extLst/>
          </a:blip>
          <a:srcRect l="28232" t="92383" r="52359" b="0"/>
          <a:stretch>
            <a:fillRect/>
          </a:stretch>
        </p:blipFill>
        <p:spPr>
          <a:xfrm>
            <a:off x="19074391" y="8219546"/>
            <a:ext cx="4412861" cy="12011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6" name="تجميع"/>
          <p:cNvGrpSpPr/>
          <p:nvPr/>
        </p:nvGrpSpPr>
        <p:grpSpPr>
          <a:xfrm>
            <a:off x="5880379" y="2164144"/>
            <a:ext cx="13049617" cy="4188498"/>
            <a:chOff x="0" y="0"/>
            <a:chExt cx="13049615" cy="4188497"/>
          </a:xfrm>
        </p:grpSpPr>
        <p:pic>
          <p:nvPicPr>
            <p:cNvPr id="1124" name="IMG_4930.png" descr="IMG_4930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6278" t="39092" r="2905" b="7197"/>
            <a:stretch>
              <a:fillRect/>
            </a:stretch>
          </p:blipFill>
          <p:spPr>
            <a:xfrm>
              <a:off x="2059626" y="1619726"/>
              <a:ext cx="10989990" cy="2568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5" name="Google Shape;532;p34"/>
            <p:cNvSpPr txBox="1"/>
            <p:nvPr/>
          </p:nvSpPr>
          <p:spPr>
            <a:xfrm>
              <a:off x="0" y="0"/>
              <a:ext cx="13049576" cy="20795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975104" rtl="0">
                <a:defRPr sz="4860">
                  <a:solidFill>
                    <a:srgbClr val="0000F8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مضاعفات ٢: ٢ ، ٤ ، ٦ ، ٨ ، ١٠ ، ١٢ ، ١٤ ، ١٦ ، ١٨</a:t>
              </a:r>
            </a:p>
          </p:txBody>
        </p:sp>
      </p:grpSp>
      <p:grpSp>
        <p:nvGrpSpPr>
          <p:cNvPr id="1129" name="IMG_4931.png"/>
          <p:cNvGrpSpPr/>
          <p:nvPr/>
        </p:nvGrpSpPr>
        <p:grpSpPr>
          <a:xfrm>
            <a:off x="3698817" y="7141340"/>
            <a:ext cx="15268973" cy="5741195"/>
            <a:chOff x="0" y="0"/>
            <a:chExt cx="15268971" cy="5741193"/>
          </a:xfrm>
        </p:grpSpPr>
        <p:pic>
          <p:nvPicPr>
            <p:cNvPr id="1128" name="IMG_4931.png" descr="IMG_4931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9824" t="6472" r="5155" b="6472"/>
            <a:stretch>
              <a:fillRect/>
            </a:stretch>
          </p:blipFill>
          <p:spPr>
            <a:xfrm>
              <a:off x="38100" y="38100"/>
              <a:ext cx="15192957" cy="56650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27" name="IMG_4931.png" descr="IMG_4931.png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0" y="0"/>
              <a:ext cx="15268972" cy="5741194"/>
            </a:xfrm>
            <a:prstGeom prst="rect">
              <a:avLst/>
            </a:prstGeom>
            <a:effectLst/>
          </p:spPr>
        </p:pic>
      </p:grpSp>
      <p:pic>
        <p:nvPicPr>
          <p:cNvPr id="1130" name="مستطيل مستطيل" descr="مستطيل مستطيل"/>
          <p:cNvPicPr>
            <a:picLocks noChangeAspect="0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5528155" y="2389879"/>
            <a:ext cx="13754064" cy="39781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8037" t="0" r="5686" b="88199"/>
          <a:stretch>
            <a:fillRect/>
          </a:stretch>
        </p:blipFill>
        <p:spPr>
          <a:xfrm>
            <a:off x="4451248" y="0"/>
            <a:ext cx="4566822" cy="138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4" name="IMG_4589.png" descr="IMG_4589.png"/>
          <p:cNvPicPr>
            <a:picLocks noChangeAspect="1"/>
          </p:cNvPicPr>
          <p:nvPr/>
        </p:nvPicPr>
        <p:blipFill>
          <a:blip r:embed="rId3">
            <a:extLst/>
          </a:blip>
          <a:srcRect l="23712" t="23008" r="25591" b="8686"/>
          <a:stretch>
            <a:fillRect/>
          </a:stretch>
        </p:blipFill>
        <p:spPr>
          <a:xfrm flipH="1">
            <a:off x="218407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135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38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136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37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13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40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41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142" name="IMG_4582.png" descr="IMG_458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758211" y="9986106"/>
            <a:ext cx="1526176" cy="1823576"/>
          </a:xfrm>
          <a:prstGeom prst="rect">
            <a:avLst/>
          </a:prstGeom>
          <a:ln w="12700">
            <a:miter lim="400000"/>
          </a:ln>
        </p:spPr>
      </p:pic>
      <p:sp>
        <p:nvSpPr>
          <p:cNvPr id="1143" name="Google Shape;108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44" name="Google Shape;115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47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145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46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grpSp>
        <p:nvGrpSpPr>
          <p:cNvPr id="1150" name="IMG_4921.png"/>
          <p:cNvGrpSpPr/>
          <p:nvPr/>
        </p:nvGrpSpPr>
        <p:grpSpPr>
          <a:xfrm>
            <a:off x="4451248" y="1488220"/>
            <a:ext cx="11811398" cy="3225404"/>
            <a:chOff x="0" y="0"/>
            <a:chExt cx="11811396" cy="3225403"/>
          </a:xfrm>
        </p:grpSpPr>
        <p:pic>
          <p:nvPicPr>
            <p:cNvPr id="1149" name="IMG_4921.png" descr="IMG_4921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3353" t="0" r="0" b="71408"/>
            <a:stretch>
              <a:fillRect/>
            </a:stretch>
          </p:blipFill>
          <p:spPr>
            <a:xfrm>
              <a:off x="38100" y="38100"/>
              <a:ext cx="11735113" cy="31493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8" name="IMG_4921.png" descr="IMG_4921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1811397" cy="3225404"/>
            </a:xfrm>
            <a:prstGeom prst="rect">
              <a:avLst/>
            </a:prstGeom>
            <a:effectLst/>
          </p:spPr>
        </p:pic>
      </p:grpSp>
      <p:pic>
        <p:nvPicPr>
          <p:cNvPr id="1151" name="IMG_4921.png" descr="IMG_4921.png"/>
          <p:cNvPicPr>
            <a:picLocks noChangeAspect="1"/>
          </p:cNvPicPr>
          <p:nvPr/>
        </p:nvPicPr>
        <p:blipFill>
          <a:blip r:embed="rId11">
            <a:extLst/>
          </a:blip>
          <a:srcRect l="58917" t="31972" r="25318" b="60722"/>
          <a:stretch>
            <a:fillRect/>
          </a:stretch>
        </p:blipFill>
        <p:spPr>
          <a:xfrm>
            <a:off x="16977118" y="958232"/>
            <a:ext cx="4604641" cy="1735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IMG_4921.png" descr="IMG_4921.png"/>
          <p:cNvPicPr>
            <a:picLocks noChangeAspect="1"/>
          </p:cNvPicPr>
          <p:nvPr/>
        </p:nvPicPr>
        <p:blipFill>
          <a:blip r:embed="rId11">
            <a:extLst/>
          </a:blip>
          <a:srcRect l="61438" t="40028" r="1300" b="53254"/>
          <a:stretch>
            <a:fillRect/>
          </a:stretch>
        </p:blipFill>
        <p:spPr>
          <a:xfrm>
            <a:off x="13535207" y="5047973"/>
            <a:ext cx="8819435" cy="129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IMG_4921.png" descr="IMG_4921.png"/>
          <p:cNvPicPr>
            <a:picLocks noChangeAspect="1"/>
          </p:cNvPicPr>
          <p:nvPr/>
        </p:nvPicPr>
        <p:blipFill>
          <a:blip r:embed="rId11">
            <a:extLst/>
          </a:blip>
          <a:srcRect l="15649" t="46903" r="5437" b="20650"/>
          <a:stretch>
            <a:fillRect/>
          </a:stretch>
        </p:blipFill>
        <p:spPr>
          <a:xfrm>
            <a:off x="6007830" y="6828642"/>
            <a:ext cx="15750391" cy="52669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5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5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5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5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6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58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9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0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61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2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3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4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5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68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66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6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08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38941" y="2160387"/>
            <a:ext cx="136586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17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173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74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178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17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177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8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8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82" name="Google Shape;109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3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86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184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5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187" name="IMG_4921.png" descr="IMG_4921.png"/>
          <p:cNvPicPr>
            <a:picLocks noChangeAspect="1"/>
          </p:cNvPicPr>
          <p:nvPr/>
        </p:nvPicPr>
        <p:blipFill>
          <a:blip r:embed="rId9">
            <a:extLst/>
          </a:blip>
          <a:srcRect l="45401" t="86355" r="5437" b="824"/>
          <a:stretch>
            <a:fillRect/>
          </a:stretch>
        </p:blipFill>
        <p:spPr>
          <a:xfrm>
            <a:off x="8423556" y="1502664"/>
            <a:ext cx="14909986" cy="3162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8" name="IMG_4607.png" descr="IMG_4607.png"/>
          <p:cNvPicPr>
            <a:picLocks noChangeAspect="1"/>
          </p:cNvPicPr>
          <p:nvPr/>
        </p:nvPicPr>
        <p:blipFill>
          <a:blip r:embed="rId10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9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8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0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93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4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5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96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7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8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9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0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03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01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0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08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0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210" name="Google Shape;109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11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pic>
        <p:nvPicPr>
          <p:cNvPr id="1212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77199" y="2791295"/>
            <a:ext cx="13754064" cy="3731445"/>
          </a:xfrm>
          <a:prstGeom prst="rect">
            <a:avLst/>
          </a:prstGeom>
        </p:spPr>
      </p:pic>
      <p:sp>
        <p:nvSpPr>
          <p:cNvPr id="1214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17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15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6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218" name="مستطيل مستطيل" descr="مستطيل مستطيل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47641" y="7880205"/>
            <a:ext cx="15083623" cy="4972246"/>
          </a:xfrm>
          <a:prstGeom prst="rect">
            <a:avLst/>
          </a:prstGeom>
        </p:spPr>
      </p:pic>
      <p:pic>
        <p:nvPicPr>
          <p:cNvPr id="1220" name="IMG_4607.png" descr="IMG_4607.png"/>
          <p:cNvPicPr>
            <a:picLocks noChangeAspect="1"/>
          </p:cNvPicPr>
          <p:nvPr/>
        </p:nvPicPr>
        <p:blipFill>
          <a:blip r:embed="rId10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2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2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2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2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3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25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6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7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28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9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0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1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2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35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33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3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238" name="IMG_4921.png" descr="IMG_4921.png"/>
          <p:cNvPicPr>
            <a:picLocks noChangeAspect="1"/>
          </p:cNvPicPr>
          <p:nvPr/>
        </p:nvPicPr>
        <p:blipFill>
          <a:blip r:embed="rId28">
            <a:extLst/>
          </a:blip>
          <a:srcRect l="45401" t="86355" r="5437" b="6721"/>
          <a:stretch>
            <a:fillRect/>
          </a:stretch>
        </p:blipFill>
        <p:spPr>
          <a:xfrm>
            <a:off x="10430696" y="1289643"/>
            <a:ext cx="12552338" cy="1437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9" name="IMG_4921.png" descr="IMG_4921.png"/>
          <p:cNvPicPr>
            <a:picLocks noChangeAspect="1"/>
          </p:cNvPicPr>
          <p:nvPr/>
        </p:nvPicPr>
        <p:blipFill>
          <a:blip r:embed="rId28">
            <a:extLst/>
          </a:blip>
          <a:srcRect l="80441" t="93343" r="5437" b="1440"/>
          <a:stretch>
            <a:fillRect/>
          </a:stretch>
        </p:blipFill>
        <p:spPr>
          <a:xfrm>
            <a:off x="18743091" y="3619365"/>
            <a:ext cx="4239784" cy="1273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0" name="IMG_4921.png" descr="IMG_4921.png"/>
          <p:cNvPicPr>
            <a:picLocks noChangeAspect="1"/>
          </p:cNvPicPr>
          <p:nvPr/>
        </p:nvPicPr>
        <p:blipFill>
          <a:blip r:embed="rId28">
            <a:extLst/>
          </a:blip>
          <a:srcRect l="45300" t="93426" r="40578" b="1357"/>
          <a:stretch>
            <a:fillRect/>
          </a:stretch>
        </p:blipFill>
        <p:spPr>
          <a:xfrm>
            <a:off x="19065718" y="9143224"/>
            <a:ext cx="4231039" cy="12710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4" name="تجميع"/>
          <p:cNvGrpSpPr/>
          <p:nvPr/>
        </p:nvGrpSpPr>
        <p:grpSpPr>
          <a:xfrm>
            <a:off x="5703664" y="3105934"/>
            <a:ext cx="13642304" cy="3018929"/>
            <a:chOff x="0" y="0"/>
            <a:chExt cx="13642303" cy="3018928"/>
          </a:xfrm>
        </p:grpSpPr>
        <p:pic>
          <p:nvPicPr>
            <p:cNvPr id="1241" name="IMG_4934.png" descr="IMG_493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14345" t="3953" r="5757" b="76545"/>
            <a:stretch>
              <a:fillRect/>
            </a:stretch>
          </p:blipFill>
          <p:spPr>
            <a:xfrm>
              <a:off x="4818583" y="0"/>
              <a:ext cx="8823561" cy="97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2" name="IMG_4934.png" descr="IMG_493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65508" t="27710" r="5757" b="36308"/>
            <a:stretch>
              <a:fillRect/>
            </a:stretch>
          </p:blipFill>
          <p:spPr>
            <a:xfrm>
              <a:off x="9812858" y="843802"/>
              <a:ext cx="3829446" cy="2175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3" name="IMG_4934.png" descr="IMG_493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22675" t="72255" r="7365" b="7275"/>
            <a:stretch>
              <a:fillRect/>
            </a:stretch>
          </p:blipFill>
          <p:spPr>
            <a:xfrm>
              <a:off x="0" y="1123400"/>
              <a:ext cx="8960860" cy="1189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48" name="تجميع"/>
          <p:cNvGrpSpPr/>
          <p:nvPr/>
        </p:nvGrpSpPr>
        <p:grpSpPr>
          <a:xfrm>
            <a:off x="4416001" y="8037631"/>
            <a:ext cx="14546902" cy="4657394"/>
            <a:chOff x="0" y="0"/>
            <a:chExt cx="14546900" cy="4657392"/>
          </a:xfrm>
        </p:grpSpPr>
        <p:pic>
          <p:nvPicPr>
            <p:cNvPr id="1245" name="IMG_4935.png" descr="IMG_493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2952" t="4787" r="8270" b="79290"/>
            <a:stretch>
              <a:fillRect/>
            </a:stretch>
          </p:blipFill>
          <p:spPr>
            <a:xfrm>
              <a:off x="6126683" y="0"/>
              <a:ext cx="8420189" cy="988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6" name="IMG_4935.png" descr="IMG_493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67827" t="23380" r="8270" b="26222"/>
            <a:stretch>
              <a:fillRect/>
            </a:stretch>
          </p:blipFill>
          <p:spPr>
            <a:xfrm>
              <a:off x="11114608" y="988218"/>
              <a:ext cx="3432293" cy="3669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7" name="IMG_4935.png" descr="IMG_4935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2633" t="79391" r="7877" b="3566"/>
            <a:stretch>
              <a:fillRect/>
            </a:stretch>
          </p:blipFill>
          <p:spPr>
            <a:xfrm>
              <a:off x="0" y="1949740"/>
              <a:ext cx="10907320" cy="1185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250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51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253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54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5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256" name="IMG_4744.png" descr="IMG_4744.png"/>
          <p:cNvPicPr>
            <a:picLocks noChangeAspect="1"/>
          </p:cNvPicPr>
          <p:nvPr/>
        </p:nvPicPr>
        <p:blipFill>
          <a:blip r:embed="rId5">
            <a:extLst/>
          </a:blip>
          <a:srcRect l="51076" t="15129" r="0" b="69854"/>
          <a:stretch>
            <a:fillRect/>
          </a:stretch>
        </p:blipFill>
        <p:spPr>
          <a:xfrm>
            <a:off x="3576851" y="164933"/>
            <a:ext cx="5562494" cy="902925"/>
          </a:xfrm>
          <a:prstGeom prst="rect">
            <a:avLst/>
          </a:prstGeom>
          <a:ln w="12700">
            <a:miter lim="400000"/>
          </a:ln>
        </p:spPr>
      </p:pic>
      <p:sp>
        <p:nvSpPr>
          <p:cNvPr id="1257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58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259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62" name="تجميع"/>
          <p:cNvGrpSpPr/>
          <p:nvPr/>
        </p:nvGrpSpPr>
        <p:grpSpPr>
          <a:xfrm>
            <a:off x="1593630" y="4657017"/>
            <a:ext cx="2891738" cy="788843"/>
            <a:chOff x="0" y="0"/>
            <a:chExt cx="2891737" cy="788841"/>
          </a:xfrm>
        </p:grpSpPr>
        <p:sp>
          <p:nvSpPr>
            <p:cNvPr id="1260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1" name="Google Shape;374;p28"/>
            <p:cNvSpPr/>
            <p:nvPr/>
          </p:nvSpPr>
          <p:spPr>
            <a:xfrm>
              <a:off x="0" y="110741"/>
              <a:ext cx="28917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  <p:sp>
        <p:nvSpPr>
          <p:cNvPr id="1263" name="Google Shape;109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593630" y="3818580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264" name="IMG_4923.png" descr="IMG_4923.png"/>
          <p:cNvPicPr>
            <a:picLocks noChangeAspect="1"/>
          </p:cNvPicPr>
          <p:nvPr/>
        </p:nvPicPr>
        <p:blipFill>
          <a:blip r:embed="rId10">
            <a:extLst/>
          </a:blip>
          <a:srcRect l="14031" t="7981" r="2246" b="59034"/>
          <a:stretch>
            <a:fillRect/>
          </a:stretch>
        </p:blipFill>
        <p:spPr>
          <a:xfrm>
            <a:off x="4708489" y="1667097"/>
            <a:ext cx="13904516" cy="4468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0824" y="21600"/>
                </a:lnTo>
                <a:cubicBezTo>
                  <a:pt x="20830" y="18262"/>
                  <a:pt x="20844" y="17466"/>
                  <a:pt x="20879" y="17424"/>
                </a:cubicBezTo>
                <a:cubicBezTo>
                  <a:pt x="20913" y="17383"/>
                  <a:pt x="20969" y="17404"/>
                  <a:pt x="21003" y="17470"/>
                </a:cubicBezTo>
                <a:cubicBezTo>
                  <a:pt x="21037" y="17537"/>
                  <a:pt x="21052" y="18374"/>
                  <a:pt x="21063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65" name="IMG_4923.png" descr="IMG_4923.png"/>
          <p:cNvPicPr>
            <a:picLocks noChangeAspect="1"/>
          </p:cNvPicPr>
          <p:nvPr/>
        </p:nvPicPr>
        <p:blipFill>
          <a:blip r:embed="rId10">
            <a:extLst/>
          </a:blip>
          <a:srcRect l="14393" t="40726" r="7085" b="25448"/>
          <a:stretch>
            <a:fillRect/>
          </a:stretch>
        </p:blipFill>
        <p:spPr>
          <a:xfrm>
            <a:off x="4005997" y="6471859"/>
            <a:ext cx="15204679" cy="5342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68" name="تجميع"/>
          <p:cNvGrpSpPr/>
          <p:nvPr/>
        </p:nvGrpSpPr>
        <p:grpSpPr>
          <a:xfrm>
            <a:off x="18579048" y="1574515"/>
            <a:ext cx="6320882" cy="7174870"/>
            <a:chOff x="0" y="0"/>
            <a:chExt cx="6320881" cy="7174869"/>
          </a:xfrm>
        </p:grpSpPr>
        <p:pic>
          <p:nvPicPr>
            <p:cNvPr id="1266" name="IMG_4922.png" descr="IMG_492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189" t="0" r="0" b="0"/>
            <a:stretch>
              <a:fillRect/>
            </a:stretch>
          </p:blipFill>
          <p:spPr>
            <a:xfrm>
              <a:off x="393501" y="0"/>
              <a:ext cx="5927381" cy="7174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7" name="IMG_4922.png" descr="IMG_492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21276" r="88853" b="50000"/>
            <a:stretch>
              <a:fillRect/>
            </a:stretch>
          </p:blipFill>
          <p:spPr>
            <a:xfrm>
              <a:off x="0" y="0"/>
              <a:ext cx="736319" cy="2154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8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7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6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7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7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8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73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4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5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76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7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8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9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0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83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81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8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288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9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289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90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294" name="تجميع"/>
          <p:cNvGrpSpPr/>
          <p:nvPr/>
        </p:nvGrpSpPr>
        <p:grpSpPr>
          <a:xfrm>
            <a:off x="3576851" y="5051438"/>
            <a:ext cx="4064893" cy="4491920"/>
            <a:chOff x="0" y="0"/>
            <a:chExt cx="4064891" cy="4491918"/>
          </a:xfrm>
        </p:grpSpPr>
        <p:sp>
          <p:nvSpPr>
            <p:cNvPr id="1292" name="مستطيل مستدير الزوايا"/>
            <p:cNvSpPr/>
            <p:nvPr/>
          </p:nvSpPr>
          <p:spPr>
            <a:xfrm>
              <a:off x="0" y="933674"/>
              <a:ext cx="2752995" cy="3558245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293" name="IMG_4038.png" descr="IMG_403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522906" y="0"/>
              <a:ext cx="2541986" cy="2541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95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96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97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298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99" name="Google Shape;108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302" name="تجميع"/>
          <p:cNvGrpSpPr/>
          <p:nvPr/>
        </p:nvGrpSpPr>
        <p:grpSpPr>
          <a:xfrm>
            <a:off x="1593630" y="4657017"/>
            <a:ext cx="2891738" cy="788843"/>
            <a:chOff x="0" y="0"/>
            <a:chExt cx="2891737" cy="788841"/>
          </a:xfrm>
        </p:grpSpPr>
        <p:sp>
          <p:nvSpPr>
            <p:cNvPr id="1300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1" name="Google Shape;374;p28"/>
            <p:cNvSpPr/>
            <p:nvPr/>
          </p:nvSpPr>
          <p:spPr>
            <a:xfrm>
              <a:off x="0" y="110741"/>
              <a:ext cx="28917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  <p:sp>
        <p:nvSpPr>
          <p:cNvPr id="1303" name="Google Shape;109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593630" y="3818580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304" name="IMG_4923.png" descr="IMG_4923.png"/>
          <p:cNvPicPr>
            <a:picLocks noChangeAspect="1"/>
          </p:cNvPicPr>
          <p:nvPr/>
        </p:nvPicPr>
        <p:blipFill>
          <a:blip r:embed="rId10">
            <a:extLst/>
          </a:blip>
          <a:srcRect l="14393" t="81141" r="7085" b="0"/>
          <a:stretch>
            <a:fillRect/>
          </a:stretch>
        </p:blipFill>
        <p:spPr>
          <a:xfrm>
            <a:off x="4337431" y="1535413"/>
            <a:ext cx="18395554" cy="360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979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2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0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0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0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0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2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09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0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1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12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3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4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5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6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19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17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1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324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2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2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327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28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331" name="تجميع"/>
          <p:cNvGrpSpPr/>
          <p:nvPr/>
        </p:nvGrpSpPr>
        <p:grpSpPr>
          <a:xfrm>
            <a:off x="1593630" y="4657017"/>
            <a:ext cx="2891738" cy="788843"/>
            <a:chOff x="0" y="0"/>
            <a:chExt cx="2891737" cy="788841"/>
          </a:xfrm>
        </p:grpSpPr>
        <p:sp>
          <p:nvSpPr>
            <p:cNvPr id="1329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0" name="Google Shape;374;p28"/>
            <p:cNvSpPr/>
            <p:nvPr/>
          </p:nvSpPr>
          <p:spPr>
            <a:xfrm>
              <a:off x="0" y="110741"/>
              <a:ext cx="28917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  <p:grpSp>
        <p:nvGrpSpPr>
          <p:cNvPr id="134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3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3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3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3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4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36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37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38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39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0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1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2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3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46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44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4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349" name="IMG_4923.png" descr="IMG_4923.png"/>
          <p:cNvPicPr>
            <a:picLocks noChangeAspect="1"/>
          </p:cNvPicPr>
          <p:nvPr/>
        </p:nvPicPr>
        <p:blipFill>
          <a:blip r:embed="rId25">
            <a:extLst/>
          </a:blip>
          <a:srcRect l="14393" t="81141" r="7085" b="0"/>
          <a:stretch>
            <a:fillRect/>
          </a:stretch>
        </p:blipFill>
        <p:spPr>
          <a:xfrm>
            <a:off x="4485367" y="1535414"/>
            <a:ext cx="18395554" cy="360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979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50" name="IMG_4937.png" descr="IMG_4937.png"/>
          <p:cNvPicPr>
            <a:picLocks noChangeAspect="1"/>
          </p:cNvPicPr>
          <p:nvPr/>
        </p:nvPicPr>
        <p:blipFill>
          <a:blip r:embed="rId26">
            <a:extLst/>
          </a:blip>
          <a:srcRect l="19465" t="0" r="9861" b="0"/>
          <a:stretch>
            <a:fillRect/>
          </a:stretch>
        </p:blipFill>
        <p:spPr>
          <a:xfrm>
            <a:off x="8002076" y="5534798"/>
            <a:ext cx="11362292" cy="651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29;p6"/>
          <p:cNvSpPr txBox="1"/>
          <p:nvPr/>
        </p:nvSpPr>
        <p:spPr>
          <a:xfrm>
            <a:off x="2218451" y="6913581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355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353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4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58" name="تجميع"/>
          <p:cNvGrpSpPr/>
          <p:nvPr/>
        </p:nvGrpSpPr>
        <p:grpSpPr>
          <a:xfrm>
            <a:off x="1501181" y="1817411"/>
            <a:ext cx="1943657" cy="698501"/>
            <a:chOff x="0" y="0"/>
            <a:chExt cx="1943655" cy="698500"/>
          </a:xfrm>
        </p:grpSpPr>
        <p:sp>
          <p:nvSpPr>
            <p:cNvPr id="1356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57" name="Google Shape;470;p38"/>
            <p:cNvSpPr/>
            <p:nvPr/>
          </p:nvSpPr>
          <p:spPr>
            <a:xfrm>
              <a:off x="0" y="83716"/>
              <a:ext cx="17024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١ ، ٢  </a:t>
              </a:r>
            </a:p>
          </p:txBody>
        </p:sp>
      </p:grpSp>
      <p:sp>
        <p:nvSpPr>
          <p:cNvPr id="1359" name="Google Shape;126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360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61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62" name="Google Shape;128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646738" y="4995611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63" name="Google Shape;128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6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364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65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369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36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368" name="IMG_4038.png" descr="IMG_403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70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71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372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373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1374" name="IMG_4924.png" descr="IMG_4924.png"/>
          <p:cNvPicPr>
            <a:picLocks noChangeAspect="1"/>
          </p:cNvPicPr>
          <p:nvPr/>
        </p:nvPicPr>
        <p:blipFill>
          <a:blip r:embed="rId11">
            <a:extLst/>
          </a:blip>
          <a:srcRect l="22490" t="17902" r="3016" b="57598"/>
          <a:stretch>
            <a:fillRect/>
          </a:stretch>
        </p:blipFill>
        <p:spPr>
          <a:xfrm>
            <a:off x="5815855" y="1321836"/>
            <a:ext cx="17437360" cy="28985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7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7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9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79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0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1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82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3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4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5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6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89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87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8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393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4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6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9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39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399" name="خط"/>
          <p:cNvSpPr/>
          <p:nvPr/>
        </p:nvSpPr>
        <p:spPr>
          <a:xfrm flipH="1" flipV="1">
            <a:off x="4204450" y="6918646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400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01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02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03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406" name="تجميع"/>
          <p:cNvGrpSpPr/>
          <p:nvPr/>
        </p:nvGrpSpPr>
        <p:grpSpPr>
          <a:xfrm>
            <a:off x="1501181" y="1817411"/>
            <a:ext cx="1943657" cy="698501"/>
            <a:chOff x="0" y="0"/>
            <a:chExt cx="1943655" cy="698500"/>
          </a:xfrm>
        </p:grpSpPr>
        <p:sp>
          <p:nvSpPr>
            <p:cNvPr id="1404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05" name="Google Shape;470;p38"/>
            <p:cNvSpPr/>
            <p:nvPr/>
          </p:nvSpPr>
          <p:spPr>
            <a:xfrm>
              <a:off x="0" y="83716"/>
              <a:ext cx="17024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١ ، ٢  </a:t>
              </a:r>
            </a:p>
          </p:txBody>
        </p:sp>
      </p:grpSp>
      <p:grpSp>
        <p:nvGrpSpPr>
          <p:cNvPr id="142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1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0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0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0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2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11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2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3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14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5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6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7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8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21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19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2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424" name="IMG_4924.png" descr="IMG_4924.png"/>
          <p:cNvPicPr>
            <a:picLocks noChangeAspect="1"/>
          </p:cNvPicPr>
          <p:nvPr/>
        </p:nvPicPr>
        <p:blipFill>
          <a:blip r:embed="rId27">
            <a:extLst/>
          </a:blip>
          <a:srcRect l="22490" t="19324" r="3016" b="69893"/>
          <a:stretch>
            <a:fillRect/>
          </a:stretch>
        </p:blipFill>
        <p:spPr>
          <a:xfrm>
            <a:off x="6898922" y="1290345"/>
            <a:ext cx="15910594" cy="1163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5" name="IMG_4924.png" descr="IMG_4924.png"/>
          <p:cNvPicPr>
            <a:picLocks noChangeAspect="1"/>
          </p:cNvPicPr>
          <p:nvPr/>
        </p:nvPicPr>
        <p:blipFill>
          <a:blip r:embed="rId27">
            <a:extLst/>
          </a:blip>
          <a:srcRect l="81309" t="32653" r="4653" b="58800"/>
          <a:stretch>
            <a:fillRect/>
          </a:stretch>
        </p:blipFill>
        <p:spPr>
          <a:xfrm>
            <a:off x="19633708" y="3723525"/>
            <a:ext cx="3688381" cy="1134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6" name="IMG_4924.png" descr="IMG_4924.png"/>
          <p:cNvPicPr>
            <a:picLocks noChangeAspect="1"/>
          </p:cNvPicPr>
          <p:nvPr/>
        </p:nvPicPr>
        <p:blipFill>
          <a:blip r:embed="rId27">
            <a:extLst/>
          </a:blip>
          <a:srcRect l="27445" t="32808" r="56880" b="58646"/>
          <a:stretch>
            <a:fillRect/>
          </a:stretch>
        </p:blipFill>
        <p:spPr>
          <a:xfrm>
            <a:off x="19512264" y="8349985"/>
            <a:ext cx="3931416" cy="1083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7" name="IMG_4943.png" descr="IMG_4943.png"/>
          <p:cNvPicPr>
            <a:picLocks noChangeAspect="1"/>
          </p:cNvPicPr>
          <p:nvPr/>
        </p:nvPicPr>
        <p:blipFill>
          <a:blip r:embed="rId28">
            <a:extLst/>
          </a:blip>
          <a:srcRect l="16110" t="8867" r="10690" b="14490"/>
          <a:stretch>
            <a:fillRect/>
          </a:stretch>
        </p:blipFill>
        <p:spPr>
          <a:xfrm>
            <a:off x="7710169" y="2573684"/>
            <a:ext cx="11106029" cy="3991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3" name="تجميع"/>
          <p:cNvGrpSpPr/>
          <p:nvPr/>
        </p:nvGrpSpPr>
        <p:grpSpPr>
          <a:xfrm>
            <a:off x="4150569" y="7443856"/>
            <a:ext cx="15247770" cy="5565287"/>
            <a:chOff x="0" y="0"/>
            <a:chExt cx="15247768" cy="5565286"/>
          </a:xfrm>
        </p:grpSpPr>
        <p:grpSp>
          <p:nvGrpSpPr>
            <p:cNvPr id="1431" name="تجميع"/>
            <p:cNvGrpSpPr/>
            <p:nvPr/>
          </p:nvGrpSpPr>
          <p:grpSpPr>
            <a:xfrm>
              <a:off x="0" y="0"/>
              <a:ext cx="15247769" cy="1084069"/>
              <a:chOff x="0" y="0"/>
              <a:chExt cx="15247768" cy="1084068"/>
            </a:xfrm>
          </p:grpSpPr>
          <p:pic>
            <p:nvPicPr>
              <p:cNvPr id="1428" name="IMG_4948.png" descr="IMG_4948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77633" t="9577" r="5061" b="75523"/>
              <a:stretch>
                <a:fillRect/>
              </a:stretch>
            </p:blipFill>
            <p:spPr>
              <a:xfrm>
                <a:off x="12729469" y="0"/>
                <a:ext cx="2518300" cy="9637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29" name="Google Shape;532;p34"/>
              <p:cNvSpPr txBox="1"/>
              <p:nvPr/>
            </p:nvSpPr>
            <p:spPr>
              <a:xfrm>
                <a:off x="4700596" y="34138"/>
                <a:ext cx="8463289" cy="10499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243583" rtl="0">
                  <a:defRPr sz="3621">
                    <a:solidFill>
                      <a:srgbClr val="0000F8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 ، ٤ ، ٦ ، ٨ ، ١٠ ، ١٢ ، ١٤ ، ١٦ ، ١٨</a:t>
                </a:r>
              </a:p>
            </p:txBody>
          </p:sp>
          <p:pic>
            <p:nvPicPr>
              <p:cNvPr id="1430" name="IMG_4948.png" descr="IMG_4948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3313" t="9577" r="59764" b="76689"/>
              <a:stretch>
                <a:fillRect/>
              </a:stretch>
            </p:blipFill>
            <p:spPr>
              <a:xfrm>
                <a:off x="0" y="0"/>
                <a:ext cx="5372863" cy="8883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32" name="IMG_4948.png" descr="IMG_4948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061" t="23731" r="5061" b="7917"/>
            <a:stretch>
              <a:fillRect/>
            </a:stretch>
          </p:blipFill>
          <p:spPr>
            <a:xfrm>
              <a:off x="240919" y="811228"/>
              <a:ext cx="14062565" cy="4754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435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36" name="Google Shape;470;p38"/>
            <p:cNvSpPr txBox="1"/>
            <p:nvPr/>
          </p:nvSpPr>
          <p:spPr>
            <a:xfrm>
              <a:off x="-1" y="58316"/>
              <a:ext cx="1714459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٣ ، ٤  </a:t>
              </a:r>
            </a:p>
          </p:txBody>
        </p:sp>
      </p:grpSp>
      <p:grpSp>
        <p:nvGrpSpPr>
          <p:cNvPr id="1440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438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9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441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42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446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44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445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4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44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50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51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52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53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54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480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455" name="IMG_4924.png" descr="IMG_4924.png"/>
          <p:cNvPicPr>
            <a:picLocks noChangeAspect="1"/>
          </p:cNvPicPr>
          <p:nvPr/>
        </p:nvPicPr>
        <p:blipFill>
          <a:blip r:embed="rId11">
            <a:extLst/>
          </a:blip>
          <a:srcRect l="25846" t="44244" r="3065" b="35423"/>
          <a:stretch>
            <a:fillRect/>
          </a:stretch>
        </p:blipFill>
        <p:spPr>
          <a:xfrm>
            <a:off x="5558339" y="1536327"/>
            <a:ext cx="18004922" cy="26029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5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5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5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5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7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60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1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2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63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4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5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6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7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70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68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6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79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79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1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00" name="IMG_4594.jpeg" descr="IMG_4594.jpeg">
                <a:hlinkClick r:id="rId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1" name="IMG_4016.jpeg" descr="IMG_4016.jpe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2" name="صورة 20" descr="صورة 20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03" name="IMG_4017.jpeg" descr="IMG_4017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4" name="IMG_4020.jpeg" descr="IMG_4020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5" name="IMG_4022.jpeg" descr="IMG_4022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6" name="IMG_4023.png" descr="IMG_4023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7" name="IMG_4024.jpeg" descr="IMG_4024.jpeg"/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10" name="تجميع">
                <a:hlinkClick r:id="rId1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08" name="IMG_4015.jpeg" descr="IMG_4015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0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815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13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4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22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16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7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8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9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0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1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3" name="التقويم"/>
          <p:cNvSpPr txBox="1"/>
          <p:nvPr/>
        </p:nvSpPr>
        <p:spPr>
          <a:xfrm>
            <a:off x="6350" y="4413467"/>
            <a:ext cx="1489584" cy="57658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التقويم</a:t>
            </a:r>
          </a:p>
        </p:txBody>
      </p:sp>
      <p:sp>
        <p:nvSpPr>
          <p:cNvPr id="824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27" name="تجميع"/>
          <p:cNvGrpSpPr/>
          <p:nvPr/>
        </p:nvGrpSpPr>
        <p:grpSpPr>
          <a:xfrm>
            <a:off x="4211244" y="423786"/>
            <a:ext cx="4300857" cy="1460171"/>
            <a:chOff x="0" y="0"/>
            <a:chExt cx="4300856" cy="1460170"/>
          </a:xfrm>
        </p:grpSpPr>
        <p:sp>
          <p:nvSpPr>
            <p:cNvPr id="825" name="مستطيل مستدير الزوايا"/>
            <p:cNvSpPr/>
            <p:nvPr/>
          </p:nvSpPr>
          <p:spPr>
            <a:xfrm>
              <a:off x="0" y="0"/>
              <a:ext cx="4300857" cy="1460171"/>
            </a:xfrm>
            <a:prstGeom prst="roundRect">
              <a:avLst>
                <a:gd name="adj" fmla="val 1667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826" name="تعزيز مهارة"/>
            <p:cNvSpPr txBox="1"/>
            <p:nvPr/>
          </p:nvSpPr>
          <p:spPr>
            <a:xfrm>
              <a:off x="367302" y="50799"/>
              <a:ext cx="3566252" cy="12796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defRPr sz="58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828" name="جمع الكسور غير المتشابهة"/>
          <p:cNvSpPr txBox="1"/>
          <p:nvPr/>
        </p:nvSpPr>
        <p:spPr>
          <a:xfrm>
            <a:off x="12769044" y="2044466"/>
            <a:ext cx="7793735" cy="637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846455" defTabSz="457200">
              <a:lnSpc>
                <a:spcPct val="107916"/>
              </a:lnSpc>
              <a:defRPr sz="3600">
                <a:solidFill>
                  <a:schemeClr val="accent3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جمع الكسور غير المتشابهة</a:t>
            </a:r>
          </a:p>
        </p:txBody>
      </p:sp>
      <p:sp>
        <p:nvSpPr>
          <p:cNvPr id="829" name="المهارة ٨:"/>
          <p:cNvSpPr txBox="1"/>
          <p:nvPr/>
        </p:nvSpPr>
        <p:spPr>
          <a:xfrm>
            <a:off x="18913998" y="1965718"/>
            <a:ext cx="4919222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46455" defTabSz="457200">
              <a:lnSpc>
                <a:spcPct val="107916"/>
              </a:lnSpc>
              <a:defRPr sz="5000" u="sng">
                <a:solidFill>
                  <a:srgbClr val="791A3D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المهارة ٨:</a:t>
            </a:r>
          </a:p>
        </p:txBody>
      </p:sp>
      <p:sp>
        <p:nvSpPr>
          <p:cNvPr id="830" name="النص">
            <a:hlinkClick r:id="rId19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1" name="النص">
            <a:hlinkClick r:id="rId20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32" name="النص">
            <a:hlinkClick r:id="rId21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3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834" name="IMG_4590.png" descr="IMG_4590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996285" y="9824144"/>
            <a:ext cx="3619806" cy="361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G_4927.png" descr="IMG_4927.png"/>
          <p:cNvPicPr>
            <a:picLocks noChangeAspect="1"/>
          </p:cNvPicPr>
          <p:nvPr/>
        </p:nvPicPr>
        <p:blipFill>
          <a:blip r:embed="rId24">
            <a:extLst/>
          </a:blip>
          <a:srcRect l="0" t="0" r="1593" b="0"/>
          <a:stretch>
            <a:fillRect/>
          </a:stretch>
        </p:blipFill>
        <p:spPr>
          <a:xfrm>
            <a:off x="4886321" y="2902309"/>
            <a:ext cx="16695151" cy="5569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474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5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7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7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47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80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81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82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83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84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487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485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86" name="Google Shape;470;p38"/>
            <p:cNvSpPr txBox="1"/>
            <p:nvPr/>
          </p:nvSpPr>
          <p:spPr>
            <a:xfrm>
              <a:off x="-1" y="58316"/>
              <a:ext cx="1714459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٣ ، ٤  </a:t>
              </a:r>
            </a:p>
          </p:txBody>
        </p:sp>
      </p:grpSp>
      <p:grpSp>
        <p:nvGrpSpPr>
          <p:cNvPr id="150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9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8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8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9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0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92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3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4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95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6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7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8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99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02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00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0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505" name="مستطيل مستطيل" descr="مستطيل مستطيل"/>
          <p:cNvPicPr>
            <a:picLocks noChangeAspect="0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5397257" y="2837588"/>
            <a:ext cx="12842888" cy="3731445"/>
          </a:xfrm>
          <a:prstGeom prst="rect">
            <a:avLst/>
          </a:prstGeom>
        </p:spPr>
      </p:pic>
      <p:pic>
        <p:nvPicPr>
          <p:cNvPr id="1507" name="IMG_4924.png" descr="IMG_4924.png"/>
          <p:cNvPicPr>
            <a:picLocks noChangeAspect="1"/>
          </p:cNvPicPr>
          <p:nvPr/>
        </p:nvPicPr>
        <p:blipFill>
          <a:blip r:embed="rId28">
            <a:extLst/>
          </a:blip>
          <a:srcRect l="50000" t="42920" r="4204" b="44244"/>
          <a:stretch>
            <a:fillRect/>
          </a:stretch>
        </p:blipFill>
        <p:spPr>
          <a:xfrm>
            <a:off x="11335837" y="1303126"/>
            <a:ext cx="10697363" cy="151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8" name="IMG_4924.png" descr="IMG_4924.png"/>
          <p:cNvPicPr>
            <a:picLocks noChangeAspect="1"/>
          </p:cNvPicPr>
          <p:nvPr/>
        </p:nvPicPr>
        <p:blipFill>
          <a:blip r:embed="rId28">
            <a:extLst/>
          </a:blip>
          <a:srcRect l="81445" t="55241" r="4204" b="35284"/>
          <a:stretch>
            <a:fillRect/>
          </a:stretch>
        </p:blipFill>
        <p:spPr>
          <a:xfrm>
            <a:off x="19416618" y="3188030"/>
            <a:ext cx="3914108" cy="130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9" name="IMG_4924.png" descr="IMG_4924.png"/>
          <p:cNvPicPr>
            <a:picLocks noChangeAspect="1"/>
          </p:cNvPicPr>
          <p:nvPr/>
        </p:nvPicPr>
        <p:blipFill>
          <a:blip r:embed="rId28">
            <a:extLst/>
          </a:blip>
          <a:srcRect l="27562" t="55286" r="56752" b="35238"/>
          <a:stretch>
            <a:fillRect/>
          </a:stretch>
        </p:blipFill>
        <p:spPr>
          <a:xfrm>
            <a:off x="19043952" y="9143225"/>
            <a:ext cx="4286782" cy="13088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2" name="تجميع"/>
          <p:cNvGrpSpPr/>
          <p:nvPr/>
        </p:nvGrpSpPr>
        <p:grpSpPr>
          <a:xfrm>
            <a:off x="5397257" y="2980994"/>
            <a:ext cx="12843590" cy="3534005"/>
            <a:chOff x="0" y="0"/>
            <a:chExt cx="12843588" cy="3534003"/>
          </a:xfrm>
        </p:grpSpPr>
        <p:pic>
          <p:nvPicPr>
            <p:cNvPr id="1510" name="IMG_4945.png" descr="IMG_4945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3836" t="8501" r="8602" b="30874"/>
            <a:stretch>
              <a:fillRect/>
            </a:stretch>
          </p:blipFill>
          <p:spPr>
            <a:xfrm>
              <a:off x="3019609" y="0"/>
              <a:ext cx="9823980" cy="3534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1" name="IMG_4945.png" descr="IMG_4945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20765" t="70575" r="11495" b="8501"/>
            <a:stretch>
              <a:fillRect/>
            </a:stretch>
          </p:blipFill>
          <p:spPr>
            <a:xfrm>
              <a:off x="0" y="1312874"/>
              <a:ext cx="8886282" cy="14261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5" name="تجميع"/>
          <p:cNvGrpSpPr/>
          <p:nvPr/>
        </p:nvGrpSpPr>
        <p:grpSpPr>
          <a:xfrm>
            <a:off x="5058352" y="7676374"/>
            <a:ext cx="12932068" cy="4888808"/>
            <a:chOff x="0" y="0"/>
            <a:chExt cx="12932067" cy="4888806"/>
          </a:xfrm>
        </p:grpSpPr>
        <p:pic>
          <p:nvPicPr>
            <p:cNvPr id="1513" name="IMG_4946.png" descr="IMG_4946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8150" t="7790" r="9237" b="21812"/>
            <a:stretch>
              <a:fillRect/>
            </a:stretch>
          </p:blipFill>
          <p:spPr>
            <a:xfrm>
              <a:off x="3793035" y="0"/>
              <a:ext cx="9139033" cy="4888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4" name="IMG_4946.png" descr="IMG_4946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8474" t="79602" r="9889" b="0"/>
            <a:stretch>
              <a:fillRect/>
            </a:stretch>
          </p:blipFill>
          <p:spPr>
            <a:xfrm>
              <a:off x="0" y="1964564"/>
              <a:ext cx="9115831" cy="1629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16" name="مستطيل مستطيل" descr="مستطيل مستطيل"/>
          <p:cNvPicPr>
            <a:picLocks noChangeAspect="0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5058352" y="7510612"/>
            <a:ext cx="13520698" cy="522033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519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20" name="Google Shape;470;p38"/>
            <p:cNvSpPr txBox="1"/>
            <p:nvPr/>
          </p:nvSpPr>
          <p:spPr>
            <a:xfrm>
              <a:off x="192348" y="48299"/>
              <a:ext cx="1196036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٥</a:t>
              </a:r>
            </a:p>
          </p:txBody>
        </p:sp>
      </p:grpSp>
      <p:sp>
        <p:nvSpPr>
          <p:cNvPr id="1522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525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523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4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526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27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531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52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530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3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3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53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535" name="Google Shape;127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36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37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38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1539" name="IMG_4924.png" descr="IMG_4924.png"/>
          <p:cNvPicPr>
            <a:picLocks noChangeAspect="1"/>
          </p:cNvPicPr>
          <p:nvPr/>
        </p:nvPicPr>
        <p:blipFill>
          <a:blip r:embed="rId11">
            <a:extLst/>
          </a:blip>
          <a:srcRect l="3725" t="64904" r="3240" b="3212"/>
          <a:stretch>
            <a:fillRect/>
          </a:stretch>
        </p:blipFill>
        <p:spPr>
          <a:xfrm>
            <a:off x="3976191" y="1796582"/>
            <a:ext cx="19527011" cy="3382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4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4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4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5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44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5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6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47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8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9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0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1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54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52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5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0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558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9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61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6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56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564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65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66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67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68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571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569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70" name="Google Shape;470;p38"/>
            <p:cNvSpPr txBox="1"/>
            <p:nvPr/>
          </p:nvSpPr>
          <p:spPr>
            <a:xfrm>
              <a:off x="192348" y="48299"/>
              <a:ext cx="1196036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٥</a:t>
              </a:r>
            </a:p>
          </p:txBody>
        </p:sp>
      </p:grpSp>
      <p:grpSp>
        <p:nvGrpSpPr>
          <p:cNvPr id="158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7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7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7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7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8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76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77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78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79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0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1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2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3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86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84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8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589" name="IMG_4924.png" descr="IMG_4924.png"/>
          <p:cNvPicPr>
            <a:picLocks noChangeAspect="1"/>
          </p:cNvPicPr>
          <p:nvPr/>
        </p:nvPicPr>
        <p:blipFill>
          <a:blip r:embed="rId27">
            <a:extLst/>
          </a:blip>
          <a:srcRect l="3725" t="64904" r="3240" b="3212"/>
          <a:stretch>
            <a:fillRect/>
          </a:stretch>
        </p:blipFill>
        <p:spPr>
          <a:xfrm>
            <a:off x="4038428" y="1602790"/>
            <a:ext cx="19238489" cy="3332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0" name="IMG_4947.png" descr="IMG_4947.png"/>
          <p:cNvPicPr>
            <a:picLocks noChangeAspect="1"/>
          </p:cNvPicPr>
          <p:nvPr/>
        </p:nvPicPr>
        <p:blipFill>
          <a:blip r:embed="rId28">
            <a:extLst/>
          </a:blip>
          <a:srcRect l="6673" t="13006" r="4652" b="5895"/>
          <a:stretch>
            <a:fillRect/>
          </a:stretch>
        </p:blipFill>
        <p:spPr>
          <a:xfrm>
            <a:off x="7248020" y="5668678"/>
            <a:ext cx="13191575" cy="5621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592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93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597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595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59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9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603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60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602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04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05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06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607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08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09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10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1611" name="IMG_4925.png" descr="IMG_4925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39713"/>
          <a:stretch>
            <a:fillRect/>
          </a:stretch>
        </p:blipFill>
        <p:spPr>
          <a:xfrm>
            <a:off x="4009552" y="1684270"/>
            <a:ext cx="19509616" cy="56198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1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1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1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1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2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16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7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8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19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0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1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2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3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26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24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2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2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630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1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33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34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3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3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639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637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38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1640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41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42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43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66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4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4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4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4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5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48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9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0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51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2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3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4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5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58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56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5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661" name="IMG_4925.png" descr="IMG_4925.png"/>
          <p:cNvPicPr>
            <a:picLocks noChangeAspect="1"/>
          </p:cNvPicPr>
          <p:nvPr/>
        </p:nvPicPr>
        <p:blipFill>
          <a:blip r:embed="rId27">
            <a:extLst/>
          </a:blip>
          <a:srcRect l="0" t="0" r="0" b="53899"/>
          <a:stretch>
            <a:fillRect/>
          </a:stretch>
        </p:blipFill>
        <p:spPr>
          <a:xfrm>
            <a:off x="4483268" y="2001393"/>
            <a:ext cx="19052789" cy="4196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2" name="IMG_4952.png" descr="IMG_4952.png"/>
          <p:cNvPicPr>
            <a:picLocks noChangeAspect="1"/>
          </p:cNvPicPr>
          <p:nvPr/>
        </p:nvPicPr>
        <p:blipFill>
          <a:blip r:embed="rId28">
            <a:extLst/>
          </a:blip>
          <a:srcRect l="0" t="30143" r="10703" b="14499"/>
          <a:stretch>
            <a:fillRect/>
          </a:stretch>
        </p:blipFill>
        <p:spPr>
          <a:xfrm>
            <a:off x="15222046" y="6376794"/>
            <a:ext cx="6151560" cy="155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3" name="IMG_4925.png" descr="IMG_4925.png"/>
          <p:cNvPicPr>
            <a:picLocks noChangeAspect="1"/>
          </p:cNvPicPr>
          <p:nvPr/>
        </p:nvPicPr>
        <p:blipFill>
          <a:blip r:embed="rId27">
            <a:extLst/>
          </a:blip>
          <a:srcRect l="39802" t="45504" r="1481" b="39158"/>
          <a:stretch>
            <a:fillRect/>
          </a:stretch>
        </p:blipFill>
        <p:spPr>
          <a:xfrm>
            <a:off x="11149974" y="8105831"/>
            <a:ext cx="12386110" cy="154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4" name="IMG_4957.png" descr="IMG_4957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3590462" y="9651660"/>
            <a:ext cx="19118465" cy="2507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8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66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1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669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70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6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672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73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677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67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676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7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7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80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681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82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83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84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685" name="IMG_4925.png" descr="IMG_4925.png"/>
          <p:cNvPicPr>
            <a:picLocks noChangeAspect="1"/>
          </p:cNvPicPr>
          <p:nvPr/>
        </p:nvPicPr>
        <p:blipFill>
          <a:blip r:embed="rId11">
            <a:extLst/>
          </a:blip>
          <a:srcRect l="1322" t="61038" r="2732" b="0"/>
          <a:stretch>
            <a:fillRect/>
          </a:stretch>
        </p:blipFill>
        <p:spPr>
          <a:xfrm>
            <a:off x="4221442" y="2097640"/>
            <a:ext cx="19054956" cy="3697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8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8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8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8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0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90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91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92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93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94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95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96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97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00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98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9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707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705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8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709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710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11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12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13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14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15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718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716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17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73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2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1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2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2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3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23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4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5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26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7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8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9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30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33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31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3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736" name="IMG_4925.png" descr="IMG_4925.png"/>
          <p:cNvPicPr>
            <a:picLocks noChangeAspect="1"/>
          </p:cNvPicPr>
          <p:nvPr/>
        </p:nvPicPr>
        <p:blipFill>
          <a:blip r:embed="rId27">
            <a:extLst/>
          </a:blip>
          <a:srcRect l="1322" t="61038" r="2732" b="0"/>
          <a:stretch>
            <a:fillRect/>
          </a:stretch>
        </p:blipFill>
        <p:spPr>
          <a:xfrm>
            <a:off x="4221442" y="2097640"/>
            <a:ext cx="19054956" cy="3697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7" name="IMG_4954.png" descr="IMG_4954.png"/>
          <p:cNvPicPr>
            <a:picLocks noChangeAspect="1"/>
          </p:cNvPicPr>
          <p:nvPr/>
        </p:nvPicPr>
        <p:blipFill>
          <a:blip r:embed="rId28">
            <a:extLst/>
          </a:blip>
          <a:srcRect l="78602" t="11300" r="4489" b="71027"/>
          <a:stretch>
            <a:fillRect/>
          </a:stretch>
        </p:blipFill>
        <p:spPr>
          <a:xfrm>
            <a:off x="17957358" y="5788051"/>
            <a:ext cx="4573363" cy="1235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IMG_4954.png" descr="IMG_4954.png"/>
          <p:cNvPicPr>
            <a:picLocks noChangeAspect="1"/>
          </p:cNvPicPr>
          <p:nvPr/>
        </p:nvPicPr>
        <p:blipFill>
          <a:blip r:embed="rId28">
            <a:extLst/>
          </a:blip>
          <a:srcRect l="23801" t="30900" r="4489" b="19791"/>
          <a:stretch>
            <a:fillRect/>
          </a:stretch>
        </p:blipFill>
        <p:spPr>
          <a:xfrm>
            <a:off x="4301176" y="7222588"/>
            <a:ext cx="18601383" cy="3306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" name="تجميع"/>
          <p:cNvGrpSpPr/>
          <p:nvPr/>
        </p:nvGrpSpPr>
        <p:grpSpPr>
          <a:xfrm>
            <a:off x="1676098" y="1886833"/>
            <a:ext cx="2298701" cy="698501"/>
            <a:chOff x="0" y="0"/>
            <a:chExt cx="2298700" cy="698500"/>
          </a:xfrm>
        </p:grpSpPr>
        <p:sp>
          <p:nvSpPr>
            <p:cNvPr id="1740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41" name="Google Shape;591;p49"/>
            <p:cNvSpPr txBox="1"/>
            <p:nvPr/>
          </p:nvSpPr>
          <p:spPr>
            <a:xfrm>
              <a:off x="-1" y="71199"/>
              <a:ext cx="1962102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sp>
        <p:nvSpPr>
          <p:cNvPr id="1743" name="Google Shape;141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987296"/>
            <a:ext cx="1201898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749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7433521" y="5865731"/>
            <a:ext cx="5190352" cy="3386877"/>
            <a:chOff x="0" y="0"/>
            <a:chExt cx="5190351" cy="3386876"/>
          </a:xfrm>
        </p:grpSpPr>
        <p:grpSp>
          <p:nvGrpSpPr>
            <p:cNvPr id="1747" name="تجميع"/>
            <p:cNvGrpSpPr/>
            <p:nvPr/>
          </p:nvGrpSpPr>
          <p:grpSpPr>
            <a:xfrm>
              <a:off x="0" y="0"/>
              <a:ext cx="5190352" cy="3386877"/>
              <a:chOff x="0" y="0"/>
              <a:chExt cx="5190351" cy="3386876"/>
            </a:xfrm>
          </p:grpSpPr>
          <p:sp>
            <p:nvSpPr>
              <p:cNvPr id="1744" name="Google Shape;604;p49"/>
              <p:cNvSpPr/>
              <p:nvPr/>
            </p:nvSpPr>
            <p:spPr>
              <a:xfrm>
                <a:off x="0" y="0"/>
                <a:ext cx="5190352" cy="3246507"/>
              </a:xfrm>
              <a:prstGeom prst="rect">
                <a:avLst/>
              </a:pr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45" name="Google Shape;605;p49"/>
              <p:cNvSpPr/>
              <p:nvPr/>
            </p:nvSpPr>
            <p:spPr>
              <a:xfrm>
                <a:off x="107650" y="2878821"/>
                <a:ext cx="4986844" cy="78467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1746" name="IMG_1141.png" descr="IMG_114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4758" b="0"/>
              <a:stretch>
                <a:fillRect/>
              </a:stretch>
            </p:blipFill>
            <p:spPr>
              <a:xfrm>
                <a:off x="316052" y="0"/>
                <a:ext cx="4517393" cy="3386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48" name="Google Shape;606;p49"/>
            <p:cNvSpPr/>
            <p:nvPr/>
          </p:nvSpPr>
          <p:spPr>
            <a:xfrm>
              <a:off x="95694" y="2876343"/>
              <a:ext cx="1440764" cy="78467"/>
            </a:xfrm>
            <a:prstGeom prst="rect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752" name="تجميع"/>
          <p:cNvGrpSpPr/>
          <p:nvPr/>
        </p:nvGrpSpPr>
        <p:grpSpPr>
          <a:xfrm>
            <a:off x="18123486" y="1556222"/>
            <a:ext cx="5807370" cy="2130085"/>
            <a:chOff x="0" y="0"/>
            <a:chExt cx="5807369" cy="2130084"/>
          </a:xfrm>
        </p:grpSpPr>
        <p:pic>
          <p:nvPicPr>
            <p:cNvPr id="1750" name="IMG_4576.png" descr="IMG_457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1" name="Google Shape;619;p50"/>
            <p:cNvSpPr txBox="1"/>
            <p:nvPr/>
          </p:nvSpPr>
          <p:spPr>
            <a:xfrm>
              <a:off x="1082483" y="0"/>
              <a:ext cx="4724887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1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pic>
        <p:nvPicPr>
          <p:cNvPr id="1753" name="IMG_4964.jpeg" descr="IMG_4964.jpeg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5974698" y="1578618"/>
            <a:ext cx="10615534" cy="11961165"/>
          </a:xfrm>
          <a:prstGeom prst="rect">
            <a:avLst/>
          </a:prstGeom>
          <a:ln w="76200">
            <a:solidFill>
              <a:schemeClr val="accent3"/>
            </a:solidFill>
            <a:miter lim="400000"/>
          </a:ln>
        </p:spPr>
      </p:pic>
      <p:pic>
        <p:nvPicPr>
          <p:cNvPr id="1754" name="IMG_4965.jpeg" descr="IMG_4965.jpeg"/>
          <p:cNvPicPr>
            <a:picLocks noChangeAspect="1"/>
          </p:cNvPicPr>
          <p:nvPr/>
        </p:nvPicPr>
        <p:blipFill>
          <a:blip r:embed="rId7">
            <a:extLst/>
          </a:blip>
          <a:srcRect l="0" t="288" r="0" b="288"/>
          <a:stretch>
            <a:fillRect/>
          </a:stretch>
        </p:blipFill>
        <p:spPr>
          <a:xfrm>
            <a:off x="5317204" y="1047046"/>
            <a:ext cx="1719816" cy="1679586"/>
          </a:xfrm>
          <a:prstGeom prst="rect">
            <a:avLst/>
          </a:prstGeom>
          <a:ln w="50800">
            <a:solidFill>
              <a:schemeClr val="accent3"/>
            </a:solidFill>
            <a:miter lim="400000"/>
          </a:ln>
        </p:spPr>
      </p:pic>
      <p:sp>
        <p:nvSpPr>
          <p:cNvPr id="1755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56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627934"/>
            <a:ext cx="171143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57" name="النص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177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6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5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5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6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7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6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6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7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7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7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8" name="تجميع"/>
          <p:cNvGrpSpPr/>
          <p:nvPr/>
        </p:nvGrpSpPr>
        <p:grpSpPr>
          <a:xfrm>
            <a:off x="1688798" y="2881846"/>
            <a:ext cx="2298701" cy="711201"/>
            <a:chOff x="0" y="0"/>
            <a:chExt cx="2298700" cy="711199"/>
          </a:xfrm>
        </p:grpSpPr>
        <p:sp>
          <p:nvSpPr>
            <p:cNvPr id="1776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77" name="Google Shape;591;p49"/>
            <p:cNvSpPr txBox="1"/>
            <p:nvPr/>
          </p:nvSpPr>
          <p:spPr>
            <a:xfrm>
              <a:off x="-1" y="71199"/>
              <a:ext cx="1312926" cy="640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4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sp>
        <p:nvSpPr>
          <p:cNvPr id="1779" name="Google Shape;140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015183"/>
            <a:ext cx="14981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782" name="Google Shape;10;p1"/>
          <p:cNvGrpSpPr/>
          <p:nvPr/>
        </p:nvGrpSpPr>
        <p:grpSpPr>
          <a:xfrm>
            <a:off x="528271" y="222876"/>
            <a:ext cx="665205" cy="570175"/>
            <a:chOff x="0" y="0"/>
            <a:chExt cx="665204" cy="570174"/>
          </a:xfrm>
        </p:grpSpPr>
        <p:sp>
          <p:nvSpPr>
            <p:cNvPr id="1780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81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789" name="Google Shape;13;p1"/>
          <p:cNvGrpSpPr/>
          <p:nvPr/>
        </p:nvGrpSpPr>
        <p:grpSpPr>
          <a:xfrm>
            <a:off x="528271" y="967399"/>
            <a:ext cx="601851" cy="601851"/>
            <a:chOff x="0" y="0"/>
            <a:chExt cx="601850" cy="601850"/>
          </a:xfrm>
        </p:grpSpPr>
        <p:sp>
          <p:nvSpPr>
            <p:cNvPr id="1783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84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85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86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87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88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790" name="Google Shape;102;p4"/>
          <p:cNvSpPr/>
          <p:nvPr/>
        </p:nvSpPr>
        <p:spPr>
          <a:xfrm>
            <a:off x="-18979" y="4035133"/>
            <a:ext cx="215901" cy="609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1" name="Google Shape;498;p39"/>
          <p:cNvSpPr txBox="1"/>
          <p:nvPr/>
        </p:nvSpPr>
        <p:spPr>
          <a:xfrm>
            <a:off x="11779466" y="3593046"/>
            <a:ext cx="6152232" cy="178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سؤال</a:t>
            </a:r>
            <a:r>
              <a:t> </a:t>
            </a:r>
            <a:r>
              <a:rPr>
                <a:solidFill>
                  <a:srgbClr val="99244F"/>
                </a:solidFill>
              </a:rPr>
              <a:t> ٦  ، ١٦  ، ١٩</a:t>
            </a:r>
          </a:p>
        </p:txBody>
      </p:sp>
      <p:sp>
        <p:nvSpPr>
          <p:cNvPr id="1792" name="Google Shape;498;p39"/>
          <p:cNvSpPr txBox="1"/>
          <p:nvPr/>
        </p:nvSpPr>
        <p:spPr>
          <a:xfrm>
            <a:off x="12745439" y="5141133"/>
            <a:ext cx="4504421" cy="1780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صفحة</a:t>
            </a:r>
            <a:r>
              <a:t>  </a:t>
            </a:r>
            <a:r>
              <a:rPr>
                <a:solidFill>
                  <a:srgbClr val="99244F"/>
                </a:solidFill>
              </a:rPr>
              <a:t>١٥٩</a:t>
            </a:r>
          </a:p>
        </p:txBody>
      </p:sp>
      <p:grpSp>
        <p:nvGrpSpPr>
          <p:cNvPr id="1795" name="تجميع"/>
          <p:cNvGrpSpPr/>
          <p:nvPr/>
        </p:nvGrpSpPr>
        <p:grpSpPr>
          <a:xfrm>
            <a:off x="18219659" y="3593046"/>
            <a:ext cx="5855458" cy="2130085"/>
            <a:chOff x="0" y="0"/>
            <a:chExt cx="5855456" cy="2130084"/>
          </a:xfrm>
        </p:grpSpPr>
        <p:pic>
          <p:nvPicPr>
            <p:cNvPr id="1793" name="IMG_4576.png" descr="IMG_457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4" name="Google Shape;619;p50"/>
            <p:cNvSpPr txBox="1"/>
            <p:nvPr/>
          </p:nvSpPr>
          <p:spPr>
            <a:xfrm>
              <a:off x="1082483" y="0"/>
              <a:ext cx="4772974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75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pic>
        <p:nvPicPr>
          <p:cNvPr id="1796" name="IMG_4562.png" descr="IMG_45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8332" y="2015183"/>
            <a:ext cx="5814501" cy="4905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7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0" t="1402" r="68365" b="89926"/>
          <a:stretch>
            <a:fillRect/>
          </a:stretch>
        </p:blipFill>
        <p:spPr>
          <a:xfrm>
            <a:off x="3254038" y="9419298"/>
            <a:ext cx="4380177" cy="12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1798" name="Google Shape;1231;p46"/>
          <p:cNvSpPr txBox="1"/>
          <p:nvPr/>
        </p:nvSpPr>
        <p:spPr>
          <a:xfrm>
            <a:off x="3254038" y="8954513"/>
            <a:ext cx="4095935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sz="10200">
                <a:solidFill>
                  <a:srgbClr val="FFFFFF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799" name="التعليم هو جواز السفر للمستقبل، الغد يعود للأشخاص الذي يستعدون له اليوم"/>
          <p:cNvSpPr txBox="1"/>
          <p:nvPr/>
        </p:nvSpPr>
        <p:spPr>
          <a:xfrm>
            <a:off x="8051902" y="9325388"/>
            <a:ext cx="14094696" cy="32611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457200">
              <a:defRPr sz="70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pic>
        <p:nvPicPr>
          <p:cNvPr id="1800" name="IMG_4587.png" descr="IMG_458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96978" y="10629827"/>
            <a:ext cx="763384" cy="763384"/>
          </a:xfrm>
          <a:prstGeom prst="rect">
            <a:avLst/>
          </a:prstGeom>
          <a:ln w="12700">
            <a:miter lim="400000"/>
          </a:ln>
        </p:spPr>
      </p:pic>
      <p:sp>
        <p:nvSpPr>
          <p:cNvPr id="180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02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03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182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0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0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0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0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1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08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09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0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11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2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3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4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5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18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16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1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37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8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46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40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1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2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3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5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47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4" name="تجميع"/>
          <p:cNvGrpSpPr/>
          <p:nvPr/>
        </p:nvGrpSpPr>
        <p:grpSpPr>
          <a:xfrm>
            <a:off x="3849742" y="1898975"/>
            <a:ext cx="13808394" cy="10806796"/>
            <a:chOff x="0" y="0"/>
            <a:chExt cx="13808392" cy="10806795"/>
          </a:xfrm>
        </p:grpSpPr>
        <p:pic>
          <p:nvPicPr>
            <p:cNvPr id="84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89" t="0" r="1189" b="1100"/>
            <a:stretch>
              <a:fillRect/>
            </a:stretch>
          </p:blipFill>
          <p:spPr>
            <a:xfrm>
              <a:off x="0" y="0"/>
              <a:ext cx="13808393" cy="10806796"/>
            </a:xfrm>
            <a:prstGeom prst="rect">
              <a:avLst/>
            </a:prstGeom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</p:pic>
        <p:sp>
          <p:nvSpPr>
            <p:cNvPr id="849" name="خط"/>
            <p:cNvSpPr/>
            <p:nvPr/>
          </p:nvSpPr>
          <p:spPr>
            <a:xfrm flipV="1">
              <a:off x="9368105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0" name="خط"/>
            <p:cNvSpPr/>
            <p:nvPr/>
          </p:nvSpPr>
          <p:spPr>
            <a:xfrm flipV="1">
              <a:off x="4389488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1" name="مستطيل مستدير الزوايا"/>
            <p:cNvSpPr/>
            <p:nvPr/>
          </p:nvSpPr>
          <p:spPr>
            <a:xfrm>
              <a:off x="9814096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2" name="مستطيل مستدير الزوايا"/>
            <p:cNvSpPr/>
            <p:nvPr/>
          </p:nvSpPr>
          <p:spPr>
            <a:xfrm>
              <a:off x="350435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3" name="مستطيل مستدير الزوايا"/>
            <p:cNvSpPr/>
            <p:nvPr/>
          </p:nvSpPr>
          <p:spPr>
            <a:xfrm>
              <a:off x="5163806" y="3735268"/>
              <a:ext cx="3480781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55" name="ماذا أعرف"/>
          <p:cNvSpPr txBox="1"/>
          <p:nvPr/>
        </p:nvSpPr>
        <p:spPr>
          <a:xfrm>
            <a:off x="14313527" y="552195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56" name="ماذا أريد أن أعرف"/>
          <p:cNvSpPr txBox="1"/>
          <p:nvPr/>
        </p:nvSpPr>
        <p:spPr>
          <a:xfrm>
            <a:off x="8714947" y="5625253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52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57" name="ماذا تعلمت"/>
          <p:cNvSpPr txBox="1"/>
          <p:nvPr/>
        </p:nvSpPr>
        <p:spPr>
          <a:xfrm>
            <a:off x="4738700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858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59" name="جدول التعلم"/>
          <p:cNvSpPr txBox="1"/>
          <p:nvPr/>
        </p:nvSpPr>
        <p:spPr>
          <a:xfrm>
            <a:off x="18970434" y="55744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58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860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61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6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63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88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86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86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6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6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7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68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9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0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71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2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3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4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5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78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76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7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7" grpId="3"/>
      <p:bldP build="whole" bldLvl="1" animBg="1" rev="0" advAuto="0" spid="855" grpId="1"/>
      <p:bldP build="whole" bldLvl="1" animBg="1" rev="0" advAuto="0" spid="85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تجميع"/>
          <p:cNvGrpSpPr/>
          <p:nvPr/>
        </p:nvGrpSpPr>
        <p:grpSpPr>
          <a:xfrm>
            <a:off x="1717058" y="1812542"/>
            <a:ext cx="2048803" cy="842083"/>
            <a:chOff x="0" y="0"/>
            <a:chExt cx="2048801" cy="842082"/>
          </a:xfrm>
        </p:grpSpPr>
        <p:sp>
          <p:nvSpPr>
            <p:cNvPr id="882" name="Google Shape;228;p16"/>
            <p:cNvSpPr/>
            <p:nvPr/>
          </p:nvSpPr>
          <p:spPr>
            <a:xfrm>
              <a:off x="0" y="0"/>
              <a:ext cx="1834394" cy="8420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3" name="Google Shape;229;p16"/>
            <p:cNvSpPr txBox="1"/>
            <p:nvPr/>
          </p:nvSpPr>
          <p:spPr>
            <a:xfrm>
              <a:off x="86701" y="157033"/>
              <a:ext cx="1962101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فكرة الدرس</a:t>
              </a:r>
            </a:p>
          </p:txBody>
        </p:sp>
      </p:grpSp>
      <p:sp>
        <p:nvSpPr>
          <p:cNvPr id="885" name="Google Shape;93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2697799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888" name="Google Shape;10;p1"/>
          <p:cNvGrpSpPr/>
          <p:nvPr/>
        </p:nvGrpSpPr>
        <p:grpSpPr>
          <a:xfrm>
            <a:off x="553671" y="229196"/>
            <a:ext cx="665205" cy="570175"/>
            <a:chOff x="0" y="0"/>
            <a:chExt cx="665204" cy="570174"/>
          </a:xfrm>
        </p:grpSpPr>
        <p:sp>
          <p:nvSpPr>
            <p:cNvPr id="886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7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95" name="Google Shape;13;p1"/>
          <p:cNvGrpSpPr/>
          <p:nvPr/>
        </p:nvGrpSpPr>
        <p:grpSpPr>
          <a:xfrm>
            <a:off x="553671" y="973720"/>
            <a:ext cx="601851" cy="601851"/>
            <a:chOff x="0" y="0"/>
            <a:chExt cx="601850" cy="601850"/>
          </a:xfrm>
        </p:grpSpPr>
        <p:sp>
          <p:nvSpPr>
            <p:cNvPr id="889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0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1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2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3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4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96" name="التدريس"/>
          <p:cNvSpPr txBox="1"/>
          <p:nvPr/>
        </p:nvSpPr>
        <p:spPr>
          <a:xfrm>
            <a:off x="7547" y="2592456"/>
            <a:ext cx="1757452" cy="56642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التدريس</a:t>
            </a:r>
          </a:p>
        </p:txBody>
      </p:sp>
      <p:sp>
        <p:nvSpPr>
          <p:cNvPr id="897" name="Google Shape;102;p4"/>
          <p:cNvSpPr/>
          <p:nvPr/>
        </p:nvSpPr>
        <p:spPr>
          <a:xfrm>
            <a:off x="6421" y="1834336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98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30844" t="1127" r="0" b="81908"/>
          <a:stretch>
            <a:fillRect/>
          </a:stretch>
        </p:blipFill>
        <p:spPr>
          <a:xfrm>
            <a:off x="14676314" y="2246849"/>
            <a:ext cx="7161654" cy="224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MG_4917.png" descr="IMG_4917.png"/>
          <p:cNvPicPr>
            <a:picLocks noChangeAspect="1"/>
          </p:cNvPicPr>
          <p:nvPr/>
        </p:nvPicPr>
        <p:blipFill>
          <a:blip r:embed="rId4">
            <a:extLst/>
          </a:blip>
          <a:srcRect l="16512" t="16748" r="0" b="59957"/>
          <a:stretch>
            <a:fillRect/>
          </a:stretch>
        </p:blipFill>
        <p:spPr>
          <a:xfrm>
            <a:off x="5817142" y="5032537"/>
            <a:ext cx="11414820" cy="4228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IMG_4588.png" descr="IMG_458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82838" y="5160574"/>
            <a:ext cx="5200069" cy="5718288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02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03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2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0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0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0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0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1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08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9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0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11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2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3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4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5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18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16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1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تجميع"/>
          <p:cNvGrpSpPr/>
          <p:nvPr/>
        </p:nvGrpSpPr>
        <p:grpSpPr>
          <a:xfrm>
            <a:off x="1734399" y="2734049"/>
            <a:ext cx="1711479" cy="742246"/>
            <a:chOff x="0" y="0"/>
            <a:chExt cx="1711477" cy="742244"/>
          </a:xfrm>
        </p:grpSpPr>
        <p:sp>
          <p:nvSpPr>
            <p:cNvPr id="922" name="Google Shape;252;p17"/>
            <p:cNvSpPr/>
            <p:nvPr/>
          </p:nvSpPr>
          <p:spPr>
            <a:xfrm>
              <a:off x="0" y="0"/>
              <a:ext cx="1711478" cy="7422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3" name="Google Shape;253;p17"/>
            <p:cNvSpPr txBox="1"/>
            <p:nvPr/>
          </p:nvSpPr>
          <p:spPr>
            <a:xfrm>
              <a:off x="155381" y="128284"/>
              <a:ext cx="1262830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المفردات</a:t>
              </a:r>
            </a:p>
          </p:txBody>
        </p:sp>
      </p:grpSp>
      <p:sp>
        <p:nvSpPr>
          <p:cNvPr id="925" name="Google Shape;92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4010" y="1985021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pic>
        <p:nvPicPr>
          <p:cNvPr id="926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48257" t="44087" r="0" b="40223"/>
          <a:stretch>
            <a:fillRect/>
          </a:stretch>
        </p:blipFill>
        <p:spPr>
          <a:xfrm>
            <a:off x="16444121" y="2569612"/>
            <a:ext cx="5358388" cy="2072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G_4917.png" descr="IMG_4917.png"/>
          <p:cNvPicPr>
            <a:picLocks noChangeAspect="1"/>
          </p:cNvPicPr>
          <p:nvPr/>
        </p:nvPicPr>
        <p:blipFill>
          <a:blip r:embed="rId4">
            <a:extLst/>
          </a:blip>
          <a:srcRect l="8902" t="56956" r="0" b="1214"/>
          <a:stretch>
            <a:fillRect/>
          </a:stretch>
        </p:blipFill>
        <p:spPr>
          <a:xfrm>
            <a:off x="9564592" y="4842500"/>
            <a:ext cx="11809019" cy="719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IMG_4591.png" descr="IMG_459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1098" y="3476294"/>
            <a:ext cx="4072742" cy="4924717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30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31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4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3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3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3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3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4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36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7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8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39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0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1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2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3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46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44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4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50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51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968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955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53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4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62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956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7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8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9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0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1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63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964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965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966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967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69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70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71" name="Google Shape;115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7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73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74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975" name="IMG_4918.png" descr="IMG_4918.png"/>
          <p:cNvPicPr>
            <a:picLocks noChangeAspect="1"/>
          </p:cNvPicPr>
          <p:nvPr/>
        </p:nvPicPr>
        <p:blipFill>
          <a:blip r:embed="rId8">
            <a:extLst/>
          </a:blip>
          <a:srcRect l="80117" t="0" r="0" b="89342"/>
          <a:stretch>
            <a:fillRect/>
          </a:stretch>
        </p:blipFill>
        <p:spPr>
          <a:xfrm>
            <a:off x="20440146" y="1480843"/>
            <a:ext cx="3668391" cy="1586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IMG_4918.png" descr="IMG_4918.png"/>
          <p:cNvPicPr>
            <a:picLocks noChangeAspect="1"/>
          </p:cNvPicPr>
          <p:nvPr/>
        </p:nvPicPr>
        <p:blipFill>
          <a:blip r:embed="rId8">
            <a:extLst/>
          </a:blip>
          <a:srcRect l="7636" t="9247" r="5900" b="0"/>
          <a:stretch>
            <a:fillRect/>
          </a:stretch>
        </p:blipFill>
        <p:spPr>
          <a:xfrm>
            <a:off x="5450053" y="1480843"/>
            <a:ext cx="14053077" cy="118988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8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7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7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7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9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81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2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3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84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5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6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7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8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91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89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9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IMG_4572.png" descr="IMG_4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5974" y="1181625"/>
            <a:ext cx="2442399" cy="2984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8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96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7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sp>
        <p:nvSpPr>
          <p:cNvPr id="999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00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01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02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03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04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005" name="IMG_4919.png" descr="IMG_4919.png"/>
          <p:cNvPicPr>
            <a:picLocks noChangeAspect="1"/>
          </p:cNvPicPr>
          <p:nvPr/>
        </p:nvPicPr>
        <p:blipFill>
          <a:blip r:embed="rId9">
            <a:extLst/>
          </a:blip>
          <a:srcRect l="6314" t="0" r="3911" b="0"/>
          <a:stretch>
            <a:fillRect/>
          </a:stretch>
        </p:blipFill>
        <p:spPr>
          <a:xfrm>
            <a:off x="3969599" y="4194228"/>
            <a:ext cx="19312978" cy="30539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0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0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0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0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2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10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1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2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13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4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5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6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7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20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18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1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024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5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029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027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28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030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7772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31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3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3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3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35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36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037" name="IMG_4920.png" descr="IMG_4920.png"/>
          <p:cNvPicPr>
            <a:picLocks noChangeAspect="1"/>
          </p:cNvPicPr>
          <p:nvPr/>
        </p:nvPicPr>
        <p:blipFill>
          <a:blip r:embed="rId9">
            <a:extLst/>
          </a:blip>
          <a:srcRect l="67256" t="0" r="0" b="87115"/>
          <a:stretch>
            <a:fillRect/>
          </a:stretch>
        </p:blipFill>
        <p:spPr>
          <a:xfrm>
            <a:off x="3883524" y="202501"/>
            <a:ext cx="4788861" cy="1306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8" name="IMG_4920.png" descr="IMG_4920.png"/>
          <p:cNvPicPr>
            <a:picLocks noChangeAspect="1"/>
          </p:cNvPicPr>
          <p:nvPr/>
        </p:nvPicPr>
        <p:blipFill>
          <a:blip r:embed="rId9">
            <a:extLst/>
          </a:blip>
          <a:srcRect l="27683" t="2077" r="31587" b="89112"/>
          <a:stretch>
            <a:fillRect/>
          </a:stretch>
        </p:blipFill>
        <p:spPr>
          <a:xfrm>
            <a:off x="13316480" y="1290543"/>
            <a:ext cx="8836446" cy="1325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9" name="IMG_4920.png" descr="IMG_4920.png"/>
          <p:cNvPicPr>
            <a:picLocks noChangeAspect="1"/>
          </p:cNvPicPr>
          <p:nvPr/>
        </p:nvPicPr>
        <p:blipFill>
          <a:blip r:embed="rId9">
            <a:extLst/>
          </a:blip>
          <a:srcRect l="17119" t="13304" r="1863" b="76966"/>
          <a:stretch>
            <a:fillRect/>
          </a:stretch>
        </p:blipFill>
        <p:spPr>
          <a:xfrm>
            <a:off x="7143838" y="2454933"/>
            <a:ext cx="13980137" cy="1164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0" name="IMG_4920.png" descr="IMG_4920.png"/>
          <p:cNvPicPr>
            <a:picLocks noChangeAspect="1"/>
          </p:cNvPicPr>
          <p:nvPr/>
        </p:nvPicPr>
        <p:blipFill>
          <a:blip r:embed="rId9">
            <a:extLst/>
          </a:blip>
          <a:srcRect l="3604" t="24352" r="6322" b="32765"/>
          <a:stretch>
            <a:fillRect/>
          </a:stretch>
        </p:blipFill>
        <p:spPr>
          <a:xfrm>
            <a:off x="4735683" y="4657017"/>
            <a:ext cx="17812672" cy="58819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4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4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4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4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5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45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6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7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48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9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0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1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2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55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53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5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059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60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pic>
        <p:nvPicPr>
          <p:cNvPr id="1062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5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06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064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6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6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68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69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70" name="Google Shape;111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71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074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072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3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pic>
        <p:nvPicPr>
          <p:cNvPr id="1075" name="IMG_4920.png" descr="IMG_4920.png"/>
          <p:cNvPicPr>
            <a:picLocks noChangeAspect="1"/>
          </p:cNvPicPr>
          <p:nvPr/>
        </p:nvPicPr>
        <p:blipFill>
          <a:blip r:embed="rId10">
            <a:extLst/>
          </a:blip>
          <a:srcRect l="705" t="79717" r="6322" b="0"/>
          <a:stretch>
            <a:fillRect/>
          </a:stretch>
        </p:blipFill>
        <p:spPr>
          <a:xfrm>
            <a:off x="5778028" y="1475390"/>
            <a:ext cx="17584339" cy="26607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7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7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7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7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9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80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1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2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83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4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5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6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7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90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88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8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F3F3F3"/>
      </a:dk1>
      <a:lt1>
        <a:srgbClr val="0B5394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