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86" r:id="rId3"/>
    <p:sldId id="285" r:id="rId4"/>
    <p:sldId id="288" r:id="rId5"/>
    <p:sldId id="287" r:id="rId6"/>
    <p:sldId id="290" r:id="rId7"/>
    <p:sldId id="257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58" r:id="rId21"/>
    <p:sldId id="274" r:id="rId22"/>
    <p:sldId id="275" r:id="rId23"/>
    <p:sldId id="276" r:id="rId24"/>
    <p:sldId id="277" r:id="rId25"/>
    <p:sldId id="278" r:id="rId26"/>
    <p:sldId id="284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4EA47-66FD-4D62-A820-6C9113E92157}" v="154" dt="2020-12-13T08:34:06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9E44EA47-66FD-4D62-A820-6C9113E92157}"/>
    <pc:docChg chg="undo custSel addSld delSld modSld sldOrd">
      <pc:chgData name="majed Al-hakami" userId="c15e6e485a5a4051" providerId="LiveId" clId="{9E44EA47-66FD-4D62-A820-6C9113E92157}" dt="2020-12-13T09:17:25.249" v="1054" actId="47"/>
      <pc:docMkLst>
        <pc:docMk/>
      </pc:docMkLst>
      <pc:sldChg chg="del">
        <pc:chgData name="majed Al-hakami" userId="c15e6e485a5a4051" providerId="LiveId" clId="{9E44EA47-66FD-4D62-A820-6C9113E92157}" dt="2020-12-11T22:15:34.227" v="122" actId="47"/>
        <pc:sldMkLst>
          <pc:docMk/>
          <pc:sldMk cId="2447272190" sldId="256"/>
        </pc:sldMkLst>
      </pc:sldChg>
      <pc:sldChg chg="addSp modSp mod modAnim">
        <pc:chgData name="majed Al-hakami" userId="c15e6e485a5a4051" providerId="LiveId" clId="{9E44EA47-66FD-4D62-A820-6C9113E92157}" dt="2020-12-11T22:00:14.803" v="22" actId="403"/>
        <pc:sldMkLst>
          <pc:docMk/>
          <pc:sldMk cId="3985106440" sldId="257"/>
        </pc:sldMkLst>
        <pc:spChg chg="mod">
          <ac:chgData name="majed Al-hakami" userId="c15e6e485a5a4051" providerId="LiveId" clId="{9E44EA47-66FD-4D62-A820-6C9113E92157}" dt="2020-12-11T21:59:35.726" v="2" actId="2711"/>
          <ac:spMkLst>
            <pc:docMk/>
            <pc:sldMk cId="3985106440" sldId="257"/>
            <ac:spMk id="3" creationId="{FB7C2AD4-C262-4CD6-BE19-6549FC922CA8}"/>
          </ac:spMkLst>
        </pc:spChg>
        <pc:spChg chg="add mod">
          <ac:chgData name="majed Al-hakami" userId="c15e6e485a5a4051" providerId="LiveId" clId="{9E44EA47-66FD-4D62-A820-6C9113E92157}" dt="2020-12-11T22:00:14.803" v="22" actId="403"/>
          <ac:spMkLst>
            <pc:docMk/>
            <pc:sldMk cId="3985106440" sldId="257"/>
            <ac:spMk id="4" creationId="{AF77634A-45FC-4D51-9B28-37BCF217D8A4}"/>
          </ac:spMkLst>
        </pc:spChg>
        <pc:spChg chg="add mod">
          <ac:chgData name="majed Al-hakami" userId="c15e6e485a5a4051" providerId="LiveId" clId="{9E44EA47-66FD-4D62-A820-6C9113E92157}" dt="2020-12-11T22:00:09.895" v="21" actId="403"/>
          <ac:spMkLst>
            <pc:docMk/>
            <pc:sldMk cId="3985106440" sldId="257"/>
            <ac:spMk id="7" creationId="{095E2DAF-222B-4C5D-B02A-BDDE5DB1E5C1}"/>
          </ac:spMkLst>
        </pc:spChg>
        <pc:spChg chg="add mod">
          <ac:chgData name="majed Al-hakami" userId="c15e6e485a5a4051" providerId="LiveId" clId="{9E44EA47-66FD-4D62-A820-6C9113E92157}" dt="2020-12-11T22:00:09.895" v="21" actId="403"/>
          <ac:spMkLst>
            <pc:docMk/>
            <pc:sldMk cId="3985106440" sldId="257"/>
            <ac:spMk id="8" creationId="{30FD6D5E-73CC-4134-B287-4A0E415D2766}"/>
          </ac:spMkLst>
        </pc:spChg>
        <pc:picChg chg="add mod">
          <ac:chgData name="majed Al-hakami" userId="c15e6e485a5a4051" providerId="LiveId" clId="{9E44EA47-66FD-4D62-A820-6C9113E92157}" dt="2020-12-11T21:59:58.750" v="17" actId="1076"/>
          <ac:picMkLst>
            <pc:docMk/>
            <pc:sldMk cId="3985106440" sldId="257"/>
            <ac:picMk id="6" creationId="{1C3367CA-D1F5-4ADF-B432-DA2CD0013982}"/>
          </ac:picMkLst>
        </pc:picChg>
      </pc:sldChg>
      <pc:sldChg chg="addSp delSp modSp mod modAnim">
        <pc:chgData name="majed Al-hakami" userId="c15e6e485a5a4051" providerId="LiveId" clId="{9E44EA47-66FD-4D62-A820-6C9113E92157}" dt="2020-12-12T17:56:16.362" v="186" actId="207"/>
        <pc:sldMkLst>
          <pc:docMk/>
          <pc:sldMk cId="3855509451" sldId="258"/>
        </pc:sldMkLst>
        <pc:spChg chg="del">
          <ac:chgData name="majed Al-hakami" userId="c15e6e485a5a4051" providerId="LiveId" clId="{9E44EA47-66FD-4D62-A820-6C9113E92157}" dt="2020-12-11T22:14:29.031" v="108" actId="478"/>
          <ac:spMkLst>
            <pc:docMk/>
            <pc:sldMk cId="3855509451" sldId="258"/>
            <ac:spMk id="3" creationId="{FB7C2AD4-C262-4CD6-BE19-6549FC922CA8}"/>
          </ac:spMkLst>
        </pc:spChg>
        <pc:spChg chg="add mod">
          <ac:chgData name="majed Al-hakami" userId="c15e6e485a5a4051" providerId="LiveId" clId="{9E44EA47-66FD-4D62-A820-6C9113E92157}" dt="2020-12-11T22:11:15.048" v="80" actId="1076"/>
          <ac:spMkLst>
            <pc:docMk/>
            <pc:sldMk cId="3855509451" sldId="258"/>
            <ac:spMk id="5" creationId="{ACA185FF-505B-4353-9148-1B021C9A99BC}"/>
          </ac:spMkLst>
        </pc:spChg>
        <pc:spChg chg="add mod">
          <ac:chgData name="majed Al-hakami" userId="c15e6e485a5a4051" providerId="LiveId" clId="{9E44EA47-66FD-4D62-A820-6C9113E92157}" dt="2020-12-12T17:54:30.348" v="151" actId="20577"/>
          <ac:spMkLst>
            <pc:docMk/>
            <pc:sldMk cId="3855509451" sldId="258"/>
            <ac:spMk id="8" creationId="{E244751E-7E7E-4F32-A843-EE3964232263}"/>
          </ac:spMkLst>
        </pc:spChg>
        <pc:spChg chg="add mod">
          <ac:chgData name="majed Al-hakami" userId="c15e6e485a5a4051" providerId="LiveId" clId="{9E44EA47-66FD-4D62-A820-6C9113E92157}" dt="2020-12-11T22:11:15.048" v="80" actId="1076"/>
          <ac:spMkLst>
            <pc:docMk/>
            <pc:sldMk cId="3855509451" sldId="258"/>
            <ac:spMk id="9" creationId="{76880CAB-CF61-4072-ABF9-596CB014C5F4}"/>
          </ac:spMkLst>
        </pc:spChg>
        <pc:spChg chg="add mod">
          <ac:chgData name="majed Al-hakami" userId="c15e6e485a5a4051" providerId="LiveId" clId="{9E44EA47-66FD-4D62-A820-6C9113E92157}" dt="2020-12-11T22:11:15.048" v="80" actId="1076"/>
          <ac:spMkLst>
            <pc:docMk/>
            <pc:sldMk cId="3855509451" sldId="258"/>
            <ac:spMk id="10" creationId="{7D0A3396-BCAD-4082-A647-7AA470CD0B62}"/>
          </ac:spMkLst>
        </pc:spChg>
        <pc:spChg chg="add mod">
          <ac:chgData name="majed Al-hakami" userId="c15e6e485a5a4051" providerId="LiveId" clId="{9E44EA47-66FD-4D62-A820-6C9113E92157}" dt="2020-12-11T22:11:15.048" v="80" actId="1076"/>
          <ac:spMkLst>
            <pc:docMk/>
            <pc:sldMk cId="3855509451" sldId="258"/>
            <ac:spMk id="11" creationId="{5160A5A9-9B98-47EE-BC72-10D8BAC139BE}"/>
          </ac:spMkLst>
        </pc:spChg>
        <pc:spChg chg="add mod">
          <ac:chgData name="majed Al-hakami" userId="c15e6e485a5a4051" providerId="LiveId" clId="{9E44EA47-66FD-4D62-A820-6C9113E92157}" dt="2020-12-11T22:14:30.118" v="109"/>
          <ac:spMkLst>
            <pc:docMk/>
            <pc:sldMk cId="3855509451" sldId="258"/>
            <ac:spMk id="12" creationId="{41ACFACA-9F76-4717-A3CE-D886A062AE98}"/>
          </ac:spMkLst>
        </pc:spChg>
        <pc:spChg chg="add mod">
          <ac:chgData name="majed Al-hakami" userId="c15e6e485a5a4051" providerId="LiveId" clId="{9E44EA47-66FD-4D62-A820-6C9113E92157}" dt="2020-12-11T22:14:30.118" v="109"/>
          <ac:spMkLst>
            <pc:docMk/>
            <pc:sldMk cId="3855509451" sldId="258"/>
            <ac:spMk id="13" creationId="{C4E9F261-8D03-4E25-ABD5-B1AF2DF65BFF}"/>
          </ac:spMkLst>
        </pc:spChg>
        <pc:spChg chg="add mod">
          <ac:chgData name="majed Al-hakami" userId="c15e6e485a5a4051" providerId="LiveId" clId="{9E44EA47-66FD-4D62-A820-6C9113E92157}" dt="2020-12-12T17:56:09.572" v="184" actId="207"/>
          <ac:spMkLst>
            <pc:docMk/>
            <pc:sldMk cId="3855509451" sldId="258"/>
            <ac:spMk id="14" creationId="{D24EA789-545C-44E6-B49B-39230F4662D7}"/>
          </ac:spMkLst>
        </pc:spChg>
        <pc:spChg chg="add mod">
          <ac:chgData name="majed Al-hakami" userId="c15e6e485a5a4051" providerId="LiveId" clId="{9E44EA47-66FD-4D62-A820-6C9113E92157}" dt="2020-12-12T17:56:13.612" v="185" actId="207"/>
          <ac:spMkLst>
            <pc:docMk/>
            <pc:sldMk cId="3855509451" sldId="258"/>
            <ac:spMk id="15" creationId="{E46EE1A1-2A92-47B1-A375-487581E55CBF}"/>
          </ac:spMkLst>
        </pc:spChg>
        <pc:spChg chg="add mod">
          <ac:chgData name="majed Al-hakami" userId="c15e6e485a5a4051" providerId="LiveId" clId="{9E44EA47-66FD-4D62-A820-6C9113E92157}" dt="2020-12-12T17:56:16.362" v="186" actId="207"/>
          <ac:spMkLst>
            <pc:docMk/>
            <pc:sldMk cId="3855509451" sldId="258"/>
            <ac:spMk id="16" creationId="{05F76C54-DF13-4C3C-BF39-C704EF716ED9}"/>
          </ac:spMkLst>
        </pc:spChg>
        <pc:picChg chg="add mod">
          <ac:chgData name="majed Al-hakami" userId="c15e6e485a5a4051" providerId="LiveId" clId="{9E44EA47-66FD-4D62-A820-6C9113E92157}" dt="2020-12-11T22:11:15.048" v="80" actId="1076"/>
          <ac:picMkLst>
            <pc:docMk/>
            <pc:sldMk cId="3855509451" sldId="258"/>
            <ac:picMk id="4" creationId="{2793A2D4-20C1-485D-83EF-11B166AA7C3B}"/>
          </ac:picMkLst>
        </pc:picChg>
        <pc:picChg chg="add mod">
          <ac:chgData name="majed Al-hakami" userId="c15e6e485a5a4051" providerId="LiveId" clId="{9E44EA47-66FD-4D62-A820-6C9113E92157}" dt="2020-12-11T22:11:15.048" v="80" actId="1076"/>
          <ac:picMkLst>
            <pc:docMk/>
            <pc:sldMk cId="3855509451" sldId="258"/>
            <ac:picMk id="6" creationId="{972071BF-F792-47D7-B32D-96AA29A027BC}"/>
          </ac:picMkLst>
        </pc:picChg>
        <pc:picChg chg="add mod">
          <ac:chgData name="majed Al-hakami" userId="c15e6e485a5a4051" providerId="LiveId" clId="{9E44EA47-66FD-4D62-A820-6C9113E92157}" dt="2020-12-11T22:11:15.048" v="80" actId="1076"/>
          <ac:picMkLst>
            <pc:docMk/>
            <pc:sldMk cId="3855509451" sldId="258"/>
            <ac:picMk id="7" creationId="{7A9E14A1-667F-4A21-A61D-01EBE3724432}"/>
          </ac:picMkLst>
        </pc:picChg>
      </pc:sldChg>
      <pc:sldChg chg="modSp mod">
        <pc:chgData name="majed Al-hakami" userId="c15e6e485a5a4051" providerId="LiveId" clId="{9E44EA47-66FD-4D62-A820-6C9113E92157}" dt="2020-12-12T17:48:49.032" v="148" actId="20577"/>
        <pc:sldMkLst>
          <pc:docMk/>
          <pc:sldMk cId="512736973" sldId="260"/>
        </pc:sldMkLst>
        <pc:spChg chg="mod">
          <ac:chgData name="majed Al-hakami" userId="c15e6e485a5a4051" providerId="LiveId" clId="{9E44EA47-66FD-4D62-A820-6C9113E92157}" dt="2020-12-12T17:48:49.032" v="148" actId="20577"/>
          <ac:spMkLst>
            <pc:docMk/>
            <pc:sldMk cId="512736973" sldId="260"/>
            <ac:spMk id="17" creationId="{4EECC26D-8E73-40AC-B85D-3EE46FB89FE6}"/>
          </ac:spMkLst>
        </pc:spChg>
        <pc:spChg chg="mod">
          <ac:chgData name="majed Al-hakami" userId="c15e6e485a5a4051" providerId="LiveId" clId="{9E44EA47-66FD-4D62-A820-6C9113E92157}" dt="2020-12-12T17:48:40.388" v="147" actId="20577"/>
          <ac:spMkLst>
            <pc:docMk/>
            <pc:sldMk cId="512736973" sldId="260"/>
            <ac:spMk id="25" creationId="{A7D01827-524E-41A7-B6F8-A9AA81C8CCBD}"/>
          </ac:spMkLst>
        </pc:spChg>
      </pc:sldChg>
      <pc:sldChg chg="addSp modSp add modAnim">
        <pc:chgData name="majed Al-hakami" userId="c15e6e485a5a4051" providerId="LiveId" clId="{9E44EA47-66FD-4D62-A820-6C9113E92157}" dt="2020-12-11T22:00:40.090" v="27" actId="1076"/>
        <pc:sldMkLst>
          <pc:docMk/>
          <pc:sldMk cId="2439530160" sldId="261"/>
        </pc:sldMkLst>
        <pc:spChg chg="add mod">
          <ac:chgData name="majed Al-hakami" userId="c15e6e485a5a4051" providerId="LiveId" clId="{9E44EA47-66FD-4D62-A820-6C9113E92157}" dt="2020-12-11T22:00:31.838" v="24" actId="1076"/>
          <ac:spMkLst>
            <pc:docMk/>
            <pc:sldMk cId="2439530160" sldId="261"/>
            <ac:spMk id="4" creationId="{54DD561C-396C-4801-AAA0-9F8E0548E2B7}"/>
          </ac:spMkLst>
        </pc:spChg>
        <pc:spChg chg="add mod">
          <ac:chgData name="majed Al-hakami" userId="c15e6e485a5a4051" providerId="LiveId" clId="{9E44EA47-66FD-4D62-A820-6C9113E92157}" dt="2020-12-11T22:00:31.838" v="24" actId="1076"/>
          <ac:spMkLst>
            <pc:docMk/>
            <pc:sldMk cId="2439530160" sldId="261"/>
            <ac:spMk id="6" creationId="{4C1A96B6-CF68-442F-9144-E4C793E607F3}"/>
          </ac:spMkLst>
        </pc:spChg>
        <pc:picChg chg="add mod">
          <ac:chgData name="majed Al-hakami" userId="c15e6e485a5a4051" providerId="LiveId" clId="{9E44EA47-66FD-4D62-A820-6C9113E92157}" dt="2020-12-11T22:00:35.598" v="25" actId="14100"/>
          <ac:picMkLst>
            <pc:docMk/>
            <pc:sldMk cId="2439530160" sldId="261"/>
            <ac:picMk id="7" creationId="{A43B14CE-A1BA-4332-9002-9DAB78C5184E}"/>
          </ac:picMkLst>
        </pc:picChg>
        <pc:picChg chg="add mod">
          <ac:chgData name="majed Al-hakami" userId="c15e6e485a5a4051" providerId="LiveId" clId="{9E44EA47-66FD-4D62-A820-6C9113E92157}" dt="2020-12-11T22:00:40.090" v="27" actId="1076"/>
          <ac:picMkLst>
            <pc:docMk/>
            <pc:sldMk cId="2439530160" sldId="261"/>
            <ac:picMk id="8" creationId="{ACDD06D0-82C8-4D6F-BEB0-3596883F8359}"/>
          </ac:picMkLst>
        </pc:picChg>
      </pc:sldChg>
      <pc:sldChg chg="addSp modSp add mod modAnim">
        <pc:chgData name="majed Al-hakami" userId="c15e6e485a5a4051" providerId="LiveId" clId="{9E44EA47-66FD-4D62-A820-6C9113E92157}" dt="2020-12-11T22:01:10.618" v="31" actId="1036"/>
        <pc:sldMkLst>
          <pc:docMk/>
          <pc:sldMk cId="369278295" sldId="262"/>
        </pc:sldMkLst>
        <pc:spChg chg="add mod">
          <ac:chgData name="majed Al-hakami" userId="c15e6e485a5a4051" providerId="LiveId" clId="{9E44EA47-66FD-4D62-A820-6C9113E92157}" dt="2020-12-11T22:01:01.653" v="29" actId="1076"/>
          <ac:spMkLst>
            <pc:docMk/>
            <pc:sldMk cId="369278295" sldId="262"/>
            <ac:spMk id="4" creationId="{3266AB13-F6C5-4516-9129-658A7A3498CD}"/>
          </ac:spMkLst>
        </pc:spChg>
        <pc:spChg chg="add mod">
          <ac:chgData name="majed Al-hakami" userId="c15e6e485a5a4051" providerId="LiveId" clId="{9E44EA47-66FD-4D62-A820-6C9113E92157}" dt="2020-12-11T22:01:01.653" v="29" actId="1076"/>
          <ac:spMkLst>
            <pc:docMk/>
            <pc:sldMk cId="369278295" sldId="262"/>
            <ac:spMk id="6" creationId="{B9A69888-2D57-4178-B21B-9EA6C16D9DC1}"/>
          </ac:spMkLst>
        </pc:spChg>
        <pc:spChg chg="add mod">
          <ac:chgData name="majed Al-hakami" userId="c15e6e485a5a4051" providerId="LiveId" clId="{9E44EA47-66FD-4D62-A820-6C9113E92157}" dt="2020-12-11T22:01:01.653" v="29" actId="1076"/>
          <ac:spMkLst>
            <pc:docMk/>
            <pc:sldMk cId="369278295" sldId="262"/>
            <ac:spMk id="7" creationId="{14DA5EBF-E6B6-408F-8AA0-7D7DB7524BE7}"/>
          </ac:spMkLst>
        </pc:spChg>
        <pc:spChg chg="add mod">
          <ac:chgData name="majed Al-hakami" userId="c15e6e485a5a4051" providerId="LiveId" clId="{9E44EA47-66FD-4D62-A820-6C9113E92157}" dt="2020-12-11T22:01:10.618" v="31" actId="1036"/>
          <ac:spMkLst>
            <pc:docMk/>
            <pc:sldMk cId="369278295" sldId="262"/>
            <ac:spMk id="11" creationId="{D2E6508F-BA82-4FA8-9E3E-4B32183A0C58}"/>
          </ac:spMkLst>
        </pc:spChg>
        <pc:spChg chg="add mod">
          <ac:chgData name="majed Al-hakami" userId="c15e6e485a5a4051" providerId="LiveId" clId="{9E44EA47-66FD-4D62-A820-6C9113E92157}" dt="2020-12-11T22:01:01.653" v="29" actId="1076"/>
          <ac:spMkLst>
            <pc:docMk/>
            <pc:sldMk cId="369278295" sldId="262"/>
            <ac:spMk id="12" creationId="{1F6739C9-23B5-4213-8E5A-0C2F4EA513FA}"/>
          </ac:spMkLst>
        </pc:spChg>
        <pc:spChg chg="add mod">
          <ac:chgData name="majed Al-hakami" userId="c15e6e485a5a4051" providerId="LiveId" clId="{9E44EA47-66FD-4D62-A820-6C9113E92157}" dt="2020-12-11T22:01:01.653" v="29" actId="1076"/>
          <ac:spMkLst>
            <pc:docMk/>
            <pc:sldMk cId="369278295" sldId="262"/>
            <ac:spMk id="13" creationId="{E39E3509-7083-4E09-AF0B-D90833D3519A}"/>
          </ac:spMkLst>
        </pc:spChg>
        <pc:picChg chg="add mod">
          <ac:chgData name="majed Al-hakami" userId="c15e6e485a5a4051" providerId="LiveId" clId="{9E44EA47-66FD-4D62-A820-6C9113E92157}" dt="2020-12-11T22:01:01.653" v="29" actId="1076"/>
          <ac:picMkLst>
            <pc:docMk/>
            <pc:sldMk cId="369278295" sldId="262"/>
            <ac:picMk id="8" creationId="{8298FC02-B6A6-41B3-A963-8125D65EE77C}"/>
          </ac:picMkLst>
        </pc:picChg>
        <pc:picChg chg="add mod">
          <ac:chgData name="majed Al-hakami" userId="c15e6e485a5a4051" providerId="LiveId" clId="{9E44EA47-66FD-4D62-A820-6C9113E92157}" dt="2020-12-11T22:01:01.653" v="29" actId="1076"/>
          <ac:picMkLst>
            <pc:docMk/>
            <pc:sldMk cId="369278295" sldId="262"/>
            <ac:picMk id="9" creationId="{FD376F0F-B078-4253-8DF7-4E9963D49DFA}"/>
          </ac:picMkLst>
        </pc:picChg>
        <pc:picChg chg="add mod">
          <ac:chgData name="majed Al-hakami" userId="c15e6e485a5a4051" providerId="LiveId" clId="{9E44EA47-66FD-4D62-A820-6C9113E92157}" dt="2020-12-11T22:01:07.544" v="30" actId="14100"/>
          <ac:picMkLst>
            <pc:docMk/>
            <pc:sldMk cId="369278295" sldId="262"/>
            <ac:picMk id="10" creationId="{A3C87A6B-D473-46E5-8E43-C05DA9D86ECA}"/>
          </ac:picMkLst>
        </pc:picChg>
      </pc:sldChg>
      <pc:sldChg chg="addSp modSp add mod modAnim">
        <pc:chgData name="majed Al-hakami" userId="c15e6e485a5a4051" providerId="LiveId" clId="{9E44EA47-66FD-4D62-A820-6C9113E92157}" dt="2020-12-12T18:03:18.570" v="244" actId="1076"/>
        <pc:sldMkLst>
          <pc:docMk/>
          <pc:sldMk cId="405806291" sldId="263"/>
        </pc:sldMkLst>
        <pc:spChg chg="add mod">
          <ac:chgData name="majed Al-hakami" userId="c15e6e485a5a4051" providerId="LiveId" clId="{9E44EA47-66FD-4D62-A820-6C9113E92157}" dt="2020-12-12T18:03:18.570" v="244" actId="1076"/>
          <ac:spMkLst>
            <pc:docMk/>
            <pc:sldMk cId="405806291" sldId="263"/>
            <ac:spMk id="4" creationId="{7ABE8678-FD57-4253-ABD2-AA7075BE8EB8}"/>
          </ac:spMkLst>
        </pc:spChg>
        <pc:spChg chg="add mod">
          <ac:chgData name="majed Al-hakami" userId="c15e6e485a5a4051" providerId="LiveId" clId="{9E44EA47-66FD-4D62-A820-6C9113E92157}" dt="2020-12-11T22:01:36.805" v="35" actId="1076"/>
          <ac:spMkLst>
            <pc:docMk/>
            <pc:sldMk cId="405806291" sldId="263"/>
            <ac:spMk id="9" creationId="{DE741DD1-8359-477B-8B59-D80B4DEE043F}"/>
          </ac:spMkLst>
        </pc:spChg>
        <pc:spChg chg="add mod">
          <ac:chgData name="majed Al-hakami" userId="c15e6e485a5a4051" providerId="LiveId" clId="{9E44EA47-66FD-4D62-A820-6C9113E92157}" dt="2020-12-11T22:01:30.190" v="33" actId="1076"/>
          <ac:spMkLst>
            <pc:docMk/>
            <pc:sldMk cId="405806291" sldId="263"/>
            <ac:spMk id="10" creationId="{9959C524-6F47-4750-A40A-6FE7D4512B25}"/>
          </ac:spMkLst>
        </pc:spChg>
        <pc:spChg chg="add mod">
          <ac:chgData name="majed Al-hakami" userId="c15e6e485a5a4051" providerId="LiveId" clId="{9E44EA47-66FD-4D62-A820-6C9113E92157}" dt="2020-12-11T22:01:30.190" v="33" actId="1076"/>
          <ac:spMkLst>
            <pc:docMk/>
            <pc:sldMk cId="405806291" sldId="263"/>
            <ac:spMk id="11" creationId="{AE739EAF-6CA5-4A3D-90A9-FCDE4C63BC2C}"/>
          </ac:spMkLst>
        </pc:spChg>
        <pc:spChg chg="add mod">
          <ac:chgData name="majed Al-hakami" userId="c15e6e485a5a4051" providerId="LiveId" clId="{9E44EA47-66FD-4D62-A820-6C9113E92157}" dt="2020-12-11T22:01:52.212" v="39" actId="20577"/>
          <ac:spMkLst>
            <pc:docMk/>
            <pc:sldMk cId="405806291" sldId="263"/>
            <ac:spMk id="12" creationId="{1549BCBB-D7C2-4767-BECB-FDBF92B5569B}"/>
          </ac:spMkLst>
        </pc:spChg>
        <pc:spChg chg="add mod">
          <ac:chgData name="majed Al-hakami" userId="c15e6e485a5a4051" providerId="LiveId" clId="{9E44EA47-66FD-4D62-A820-6C9113E92157}" dt="2020-12-11T22:01:30.190" v="33" actId="1076"/>
          <ac:spMkLst>
            <pc:docMk/>
            <pc:sldMk cId="405806291" sldId="263"/>
            <ac:spMk id="13" creationId="{EEBDC43F-6E1D-457A-B099-2B0E5DAF4447}"/>
          </ac:spMkLst>
        </pc:spChg>
        <pc:picChg chg="add mod">
          <ac:chgData name="majed Al-hakami" userId="c15e6e485a5a4051" providerId="LiveId" clId="{9E44EA47-66FD-4D62-A820-6C9113E92157}" dt="2020-12-11T22:01:34.054" v="34" actId="1076"/>
          <ac:picMkLst>
            <pc:docMk/>
            <pc:sldMk cId="405806291" sldId="263"/>
            <ac:picMk id="6" creationId="{9A5F6CEE-44B6-4AE3-B847-B3A4D6E542DA}"/>
          </ac:picMkLst>
        </pc:picChg>
        <pc:picChg chg="add mod">
          <ac:chgData name="majed Al-hakami" userId="c15e6e485a5a4051" providerId="LiveId" clId="{9E44EA47-66FD-4D62-A820-6C9113E92157}" dt="2020-12-11T22:01:30.190" v="33" actId="1076"/>
          <ac:picMkLst>
            <pc:docMk/>
            <pc:sldMk cId="405806291" sldId="263"/>
            <ac:picMk id="7" creationId="{085A8875-4B8F-4D6B-ADF7-A11A7C4E95C5}"/>
          </ac:picMkLst>
        </pc:picChg>
        <pc:picChg chg="add mod">
          <ac:chgData name="majed Al-hakami" userId="c15e6e485a5a4051" providerId="LiveId" clId="{9E44EA47-66FD-4D62-A820-6C9113E92157}" dt="2020-12-11T22:01:38.596" v="36" actId="1076"/>
          <ac:picMkLst>
            <pc:docMk/>
            <pc:sldMk cId="405806291" sldId="263"/>
            <ac:picMk id="8" creationId="{2BC690B3-F83A-4187-8B3A-8002EE6D0E19}"/>
          </ac:picMkLst>
        </pc:picChg>
      </pc:sldChg>
      <pc:sldChg chg="addSp modSp add mod modAnim">
        <pc:chgData name="majed Al-hakami" userId="c15e6e485a5a4051" providerId="LiveId" clId="{9E44EA47-66FD-4D62-A820-6C9113E92157}" dt="2020-12-12T18:03:23.487" v="245" actId="1076"/>
        <pc:sldMkLst>
          <pc:docMk/>
          <pc:sldMk cId="3154293425" sldId="264"/>
        </pc:sldMkLst>
        <pc:spChg chg="add mod">
          <ac:chgData name="majed Al-hakami" userId="c15e6e485a5a4051" providerId="LiveId" clId="{9E44EA47-66FD-4D62-A820-6C9113E92157}" dt="2020-12-12T18:03:23.487" v="245" actId="1076"/>
          <ac:spMkLst>
            <pc:docMk/>
            <pc:sldMk cId="3154293425" sldId="264"/>
            <ac:spMk id="4" creationId="{0EE2D455-207A-4B5C-A06E-1A10F31EF31E}"/>
          </ac:spMkLst>
        </pc:spChg>
        <pc:spChg chg="add mod">
          <ac:chgData name="majed Al-hakami" userId="c15e6e485a5a4051" providerId="LiveId" clId="{9E44EA47-66FD-4D62-A820-6C9113E92157}" dt="2020-12-11T22:03:07.846" v="41" actId="1076"/>
          <ac:spMkLst>
            <pc:docMk/>
            <pc:sldMk cId="3154293425" sldId="264"/>
            <ac:spMk id="6" creationId="{7157F5FD-F501-4C55-8F7A-BD3C0CE6857B}"/>
          </ac:spMkLst>
        </pc:spChg>
        <pc:spChg chg="add mod">
          <ac:chgData name="majed Al-hakami" userId="c15e6e485a5a4051" providerId="LiveId" clId="{9E44EA47-66FD-4D62-A820-6C9113E92157}" dt="2020-12-11T22:03:07.846" v="41" actId="1076"/>
          <ac:spMkLst>
            <pc:docMk/>
            <pc:sldMk cId="3154293425" sldId="264"/>
            <ac:spMk id="7" creationId="{86F0E4BD-7D2A-4F3D-8FAD-131A8731B6A6}"/>
          </ac:spMkLst>
        </pc:spChg>
        <pc:spChg chg="add mod">
          <ac:chgData name="majed Al-hakami" userId="c15e6e485a5a4051" providerId="LiveId" clId="{9E44EA47-66FD-4D62-A820-6C9113E92157}" dt="2020-12-11T22:03:07.846" v="41" actId="1076"/>
          <ac:spMkLst>
            <pc:docMk/>
            <pc:sldMk cId="3154293425" sldId="264"/>
            <ac:spMk id="8" creationId="{248CB913-E335-4B8C-9C1A-843265A3207F}"/>
          </ac:spMkLst>
        </pc:spChg>
        <pc:spChg chg="add mod">
          <ac:chgData name="majed Al-hakami" userId="c15e6e485a5a4051" providerId="LiveId" clId="{9E44EA47-66FD-4D62-A820-6C9113E92157}" dt="2020-12-11T22:03:07.846" v="41" actId="1076"/>
          <ac:spMkLst>
            <pc:docMk/>
            <pc:sldMk cId="3154293425" sldId="264"/>
            <ac:spMk id="10" creationId="{3E008F2E-86C2-4E32-A6C8-5B60AF80CA8A}"/>
          </ac:spMkLst>
        </pc:spChg>
        <pc:spChg chg="add mod">
          <ac:chgData name="majed Al-hakami" userId="c15e6e485a5a4051" providerId="LiveId" clId="{9E44EA47-66FD-4D62-A820-6C9113E92157}" dt="2020-12-11T22:03:07.846" v="41" actId="1076"/>
          <ac:spMkLst>
            <pc:docMk/>
            <pc:sldMk cId="3154293425" sldId="264"/>
            <ac:spMk id="11" creationId="{EA52EEA1-3E72-4714-A95D-378F1824D03F}"/>
          </ac:spMkLst>
        </pc:spChg>
        <pc:spChg chg="add mod">
          <ac:chgData name="majed Al-hakami" userId="c15e6e485a5a4051" providerId="LiveId" clId="{9E44EA47-66FD-4D62-A820-6C9113E92157}" dt="2020-12-11T22:03:07.846" v="41" actId="1076"/>
          <ac:spMkLst>
            <pc:docMk/>
            <pc:sldMk cId="3154293425" sldId="264"/>
            <ac:spMk id="12" creationId="{1DBF8CAD-7A1C-4525-B801-4B2A6FD3AE6F}"/>
          </ac:spMkLst>
        </pc:spChg>
        <pc:picChg chg="add mod">
          <ac:chgData name="majed Al-hakami" userId="c15e6e485a5a4051" providerId="LiveId" clId="{9E44EA47-66FD-4D62-A820-6C9113E92157}" dt="2020-12-11T22:03:07.846" v="41" actId="1076"/>
          <ac:picMkLst>
            <pc:docMk/>
            <pc:sldMk cId="3154293425" sldId="264"/>
            <ac:picMk id="9" creationId="{82EFD610-8956-4159-AE0F-958D42E7F861}"/>
          </ac:picMkLst>
        </pc:picChg>
      </pc:sldChg>
      <pc:sldChg chg="addSp modSp add del modAnim">
        <pc:chgData name="majed Al-hakami" userId="c15e6e485a5a4051" providerId="LiveId" clId="{9E44EA47-66FD-4D62-A820-6C9113E92157}" dt="2020-12-13T09:17:25.249" v="1054" actId="47"/>
        <pc:sldMkLst>
          <pc:docMk/>
          <pc:sldMk cId="850994272" sldId="265"/>
        </pc:sldMkLst>
        <pc:spChg chg="add mod">
          <ac:chgData name="majed Al-hakami" userId="c15e6e485a5a4051" providerId="LiveId" clId="{9E44EA47-66FD-4D62-A820-6C9113E92157}" dt="2020-12-11T22:04:03.100" v="43" actId="1076"/>
          <ac:spMkLst>
            <pc:docMk/>
            <pc:sldMk cId="850994272" sldId="265"/>
            <ac:spMk id="4" creationId="{C6E01661-910C-4656-80C6-12E2F3538DC3}"/>
          </ac:spMkLst>
        </pc:spChg>
        <pc:spChg chg="add mod">
          <ac:chgData name="majed Al-hakami" userId="c15e6e485a5a4051" providerId="LiveId" clId="{9E44EA47-66FD-4D62-A820-6C9113E92157}" dt="2020-12-11T22:04:03.100" v="43" actId="1076"/>
          <ac:spMkLst>
            <pc:docMk/>
            <pc:sldMk cId="850994272" sldId="265"/>
            <ac:spMk id="6" creationId="{C85386A4-C5BB-4ADB-9020-86E86271F4D9}"/>
          </ac:spMkLst>
        </pc:spChg>
        <pc:spChg chg="add mod">
          <ac:chgData name="majed Al-hakami" userId="c15e6e485a5a4051" providerId="LiveId" clId="{9E44EA47-66FD-4D62-A820-6C9113E92157}" dt="2020-12-11T22:04:03.100" v="43" actId="1076"/>
          <ac:spMkLst>
            <pc:docMk/>
            <pc:sldMk cId="850994272" sldId="265"/>
            <ac:spMk id="7" creationId="{75C58DA9-6BCA-4B3F-81C1-B161AA728EE2}"/>
          </ac:spMkLst>
        </pc:spChg>
        <pc:picChg chg="add mod">
          <ac:chgData name="majed Al-hakami" userId="c15e6e485a5a4051" providerId="LiveId" clId="{9E44EA47-66FD-4D62-A820-6C9113E92157}" dt="2020-12-11T22:04:03.100" v="43" actId="1076"/>
          <ac:picMkLst>
            <pc:docMk/>
            <pc:sldMk cId="850994272" sldId="265"/>
            <ac:picMk id="8" creationId="{1F477507-B982-4010-A291-19462A44C4E7}"/>
          </ac:picMkLst>
        </pc:picChg>
      </pc:sldChg>
      <pc:sldChg chg="addSp modSp add modAnim">
        <pc:chgData name="majed Al-hakami" userId="c15e6e485a5a4051" providerId="LiveId" clId="{9E44EA47-66FD-4D62-A820-6C9113E92157}" dt="2020-12-11T22:05:05.050" v="48" actId="14100"/>
        <pc:sldMkLst>
          <pc:docMk/>
          <pc:sldMk cId="3352902289" sldId="266"/>
        </pc:sldMkLst>
        <pc:spChg chg="add mod">
          <ac:chgData name="majed Al-hakami" userId="c15e6e485a5a4051" providerId="LiveId" clId="{9E44EA47-66FD-4D62-A820-6C9113E92157}" dt="2020-12-11T22:04:57.540" v="45" actId="1076"/>
          <ac:spMkLst>
            <pc:docMk/>
            <pc:sldMk cId="3352902289" sldId="266"/>
            <ac:spMk id="7" creationId="{809A2D41-8535-4BED-89E6-5D9F0DB605EE}"/>
          </ac:spMkLst>
        </pc:spChg>
        <pc:spChg chg="add mod">
          <ac:chgData name="majed Al-hakami" userId="c15e6e485a5a4051" providerId="LiveId" clId="{9E44EA47-66FD-4D62-A820-6C9113E92157}" dt="2020-12-11T22:04:57.540" v="45" actId="1076"/>
          <ac:spMkLst>
            <pc:docMk/>
            <pc:sldMk cId="3352902289" sldId="266"/>
            <ac:spMk id="8" creationId="{3C58E2FB-0F86-4122-A32F-D4E933DD6550}"/>
          </ac:spMkLst>
        </pc:spChg>
        <pc:picChg chg="add mod">
          <ac:chgData name="majed Al-hakami" userId="c15e6e485a5a4051" providerId="LiveId" clId="{9E44EA47-66FD-4D62-A820-6C9113E92157}" dt="2020-12-11T22:05:05.050" v="48" actId="14100"/>
          <ac:picMkLst>
            <pc:docMk/>
            <pc:sldMk cId="3352902289" sldId="266"/>
            <ac:picMk id="4" creationId="{5ED9A47E-7210-480F-B233-617BCDFAAA5D}"/>
          </ac:picMkLst>
        </pc:picChg>
        <pc:picChg chg="add mod">
          <ac:chgData name="majed Al-hakami" userId="c15e6e485a5a4051" providerId="LiveId" clId="{9E44EA47-66FD-4D62-A820-6C9113E92157}" dt="2020-12-11T22:05:02.591" v="47" actId="1076"/>
          <ac:picMkLst>
            <pc:docMk/>
            <pc:sldMk cId="3352902289" sldId="266"/>
            <ac:picMk id="6" creationId="{2D756238-CC43-4C0A-9BD3-21079B3D6CFD}"/>
          </ac:picMkLst>
        </pc:picChg>
      </pc:sldChg>
      <pc:sldChg chg="addSp modSp add mod modAnim">
        <pc:chgData name="majed Al-hakami" userId="c15e6e485a5a4051" providerId="LiveId" clId="{9E44EA47-66FD-4D62-A820-6C9113E92157}" dt="2020-12-11T22:06:02.825" v="55" actId="14100"/>
        <pc:sldMkLst>
          <pc:docMk/>
          <pc:sldMk cId="2416811330" sldId="267"/>
        </pc:sldMkLst>
        <pc:spChg chg="add mod">
          <ac:chgData name="majed Al-hakami" userId="c15e6e485a5a4051" providerId="LiveId" clId="{9E44EA47-66FD-4D62-A820-6C9113E92157}" dt="2020-12-11T22:05:45.886" v="52" actId="1076"/>
          <ac:spMkLst>
            <pc:docMk/>
            <pc:sldMk cId="2416811330" sldId="267"/>
            <ac:spMk id="4" creationId="{3120560D-D6CE-42BD-8EB2-619B24A1064A}"/>
          </ac:spMkLst>
        </pc:spChg>
        <pc:spChg chg="add mod">
          <ac:chgData name="majed Al-hakami" userId="c15e6e485a5a4051" providerId="LiveId" clId="{9E44EA47-66FD-4D62-A820-6C9113E92157}" dt="2020-12-11T22:05:42.721" v="51" actId="1076"/>
          <ac:spMkLst>
            <pc:docMk/>
            <pc:sldMk cId="2416811330" sldId="267"/>
            <ac:spMk id="6" creationId="{9D42CBC1-77BA-463D-A6AF-4EA120EBC9A7}"/>
          </ac:spMkLst>
        </pc:spChg>
        <pc:spChg chg="add mod">
          <ac:chgData name="majed Al-hakami" userId="c15e6e485a5a4051" providerId="LiveId" clId="{9E44EA47-66FD-4D62-A820-6C9113E92157}" dt="2020-12-11T22:05:58.560" v="54" actId="403"/>
          <ac:spMkLst>
            <pc:docMk/>
            <pc:sldMk cId="2416811330" sldId="267"/>
            <ac:spMk id="7" creationId="{2C462F71-0F92-414B-946D-9B48F2E31268}"/>
          </ac:spMkLst>
        </pc:spChg>
        <pc:spChg chg="add mod">
          <ac:chgData name="majed Al-hakami" userId="c15e6e485a5a4051" providerId="LiveId" clId="{9E44EA47-66FD-4D62-A820-6C9113E92157}" dt="2020-12-11T22:05:58.560" v="54" actId="403"/>
          <ac:spMkLst>
            <pc:docMk/>
            <pc:sldMk cId="2416811330" sldId="267"/>
            <ac:spMk id="9" creationId="{734CBC0B-5CB1-46FF-AE0D-9980B5550453}"/>
          </ac:spMkLst>
        </pc:spChg>
        <pc:spChg chg="add mod">
          <ac:chgData name="majed Al-hakami" userId="c15e6e485a5a4051" providerId="LiveId" clId="{9E44EA47-66FD-4D62-A820-6C9113E92157}" dt="2020-12-11T22:05:58.560" v="54" actId="403"/>
          <ac:spMkLst>
            <pc:docMk/>
            <pc:sldMk cId="2416811330" sldId="267"/>
            <ac:spMk id="10" creationId="{01C783E1-43A3-483C-B92B-BD23B314B440}"/>
          </ac:spMkLst>
        </pc:spChg>
        <pc:spChg chg="add mod">
          <ac:chgData name="majed Al-hakami" userId="c15e6e485a5a4051" providerId="LiveId" clId="{9E44EA47-66FD-4D62-A820-6C9113E92157}" dt="2020-12-11T22:05:58.560" v="54" actId="403"/>
          <ac:spMkLst>
            <pc:docMk/>
            <pc:sldMk cId="2416811330" sldId="267"/>
            <ac:spMk id="11" creationId="{CF080282-C361-4F93-B6B8-7CEC1214FD93}"/>
          </ac:spMkLst>
        </pc:spChg>
        <pc:picChg chg="add mod">
          <ac:chgData name="majed Al-hakami" userId="c15e6e485a5a4051" providerId="LiveId" clId="{9E44EA47-66FD-4D62-A820-6C9113E92157}" dt="2020-12-11T22:06:02.825" v="55" actId="14100"/>
          <ac:picMkLst>
            <pc:docMk/>
            <pc:sldMk cId="2416811330" sldId="267"/>
            <ac:picMk id="8" creationId="{A9B723D8-185B-4B3B-8D86-FA60D1739030}"/>
          </ac:picMkLst>
        </pc:picChg>
      </pc:sldChg>
      <pc:sldChg chg="addSp modSp add">
        <pc:chgData name="majed Al-hakami" userId="c15e6e485a5a4051" providerId="LiveId" clId="{9E44EA47-66FD-4D62-A820-6C9113E92157}" dt="2020-12-11T22:06:24.467" v="57" actId="1076"/>
        <pc:sldMkLst>
          <pc:docMk/>
          <pc:sldMk cId="3572758699" sldId="268"/>
        </pc:sldMkLst>
        <pc:spChg chg="add mod">
          <ac:chgData name="majed Al-hakami" userId="c15e6e485a5a4051" providerId="LiveId" clId="{9E44EA47-66FD-4D62-A820-6C9113E92157}" dt="2020-12-11T22:06:24.467" v="57" actId="1076"/>
          <ac:spMkLst>
            <pc:docMk/>
            <pc:sldMk cId="3572758699" sldId="268"/>
            <ac:spMk id="4" creationId="{C4ABC1F4-7017-4DE6-BF62-4D71DCC1EB15}"/>
          </ac:spMkLst>
        </pc:spChg>
        <pc:spChg chg="add mod">
          <ac:chgData name="majed Al-hakami" userId="c15e6e485a5a4051" providerId="LiveId" clId="{9E44EA47-66FD-4D62-A820-6C9113E92157}" dt="2020-12-11T22:06:24.467" v="57" actId="1076"/>
          <ac:spMkLst>
            <pc:docMk/>
            <pc:sldMk cId="3572758699" sldId="268"/>
            <ac:spMk id="6" creationId="{B0C68FEA-DB15-4BE3-B8AC-029B8A0682A8}"/>
          </ac:spMkLst>
        </pc:spChg>
        <pc:spChg chg="add mod">
          <ac:chgData name="majed Al-hakami" userId="c15e6e485a5a4051" providerId="LiveId" clId="{9E44EA47-66FD-4D62-A820-6C9113E92157}" dt="2020-12-11T22:06:24.467" v="57" actId="1076"/>
          <ac:spMkLst>
            <pc:docMk/>
            <pc:sldMk cId="3572758699" sldId="268"/>
            <ac:spMk id="7" creationId="{F236A0E6-D069-4F9C-B932-8A9E3F15468B}"/>
          </ac:spMkLst>
        </pc:spChg>
        <pc:picChg chg="add mod">
          <ac:chgData name="majed Al-hakami" userId="c15e6e485a5a4051" providerId="LiveId" clId="{9E44EA47-66FD-4D62-A820-6C9113E92157}" dt="2020-12-11T22:06:24.467" v="57" actId="1076"/>
          <ac:picMkLst>
            <pc:docMk/>
            <pc:sldMk cId="3572758699" sldId="268"/>
            <ac:picMk id="8" creationId="{09BD4FC0-18C4-4849-AC74-4B2C8B720681}"/>
          </ac:picMkLst>
        </pc:picChg>
      </pc:sldChg>
      <pc:sldChg chg="addSp modSp add">
        <pc:chgData name="majed Al-hakami" userId="c15e6e485a5a4051" providerId="LiveId" clId="{9E44EA47-66FD-4D62-A820-6C9113E92157}" dt="2020-12-11T22:06:51.323" v="61" actId="14100"/>
        <pc:sldMkLst>
          <pc:docMk/>
          <pc:sldMk cId="703788942" sldId="269"/>
        </pc:sldMkLst>
        <pc:spChg chg="add mod">
          <ac:chgData name="majed Al-hakami" userId="c15e6e485a5a4051" providerId="LiveId" clId="{9E44EA47-66FD-4D62-A820-6C9113E92157}" dt="2020-12-11T22:06:44.132" v="59" actId="1076"/>
          <ac:spMkLst>
            <pc:docMk/>
            <pc:sldMk cId="703788942" sldId="269"/>
            <ac:spMk id="4" creationId="{705636AF-88D1-40DC-8311-8ACD5B740364}"/>
          </ac:spMkLst>
        </pc:spChg>
        <pc:spChg chg="add mod">
          <ac:chgData name="majed Al-hakami" userId="c15e6e485a5a4051" providerId="LiveId" clId="{9E44EA47-66FD-4D62-A820-6C9113E92157}" dt="2020-12-11T22:06:44.132" v="59" actId="1076"/>
          <ac:spMkLst>
            <pc:docMk/>
            <pc:sldMk cId="703788942" sldId="269"/>
            <ac:spMk id="6" creationId="{8D6F10FE-75EE-4B46-9726-94BA0F442EE4}"/>
          </ac:spMkLst>
        </pc:spChg>
        <pc:spChg chg="add mod">
          <ac:chgData name="majed Al-hakami" userId="c15e6e485a5a4051" providerId="LiveId" clId="{9E44EA47-66FD-4D62-A820-6C9113E92157}" dt="2020-12-11T22:06:44.132" v="59" actId="1076"/>
          <ac:spMkLst>
            <pc:docMk/>
            <pc:sldMk cId="703788942" sldId="269"/>
            <ac:spMk id="9" creationId="{C8B5FAA4-6E13-4724-8DAB-9EDDFFBC3996}"/>
          </ac:spMkLst>
        </pc:spChg>
        <pc:picChg chg="add mod">
          <ac:chgData name="majed Al-hakami" userId="c15e6e485a5a4051" providerId="LiveId" clId="{9E44EA47-66FD-4D62-A820-6C9113E92157}" dt="2020-12-11T22:06:51.323" v="61" actId="14100"/>
          <ac:picMkLst>
            <pc:docMk/>
            <pc:sldMk cId="703788942" sldId="269"/>
            <ac:picMk id="7" creationId="{F789CD4C-6053-4B87-B52F-4AEF2DAE0978}"/>
          </ac:picMkLst>
        </pc:picChg>
        <pc:picChg chg="add mod">
          <ac:chgData name="majed Al-hakami" userId="c15e6e485a5a4051" providerId="LiveId" clId="{9E44EA47-66FD-4D62-A820-6C9113E92157}" dt="2020-12-11T22:06:47.881" v="60" actId="14100"/>
          <ac:picMkLst>
            <pc:docMk/>
            <pc:sldMk cId="703788942" sldId="269"/>
            <ac:picMk id="8" creationId="{558F3E1A-9BC9-4D29-9717-9DBFAC0A52B6}"/>
          </ac:picMkLst>
        </pc:picChg>
      </pc:sldChg>
      <pc:sldChg chg="addSp modSp add">
        <pc:chgData name="majed Al-hakami" userId="c15e6e485a5a4051" providerId="LiveId" clId="{9E44EA47-66FD-4D62-A820-6C9113E92157}" dt="2020-12-11T22:07:34.711" v="63" actId="1076"/>
        <pc:sldMkLst>
          <pc:docMk/>
          <pc:sldMk cId="92576338" sldId="270"/>
        </pc:sldMkLst>
        <pc:spChg chg="add mod">
          <ac:chgData name="majed Al-hakami" userId="c15e6e485a5a4051" providerId="LiveId" clId="{9E44EA47-66FD-4D62-A820-6C9113E92157}" dt="2020-12-11T22:07:34.711" v="63" actId="1076"/>
          <ac:spMkLst>
            <pc:docMk/>
            <pc:sldMk cId="92576338" sldId="270"/>
            <ac:spMk id="6" creationId="{99B951C1-4A8D-4E2D-B014-2C09A20F0D04}"/>
          </ac:spMkLst>
        </pc:spChg>
        <pc:spChg chg="add mod">
          <ac:chgData name="majed Al-hakami" userId="c15e6e485a5a4051" providerId="LiveId" clId="{9E44EA47-66FD-4D62-A820-6C9113E92157}" dt="2020-12-11T22:07:34.711" v="63" actId="1076"/>
          <ac:spMkLst>
            <pc:docMk/>
            <pc:sldMk cId="92576338" sldId="270"/>
            <ac:spMk id="7" creationId="{866EFF75-5D72-4A14-BA06-ABB947BF92DD}"/>
          </ac:spMkLst>
        </pc:spChg>
        <pc:spChg chg="add mod">
          <ac:chgData name="majed Al-hakami" userId="c15e6e485a5a4051" providerId="LiveId" clId="{9E44EA47-66FD-4D62-A820-6C9113E92157}" dt="2020-12-11T22:07:34.711" v="63" actId="1076"/>
          <ac:spMkLst>
            <pc:docMk/>
            <pc:sldMk cId="92576338" sldId="270"/>
            <ac:spMk id="8" creationId="{48EB4366-A5CD-46A5-9F1D-1438F94D0A86}"/>
          </ac:spMkLst>
        </pc:spChg>
        <pc:picChg chg="add mod">
          <ac:chgData name="majed Al-hakami" userId="c15e6e485a5a4051" providerId="LiveId" clId="{9E44EA47-66FD-4D62-A820-6C9113E92157}" dt="2020-12-11T22:07:34.711" v="63" actId="1076"/>
          <ac:picMkLst>
            <pc:docMk/>
            <pc:sldMk cId="92576338" sldId="270"/>
            <ac:picMk id="4" creationId="{A3CAD4ED-EBE3-4B73-A11F-FFD5A4C54317}"/>
          </ac:picMkLst>
        </pc:picChg>
      </pc:sldChg>
      <pc:sldChg chg="addSp modSp add mod ord modAnim">
        <pc:chgData name="majed Al-hakami" userId="c15e6e485a5a4051" providerId="LiveId" clId="{9E44EA47-66FD-4D62-A820-6C9113E92157}" dt="2020-12-11T22:20:42.063" v="123" actId="20577"/>
        <pc:sldMkLst>
          <pc:docMk/>
          <pc:sldMk cId="2872343071" sldId="271"/>
        </pc:sldMkLst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4" creationId="{150C53C8-7E3F-4A4C-852F-B94DA8D590F5}"/>
          </ac:spMkLst>
        </pc:spChg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6" creationId="{C89527E4-B13C-4EAE-AA4B-EE1C728FDE99}"/>
          </ac:spMkLst>
        </pc:spChg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10" creationId="{8772D913-D8A1-40CA-ABB1-B1BCEB20E042}"/>
          </ac:spMkLst>
        </pc:spChg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11" creationId="{B7C13D1B-ED2B-498B-91B3-CD1BFDB082FD}"/>
          </ac:spMkLst>
        </pc:spChg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12" creationId="{6396CB01-BDC9-4433-8063-8BD5A3F6425F}"/>
          </ac:spMkLst>
        </pc:spChg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13" creationId="{375226AB-D380-4E60-87FF-B5458A014263}"/>
          </ac:spMkLst>
        </pc:spChg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14" creationId="{29CDE926-BD63-4D32-8819-BCB80A4307E8}"/>
          </ac:spMkLst>
        </pc:spChg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15" creationId="{5399542E-BEA7-46B7-A0FF-A1E61559DE1E}"/>
          </ac:spMkLst>
        </pc:spChg>
        <pc:spChg chg="add mod">
          <ac:chgData name="majed Al-hakami" userId="c15e6e485a5a4051" providerId="LiveId" clId="{9E44EA47-66FD-4D62-A820-6C9113E92157}" dt="2020-12-11T22:20:42.063" v="123" actId="20577"/>
          <ac:spMkLst>
            <pc:docMk/>
            <pc:sldMk cId="2872343071" sldId="271"/>
            <ac:spMk id="16" creationId="{3408DAD7-4EEB-4A04-9E16-AEB195EF528B}"/>
          </ac:spMkLst>
        </pc:spChg>
        <pc:spChg chg="add mod">
          <ac:chgData name="majed Al-hakami" userId="c15e6e485a5a4051" providerId="LiveId" clId="{9E44EA47-66FD-4D62-A820-6C9113E92157}" dt="2020-12-11T22:07:57.147" v="65" actId="1076"/>
          <ac:spMkLst>
            <pc:docMk/>
            <pc:sldMk cId="2872343071" sldId="271"/>
            <ac:spMk id="17" creationId="{C38652B2-AEA7-4B40-BBEE-949551CCFC0E}"/>
          </ac:spMkLst>
        </pc:spChg>
        <pc:spChg chg="add mod">
          <ac:chgData name="majed Al-hakami" userId="c15e6e485a5a4051" providerId="LiveId" clId="{9E44EA47-66FD-4D62-A820-6C9113E92157}" dt="2020-12-11T22:08:19.811" v="69" actId="1076"/>
          <ac:spMkLst>
            <pc:docMk/>
            <pc:sldMk cId="2872343071" sldId="271"/>
            <ac:spMk id="18" creationId="{8E7E66CE-DA22-4419-BB6B-F33DC90C498D}"/>
          </ac:spMkLst>
        </pc:spChg>
        <pc:picChg chg="add mod">
          <ac:chgData name="majed Al-hakami" userId="c15e6e485a5a4051" providerId="LiveId" clId="{9E44EA47-66FD-4D62-A820-6C9113E92157}" dt="2020-12-11T22:07:57.147" v="65" actId="1076"/>
          <ac:picMkLst>
            <pc:docMk/>
            <pc:sldMk cId="2872343071" sldId="271"/>
            <ac:picMk id="7" creationId="{7F488296-7D85-4EA8-AF4E-B15D8370E2A4}"/>
          </ac:picMkLst>
        </pc:picChg>
        <pc:cxnChg chg="add mod">
          <ac:chgData name="majed Al-hakami" userId="c15e6e485a5a4051" providerId="LiveId" clId="{9E44EA47-66FD-4D62-A820-6C9113E92157}" dt="2020-12-11T22:07:57.147" v="65" actId="1076"/>
          <ac:cxnSpMkLst>
            <pc:docMk/>
            <pc:sldMk cId="2872343071" sldId="271"/>
            <ac:cxnSpMk id="8" creationId="{FC53B222-5C5E-4FBC-BA13-BE1166419DBA}"/>
          </ac:cxnSpMkLst>
        </pc:cxnChg>
        <pc:cxnChg chg="add mod">
          <ac:chgData name="majed Al-hakami" userId="c15e6e485a5a4051" providerId="LiveId" clId="{9E44EA47-66FD-4D62-A820-6C9113E92157}" dt="2020-12-11T22:07:57.147" v="65" actId="1076"/>
          <ac:cxnSpMkLst>
            <pc:docMk/>
            <pc:sldMk cId="2872343071" sldId="271"/>
            <ac:cxnSpMk id="9" creationId="{6DD19FC1-2F85-413B-A422-A27B1EFB339A}"/>
          </ac:cxnSpMkLst>
        </pc:cxnChg>
      </pc:sldChg>
      <pc:sldChg chg="addSp modSp add mod modAnim">
        <pc:chgData name="majed Al-hakami" userId="c15e6e485a5a4051" providerId="LiveId" clId="{9E44EA47-66FD-4D62-A820-6C9113E92157}" dt="2020-12-11T22:10:20.718" v="73" actId="1076"/>
        <pc:sldMkLst>
          <pc:docMk/>
          <pc:sldMk cId="4275367900" sldId="272"/>
        </pc:sldMkLst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4" creationId="{6335832D-77EB-43C3-868C-CC44063ABADC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6" creationId="{750CBB89-90C4-4325-8A61-F96E0F7884A7}"/>
          </ac:spMkLst>
        </pc:spChg>
        <pc:spChg chg="add mod">
          <ac:chgData name="majed Al-hakami" userId="c15e6e485a5a4051" providerId="LiveId" clId="{9E44EA47-66FD-4D62-A820-6C9113E92157}" dt="2020-12-11T22:10:20.718" v="73" actId="1076"/>
          <ac:spMkLst>
            <pc:docMk/>
            <pc:sldMk cId="4275367900" sldId="272"/>
            <ac:spMk id="7" creationId="{E7FEA426-55F1-41DE-94E9-5339FA1153F9}"/>
          </ac:spMkLst>
        </pc:spChg>
        <pc:spChg chg="add mod">
          <ac:chgData name="majed Al-hakami" userId="c15e6e485a5a4051" providerId="LiveId" clId="{9E44EA47-66FD-4D62-A820-6C9113E92157}" dt="2020-12-11T22:10:20.718" v="73" actId="1076"/>
          <ac:spMkLst>
            <pc:docMk/>
            <pc:sldMk cId="4275367900" sldId="272"/>
            <ac:spMk id="9" creationId="{DD9B261D-A91D-40B9-AE12-71EF0C54A817}"/>
          </ac:spMkLst>
        </pc:spChg>
        <pc:spChg chg="add mod">
          <ac:chgData name="majed Al-hakami" userId="c15e6e485a5a4051" providerId="LiveId" clId="{9E44EA47-66FD-4D62-A820-6C9113E92157}" dt="2020-12-11T22:10:20.718" v="73" actId="1076"/>
          <ac:spMkLst>
            <pc:docMk/>
            <pc:sldMk cId="4275367900" sldId="272"/>
            <ac:spMk id="10" creationId="{6639A2B3-C7E2-4700-96E0-661AD37A3A79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11" creationId="{D1186C3F-4298-44D4-80D3-A89539DB0AC3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12" creationId="{4494275E-43E6-4694-BA10-54B05BB5108B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13" creationId="{DB09F5A5-2516-400B-AE08-05CE4489CDCD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14" creationId="{EAB9BDE0-0E40-4372-B174-A8102ECFCFF3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15" creationId="{C857755F-E98B-4F33-B3EF-0082AAFC38D3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16" creationId="{0130A01E-2BB6-4DE1-83BC-943D50CE1CD7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17" creationId="{06D2544F-63FC-43F4-A067-5DF6FBC5A49D}"/>
          </ac:spMkLst>
        </pc:spChg>
        <pc:spChg chg="add mod">
          <ac:chgData name="majed Al-hakami" userId="c15e6e485a5a4051" providerId="LiveId" clId="{9E44EA47-66FD-4D62-A820-6C9113E92157}" dt="2020-12-11T22:10:07.734" v="71" actId="1076"/>
          <ac:spMkLst>
            <pc:docMk/>
            <pc:sldMk cId="4275367900" sldId="272"/>
            <ac:spMk id="18" creationId="{BACCD4D0-88B5-46A8-89F3-855C638A6840}"/>
          </ac:spMkLst>
        </pc:spChg>
        <pc:picChg chg="add mod">
          <ac:chgData name="majed Al-hakami" userId="c15e6e485a5a4051" providerId="LiveId" clId="{9E44EA47-66FD-4D62-A820-6C9113E92157}" dt="2020-12-11T22:10:11.057" v="72" actId="1076"/>
          <ac:picMkLst>
            <pc:docMk/>
            <pc:sldMk cId="4275367900" sldId="272"/>
            <ac:picMk id="8" creationId="{55B7B227-0B98-473F-B3AC-59810E49A992}"/>
          </ac:picMkLst>
        </pc:picChg>
      </pc:sldChg>
      <pc:sldChg chg="addSp modSp add modAnim">
        <pc:chgData name="majed Al-hakami" userId="c15e6e485a5a4051" providerId="LiveId" clId="{9E44EA47-66FD-4D62-A820-6C9113E92157}" dt="2020-12-11T22:10:46.305" v="76" actId="1076"/>
        <pc:sldMkLst>
          <pc:docMk/>
          <pc:sldMk cId="633299917" sldId="273"/>
        </pc:sldMkLst>
        <pc:spChg chg="add mod">
          <ac:chgData name="majed Al-hakami" userId="c15e6e485a5a4051" providerId="LiveId" clId="{9E44EA47-66FD-4D62-A820-6C9113E92157}" dt="2020-12-11T22:10:41.657" v="75" actId="1076"/>
          <ac:spMkLst>
            <pc:docMk/>
            <pc:sldMk cId="633299917" sldId="273"/>
            <ac:spMk id="7" creationId="{A241ACD5-F2D2-4D1F-B7A6-F0D69BE13CF4}"/>
          </ac:spMkLst>
        </pc:spChg>
        <pc:spChg chg="add mod">
          <ac:chgData name="majed Al-hakami" userId="c15e6e485a5a4051" providerId="LiveId" clId="{9E44EA47-66FD-4D62-A820-6C9113E92157}" dt="2020-12-11T22:10:41.657" v="75" actId="1076"/>
          <ac:spMkLst>
            <pc:docMk/>
            <pc:sldMk cId="633299917" sldId="273"/>
            <ac:spMk id="8" creationId="{B50679CB-5608-405D-BA15-6ABE9D365229}"/>
          </ac:spMkLst>
        </pc:spChg>
        <pc:spChg chg="add mod">
          <ac:chgData name="majed Al-hakami" userId="c15e6e485a5a4051" providerId="LiveId" clId="{9E44EA47-66FD-4D62-A820-6C9113E92157}" dt="2020-12-11T22:10:41.657" v="75" actId="1076"/>
          <ac:spMkLst>
            <pc:docMk/>
            <pc:sldMk cId="633299917" sldId="273"/>
            <ac:spMk id="9" creationId="{14BCCA99-732A-4F32-9088-693FA1FFA4D5}"/>
          </ac:spMkLst>
        </pc:spChg>
        <pc:spChg chg="add mod">
          <ac:chgData name="majed Al-hakami" userId="c15e6e485a5a4051" providerId="LiveId" clId="{9E44EA47-66FD-4D62-A820-6C9113E92157}" dt="2020-12-11T22:10:41.657" v="75" actId="1076"/>
          <ac:spMkLst>
            <pc:docMk/>
            <pc:sldMk cId="633299917" sldId="273"/>
            <ac:spMk id="10" creationId="{1FBE2326-911B-4372-BE98-63713CD38A4A}"/>
          </ac:spMkLst>
        </pc:spChg>
        <pc:picChg chg="add mod">
          <ac:chgData name="majed Al-hakami" userId="c15e6e485a5a4051" providerId="LiveId" clId="{9E44EA47-66FD-4D62-A820-6C9113E92157}" dt="2020-12-11T22:10:41.657" v="75" actId="1076"/>
          <ac:picMkLst>
            <pc:docMk/>
            <pc:sldMk cId="633299917" sldId="273"/>
            <ac:picMk id="4" creationId="{7F623075-7F74-4EA7-987B-0603DE55961E}"/>
          </ac:picMkLst>
        </pc:picChg>
        <pc:picChg chg="add mod">
          <ac:chgData name="majed Al-hakami" userId="c15e6e485a5a4051" providerId="LiveId" clId="{9E44EA47-66FD-4D62-A820-6C9113E92157}" dt="2020-12-11T22:10:46.305" v="76" actId="1076"/>
          <ac:picMkLst>
            <pc:docMk/>
            <pc:sldMk cId="633299917" sldId="273"/>
            <ac:picMk id="6" creationId="{45FD6743-E457-48DC-9834-F55F6844D4E5}"/>
          </ac:picMkLst>
        </pc:picChg>
      </pc:sldChg>
      <pc:sldChg chg="addSp delSp modSp add mod modAnim">
        <pc:chgData name="majed Al-hakami" userId="c15e6e485a5a4051" providerId="LiveId" clId="{9E44EA47-66FD-4D62-A820-6C9113E92157}" dt="2020-12-12T18:00:14.987" v="219" actId="20577"/>
        <pc:sldMkLst>
          <pc:docMk/>
          <pc:sldMk cId="3975924110" sldId="274"/>
        </pc:sldMkLst>
        <pc:spChg chg="del">
          <ac:chgData name="majed Al-hakami" userId="c15e6e485a5a4051" providerId="LiveId" clId="{9E44EA47-66FD-4D62-A820-6C9113E92157}" dt="2020-12-11T22:14:34.670" v="110" actId="478"/>
          <ac:spMkLst>
            <pc:docMk/>
            <pc:sldMk cId="3975924110" sldId="274"/>
            <ac:spMk id="3" creationId="{FB7C2AD4-C262-4CD6-BE19-6549FC922CA8}"/>
          </ac:spMkLst>
        </pc:spChg>
        <pc:spChg chg="add del mod">
          <ac:chgData name="majed Al-hakami" userId="c15e6e485a5a4051" providerId="LiveId" clId="{9E44EA47-66FD-4D62-A820-6C9113E92157}" dt="2020-12-12T18:00:10.836" v="217" actId="478"/>
          <ac:spMkLst>
            <pc:docMk/>
            <pc:sldMk cId="3975924110" sldId="274"/>
            <ac:spMk id="4" creationId="{82B615CF-9178-418A-8023-ACE044A42950}"/>
          </ac:spMkLst>
        </pc:spChg>
        <pc:spChg chg="add mod">
          <ac:chgData name="majed Al-hakami" userId="c15e6e485a5a4051" providerId="LiveId" clId="{9E44EA47-66FD-4D62-A820-6C9113E92157}" dt="2020-12-12T18:00:14.987" v="219" actId="20577"/>
          <ac:spMkLst>
            <pc:docMk/>
            <pc:sldMk cId="3975924110" sldId="274"/>
            <ac:spMk id="6" creationId="{FDDB39EE-C084-4502-AEB5-A3FC4607FBC2}"/>
          </ac:spMkLst>
        </pc:spChg>
        <pc:spChg chg="add mod">
          <ac:chgData name="majed Al-hakami" userId="c15e6e485a5a4051" providerId="LiveId" clId="{9E44EA47-66FD-4D62-A820-6C9113E92157}" dt="2020-12-11T22:11:44.180" v="82" actId="1076"/>
          <ac:spMkLst>
            <pc:docMk/>
            <pc:sldMk cId="3975924110" sldId="274"/>
            <ac:spMk id="7" creationId="{6C966614-51C9-4089-AABD-25AEC00831EA}"/>
          </ac:spMkLst>
        </pc:spChg>
        <pc:spChg chg="add mod">
          <ac:chgData name="majed Al-hakami" userId="c15e6e485a5a4051" providerId="LiveId" clId="{9E44EA47-66FD-4D62-A820-6C9113E92157}" dt="2020-12-11T22:11:44.180" v="82" actId="1076"/>
          <ac:spMkLst>
            <pc:docMk/>
            <pc:sldMk cId="3975924110" sldId="274"/>
            <ac:spMk id="8" creationId="{5480FBE6-3932-44F8-AA99-4764CD6AF8FF}"/>
          </ac:spMkLst>
        </pc:spChg>
        <pc:spChg chg="add mod">
          <ac:chgData name="majed Al-hakami" userId="c15e6e485a5a4051" providerId="LiveId" clId="{9E44EA47-66FD-4D62-A820-6C9113E92157}" dt="2020-12-11T22:11:44.180" v="82" actId="1076"/>
          <ac:spMkLst>
            <pc:docMk/>
            <pc:sldMk cId="3975924110" sldId="274"/>
            <ac:spMk id="9" creationId="{2577DA8E-2EE6-4A72-9046-505C1D7307B1}"/>
          </ac:spMkLst>
        </pc:spChg>
        <pc:spChg chg="add mod">
          <ac:chgData name="majed Al-hakami" userId="c15e6e485a5a4051" providerId="LiveId" clId="{9E44EA47-66FD-4D62-A820-6C9113E92157}" dt="2020-12-11T22:11:44.180" v="82" actId="1076"/>
          <ac:spMkLst>
            <pc:docMk/>
            <pc:sldMk cId="3975924110" sldId="274"/>
            <ac:spMk id="10" creationId="{2919B160-9A53-4FA0-AC77-6DCFA6A8E9C0}"/>
          </ac:spMkLst>
        </pc:spChg>
        <pc:spChg chg="add mod">
          <ac:chgData name="majed Al-hakami" userId="c15e6e485a5a4051" providerId="LiveId" clId="{9E44EA47-66FD-4D62-A820-6C9113E92157}" dt="2020-12-11T22:11:44.180" v="82" actId="1076"/>
          <ac:spMkLst>
            <pc:docMk/>
            <pc:sldMk cId="3975924110" sldId="274"/>
            <ac:spMk id="11" creationId="{3E5A7E61-03DE-4FDB-803B-091334E5C3AC}"/>
          </ac:spMkLst>
        </pc:spChg>
        <pc:spChg chg="add mod">
          <ac:chgData name="majed Al-hakami" userId="c15e6e485a5a4051" providerId="LiveId" clId="{9E44EA47-66FD-4D62-A820-6C9113E92157}" dt="2020-12-11T22:11:44.180" v="82" actId="1076"/>
          <ac:spMkLst>
            <pc:docMk/>
            <pc:sldMk cId="3975924110" sldId="274"/>
            <ac:spMk id="12" creationId="{1264750D-434C-4A25-9532-2D17A33B8832}"/>
          </ac:spMkLst>
        </pc:spChg>
        <pc:spChg chg="add mod">
          <ac:chgData name="majed Al-hakami" userId="c15e6e485a5a4051" providerId="LiveId" clId="{9E44EA47-66FD-4D62-A820-6C9113E92157}" dt="2020-12-11T22:11:44.180" v="82" actId="1076"/>
          <ac:spMkLst>
            <pc:docMk/>
            <pc:sldMk cId="3975924110" sldId="274"/>
            <ac:spMk id="13" creationId="{9C3D21BD-A9BB-4783-9CBA-77C3C8DA9B08}"/>
          </ac:spMkLst>
        </pc:spChg>
        <pc:spChg chg="add mod">
          <ac:chgData name="majed Al-hakami" userId="c15e6e485a5a4051" providerId="LiveId" clId="{9E44EA47-66FD-4D62-A820-6C9113E92157}" dt="2020-12-11T22:11:44.180" v="82" actId="1076"/>
          <ac:spMkLst>
            <pc:docMk/>
            <pc:sldMk cId="3975924110" sldId="274"/>
            <ac:spMk id="14" creationId="{89B8AC4C-EC24-44C9-92F1-C8CF61C32714}"/>
          </ac:spMkLst>
        </pc:spChg>
        <pc:spChg chg="add mod">
          <ac:chgData name="majed Al-hakami" userId="c15e6e485a5a4051" providerId="LiveId" clId="{9E44EA47-66FD-4D62-A820-6C9113E92157}" dt="2020-12-11T22:14:35.746" v="111"/>
          <ac:spMkLst>
            <pc:docMk/>
            <pc:sldMk cId="3975924110" sldId="274"/>
            <ac:spMk id="15" creationId="{BBC69000-B4F7-4777-BF43-4C3A8EFA47D1}"/>
          </ac:spMkLst>
        </pc:spChg>
        <pc:spChg chg="add mod">
          <ac:chgData name="majed Al-hakami" userId="c15e6e485a5a4051" providerId="LiveId" clId="{9E44EA47-66FD-4D62-A820-6C9113E92157}" dt="2020-12-11T22:14:35.746" v="111"/>
          <ac:spMkLst>
            <pc:docMk/>
            <pc:sldMk cId="3975924110" sldId="274"/>
            <ac:spMk id="16" creationId="{8236582E-6554-40D4-8949-CE258AEEB0B9}"/>
          </ac:spMkLst>
        </pc:spChg>
        <pc:spChg chg="add mod">
          <ac:chgData name="majed Al-hakami" userId="c15e6e485a5a4051" providerId="LiveId" clId="{9E44EA47-66FD-4D62-A820-6C9113E92157}" dt="2020-12-12T17:57:13.263" v="193" actId="1036"/>
          <ac:spMkLst>
            <pc:docMk/>
            <pc:sldMk cId="3975924110" sldId="274"/>
            <ac:spMk id="17" creationId="{E8834814-6074-485D-B14D-1CD20A311B36}"/>
          </ac:spMkLst>
        </pc:spChg>
        <pc:spChg chg="add mod">
          <ac:chgData name="majed Al-hakami" userId="c15e6e485a5a4051" providerId="LiveId" clId="{9E44EA47-66FD-4D62-A820-6C9113E92157}" dt="2020-12-12T18:00:12.187" v="218"/>
          <ac:spMkLst>
            <pc:docMk/>
            <pc:sldMk cId="3975924110" sldId="274"/>
            <ac:spMk id="18" creationId="{A688E6BD-77CC-4C44-95C5-83027D020D4C}"/>
          </ac:spMkLst>
        </pc:spChg>
        <pc:picChg chg="add del mod">
          <ac:chgData name="majed Al-hakami" userId="c15e6e485a5a4051" providerId="LiveId" clId="{9E44EA47-66FD-4D62-A820-6C9113E92157}" dt="2020-12-12T18:00:10.836" v="217" actId="478"/>
          <ac:picMkLst>
            <pc:docMk/>
            <pc:sldMk cId="3975924110" sldId="274"/>
            <ac:picMk id="5" creationId="{5942A1A3-94FF-42BB-9C48-78A2C64812DE}"/>
          </ac:picMkLst>
        </pc:picChg>
      </pc:sldChg>
      <pc:sldChg chg="addSp delSp modSp add mod modAnim">
        <pc:chgData name="majed Al-hakami" userId="c15e6e485a5a4051" providerId="LiveId" clId="{9E44EA47-66FD-4D62-A820-6C9113E92157}" dt="2020-12-12T18:00:29.889" v="224" actId="1076"/>
        <pc:sldMkLst>
          <pc:docMk/>
          <pc:sldMk cId="3743380825" sldId="275"/>
        </pc:sldMkLst>
        <pc:spChg chg="del">
          <ac:chgData name="majed Al-hakami" userId="c15e6e485a5a4051" providerId="LiveId" clId="{9E44EA47-66FD-4D62-A820-6C9113E92157}" dt="2020-12-11T22:14:40.648" v="112" actId="478"/>
          <ac:spMkLst>
            <pc:docMk/>
            <pc:sldMk cId="3743380825" sldId="275"/>
            <ac:spMk id="3" creationId="{FB7C2AD4-C262-4CD6-BE19-6549FC922CA8}"/>
          </ac:spMkLst>
        </pc:spChg>
        <pc:spChg chg="add del mod">
          <ac:chgData name="majed Al-hakami" userId="c15e6e485a5a4051" providerId="LiveId" clId="{9E44EA47-66FD-4D62-A820-6C9113E92157}" dt="2020-12-11T22:21:08.892" v="124" actId="478"/>
          <ac:spMkLst>
            <pc:docMk/>
            <pc:sldMk cId="3743380825" sldId="275"/>
            <ac:spMk id="4" creationId="{234D0EFA-6320-42AB-9294-CF2B6007C6BE}"/>
          </ac:spMkLst>
        </pc:spChg>
        <pc:spChg chg="add mod">
          <ac:chgData name="majed Al-hakami" userId="c15e6e485a5a4051" providerId="LiveId" clId="{9E44EA47-66FD-4D62-A820-6C9113E92157}" dt="2020-12-12T18:00:29.889" v="224" actId="1076"/>
          <ac:spMkLst>
            <pc:docMk/>
            <pc:sldMk cId="3743380825" sldId="275"/>
            <ac:spMk id="6" creationId="{88DC879B-2E47-4E68-AFB5-95C3BF636566}"/>
          </ac:spMkLst>
        </pc:spChg>
        <pc:spChg chg="add mod">
          <ac:chgData name="majed Al-hakami" userId="c15e6e485a5a4051" providerId="LiveId" clId="{9E44EA47-66FD-4D62-A820-6C9113E92157}" dt="2020-12-11T22:12:09.603" v="86" actId="1076"/>
          <ac:spMkLst>
            <pc:docMk/>
            <pc:sldMk cId="3743380825" sldId="275"/>
            <ac:spMk id="10" creationId="{E4FF7BB1-8614-4C22-889D-358E44D47B2A}"/>
          </ac:spMkLst>
        </pc:spChg>
        <pc:spChg chg="add mod">
          <ac:chgData name="majed Al-hakami" userId="c15e6e485a5a4051" providerId="LiveId" clId="{9E44EA47-66FD-4D62-A820-6C9113E92157}" dt="2020-12-11T22:12:09.603" v="86" actId="1076"/>
          <ac:spMkLst>
            <pc:docMk/>
            <pc:sldMk cId="3743380825" sldId="275"/>
            <ac:spMk id="11" creationId="{49A78556-14C3-40A8-9318-5430F23A2425}"/>
          </ac:spMkLst>
        </pc:spChg>
        <pc:spChg chg="add mod">
          <ac:chgData name="majed Al-hakami" userId="c15e6e485a5a4051" providerId="LiveId" clId="{9E44EA47-66FD-4D62-A820-6C9113E92157}" dt="2020-12-11T22:12:09.603" v="86" actId="1076"/>
          <ac:spMkLst>
            <pc:docMk/>
            <pc:sldMk cId="3743380825" sldId="275"/>
            <ac:spMk id="12" creationId="{0EEFED48-55DC-42A3-ABEE-5CCA89F8A0A3}"/>
          </ac:spMkLst>
        </pc:spChg>
        <pc:spChg chg="add mod">
          <ac:chgData name="majed Al-hakami" userId="c15e6e485a5a4051" providerId="LiveId" clId="{9E44EA47-66FD-4D62-A820-6C9113E92157}" dt="2020-12-11T22:14:41.728" v="113"/>
          <ac:spMkLst>
            <pc:docMk/>
            <pc:sldMk cId="3743380825" sldId="275"/>
            <ac:spMk id="13" creationId="{53FEC802-D3E6-458B-8FF7-35E86FF0DC76}"/>
          </ac:spMkLst>
        </pc:spChg>
        <pc:spChg chg="add mod">
          <ac:chgData name="majed Al-hakami" userId="c15e6e485a5a4051" providerId="LiveId" clId="{9E44EA47-66FD-4D62-A820-6C9113E92157}" dt="2020-12-11T22:14:41.728" v="113"/>
          <ac:spMkLst>
            <pc:docMk/>
            <pc:sldMk cId="3743380825" sldId="275"/>
            <ac:spMk id="14" creationId="{DD84D594-D40B-4BA3-965D-EE713561BE9E}"/>
          </ac:spMkLst>
        </pc:spChg>
        <pc:spChg chg="add del mod">
          <ac:chgData name="majed Al-hakami" userId="c15e6e485a5a4051" providerId="LiveId" clId="{9E44EA47-66FD-4D62-A820-6C9113E92157}" dt="2020-12-12T18:00:21.596" v="220" actId="478"/>
          <ac:spMkLst>
            <pc:docMk/>
            <pc:sldMk cId="3743380825" sldId="275"/>
            <ac:spMk id="15" creationId="{F60DC3D7-2705-40EE-92E5-5F7DA166CE2F}"/>
          </ac:spMkLst>
        </pc:spChg>
        <pc:spChg chg="add mod">
          <ac:chgData name="majed Al-hakami" userId="c15e6e485a5a4051" providerId="LiveId" clId="{9E44EA47-66FD-4D62-A820-6C9113E92157}" dt="2020-12-12T17:57:56.587" v="201" actId="1076"/>
          <ac:spMkLst>
            <pc:docMk/>
            <pc:sldMk cId="3743380825" sldId="275"/>
            <ac:spMk id="17" creationId="{41181116-EFFF-4585-8E33-FC793837FFF4}"/>
          </ac:spMkLst>
        </pc:spChg>
        <pc:spChg chg="add mod">
          <ac:chgData name="majed Al-hakami" userId="c15e6e485a5a4051" providerId="LiveId" clId="{9E44EA47-66FD-4D62-A820-6C9113E92157}" dt="2020-12-12T17:58:05.172" v="206" actId="1076"/>
          <ac:spMkLst>
            <pc:docMk/>
            <pc:sldMk cId="3743380825" sldId="275"/>
            <ac:spMk id="18" creationId="{827226E5-1201-419E-8F8F-854CE3DFBB4F}"/>
          </ac:spMkLst>
        </pc:spChg>
        <pc:spChg chg="add mod">
          <ac:chgData name="majed Al-hakami" userId="c15e6e485a5a4051" providerId="LiveId" clId="{9E44EA47-66FD-4D62-A820-6C9113E92157}" dt="2020-12-12T17:58:15.412" v="212" actId="1076"/>
          <ac:spMkLst>
            <pc:docMk/>
            <pc:sldMk cId="3743380825" sldId="275"/>
            <ac:spMk id="19" creationId="{9491ACB1-227F-4D38-B27C-5B841F8818F3}"/>
          </ac:spMkLst>
        </pc:spChg>
        <pc:spChg chg="add mod">
          <ac:chgData name="majed Al-hakami" userId="c15e6e485a5a4051" providerId="LiveId" clId="{9E44EA47-66FD-4D62-A820-6C9113E92157}" dt="2020-12-12T18:00:27.238" v="223"/>
          <ac:spMkLst>
            <pc:docMk/>
            <pc:sldMk cId="3743380825" sldId="275"/>
            <ac:spMk id="20" creationId="{22888E6E-CF7F-4D1B-8F3E-3B616851B55C}"/>
          </ac:spMkLst>
        </pc:spChg>
        <pc:picChg chg="add del mod">
          <ac:chgData name="majed Al-hakami" userId="c15e6e485a5a4051" providerId="LiveId" clId="{9E44EA47-66FD-4D62-A820-6C9113E92157}" dt="2020-12-11T22:21:08.892" v="124" actId="478"/>
          <ac:picMkLst>
            <pc:docMk/>
            <pc:sldMk cId="3743380825" sldId="275"/>
            <ac:picMk id="5" creationId="{358B4404-08CE-429E-A7CF-6510221D64FE}"/>
          </ac:picMkLst>
        </pc:picChg>
        <pc:picChg chg="add mod">
          <ac:chgData name="majed Al-hakami" userId="c15e6e485a5a4051" providerId="LiveId" clId="{9E44EA47-66FD-4D62-A820-6C9113E92157}" dt="2020-12-11T22:12:09.603" v="86" actId="1076"/>
          <ac:picMkLst>
            <pc:docMk/>
            <pc:sldMk cId="3743380825" sldId="275"/>
            <ac:picMk id="7" creationId="{B1D62A8C-4355-456D-8586-74A383E58E23}"/>
          </ac:picMkLst>
        </pc:picChg>
        <pc:picChg chg="add mod">
          <ac:chgData name="majed Al-hakami" userId="c15e6e485a5a4051" providerId="LiveId" clId="{9E44EA47-66FD-4D62-A820-6C9113E92157}" dt="2020-12-11T22:12:09.603" v="86" actId="1076"/>
          <ac:picMkLst>
            <pc:docMk/>
            <pc:sldMk cId="3743380825" sldId="275"/>
            <ac:picMk id="8" creationId="{5EFE38F3-964F-4E8B-8196-09705FEA0046}"/>
          </ac:picMkLst>
        </pc:picChg>
        <pc:picChg chg="add mod">
          <ac:chgData name="majed Al-hakami" userId="c15e6e485a5a4051" providerId="LiveId" clId="{9E44EA47-66FD-4D62-A820-6C9113E92157}" dt="2020-12-11T22:12:09.603" v="86" actId="1076"/>
          <ac:picMkLst>
            <pc:docMk/>
            <pc:sldMk cId="3743380825" sldId="275"/>
            <ac:picMk id="9" creationId="{C521A4B9-5207-4162-A6A3-5B84509C88B8}"/>
          </ac:picMkLst>
        </pc:picChg>
        <pc:picChg chg="add del mod">
          <ac:chgData name="majed Al-hakami" userId="c15e6e485a5a4051" providerId="LiveId" clId="{9E44EA47-66FD-4D62-A820-6C9113E92157}" dt="2020-12-12T18:00:21.596" v="220" actId="478"/>
          <ac:picMkLst>
            <pc:docMk/>
            <pc:sldMk cId="3743380825" sldId="275"/>
            <ac:picMk id="16" creationId="{2B556F1C-9140-4360-8437-AA347ED902E5}"/>
          </ac:picMkLst>
        </pc:picChg>
      </pc:sldChg>
      <pc:sldChg chg="addSp delSp modSp add mod modAnim">
        <pc:chgData name="majed Al-hakami" userId="c15e6e485a5a4051" providerId="LiveId" clId="{9E44EA47-66FD-4D62-A820-6C9113E92157}" dt="2020-12-12T18:00:39.927" v="228" actId="1076"/>
        <pc:sldMkLst>
          <pc:docMk/>
          <pc:sldMk cId="2848295580" sldId="276"/>
        </pc:sldMkLst>
        <pc:spChg chg="del">
          <ac:chgData name="majed Al-hakami" userId="c15e6e485a5a4051" providerId="LiveId" clId="{9E44EA47-66FD-4D62-A820-6C9113E92157}" dt="2020-12-11T22:14:46.826" v="114" actId="478"/>
          <ac:spMkLst>
            <pc:docMk/>
            <pc:sldMk cId="2848295580" sldId="276"/>
            <ac:spMk id="3" creationId="{FB7C2AD4-C262-4CD6-BE19-6549FC922CA8}"/>
          </ac:spMkLst>
        </pc:spChg>
        <pc:spChg chg="add del mod">
          <ac:chgData name="majed Al-hakami" userId="c15e6e485a5a4051" providerId="LiveId" clId="{9E44EA47-66FD-4D62-A820-6C9113E92157}" dt="2020-12-12T18:00:33.921" v="225" actId="478"/>
          <ac:spMkLst>
            <pc:docMk/>
            <pc:sldMk cId="2848295580" sldId="276"/>
            <ac:spMk id="4" creationId="{3286B11E-FB6F-41AE-806D-1C1153901C8B}"/>
          </ac:spMkLst>
        </pc:spChg>
        <pc:spChg chg="add mod">
          <ac:chgData name="majed Al-hakami" userId="c15e6e485a5a4051" providerId="LiveId" clId="{9E44EA47-66FD-4D62-A820-6C9113E92157}" dt="2020-12-12T18:00:39.927" v="228" actId="1076"/>
          <ac:spMkLst>
            <pc:docMk/>
            <pc:sldMk cId="2848295580" sldId="276"/>
            <ac:spMk id="6" creationId="{DA2788B4-D0E5-4152-B600-161AC495E180}"/>
          </ac:spMkLst>
        </pc:spChg>
        <pc:spChg chg="add mod">
          <ac:chgData name="majed Al-hakami" userId="c15e6e485a5a4051" providerId="LiveId" clId="{9E44EA47-66FD-4D62-A820-6C9113E92157}" dt="2020-12-11T22:12:25.144" v="88" actId="1076"/>
          <ac:spMkLst>
            <pc:docMk/>
            <pc:sldMk cId="2848295580" sldId="276"/>
            <ac:spMk id="7" creationId="{0C1C76B1-3884-447E-A4EA-CC91444569DF}"/>
          </ac:spMkLst>
        </pc:spChg>
        <pc:spChg chg="add mod">
          <ac:chgData name="majed Al-hakami" userId="c15e6e485a5a4051" providerId="LiveId" clId="{9E44EA47-66FD-4D62-A820-6C9113E92157}" dt="2020-12-11T22:12:25.144" v="88" actId="1076"/>
          <ac:spMkLst>
            <pc:docMk/>
            <pc:sldMk cId="2848295580" sldId="276"/>
            <ac:spMk id="8" creationId="{855684A3-31EF-4454-8DFB-266FF930B561}"/>
          </ac:spMkLst>
        </pc:spChg>
        <pc:spChg chg="add mod">
          <ac:chgData name="majed Al-hakami" userId="c15e6e485a5a4051" providerId="LiveId" clId="{9E44EA47-66FD-4D62-A820-6C9113E92157}" dt="2020-12-11T22:12:25.144" v="88" actId="1076"/>
          <ac:spMkLst>
            <pc:docMk/>
            <pc:sldMk cId="2848295580" sldId="276"/>
            <ac:spMk id="9" creationId="{6663929D-81C1-48A5-9972-D40AD5901C1F}"/>
          </ac:spMkLst>
        </pc:spChg>
        <pc:spChg chg="add mod">
          <ac:chgData name="majed Al-hakami" userId="c15e6e485a5a4051" providerId="LiveId" clId="{9E44EA47-66FD-4D62-A820-6C9113E92157}" dt="2020-12-11T22:12:25.144" v="88" actId="1076"/>
          <ac:spMkLst>
            <pc:docMk/>
            <pc:sldMk cId="2848295580" sldId="276"/>
            <ac:spMk id="10" creationId="{C22FE3D4-BC02-4F6A-8A95-F6390B19BD43}"/>
          </ac:spMkLst>
        </pc:spChg>
        <pc:spChg chg="add mod">
          <ac:chgData name="majed Al-hakami" userId="c15e6e485a5a4051" providerId="LiveId" clId="{9E44EA47-66FD-4D62-A820-6C9113E92157}" dt="2020-12-11T22:12:25.144" v="88" actId="1076"/>
          <ac:spMkLst>
            <pc:docMk/>
            <pc:sldMk cId="2848295580" sldId="276"/>
            <ac:spMk id="11" creationId="{CA6CFD66-CD57-40DB-BD3F-FF75040AFB1D}"/>
          </ac:spMkLst>
        </pc:spChg>
        <pc:spChg chg="add mod">
          <ac:chgData name="majed Al-hakami" userId="c15e6e485a5a4051" providerId="LiveId" clId="{9E44EA47-66FD-4D62-A820-6C9113E92157}" dt="2020-12-11T22:12:25.144" v="88" actId="1076"/>
          <ac:spMkLst>
            <pc:docMk/>
            <pc:sldMk cId="2848295580" sldId="276"/>
            <ac:spMk id="12" creationId="{A4DD89E6-85F8-4C51-884A-E695E59591FE}"/>
          </ac:spMkLst>
        </pc:spChg>
        <pc:spChg chg="add mod">
          <ac:chgData name="majed Al-hakami" userId="c15e6e485a5a4051" providerId="LiveId" clId="{9E44EA47-66FD-4D62-A820-6C9113E92157}" dt="2020-12-11T22:12:25.144" v="88" actId="1076"/>
          <ac:spMkLst>
            <pc:docMk/>
            <pc:sldMk cId="2848295580" sldId="276"/>
            <ac:spMk id="13" creationId="{2AA3CBCF-AD3D-45FF-84F3-77611CA7DEE6}"/>
          </ac:spMkLst>
        </pc:spChg>
        <pc:spChg chg="add mod">
          <ac:chgData name="majed Al-hakami" userId="c15e6e485a5a4051" providerId="LiveId" clId="{9E44EA47-66FD-4D62-A820-6C9113E92157}" dt="2020-12-11T22:12:25.144" v="88" actId="1076"/>
          <ac:spMkLst>
            <pc:docMk/>
            <pc:sldMk cId="2848295580" sldId="276"/>
            <ac:spMk id="14" creationId="{FA8EB199-73FD-48D2-967A-0EE0C8FAE8FC}"/>
          </ac:spMkLst>
        </pc:spChg>
        <pc:spChg chg="add mod">
          <ac:chgData name="majed Al-hakami" userId="c15e6e485a5a4051" providerId="LiveId" clId="{9E44EA47-66FD-4D62-A820-6C9113E92157}" dt="2020-12-11T22:14:47.813" v="115"/>
          <ac:spMkLst>
            <pc:docMk/>
            <pc:sldMk cId="2848295580" sldId="276"/>
            <ac:spMk id="15" creationId="{FC1162F3-5203-455D-A3A6-F53988E97533}"/>
          </ac:spMkLst>
        </pc:spChg>
        <pc:spChg chg="add mod">
          <ac:chgData name="majed Al-hakami" userId="c15e6e485a5a4051" providerId="LiveId" clId="{9E44EA47-66FD-4D62-A820-6C9113E92157}" dt="2020-12-11T22:14:47.813" v="115"/>
          <ac:spMkLst>
            <pc:docMk/>
            <pc:sldMk cId="2848295580" sldId="276"/>
            <ac:spMk id="16" creationId="{18E271A9-D4DE-476D-A12B-CD11ED7D2ABF}"/>
          </ac:spMkLst>
        </pc:spChg>
        <pc:spChg chg="add mod">
          <ac:chgData name="majed Al-hakami" userId="c15e6e485a5a4051" providerId="LiveId" clId="{9E44EA47-66FD-4D62-A820-6C9113E92157}" dt="2020-12-12T17:59:09.809" v="214" actId="1076"/>
          <ac:spMkLst>
            <pc:docMk/>
            <pc:sldMk cId="2848295580" sldId="276"/>
            <ac:spMk id="17" creationId="{88292E23-CBE2-4A11-B782-1E653B93EFF5}"/>
          </ac:spMkLst>
        </pc:spChg>
        <pc:spChg chg="add mod">
          <ac:chgData name="majed Al-hakami" userId="c15e6e485a5a4051" providerId="LiveId" clId="{9E44EA47-66FD-4D62-A820-6C9113E92157}" dt="2020-12-12T18:00:35.856" v="226"/>
          <ac:spMkLst>
            <pc:docMk/>
            <pc:sldMk cId="2848295580" sldId="276"/>
            <ac:spMk id="18" creationId="{E8FC4C26-66B9-49B4-A921-8CFD83719A29}"/>
          </ac:spMkLst>
        </pc:spChg>
        <pc:picChg chg="add del mod">
          <ac:chgData name="majed Al-hakami" userId="c15e6e485a5a4051" providerId="LiveId" clId="{9E44EA47-66FD-4D62-A820-6C9113E92157}" dt="2020-12-12T18:00:33.921" v="225" actId="478"/>
          <ac:picMkLst>
            <pc:docMk/>
            <pc:sldMk cId="2848295580" sldId="276"/>
            <ac:picMk id="5" creationId="{EB06F0B0-E7CB-45A3-98D6-3AB7C984DDC2}"/>
          </ac:picMkLst>
        </pc:picChg>
      </pc:sldChg>
      <pc:sldChg chg="addSp delSp modSp add mod">
        <pc:chgData name="majed Al-hakami" userId="c15e6e485a5a4051" providerId="LiveId" clId="{9E44EA47-66FD-4D62-A820-6C9113E92157}" dt="2020-12-12T18:01:11.979" v="240" actId="20577"/>
        <pc:sldMkLst>
          <pc:docMk/>
          <pc:sldMk cId="586797620" sldId="277"/>
        </pc:sldMkLst>
        <pc:spChg chg="del">
          <ac:chgData name="majed Al-hakami" userId="c15e6e485a5a4051" providerId="LiveId" clId="{9E44EA47-66FD-4D62-A820-6C9113E92157}" dt="2020-12-11T22:14:52.103" v="116" actId="478"/>
          <ac:spMkLst>
            <pc:docMk/>
            <pc:sldMk cId="586797620" sldId="277"/>
            <ac:spMk id="3" creationId="{FB7C2AD4-C262-4CD6-BE19-6549FC922CA8}"/>
          </ac:spMkLst>
        </pc:spChg>
        <pc:spChg chg="add del mod">
          <ac:chgData name="majed Al-hakami" userId="c15e6e485a5a4051" providerId="LiveId" clId="{9E44EA47-66FD-4D62-A820-6C9113E92157}" dt="2020-12-11T22:21:28.351" v="130" actId="478"/>
          <ac:spMkLst>
            <pc:docMk/>
            <pc:sldMk cId="586797620" sldId="277"/>
            <ac:spMk id="4" creationId="{DEFBD8C0-18E7-4F78-9025-1D524098E84F}"/>
          </ac:spMkLst>
        </pc:spChg>
        <pc:spChg chg="add mod">
          <ac:chgData name="majed Al-hakami" userId="c15e6e485a5a4051" providerId="LiveId" clId="{9E44EA47-66FD-4D62-A820-6C9113E92157}" dt="2020-12-12T18:01:11.979" v="240" actId="20577"/>
          <ac:spMkLst>
            <pc:docMk/>
            <pc:sldMk cId="586797620" sldId="277"/>
            <ac:spMk id="6" creationId="{62D6B225-15FA-4059-B25F-00B6A1D73132}"/>
          </ac:spMkLst>
        </pc:spChg>
        <pc:spChg chg="add mod">
          <ac:chgData name="majed Al-hakami" userId="c15e6e485a5a4051" providerId="LiveId" clId="{9E44EA47-66FD-4D62-A820-6C9113E92157}" dt="2020-12-11T22:12:42.929" v="92" actId="1076"/>
          <ac:spMkLst>
            <pc:docMk/>
            <pc:sldMk cId="586797620" sldId="277"/>
            <ac:spMk id="7" creationId="{E306CF0A-1A34-49A1-85DC-93FB5636A68E}"/>
          </ac:spMkLst>
        </pc:spChg>
        <pc:spChg chg="add mod">
          <ac:chgData name="majed Al-hakami" userId="c15e6e485a5a4051" providerId="LiveId" clId="{9E44EA47-66FD-4D62-A820-6C9113E92157}" dt="2020-12-11T22:12:42.929" v="92" actId="1076"/>
          <ac:spMkLst>
            <pc:docMk/>
            <pc:sldMk cId="586797620" sldId="277"/>
            <ac:spMk id="8" creationId="{72C3AA9C-304A-4387-ADB2-F9D4D242328F}"/>
          </ac:spMkLst>
        </pc:spChg>
        <pc:spChg chg="add mod">
          <ac:chgData name="majed Al-hakami" userId="c15e6e485a5a4051" providerId="LiveId" clId="{9E44EA47-66FD-4D62-A820-6C9113E92157}" dt="2020-12-11T22:12:42.929" v="92" actId="1076"/>
          <ac:spMkLst>
            <pc:docMk/>
            <pc:sldMk cId="586797620" sldId="277"/>
            <ac:spMk id="9" creationId="{4E5B9273-FD0F-413B-B1EE-E16F9907E67B}"/>
          </ac:spMkLst>
        </pc:spChg>
        <pc:spChg chg="add mod">
          <ac:chgData name="majed Al-hakami" userId="c15e6e485a5a4051" providerId="LiveId" clId="{9E44EA47-66FD-4D62-A820-6C9113E92157}" dt="2020-12-11T22:12:42.929" v="92" actId="1076"/>
          <ac:spMkLst>
            <pc:docMk/>
            <pc:sldMk cId="586797620" sldId="277"/>
            <ac:spMk id="10" creationId="{061911A1-19EF-4A08-845D-89CBD0D18437}"/>
          </ac:spMkLst>
        </pc:spChg>
        <pc:spChg chg="add mod">
          <ac:chgData name="majed Al-hakami" userId="c15e6e485a5a4051" providerId="LiveId" clId="{9E44EA47-66FD-4D62-A820-6C9113E92157}" dt="2020-12-11T22:12:42.929" v="92" actId="1076"/>
          <ac:spMkLst>
            <pc:docMk/>
            <pc:sldMk cId="586797620" sldId="277"/>
            <ac:spMk id="11" creationId="{63572C28-0102-4656-90D8-A14CEB54D284}"/>
          </ac:spMkLst>
        </pc:spChg>
        <pc:spChg chg="add mod">
          <ac:chgData name="majed Al-hakami" userId="c15e6e485a5a4051" providerId="LiveId" clId="{9E44EA47-66FD-4D62-A820-6C9113E92157}" dt="2020-12-11T22:12:42.929" v="92" actId="1076"/>
          <ac:spMkLst>
            <pc:docMk/>
            <pc:sldMk cId="586797620" sldId="277"/>
            <ac:spMk id="12" creationId="{16E73221-9DAE-497D-AAE8-E559C1045116}"/>
          </ac:spMkLst>
        </pc:spChg>
        <pc:spChg chg="add mod">
          <ac:chgData name="majed Al-hakami" userId="c15e6e485a5a4051" providerId="LiveId" clId="{9E44EA47-66FD-4D62-A820-6C9113E92157}" dt="2020-12-11T22:12:42.929" v="92" actId="1076"/>
          <ac:spMkLst>
            <pc:docMk/>
            <pc:sldMk cId="586797620" sldId="277"/>
            <ac:spMk id="13" creationId="{488F2F67-BC4D-4AB5-B70D-352188736022}"/>
          </ac:spMkLst>
        </pc:spChg>
        <pc:spChg chg="add mod">
          <ac:chgData name="majed Al-hakami" userId="c15e6e485a5a4051" providerId="LiveId" clId="{9E44EA47-66FD-4D62-A820-6C9113E92157}" dt="2020-12-11T22:12:42.929" v="92" actId="1076"/>
          <ac:spMkLst>
            <pc:docMk/>
            <pc:sldMk cId="586797620" sldId="277"/>
            <ac:spMk id="14" creationId="{706540CA-EAE8-4619-81A7-BA7F9B7B3A56}"/>
          </ac:spMkLst>
        </pc:spChg>
        <pc:spChg chg="add mod">
          <ac:chgData name="majed Al-hakami" userId="c15e6e485a5a4051" providerId="LiveId" clId="{9E44EA47-66FD-4D62-A820-6C9113E92157}" dt="2020-12-11T22:14:53.075" v="117"/>
          <ac:spMkLst>
            <pc:docMk/>
            <pc:sldMk cId="586797620" sldId="277"/>
            <ac:spMk id="15" creationId="{CA6C879B-F644-48E2-A550-325D41FEE7D0}"/>
          </ac:spMkLst>
        </pc:spChg>
        <pc:spChg chg="add mod">
          <ac:chgData name="majed Al-hakami" userId="c15e6e485a5a4051" providerId="LiveId" clId="{9E44EA47-66FD-4D62-A820-6C9113E92157}" dt="2020-12-11T22:14:53.075" v="117"/>
          <ac:spMkLst>
            <pc:docMk/>
            <pc:sldMk cId="586797620" sldId="277"/>
            <ac:spMk id="16" creationId="{E28A1FF9-FDAD-4EEF-AB18-F72DD9A021A0}"/>
          </ac:spMkLst>
        </pc:spChg>
        <pc:spChg chg="add del mod">
          <ac:chgData name="majed Al-hakami" userId="c15e6e485a5a4051" providerId="LiveId" clId="{9E44EA47-66FD-4D62-A820-6C9113E92157}" dt="2020-12-12T18:01:01.301" v="237" actId="1076"/>
          <ac:spMkLst>
            <pc:docMk/>
            <pc:sldMk cId="586797620" sldId="277"/>
            <ac:spMk id="17" creationId="{6D1D7B71-942A-486B-BB83-66E3778C4BF7}"/>
          </ac:spMkLst>
        </pc:spChg>
        <pc:spChg chg="add del mod">
          <ac:chgData name="majed Al-hakami" userId="c15e6e485a5a4051" providerId="LiveId" clId="{9E44EA47-66FD-4D62-A820-6C9113E92157}" dt="2020-12-12T18:00:57.469" v="234"/>
          <ac:spMkLst>
            <pc:docMk/>
            <pc:sldMk cId="586797620" sldId="277"/>
            <ac:spMk id="19" creationId="{A7DE5E50-0FD9-4914-A401-80FD3C782525}"/>
          </ac:spMkLst>
        </pc:spChg>
        <pc:picChg chg="add del mod">
          <ac:chgData name="majed Al-hakami" userId="c15e6e485a5a4051" providerId="LiveId" clId="{9E44EA47-66FD-4D62-A820-6C9113E92157}" dt="2020-12-11T22:21:28.351" v="130" actId="478"/>
          <ac:picMkLst>
            <pc:docMk/>
            <pc:sldMk cId="586797620" sldId="277"/>
            <ac:picMk id="5" creationId="{4D950A1B-CD0E-491B-BF86-B3F6943B1967}"/>
          </ac:picMkLst>
        </pc:picChg>
        <pc:picChg chg="add del mod">
          <ac:chgData name="majed Al-hakami" userId="c15e6e485a5a4051" providerId="LiveId" clId="{9E44EA47-66FD-4D62-A820-6C9113E92157}" dt="2020-12-12T18:00:58.947" v="236" actId="478"/>
          <ac:picMkLst>
            <pc:docMk/>
            <pc:sldMk cId="586797620" sldId="277"/>
            <ac:picMk id="18" creationId="{6B7A65A5-71BE-470C-8218-A5E107D22740}"/>
          </ac:picMkLst>
        </pc:picChg>
      </pc:sldChg>
      <pc:sldChg chg="addSp delSp modSp add mod ord modAnim">
        <pc:chgData name="majed Al-hakami" userId="c15e6e485a5a4051" providerId="LiveId" clId="{9E44EA47-66FD-4D62-A820-6C9113E92157}" dt="2020-12-12T18:01:38.394" v="243" actId="14100"/>
        <pc:sldMkLst>
          <pc:docMk/>
          <pc:sldMk cId="1596552068" sldId="278"/>
        </pc:sldMkLst>
        <pc:spChg chg="del">
          <ac:chgData name="majed Al-hakami" userId="c15e6e485a5a4051" providerId="LiveId" clId="{9E44EA47-66FD-4D62-A820-6C9113E92157}" dt="2020-12-11T22:14:57.369" v="118" actId="478"/>
          <ac:spMkLst>
            <pc:docMk/>
            <pc:sldMk cId="1596552068" sldId="278"/>
            <ac:spMk id="3" creationId="{FB7C2AD4-C262-4CD6-BE19-6549FC922CA8}"/>
          </ac:spMkLst>
        </pc:spChg>
        <pc:spChg chg="add mod">
          <ac:chgData name="majed Al-hakami" userId="c15e6e485a5a4051" providerId="LiveId" clId="{9E44EA47-66FD-4D62-A820-6C9113E92157}" dt="2020-12-11T22:13:23.508" v="98" actId="1076"/>
          <ac:spMkLst>
            <pc:docMk/>
            <pc:sldMk cId="1596552068" sldId="278"/>
            <ac:spMk id="5" creationId="{B059EAFF-2B48-427E-8DCD-6E19144F165A}"/>
          </ac:spMkLst>
        </pc:spChg>
        <pc:spChg chg="add mod">
          <ac:chgData name="majed Al-hakami" userId="c15e6e485a5a4051" providerId="LiveId" clId="{9E44EA47-66FD-4D62-A820-6C9113E92157}" dt="2020-12-11T22:13:23.508" v="98" actId="1076"/>
          <ac:spMkLst>
            <pc:docMk/>
            <pc:sldMk cId="1596552068" sldId="278"/>
            <ac:spMk id="6" creationId="{C4FC4416-82C3-49E3-9DB8-7E905DC6FCF7}"/>
          </ac:spMkLst>
        </pc:spChg>
        <pc:spChg chg="add mod">
          <ac:chgData name="majed Al-hakami" userId="c15e6e485a5a4051" providerId="LiveId" clId="{9E44EA47-66FD-4D62-A820-6C9113E92157}" dt="2020-12-11T22:13:26.175" v="99" actId="1076"/>
          <ac:spMkLst>
            <pc:docMk/>
            <pc:sldMk cId="1596552068" sldId="278"/>
            <ac:spMk id="7" creationId="{B8C9C299-D1E4-4C00-95CA-DCF8DC1614AC}"/>
          </ac:spMkLst>
        </pc:spChg>
        <pc:spChg chg="add mod">
          <ac:chgData name="majed Al-hakami" userId="c15e6e485a5a4051" providerId="LiveId" clId="{9E44EA47-66FD-4D62-A820-6C9113E92157}" dt="2020-12-11T22:13:37.140" v="103" actId="14100"/>
          <ac:spMkLst>
            <pc:docMk/>
            <pc:sldMk cId="1596552068" sldId="278"/>
            <ac:spMk id="8" creationId="{DEBD9B56-A160-417E-BA41-3AD8FBCCADD3}"/>
          </ac:spMkLst>
        </pc:spChg>
        <pc:spChg chg="add mod">
          <ac:chgData name="majed Al-hakami" userId="c15e6e485a5a4051" providerId="LiveId" clId="{9E44EA47-66FD-4D62-A820-6C9113E92157}" dt="2020-12-11T22:13:42.997" v="105" actId="1076"/>
          <ac:spMkLst>
            <pc:docMk/>
            <pc:sldMk cId="1596552068" sldId="278"/>
            <ac:spMk id="9" creationId="{39057B95-961E-4FB9-8B15-49B2437FFE4E}"/>
          </ac:spMkLst>
        </pc:spChg>
        <pc:spChg chg="add mod">
          <ac:chgData name="majed Al-hakami" userId="c15e6e485a5a4051" providerId="LiveId" clId="{9E44EA47-66FD-4D62-A820-6C9113E92157}" dt="2020-12-11T22:13:23.508" v="98" actId="1076"/>
          <ac:spMkLst>
            <pc:docMk/>
            <pc:sldMk cId="1596552068" sldId="278"/>
            <ac:spMk id="10" creationId="{BC3023D3-03D9-4B44-9402-E4890845D01C}"/>
          </ac:spMkLst>
        </pc:spChg>
        <pc:spChg chg="add mod">
          <ac:chgData name="majed Al-hakami" userId="c15e6e485a5a4051" providerId="LiveId" clId="{9E44EA47-66FD-4D62-A820-6C9113E92157}" dt="2020-12-11T22:13:32.846" v="101" actId="1076"/>
          <ac:spMkLst>
            <pc:docMk/>
            <pc:sldMk cId="1596552068" sldId="278"/>
            <ac:spMk id="11" creationId="{7659F68A-D518-4CFB-8225-E56BCF0A72D0}"/>
          </ac:spMkLst>
        </pc:spChg>
        <pc:spChg chg="add mod">
          <ac:chgData name="majed Al-hakami" userId="c15e6e485a5a4051" providerId="LiveId" clId="{9E44EA47-66FD-4D62-A820-6C9113E92157}" dt="2020-12-11T22:13:23.508" v="98" actId="1076"/>
          <ac:spMkLst>
            <pc:docMk/>
            <pc:sldMk cId="1596552068" sldId="278"/>
            <ac:spMk id="12" creationId="{3C833904-B40D-4FFC-8848-8488C5629283}"/>
          </ac:spMkLst>
        </pc:spChg>
        <pc:spChg chg="add mod">
          <ac:chgData name="majed Al-hakami" userId="c15e6e485a5a4051" providerId="LiveId" clId="{9E44EA47-66FD-4D62-A820-6C9113E92157}" dt="2020-12-11T22:14:58.318" v="119"/>
          <ac:spMkLst>
            <pc:docMk/>
            <pc:sldMk cId="1596552068" sldId="278"/>
            <ac:spMk id="17" creationId="{18E36955-3312-4A0A-8C2B-5366F3F7C4A9}"/>
          </ac:spMkLst>
        </pc:spChg>
        <pc:spChg chg="add mod">
          <ac:chgData name="majed Al-hakami" userId="c15e6e485a5a4051" providerId="LiveId" clId="{9E44EA47-66FD-4D62-A820-6C9113E92157}" dt="2020-12-11T22:14:58.318" v="119"/>
          <ac:spMkLst>
            <pc:docMk/>
            <pc:sldMk cId="1596552068" sldId="278"/>
            <ac:spMk id="18" creationId="{1E137BDE-7756-41D7-83A0-55A7F9547CDA}"/>
          </ac:spMkLst>
        </pc:spChg>
        <pc:picChg chg="add mod">
          <ac:chgData name="majed Al-hakami" userId="c15e6e485a5a4051" providerId="LiveId" clId="{9E44EA47-66FD-4D62-A820-6C9113E92157}" dt="2020-12-11T22:13:23.508" v="98" actId="1076"/>
          <ac:picMkLst>
            <pc:docMk/>
            <pc:sldMk cId="1596552068" sldId="278"/>
            <ac:picMk id="4" creationId="{0402AC78-3D84-4EE0-BAD1-84AC48BF990F}"/>
          </ac:picMkLst>
        </pc:picChg>
        <pc:picChg chg="add mod">
          <ac:chgData name="majed Al-hakami" userId="c15e6e485a5a4051" providerId="LiveId" clId="{9E44EA47-66FD-4D62-A820-6C9113E92157}" dt="2020-12-11T22:13:40.295" v="104" actId="1076"/>
          <ac:picMkLst>
            <pc:docMk/>
            <pc:sldMk cId="1596552068" sldId="278"/>
            <ac:picMk id="13" creationId="{050CDCA1-42D7-4CA1-A2E6-B2BB6A4C3956}"/>
          </ac:picMkLst>
        </pc:picChg>
        <pc:picChg chg="add mod">
          <ac:chgData name="majed Al-hakami" userId="c15e6e485a5a4051" providerId="LiveId" clId="{9E44EA47-66FD-4D62-A820-6C9113E92157}" dt="2020-12-11T22:13:55.045" v="106" actId="1076"/>
          <ac:picMkLst>
            <pc:docMk/>
            <pc:sldMk cId="1596552068" sldId="278"/>
            <ac:picMk id="14" creationId="{69EBE6C1-3B86-41D6-A424-1F124EC569F9}"/>
          </ac:picMkLst>
        </pc:picChg>
        <pc:picChg chg="add mod">
          <ac:chgData name="majed Al-hakami" userId="c15e6e485a5a4051" providerId="LiveId" clId="{9E44EA47-66FD-4D62-A820-6C9113E92157}" dt="2020-12-11T22:13:57.587" v="107" actId="1076"/>
          <ac:picMkLst>
            <pc:docMk/>
            <pc:sldMk cId="1596552068" sldId="278"/>
            <ac:picMk id="15" creationId="{F055CDC5-36C8-4FBD-932E-383E7053E6AC}"/>
          </ac:picMkLst>
        </pc:picChg>
        <pc:picChg chg="add mod">
          <ac:chgData name="majed Al-hakami" userId="c15e6e485a5a4051" providerId="LiveId" clId="{9E44EA47-66FD-4D62-A820-6C9113E92157}" dt="2020-12-12T18:01:38.394" v="243" actId="14100"/>
          <ac:picMkLst>
            <pc:docMk/>
            <pc:sldMk cId="1596552068" sldId="278"/>
            <ac:picMk id="16" creationId="{199D6FDC-03C8-4720-A4A1-3D79344A71CE}"/>
          </ac:picMkLst>
        </pc:picChg>
      </pc:sldChg>
      <pc:sldChg chg="add del">
        <pc:chgData name="majed Al-hakami" userId="c15e6e485a5a4051" providerId="LiveId" clId="{9E44EA47-66FD-4D62-A820-6C9113E92157}" dt="2020-12-11T22:15:23.221" v="121" actId="47"/>
        <pc:sldMkLst>
          <pc:docMk/>
          <pc:sldMk cId="2202044497" sldId="279"/>
        </pc:sldMkLst>
      </pc:sldChg>
      <pc:sldChg chg="add">
        <pc:chgData name="majed Al-hakami" userId="c15e6e485a5a4051" providerId="LiveId" clId="{9E44EA47-66FD-4D62-A820-6C9113E92157}" dt="2020-12-11T22:15:21.766" v="120"/>
        <pc:sldMkLst>
          <pc:docMk/>
          <pc:sldMk cId="3103782558" sldId="284"/>
        </pc:sldMkLst>
      </pc:sldChg>
      <pc:sldChg chg="addSp modSp add mod modAnim">
        <pc:chgData name="majed Al-hakami" userId="c15e6e485a5a4051" providerId="LiveId" clId="{9E44EA47-66FD-4D62-A820-6C9113E92157}" dt="2020-12-13T08:28:07.679" v="785" actId="20577"/>
        <pc:sldMkLst>
          <pc:docMk/>
          <pc:sldMk cId="933478529" sldId="285"/>
        </pc:sldMkLst>
        <pc:spChg chg="mod">
          <ac:chgData name="majed Al-hakami" userId="c15e6e485a5a4051" providerId="LiveId" clId="{9E44EA47-66FD-4D62-A820-6C9113E92157}" dt="2020-12-13T08:23:37.742" v="428" actId="20577"/>
          <ac:spMkLst>
            <pc:docMk/>
            <pc:sldMk cId="933478529" sldId="285"/>
            <ac:spMk id="6" creationId="{5B37A086-145B-4570-9680-A8016B5B0217}"/>
          </ac:spMkLst>
        </pc:spChg>
        <pc:spChg chg="mod">
          <ac:chgData name="majed Al-hakami" userId="c15e6e485a5a4051" providerId="LiveId" clId="{9E44EA47-66FD-4D62-A820-6C9113E92157}" dt="2020-12-13T08:23:46.692" v="435" actId="20577"/>
          <ac:spMkLst>
            <pc:docMk/>
            <pc:sldMk cId="933478529" sldId="285"/>
            <ac:spMk id="9" creationId="{AAF4A392-2949-426E-BDB6-06544EC80EC6}"/>
          </ac:spMkLst>
        </pc:spChg>
        <pc:spChg chg="mod">
          <ac:chgData name="majed Al-hakami" userId="c15e6e485a5a4051" providerId="LiveId" clId="{9E44EA47-66FD-4D62-A820-6C9113E92157}" dt="2020-12-13T08:23:51.783" v="443" actId="20577"/>
          <ac:spMkLst>
            <pc:docMk/>
            <pc:sldMk cId="933478529" sldId="285"/>
            <ac:spMk id="12" creationId="{D9BCF879-A5CE-4A7E-86DC-D1A598649067}"/>
          </ac:spMkLst>
        </pc:spChg>
        <pc:spChg chg="mod">
          <ac:chgData name="majed Al-hakami" userId="c15e6e485a5a4051" providerId="LiveId" clId="{9E44EA47-66FD-4D62-A820-6C9113E92157}" dt="2020-12-13T08:24:04.610" v="473" actId="20577"/>
          <ac:spMkLst>
            <pc:docMk/>
            <pc:sldMk cId="933478529" sldId="285"/>
            <ac:spMk id="15" creationId="{F48EF6E0-D5C1-4082-9066-1AA814FE4EFF}"/>
          </ac:spMkLst>
        </pc:spChg>
        <pc:spChg chg="mod">
          <ac:chgData name="majed Al-hakami" userId="c15e6e485a5a4051" providerId="LiveId" clId="{9E44EA47-66FD-4D62-A820-6C9113E92157}" dt="2020-12-13T08:28:07.679" v="785" actId="20577"/>
          <ac:spMkLst>
            <pc:docMk/>
            <pc:sldMk cId="933478529" sldId="285"/>
            <ac:spMk id="16" creationId="{73C24D48-8F1A-4888-AD83-6DC0F494742F}"/>
          </ac:spMkLst>
        </pc:spChg>
        <pc:spChg chg="mod">
          <ac:chgData name="majed Al-hakami" userId="c15e6e485a5a4051" providerId="LiveId" clId="{9E44EA47-66FD-4D62-A820-6C9113E92157}" dt="2020-12-13T08:24:15.112" v="475"/>
          <ac:spMkLst>
            <pc:docMk/>
            <pc:sldMk cId="933478529" sldId="285"/>
            <ac:spMk id="22" creationId="{B0A36114-74A4-47DA-807E-9538F0A9E1AA}"/>
          </ac:spMkLst>
        </pc:spChg>
        <pc:spChg chg="mod">
          <ac:chgData name="majed Al-hakami" userId="c15e6e485a5a4051" providerId="LiveId" clId="{9E44EA47-66FD-4D62-A820-6C9113E92157}" dt="2020-12-13T08:24:39.629" v="509" actId="20577"/>
          <ac:spMkLst>
            <pc:docMk/>
            <pc:sldMk cId="933478529" sldId="285"/>
            <ac:spMk id="23" creationId="{638A1C24-2156-4A6F-929D-9CBAA834976B}"/>
          </ac:spMkLst>
        </pc:spChg>
        <pc:grpChg chg="mod">
          <ac:chgData name="majed Al-hakami" userId="c15e6e485a5a4051" providerId="LiveId" clId="{9E44EA47-66FD-4D62-A820-6C9113E92157}" dt="2020-12-13T08:24:14.360" v="474" actId="1076"/>
          <ac:grpSpMkLst>
            <pc:docMk/>
            <pc:sldMk cId="933478529" sldId="285"/>
            <ac:grpSpMk id="13" creationId="{94847050-5AC5-46BD-AAB6-65A81F77BE42}"/>
          </ac:grpSpMkLst>
        </pc:grpChg>
        <pc:grpChg chg="add mod">
          <ac:chgData name="majed Al-hakami" userId="c15e6e485a5a4051" providerId="LiveId" clId="{9E44EA47-66FD-4D62-A820-6C9113E92157}" dt="2020-12-13T08:24:20.253" v="476" actId="1076"/>
          <ac:grpSpMkLst>
            <pc:docMk/>
            <pc:sldMk cId="933478529" sldId="285"/>
            <ac:grpSpMk id="19" creationId="{E2E05B3E-5D93-455A-BB46-54A3FBEBF539}"/>
          </ac:grpSpMkLst>
        </pc:grpChg>
        <pc:picChg chg="add mod">
          <ac:chgData name="majed Al-hakami" userId="c15e6e485a5a4051" providerId="LiveId" clId="{9E44EA47-66FD-4D62-A820-6C9113E92157}" dt="2020-12-13T08:22:50.937" v="380" actId="14100"/>
          <ac:picMkLst>
            <pc:docMk/>
            <pc:sldMk cId="933478529" sldId="285"/>
            <ac:picMk id="18" creationId="{B87C209B-96D5-49A2-B3EA-D60B1EF57598}"/>
          </ac:picMkLst>
        </pc:picChg>
      </pc:sldChg>
      <pc:sldChg chg="addSp delSp modSp add mod ord">
        <pc:chgData name="majed Al-hakami" userId="c15e6e485a5a4051" providerId="LiveId" clId="{9E44EA47-66FD-4D62-A820-6C9113E92157}" dt="2020-12-13T08:22:27.664" v="379" actId="20577"/>
        <pc:sldMkLst>
          <pc:docMk/>
          <pc:sldMk cId="3497164011" sldId="286"/>
        </pc:sldMkLst>
        <pc:spChg chg="mod">
          <ac:chgData name="majed Al-hakami" userId="c15e6e485a5a4051" providerId="LiveId" clId="{9E44EA47-66FD-4D62-A820-6C9113E92157}" dt="2020-12-13T08:20:56.920" v="288" actId="20577"/>
          <ac:spMkLst>
            <pc:docMk/>
            <pc:sldMk cId="3497164011" sldId="286"/>
            <ac:spMk id="6" creationId="{5B37A086-145B-4570-9680-A8016B5B0217}"/>
          </ac:spMkLst>
        </pc:spChg>
        <pc:spChg chg="mod">
          <ac:chgData name="majed Al-hakami" userId="c15e6e485a5a4051" providerId="LiveId" clId="{9E44EA47-66FD-4D62-A820-6C9113E92157}" dt="2020-12-13T08:21:10.576" v="295" actId="20577"/>
          <ac:spMkLst>
            <pc:docMk/>
            <pc:sldMk cId="3497164011" sldId="286"/>
            <ac:spMk id="9" creationId="{AAF4A392-2949-426E-BDB6-06544EC80EC6}"/>
          </ac:spMkLst>
        </pc:spChg>
        <pc:spChg chg="mod">
          <ac:chgData name="majed Al-hakami" userId="c15e6e485a5a4051" providerId="LiveId" clId="{9E44EA47-66FD-4D62-A820-6C9113E92157}" dt="2020-12-13T08:21:30.031" v="307" actId="20577"/>
          <ac:spMkLst>
            <pc:docMk/>
            <pc:sldMk cId="3497164011" sldId="286"/>
            <ac:spMk id="12" creationId="{D9BCF879-A5CE-4A7E-86DC-D1A598649067}"/>
          </ac:spMkLst>
        </pc:spChg>
        <pc:spChg chg="mod">
          <ac:chgData name="majed Al-hakami" userId="c15e6e485a5a4051" providerId="LiveId" clId="{9E44EA47-66FD-4D62-A820-6C9113E92157}" dt="2020-12-13T08:22:13.028" v="353" actId="20577"/>
          <ac:spMkLst>
            <pc:docMk/>
            <pc:sldMk cId="3497164011" sldId="286"/>
            <ac:spMk id="15" creationId="{F48EF6E0-D5C1-4082-9066-1AA814FE4EFF}"/>
          </ac:spMkLst>
        </pc:spChg>
        <pc:spChg chg="mod">
          <ac:chgData name="majed Al-hakami" userId="c15e6e485a5a4051" providerId="LiveId" clId="{9E44EA47-66FD-4D62-A820-6C9113E92157}" dt="2020-12-13T08:19:49.339" v="249" actId="20577"/>
          <ac:spMkLst>
            <pc:docMk/>
            <pc:sldMk cId="3497164011" sldId="286"/>
            <ac:spMk id="16" creationId="{73C24D48-8F1A-4888-AD83-6DC0F494742F}"/>
          </ac:spMkLst>
        </pc:spChg>
        <pc:spChg chg="mod">
          <ac:chgData name="majed Al-hakami" userId="c15e6e485a5a4051" providerId="LiveId" clId="{9E44EA47-66FD-4D62-A820-6C9113E92157}" dt="2020-12-13T08:22:27.664" v="379" actId="20577"/>
          <ac:spMkLst>
            <pc:docMk/>
            <pc:sldMk cId="3497164011" sldId="286"/>
            <ac:spMk id="23" creationId="{F1D62049-7FE6-4BC1-80A6-BF0BEACDC98A}"/>
          </ac:spMkLst>
        </pc:spChg>
        <pc:picChg chg="del">
          <ac:chgData name="majed Al-hakami" userId="c15e6e485a5a4051" providerId="LiveId" clId="{9E44EA47-66FD-4D62-A820-6C9113E92157}" dt="2020-12-13T08:20:25.773" v="255" actId="478"/>
          <ac:picMkLst>
            <pc:docMk/>
            <pc:sldMk cId="3497164011" sldId="286"/>
            <ac:picMk id="19" creationId="{2BAB179D-0048-4FCE-B20B-87E1A48833AE}"/>
          </ac:picMkLst>
        </pc:picChg>
        <pc:picChg chg="add mod">
          <ac:chgData name="majed Al-hakami" userId="c15e6e485a5a4051" providerId="LiveId" clId="{9E44EA47-66FD-4D62-A820-6C9113E92157}" dt="2020-12-13T08:20:30.561" v="275" actId="1036"/>
          <ac:picMkLst>
            <pc:docMk/>
            <pc:sldMk cId="3497164011" sldId="286"/>
            <ac:picMk id="25" creationId="{0C0FC5F6-5B74-49AF-ACA3-96FB0A58EFAF}"/>
          </ac:picMkLst>
        </pc:picChg>
      </pc:sldChg>
      <pc:sldChg chg="addSp modSp add mod modAnim">
        <pc:chgData name="majed Al-hakami" userId="c15e6e485a5a4051" providerId="LiveId" clId="{9E44EA47-66FD-4D62-A820-6C9113E92157}" dt="2020-12-13T08:27:52.418" v="783" actId="20577"/>
        <pc:sldMkLst>
          <pc:docMk/>
          <pc:sldMk cId="3318746038" sldId="287"/>
        </pc:sldMkLst>
        <pc:spChg chg="mod">
          <ac:chgData name="majed Al-hakami" userId="c15e6e485a5a4051" providerId="LiveId" clId="{9E44EA47-66FD-4D62-A820-6C9113E92157}" dt="2020-12-13T08:26:28.925" v="695" actId="20577"/>
          <ac:spMkLst>
            <pc:docMk/>
            <pc:sldMk cId="3318746038" sldId="287"/>
            <ac:spMk id="6" creationId="{5B37A086-145B-4570-9680-A8016B5B0217}"/>
          </ac:spMkLst>
        </pc:spChg>
        <pc:spChg chg="mod">
          <ac:chgData name="majed Al-hakami" userId="c15e6e485a5a4051" providerId="LiveId" clId="{9E44EA47-66FD-4D62-A820-6C9113E92157}" dt="2020-12-13T08:26:40.846" v="719" actId="20577"/>
          <ac:spMkLst>
            <pc:docMk/>
            <pc:sldMk cId="3318746038" sldId="287"/>
            <ac:spMk id="9" creationId="{AAF4A392-2949-426E-BDB6-06544EC80EC6}"/>
          </ac:spMkLst>
        </pc:spChg>
        <pc:spChg chg="mod">
          <ac:chgData name="majed Al-hakami" userId="c15e6e485a5a4051" providerId="LiveId" clId="{9E44EA47-66FD-4D62-A820-6C9113E92157}" dt="2020-12-13T08:27:21.994" v="758" actId="1076"/>
          <ac:spMkLst>
            <pc:docMk/>
            <pc:sldMk cId="3318746038" sldId="287"/>
            <ac:spMk id="12" creationId="{D9BCF879-A5CE-4A7E-86DC-D1A598649067}"/>
          </ac:spMkLst>
        </pc:spChg>
        <pc:spChg chg="mod">
          <ac:chgData name="majed Al-hakami" userId="c15e6e485a5a4051" providerId="LiveId" clId="{9E44EA47-66FD-4D62-A820-6C9113E92157}" dt="2020-12-13T08:27:52.418" v="783" actId="20577"/>
          <ac:spMkLst>
            <pc:docMk/>
            <pc:sldMk cId="3318746038" sldId="287"/>
            <ac:spMk id="16" creationId="{73C24D48-8F1A-4888-AD83-6DC0F494742F}"/>
          </ac:spMkLst>
        </pc:spChg>
        <pc:spChg chg="mod">
          <ac:chgData name="majed Al-hakami" userId="c15e6e485a5a4051" providerId="LiveId" clId="{9E44EA47-66FD-4D62-A820-6C9113E92157}" dt="2020-12-13T08:27:34.400" v="759"/>
          <ac:spMkLst>
            <pc:docMk/>
            <pc:sldMk cId="3318746038" sldId="287"/>
            <ac:spMk id="19" creationId="{8FFA8744-A5E2-4FF0-9A4E-6F0B13825897}"/>
          </ac:spMkLst>
        </pc:spChg>
        <pc:spChg chg="mod">
          <ac:chgData name="majed Al-hakami" userId="c15e6e485a5a4051" providerId="LiveId" clId="{9E44EA47-66FD-4D62-A820-6C9113E92157}" dt="2020-12-13T08:27:48.600" v="782" actId="20577"/>
          <ac:spMkLst>
            <pc:docMk/>
            <pc:sldMk cId="3318746038" sldId="287"/>
            <ac:spMk id="22" creationId="{33B5C0E6-BBC3-4D10-8FD3-6E38ACC644D4}"/>
          </ac:spMkLst>
        </pc:spChg>
        <pc:grpChg chg="add mod">
          <ac:chgData name="majed Al-hakami" userId="c15e6e485a5a4051" providerId="LiveId" clId="{9E44EA47-66FD-4D62-A820-6C9113E92157}" dt="2020-12-13T08:27:34.400" v="759"/>
          <ac:grpSpMkLst>
            <pc:docMk/>
            <pc:sldMk cId="3318746038" sldId="287"/>
            <ac:grpSpMk id="18" creationId="{9EE87158-8670-4313-BD12-2A8ADC577455}"/>
          </ac:grpSpMkLst>
        </pc:grpChg>
      </pc:sldChg>
      <pc:sldChg chg="delSp modSp add mod delAnim">
        <pc:chgData name="majed Al-hakami" userId="c15e6e485a5a4051" providerId="LiveId" clId="{9E44EA47-66FD-4D62-A820-6C9113E92157}" dt="2020-12-13T08:28:01.873" v="784" actId="20577"/>
        <pc:sldMkLst>
          <pc:docMk/>
          <pc:sldMk cId="1527718826" sldId="288"/>
        </pc:sldMkLst>
        <pc:spChg chg="mod">
          <ac:chgData name="majed Al-hakami" userId="c15e6e485a5a4051" providerId="LiveId" clId="{9E44EA47-66FD-4D62-A820-6C9113E92157}" dt="2020-12-13T08:24:58.381" v="535" actId="20577"/>
          <ac:spMkLst>
            <pc:docMk/>
            <pc:sldMk cId="1527718826" sldId="288"/>
            <ac:spMk id="6" creationId="{5B37A086-145B-4570-9680-A8016B5B0217}"/>
          </ac:spMkLst>
        </pc:spChg>
        <pc:spChg chg="mod">
          <ac:chgData name="majed Al-hakami" userId="c15e6e485a5a4051" providerId="LiveId" clId="{9E44EA47-66FD-4D62-A820-6C9113E92157}" dt="2020-12-13T08:25:19.847" v="568" actId="20577"/>
          <ac:spMkLst>
            <pc:docMk/>
            <pc:sldMk cId="1527718826" sldId="288"/>
            <ac:spMk id="9" creationId="{AAF4A392-2949-426E-BDB6-06544EC80EC6}"/>
          </ac:spMkLst>
        </pc:spChg>
        <pc:spChg chg="mod">
          <ac:chgData name="majed Al-hakami" userId="c15e6e485a5a4051" providerId="LiveId" clId="{9E44EA47-66FD-4D62-A820-6C9113E92157}" dt="2020-12-13T08:25:39.933" v="600" actId="20577"/>
          <ac:spMkLst>
            <pc:docMk/>
            <pc:sldMk cId="1527718826" sldId="288"/>
            <ac:spMk id="12" creationId="{D9BCF879-A5CE-4A7E-86DC-D1A598649067}"/>
          </ac:spMkLst>
        </pc:spChg>
        <pc:spChg chg="mod">
          <ac:chgData name="majed Al-hakami" userId="c15e6e485a5a4051" providerId="LiveId" clId="{9E44EA47-66FD-4D62-A820-6C9113E92157}" dt="2020-12-13T08:26:03.183" v="673" actId="20577"/>
          <ac:spMkLst>
            <pc:docMk/>
            <pc:sldMk cId="1527718826" sldId="288"/>
            <ac:spMk id="15" creationId="{F48EF6E0-D5C1-4082-9066-1AA814FE4EFF}"/>
          </ac:spMkLst>
        </pc:spChg>
        <pc:spChg chg="mod">
          <ac:chgData name="majed Al-hakami" userId="c15e6e485a5a4051" providerId="LiveId" clId="{9E44EA47-66FD-4D62-A820-6C9113E92157}" dt="2020-12-13T08:28:01.873" v="784" actId="20577"/>
          <ac:spMkLst>
            <pc:docMk/>
            <pc:sldMk cId="1527718826" sldId="288"/>
            <ac:spMk id="16" creationId="{73C24D48-8F1A-4888-AD83-6DC0F494742F}"/>
          </ac:spMkLst>
        </pc:spChg>
        <pc:grpChg chg="mod">
          <ac:chgData name="majed Al-hakami" userId="c15e6e485a5a4051" providerId="LiveId" clId="{9E44EA47-66FD-4D62-A820-6C9113E92157}" dt="2020-12-13T08:25:54.998" v="643" actId="1038"/>
          <ac:grpSpMkLst>
            <pc:docMk/>
            <pc:sldMk cId="1527718826" sldId="288"/>
            <ac:grpSpMk id="13" creationId="{94847050-5AC5-46BD-AAB6-65A81F77BE42}"/>
          </ac:grpSpMkLst>
        </pc:grpChg>
        <pc:grpChg chg="del">
          <ac:chgData name="majed Al-hakami" userId="c15e6e485a5a4051" providerId="LiveId" clId="{9E44EA47-66FD-4D62-A820-6C9113E92157}" dt="2020-12-13T08:25:49.438" v="601" actId="478"/>
          <ac:grpSpMkLst>
            <pc:docMk/>
            <pc:sldMk cId="1527718826" sldId="288"/>
            <ac:grpSpMk id="21" creationId="{2886E803-079E-4E31-B75D-42AF5E16A644}"/>
          </ac:grpSpMkLst>
        </pc:grpChg>
      </pc:sldChg>
      <pc:sldChg chg="modSp add del mod">
        <pc:chgData name="majed Al-hakami" userId="c15e6e485a5a4051" providerId="LiveId" clId="{9E44EA47-66FD-4D62-A820-6C9113E92157}" dt="2020-12-13T08:33:59.719" v="1052" actId="47"/>
        <pc:sldMkLst>
          <pc:docMk/>
          <pc:sldMk cId="206972320" sldId="289"/>
        </pc:sldMkLst>
        <pc:spChg chg="mod">
          <ac:chgData name="majed Al-hakami" userId="c15e6e485a5a4051" providerId="LiveId" clId="{9E44EA47-66FD-4D62-A820-6C9113E92157}" dt="2020-12-13T08:28:28.962" v="786" actId="20577"/>
          <ac:spMkLst>
            <pc:docMk/>
            <pc:sldMk cId="206972320" sldId="289"/>
            <ac:spMk id="16" creationId="{73C24D48-8F1A-4888-AD83-6DC0F494742F}"/>
          </ac:spMkLst>
        </pc:spChg>
      </pc:sldChg>
      <pc:sldChg chg="addSp modSp add mod ord modAnim">
        <pc:chgData name="majed Al-hakami" userId="c15e6e485a5a4051" providerId="LiveId" clId="{9E44EA47-66FD-4D62-A820-6C9113E92157}" dt="2020-12-13T08:34:06.249" v="1053" actId="20577"/>
        <pc:sldMkLst>
          <pc:docMk/>
          <pc:sldMk cId="4089163563" sldId="290"/>
        </pc:sldMkLst>
        <pc:spChg chg="mod">
          <ac:chgData name="majed Al-hakami" userId="c15e6e485a5a4051" providerId="LiveId" clId="{9E44EA47-66FD-4D62-A820-6C9113E92157}" dt="2020-12-13T08:29:50.839" v="871" actId="20577"/>
          <ac:spMkLst>
            <pc:docMk/>
            <pc:sldMk cId="4089163563" sldId="290"/>
            <ac:spMk id="6" creationId="{5B37A086-145B-4570-9680-A8016B5B0217}"/>
          </ac:spMkLst>
        </pc:spChg>
        <pc:spChg chg="mod">
          <ac:chgData name="majed Al-hakami" userId="c15e6e485a5a4051" providerId="LiveId" clId="{9E44EA47-66FD-4D62-A820-6C9113E92157}" dt="2020-12-13T08:29:26.470" v="829" actId="20577"/>
          <ac:spMkLst>
            <pc:docMk/>
            <pc:sldMk cId="4089163563" sldId="290"/>
            <ac:spMk id="9" creationId="{AAF4A392-2949-426E-BDB6-06544EC80EC6}"/>
          </ac:spMkLst>
        </pc:spChg>
        <pc:spChg chg="mod">
          <ac:chgData name="majed Al-hakami" userId="c15e6e485a5a4051" providerId="LiveId" clId="{9E44EA47-66FD-4D62-A820-6C9113E92157}" dt="2020-12-13T08:31:13.447" v="958" actId="1076"/>
          <ac:spMkLst>
            <pc:docMk/>
            <pc:sldMk cId="4089163563" sldId="290"/>
            <ac:spMk id="12" creationId="{D9BCF879-A5CE-4A7E-86DC-D1A598649067}"/>
          </ac:spMkLst>
        </pc:spChg>
        <pc:spChg chg="mod">
          <ac:chgData name="majed Al-hakami" userId="c15e6e485a5a4051" providerId="LiveId" clId="{9E44EA47-66FD-4D62-A820-6C9113E92157}" dt="2020-12-13T08:32:31.205" v="1039" actId="20577"/>
          <ac:spMkLst>
            <pc:docMk/>
            <pc:sldMk cId="4089163563" sldId="290"/>
            <ac:spMk id="15" creationId="{F48EF6E0-D5C1-4082-9066-1AA814FE4EFF}"/>
          </ac:spMkLst>
        </pc:spChg>
        <pc:spChg chg="mod">
          <ac:chgData name="majed Al-hakami" userId="c15e6e485a5a4051" providerId="LiveId" clId="{9E44EA47-66FD-4D62-A820-6C9113E92157}" dt="2020-12-13T08:34:06.249" v="1053" actId="20577"/>
          <ac:spMkLst>
            <pc:docMk/>
            <pc:sldMk cId="4089163563" sldId="290"/>
            <ac:spMk id="16" creationId="{73C24D48-8F1A-4888-AD83-6DC0F494742F}"/>
          </ac:spMkLst>
        </pc:spChg>
        <pc:spChg chg="mod">
          <ac:chgData name="majed Al-hakami" userId="c15e6e485a5a4051" providerId="LiveId" clId="{9E44EA47-66FD-4D62-A820-6C9113E92157}" dt="2020-12-13T08:31:04.533" v="957" actId="20577"/>
          <ac:spMkLst>
            <pc:docMk/>
            <pc:sldMk cId="4089163563" sldId="290"/>
            <ac:spMk id="23" creationId="{F1D62049-7FE6-4BC1-80A6-BF0BEACDC98A}"/>
          </ac:spMkLst>
        </pc:spChg>
        <pc:spChg chg="mod">
          <ac:chgData name="majed Al-hakami" userId="c15e6e485a5a4051" providerId="LiveId" clId="{9E44EA47-66FD-4D62-A820-6C9113E92157}" dt="2020-12-13T08:31:53.745" v="1009"/>
          <ac:spMkLst>
            <pc:docMk/>
            <pc:sldMk cId="4089163563" sldId="290"/>
            <ac:spMk id="27" creationId="{83DAFBBD-DDED-47DA-BC72-7A8BFF01E825}"/>
          </ac:spMkLst>
        </pc:spChg>
        <pc:spChg chg="mod">
          <ac:chgData name="majed Al-hakami" userId="c15e6e485a5a4051" providerId="LiveId" clId="{9E44EA47-66FD-4D62-A820-6C9113E92157}" dt="2020-12-13T08:32:49.967" v="1051" actId="20577"/>
          <ac:spMkLst>
            <pc:docMk/>
            <pc:sldMk cId="4089163563" sldId="290"/>
            <ac:spMk id="28" creationId="{C29FC2FD-5E0E-49B4-9137-4C4AC3E556DE}"/>
          </ac:spMkLst>
        </pc:spChg>
        <pc:grpChg chg="mod">
          <ac:chgData name="majed Al-hakami" userId="c15e6e485a5a4051" providerId="LiveId" clId="{9E44EA47-66FD-4D62-A820-6C9113E92157}" dt="2020-12-13T08:31:27.226" v="960" actId="14100"/>
          <ac:grpSpMkLst>
            <pc:docMk/>
            <pc:sldMk cId="4089163563" sldId="290"/>
            <ac:grpSpMk id="4" creationId="{B04D7A6D-5ABD-43C2-9D66-3A4026D3033C}"/>
          </ac:grpSpMkLst>
        </pc:grpChg>
        <pc:grpChg chg="mod">
          <ac:chgData name="majed Al-hakami" userId="c15e6e485a5a4051" providerId="LiveId" clId="{9E44EA47-66FD-4D62-A820-6C9113E92157}" dt="2020-12-13T08:31:32.593" v="973" actId="1038"/>
          <ac:grpSpMkLst>
            <pc:docMk/>
            <pc:sldMk cId="4089163563" sldId="290"/>
            <ac:grpSpMk id="10" creationId="{A019744D-59C8-4423-A3DB-CDF0E7E2DC0D}"/>
          </ac:grpSpMkLst>
        </pc:grpChg>
        <pc:grpChg chg="mod">
          <ac:chgData name="majed Al-hakami" userId="c15e6e485a5a4051" providerId="LiveId" clId="{9E44EA47-66FD-4D62-A820-6C9113E92157}" dt="2020-12-13T08:31:49.285" v="1008" actId="14100"/>
          <ac:grpSpMkLst>
            <pc:docMk/>
            <pc:sldMk cId="4089163563" sldId="290"/>
            <ac:grpSpMk id="13" creationId="{94847050-5AC5-46BD-AAB6-65A81F77BE42}"/>
          </ac:grpSpMkLst>
        </pc:grpChg>
        <pc:grpChg chg="mod">
          <ac:chgData name="majed Al-hakami" userId="c15e6e485a5a4051" providerId="LiveId" clId="{9E44EA47-66FD-4D62-A820-6C9113E92157}" dt="2020-12-13T08:32:04.370" v="1028" actId="1037"/>
          <ac:grpSpMkLst>
            <pc:docMk/>
            <pc:sldMk cId="4089163563" sldId="290"/>
            <ac:grpSpMk id="21" creationId="{2886E803-079E-4E31-B75D-42AF5E16A644}"/>
          </ac:grpSpMkLst>
        </pc:grpChg>
        <pc:grpChg chg="add mod">
          <ac:chgData name="majed Al-hakami" userId="c15e6e485a5a4051" providerId="LiveId" clId="{9E44EA47-66FD-4D62-A820-6C9113E92157}" dt="2020-12-13T08:32:08.766" v="1033" actId="1035"/>
          <ac:grpSpMkLst>
            <pc:docMk/>
            <pc:sldMk cId="4089163563" sldId="290"/>
            <ac:grpSpMk id="26" creationId="{05916B2E-52D6-4255-BE54-3EC6F5D8D4C6}"/>
          </ac:grpSpMkLst>
        </pc:grpChg>
        <pc:picChg chg="add mod">
          <ac:chgData name="majed Al-hakami" userId="c15e6e485a5a4051" providerId="LiveId" clId="{9E44EA47-66FD-4D62-A820-6C9113E92157}" dt="2020-12-13T08:28:57.266" v="791" actId="14100"/>
          <ac:picMkLst>
            <pc:docMk/>
            <pc:sldMk cId="4089163563" sldId="290"/>
            <ac:picMk id="25" creationId="{B75D753A-9D4D-47B6-8428-D27E5B9D8B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oogle.com.sa/url?sa=i&amp;rct=j&amp;q=&amp;esrc=s&amp;source=images&amp;cd=&amp;cad=rja&amp;docid=Gok6f-lkSsuCWM&amp;tbnid=3_wQabYAovTaYM:&amp;ved=0CAUQjRw&amp;url=http://www.mit.edu/~kardar/teaching/projects/chemotaxis(AndreaSchmidt)/more_random.htm&amp;ei=8sL_Uq-RLI-o0AWl6IH4Bg&amp;psig=AFQjCNF10_Ljil08_8KJa8UUUtb6XRAF3A&amp;ust=139257966574495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0.gif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0000CC"/>
                </a:solidFill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r>
              <a:rPr lang="ar-SA" sz="28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ص12</a:t>
            </a:r>
            <a:r>
              <a:rPr lang="ar-SA" sz="2800" b="1" dirty="0">
                <a:solidFill>
                  <a:schemeClr val="tx1"/>
                </a:solidFill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BE8678-FD57-4253-ABD2-AA7075BE8EB8}"/>
              </a:ext>
            </a:extLst>
          </p:cNvPr>
          <p:cNvSpPr txBox="1"/>
          <p:nvPr/>
        </p:nvSpPr>
        <p:spPr>
          <a:xfrm>
            <a:off x="6700230" y="1742389"/>
            <a:ext cx="5414528" cy="584775"/>
          </a:xfrm>
          <a:prstGeom prst="rect">
            <a:avLst/>
          </a:prstGeom>
          <a:noFill/>
          <a:ln>
            <a:solidFill>
              <a:srgbClr val="FFFFF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/>
              <a:t>تمييز المواد من خلال </a:t>
            </a:r>
            <a:r>
              <a:rPr lang="ar-SA" sz="3200" b="1" dirty="0">
                <a:solidFill>
                  <a:srgbClr val="FF0000"/>
                </a:solidFill>
              </a:rPr>
              <a:t>المظهر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الخارجي</a:t>
            </a:r>
          </a:p>
        </p:txBody>
      </p:sp>
      <p:pic>
        <p:nvPicPr>
          <p:cNvPr id="6" name="Picture 2" descr="نتيجة بحث الصور عن ‪Gold ore‬‏">
            <a:extLst>
              <a:ext uri="{FF2B5EF4-FFF2-40B4-BE49-F238E27FC236}">
                <a16:creationId xmlns:a16="http://schemas.microsoft.com/office/drawing/2014/main" id="{9A5F6CEE-44B6-4AE3-B847-B3A4D6E5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1" y="2026433"/>
            <a:ext cx="2448245" cy="13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نتيجة بحث الصور عن ‪The severity of graphite‬‏">
            <a:extLst>
              <a:ext uri="{FF2B5EF4-FFF2-40B4-BE49-F238E27FC236}">
                <a16:creationId xmlns:a16="http://schemas.microsoft.com/office/drawing/2014/main" id="{085A8875-4B8F-4D6B-ADF7-A11A7C4E9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7284" r="8195" b="2043"/>
          <a:stretch/>
        </p:blipFill>
        <p:spPr bwMode="auto">
          <a:xfrm>
            <a:off x="1007311" y="3520322"/>
            <a:ext cx="2311765" cy="15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صورة ذات صلة">
            <a:extLst>
              <a:ext uri="{FF2B5EF4-FFF2-40B4-BE49-F238E27FC236}">
                <a16:creationId xmlns:a16="http://schemas.microsoft.com/office/drawing/2014/main" id="{2BC690B3-F83A-4187-8B3A-8002EE6D0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r="-1" b="14035"/>
          <a:stretch/>
        </p:blipFill>
        <p:spPr bwMode="auto">
          <a:xfrm>
            <a:off x="769682" y="5250550"/>
            <a:ext cx="2787022" cy="13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E741DD1-8359-477B-8B59-D80B4DEE043F}"/>
              </a:ext>
            </a:extLst>
          </p:cNvPr>
          <p:cNvSpPr txBox="1"/>
          <p:nvPr/>
        </p:nvSpPr>
        <p:spPr>
          <a:xfrm>
            <a:off x="3657120" y="2494166"/>
            <a:ext cx="9850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ذهب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59C524-6F47-4750-A40A-6FE7D4512B25}"/>
              </a:ext>
            </a:extLst>
          </p:cNvPr>
          <p:cNvSpPr txBox="1"/>
          <p:nvPr/>
        </p:nvSpPr>
        <p:spPr>
          <a:xfrm>
            <a:off x="3394877" y="4133000"/>
            <a:ext cx="15095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جرافيت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E739EAF-6CA5-4A3D-90A9-FCDE4C63BC2C}"/>
              </a:ext>
            </a:extLst>
          </p:cNvPr>
          <p:cNvSpPr txBox="1"/>
          <p:nvPr/>
        </p:nvSpPr>
        <p:spPr>
          <a:xfrm>
            <a:off x="3400965" y="6037398"/>
            <a:ext cx="15095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زئبق</a:t>
            </a:r>
          </a:p>
        </p:txBody>
      </p:sp>
      <p:sp>
        <p:nvSpPr>
          <p:cNvPr id="12" name="مربع نص 1">
            <a:extLst>
              <a:ext uri="{FF2B5EF4-FFF2-40B4-BE49-F238E27FC236}">
                <a16:creationId xmlns:a16="http://schemas.microsoft.com/office/drawing/2014/main" id="{1549BCBB-D7C2-4767-BECB-FDBF92B5569B}"/>
              </a:ext>
            </a:extLst>
          </p:cNvPr>
          <p:cNvSpPr txBox="1"/>
          <p:nvPr/>
        </p:nvSpPr>
        <p:spPr>
          <a:xfrm>
            <a:off x="8559817" y="4174988"/>
            <a:ext cx="3303985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يمكن التميز بينها بمجرد النظر إليها.</a:t>
            </a:r>
          </a:p>
        </p:txBody>
      </p:sp>
      <p:sp>
        <p:nvSpPr>
          <p:cNvPr id="13" name="مربع نص 1">
            <a:extLst>
              <a:ext uri="{FF2B5EF4-FFF2-40B4-BE49-F238E27FC236}">
                <a16:creationId xmlns:a16="http://schemas.microsoft.com/office/drawing/2014/main" id="{EEBDC43F-6E1D-457A-B099-2B0E5DAF4447}"/>
              </a:ext>
            </a:extLst>
          </p:cNvPr>
          <p:cNvSpPr txBox="1"/>
          <p:nvPr/>
        </p:nvSpPr>
        <p:spPr>
          <a:xfrm>
            <a:off x="8559817" y="3070093"/>
            <a:ext cx="3632183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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المواد الصلبة والسائلة</a:t>
            </a:r>
          </a:p>
        </p:txBody>
      </p:sp>
    </p:spTree>
    <p:extLst>
      <p:ext uri="{BB962C8B-B14F-4D97-AF65-F5344CB8AC3E}">
        <p14:creationId xmlns:p14="http://schemas.microsoft.com/office/powerpoint/2010/main" val="4058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0EE2D455-207A-4B5C-A06E-1A10F31EF31E}"/>
              </a:ext>
            </a:extLst>
          </p:cNvPr>
          <p:cNvSpPr txBox="1"/>
          <p:nvPr/>
        </p:nvSpPr>
        <p:spPr>
          <a:xfrm>
            <a:off x="9526824" y="2951738"/>
            <a:ext cx="2560696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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المواد الغازية</a:t>
            </a:r>
          </a:p>
        </p:txBody>
      </p:sp>
      <p:sp>
        <p:nvSpPr>
          <p:cNvPr id="6" name="مربع نص 1">
            <a:extLst>
              <a:ext uri="{FF2B5EF4-FFF2-40B4-BE49-F238E27FC236}">
                <a16:creationId xmlns:a16="http://schemas.microsoft.com/office/drawing/2014/main" id="{7157F5FD-F501-4C55-8F7A-BD3C0CE6857B}"/>
              </a:ext>
            </a:extLst>
          </p:cNvPr>
          <p:cNvSpPr txBox="1"/>
          <p:nvPr/>
        </p:nvSpPr>
        <p:spPr>
          <a:xfrm>
            <a:off x="7941504" y="4151249"/>
            <a:ext cx="410683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بينما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المواد الغازية </a:t>
            </a:r>
            <a:r>
              <a:rPr lang="ar-SA" sz="2800" b="1" dirty="0">
                <a:solidFill>
                  <a:srgbClr val="0000CC"/>
                </a:solidFill>
              </a:rPr>
              <a:t>يصعب تميزها عند درجة حرارة الغرفة</a:t>
            </a:r>
            <a:r>
              <a:rPr lang="ar-SA" sz="2800" b="1" dirty="0"/>
              <a:t>(لماذا)</a:t>
            </a:r>
          </a:p>
        </p:txBody>
      </p:sp>
      <p:sp>
        <p:nvSpPr>
          <p:cNvPr id="7" name="مربع نص 1">
            <a:extLst>
              <a:ext uri="{FF2B5EF4-FFF2-40B4-BE49-F238E27FC236}">
                <a16:creationId xmlns:a16="http://schemas.microsoft.com/office/drawing/2014/main" id="{86F0E4BD-7D2A-4F3D-8FAD-131A8731B6A6}"/>
              </a:ext>
            </a:extLst>
          </p:cNvPr>
          <p:cNvSpPr txBox="1"/>
          <p:nvPr/>
        </p:nvSpPr>
        <p:spPr>
          <a:xfrm>
            <a:off x="8333142" y="5643130"/>
            <a:ext cx="36338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FF0000"/>
                </a:solidFill>
              </a:rPr>
              <a:t>بسبب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 تشابه خصائصها الفيزيائية رغم اختلاف بنيتها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48CB913-E335-4B8C-9C1A-843265A3207F}"/>
              </a:ext>
            </a:extLst>
          </p:cNvPr>
          <p:cNvSpPr txBox="1"/>
          <p:nvPr/>
        </p:nvSpPr>
        <p:spPr>
          <a:xfrm>
            <a:off x="6765348" y="1719263"/>
            <a:ext cx="5414528" cy="584775"/>
          </a:xfrm>
          <a:prstGeom prst="rect">
            <a:avLst/>
          </a:prstGeom>
          <a:noFill/>
          <a:ln>
            <a:solidFill>
              <a:srgbClr val="FFFFF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/>
              <a:t>تمييز المواد من خلال </a:t>
            </a:r>
            <a:r>
              <a:rPr lang="ar-SA" sz="3200" b="1" dirty="0">
                <a:solidFill>
                  <a:srgbClr val="FF0000"/>
                </a:solidFill>
              </a:rPr>
              <a:t>المظهر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الخارجي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2EFD610-8956-4159-AE0F-958D42E7F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28532" r="25834" b="17835"/>
          <a:stretch/>
        </p:blipFill>
        <p:spPr bwMode="auto">
          <a:xfrm>
            <a:off x="470957" y="2011650"/>
            <a:ext cx="5616833" cy="344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3E008F2E-86C2-4E32-A6C8-5B60AF80CA8A}"/>
              </a:ext>
            </a:extLst>
          </p:cNvPr>
          <p:cNvSpPr/>
          <p:nvPr/>
        </p:nvSpPr>
        <p:spPr>
          <a:xfrm>
            <a:off x="5007668" y="5677880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600" b="1" dirty="0">
                <a:solidFill>
                  <a:srgbClr val="0000CC"/>
                </a:solidFill>
              </a:rPr>
              <a:t>O</a:t>
            </a:r>
            <a:r>
              <a:rPr lang="en-US" sz="3600" b="1" baseline="-25000" dirty="0">
                <a:solidFill>
                  <a:srgbClr val="0000CC"/>
                </a:solidFill>
              </a:rPr>
              <a:t>2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A52EEA1-3E72-4714-A95D-378F1824D03F}"/>
              </a:ext>
            </a:extLst>
          </p:cNvPr>
          <p:cNvSpPr/>
          <p:nvPr/>
        </p:nvSpPr>
        <p:spPr>
          <a:xfrm>
            <a:off x="2767854" y="5643130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600" b="1" dirty="0">
                <a:solidFill>
                  <a:srgbClr val="0000CC"/>
                </a:solidFill>
              </a:rPr>
              <a:t>NH</a:t>
            </a:r>
            <a:r>
              <a:rPr lang="en-US" sz="3600" b="1" baseline="-25000" dirty="0">
                <a:solidFill>
                  <a:srgbClr val="0000CC"/>
                </a:solidFill>
              </a:rPr>
              <a:t>3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DBF8CAD-7A1C-4525-B801-4B2A6FD3AE6F}"/>
              </a:ext>
            </a:extLst>
          </p:cNvPr>
          <p:cNvSpPr/>
          <p:nvPr/>
        </p:nvSpPr>
        <p:spPr>
          <a:xfrm>
            <a:off x="982557" y="5643130"/>
            <a:ext cx="774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600" b="1" dirty="0">
                <a:solidFill>
                  <a:srgbClr val="0000CC"/>
                </a:solidFill>
              </a:rPr>
              <a:t>He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ED9A47E-7210-480F-B233-617BCDFA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3" y="4406126"/>
            <a:ext cx="2018885" cy="211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D756238-CC43-4C0A-9BD3-21079B3D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3" y="2108548"/>
            <a:ext cx="2256057" cy="22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9A2D41-8535-4BED-89E6-5D9F0DB605EE}"/>
              </a:ext>
            </a:extLst>
          </p:cNvPr>
          <p:cNvSpPr txBox="1"/>
          <p:nvPr/>
        </p:nvSpPr>
        <p:spPr>
          <a:xfrm>
            <a:off x="6482598" y="1610198"/>
            <a:ext cx="5559273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اقتراح الكيميائيان بولتزمان و ماكسويل.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C58E2FB-0F86-4122-A32F-D4E933DD6550}"/>
              </a:ext>
            </a:extLst>
          </p:cNvPr>
          <p:cNvSpPr txBox="1"/>
          <p:nvPr/>
        </p:nvSpPr>
        <p:spPr>
          <a:xfrm>
            <a:off x="7576025" y="2673593"/>
            <a:ext cx="4178093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/>
              <a:t>تم اقترح </a:t>
            </a:r>
            <a:r>
              <a:rPr lang="ar-SA" sz="2800" b="1" dirty="0">
                <a:solidFill>
                  <a:srgbClr val="FF0000"/>
                </a:solidFill>
              </a:rPr>
              <a:t>نموذجاً لتفسير </a:t>
            </a:r>
            <a:r>
              <a:rPr lang="ar-SA" sz="2800" b="1" dirty="0"/>
              <a:t>خصائص الغازات , وقد </a:t>
            </a:r>
            <a:r>
              <a:rPr lang="ar-SA" sz="2800" b="1" dirty="0">
                <a:solidFill>
                  <a:srgbClr val="0000CC"/>
                </a:solidFill>
              </a:rPr>
              <a:t>عرف</a:t>
            </a:r>
            <a:r>
              <a:rPr lang="ar-SA" sz="2800" b="1" dirty="0"/>
              <a:t> هذا النموذج بنظرية الحركة الجزيئية .</a:t>
            </a:r>
          </a:p>
        </p:txBody>
      </p:sp>
    </p:spTree>
    <p:extLst>
      <p:ext uri="{BB962C8B-B14F-4D97-AF65-F5344CB8AC3E}">
        <p14:creationId xmlns:p14="http://schemas.microsoft.com/office/powerpoint/2010/main" val="33529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3120560D-D6CE-42BD-8EB2-619B24A1064A}"/>
              </a:ext>
            </a:extLst>
          </p:cNvPr>
          <p:cNvSpPr txBox="1"/>
          <p:nvPr/>
        </p:nvSpPr>
        <p:spPr>
          <a:xfrm>
            <a:off x="8401050" y="1816582"/>
            <a:ext cx="371577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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نظرية الحركة الجزيئية</a:t>
            </a:r>
          </a:p>
        </p:txBody>
      </p:sp>
      <p:sp>
        <p:nvSpPr>
          <p:cNvPr id="6" name="مربع نص 1">
            <a:extLst>
              <a:ext uri="{FF2B5EF4-FFF2-40B4-BE49-F238E27FC236}">
                <a16:creationId xmlns:a16="http://schemas.microsoft.com/office/drawing/2014/main" id="{9D42CBC1-77BA-463D-A6AF-4EA120EBC9A7}"/>
              </a:ext>
            </a:extLst>
          </p:cNvPr>
          <p:cNvSpPr txBox="1"/>
          <p:nvPr/>
        </p:nvSpPr>
        <p:spPr>
          <a:xfrm>
            <a:off x="7760935" y="2952632"/>
            <a:ext cx="368620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</a:rPr>
              <a:t>تصف النظرية 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سلوك المادة </a:t>
            </a:r>
            <a:r>
              <a:rPr lang="ar-SA" sz="2800" b="1" dirty="0">
                <a:solidFill>
                  <a:srgbClr val="0000CC"/>
                </a:solidFill>
              </a:rPr>
              <a:t>بالاعتماد على حركة جسيماتها</a:t>
            </a:r>
            <a:endParaRPr lang="ar-SA" sz="2800" b="1" dirty="0"/>
          </a:p>
        </p:txBody>
      </p:sp>
      <p:sp>
        <p:nvSpPr>
          <p:cNvPr id="7" name="مربع نص 1">
            <a:extLst>
              <a:ext uri="{FF2B5EF4-FFF2-40B4-BE49-F238E27FC236}">
                <a16:creationId xmlns:a16="http://schemas.microsoft.com/office/drawing/2014/main" id="{2C462F71-0F92-414B-946D-9B48F2E31268}"/>
              </a:ext>
            </a:extLst>
          </p:cNvPr>
          <p:cNvSpPr txBox="1"/>
          <p:nvPr/>
        </p:nvSpPr>
        <p:spPr>
          <a:xfrm>
            <a:off x="7813260" y="4273841"/>
            <a:ext cx="3633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فروض النموذج حول:</a:t>
            </a:r>
          </a:p>
        </p:txBody>
      </p:sp>
      <p:pic>
        <p:nvPicPr>
          <p:cNvPr id="8" name="Picture 2" descr="نتيجة بحث الصور عن ‪Molecular theory of motion‬‏">
            <a:extLst>
              <a:ext uri="{FF2B5EF4-FFF2-40B4-BE49-F238E27FC236}">
                <a16:creationId xmlns:a16="http://schemas.microsoft.com/office/drawing/2014/main" id="{A9B723D8-185B-4B3B-8D86-FA60D1739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r="56677"/>
          <a:stretch/>
        </p:blipFill>
        <p:spPr bwMode="auto">
          <a:xfrm>
            <a:off x="164866" y="2401357"/>
            <a:ext cx="3037147" cy="40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1">
            <a:extLst>
              <a:ext uri="{FF2B5EF4-FFF2-40B4-BE49-F238E27FC236}">
                <a16:creationId xmlns:a16="http://schemas.microsoft.com/office/drawing/2014/main" id="{734CBC0B-5CB1-46FF-AE0D-9980B5550453}"/>
              </a:ext>
            </a:extLst>
          </p:cNvPr>
          <p:cNvSpPr txBox="1"/>
          <p:nvPr/>
        </p:nvSpPr>
        <p:spPr>
          <a:xfrm>
            <a:off x="7760936" y="4893648"/>
            <a:ext cx="3633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1-حجم الجسيمات.</a:t>
            </a:r>
          </a:p>
        </p:txBody>
      </p:sp>
      <p:sp>
        <p:nvSpPr>
          <p:cNvPr id="10" name="مربع نص 1">
            <a:extLst>
              <a:ext uri="{FF2B5EF4-FFF2-40B4-BE49-F238E27FC236}">
                <a16:creationId xmlns:a16="http://schemas.microsoft.com/office/drawing/2014/main" id="{01C783E1-43A3-483C-B92B-BD23B314B440}"/>
              </a:ext>
            </a:extLst>
          </p:cNvPr>
          <p:cNvSpPr txBox="1"/>
          <p:nvPr/>
        </p:nvSpPr>
        <p:spPr>
          <a:xfrm>
            <a:off x="8756654" y="5423734"/>
            <a:ext cx="26791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2- حركة الجسيمات.</a:t>
            </a:r>
          </a:p>
        </p:txBody>
      </p:sp>
      <p:sp>
        <p:nvSpPr>
          <p:cNvPr id="11" name="مربع نص 1">
            <a:extLst>
              <a:ext uri="{FF2B5EF4-FFF2-40B4-BE49-F238E27FC236}">
                <a16:creationId xmlns:a16="http://schemas.microsoft.com/office/drawing/2014/main" id="{CF080282-C361-4F93-B6B8-7CEC1214FD93}"/>
              </a:ext>
            </a:extLst>
          </p:cNvPr>
          <p:cNvSpPr txBox="1"/>
          <p:nvPr/>
        </p:nvSpPr>
        <p:spPr>
          <a:xfrm>
            <a:off x="7760935" y="6037407"/>
            <a:ext cx="3633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3- طاقة الجسيمات، </a:t>
            </a:r>
          </a:p>
        </p:txBody>
      </p:sp>
    </p:spTree>
    <p:extLst>
      <p:ext uri="{BB962C8B-B14F-4D97-AF65-F5344CB8AC3E}">
        <p14:creationId xmlns:p14="http://schemas.microsoft.com/office/powerpoint/2010/main" val="24168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4ABC1F4-7017-4DE6-BF62-4D71DCC1EB15}"/>
              </a:ext>
            </a:extLst>
          </p:cNvPr>
          <p:cNvSpPr txBox="1"/>
          <p:nvPr/>
        </p:nvSpPr>
        <p:spPr>
          <a:xfrm>
            <a:off x="8731456" y="2574777"/>
            <a:ext cx="324479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1- حجم الجسيمات 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C68FEA-DB15-4BE3-B8AC-029B8A0682A8}"/>
              </a:ext>
            </a:extLst>
          </p:cNvPr>
          <p:cNvSpPr txBox="1"/>
          <p:nvPr/>
        </p:nvSpPr>
        <p:spPr>
          <a:xfrm>
            <a:off x="8070679" y="3576903"/>
            <a:ext cx="39055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هل توجد قوى تجاذب بين جسيمات الغاز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236A0E6-D069-4F9C-B932-8A9E3F15468B}"/>
              </a:ext>
            </a:extLst>
          </p:cNvPr>
          <p:cNvSpPr txBox="1"/>
          <p:nvPr/>
        </p:nvSpPr>
        <p:spPr>
          <a:xfrm>
            <a:off x="6993701" y="1719263"/>
            <a:ext cx="511229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افتراضات</a:t>
            </a:r>
            <a:r>
              <a:rPr lang="ar-SA" sz="3600" b="1" dirty="0">
                <a:solidFill>
                  <a:srgbClr val="FF0000"/>
                </a:solidFill>
              </a:rPr>
              <a:t> نظرية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الحركة الجزيئية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9BD4FC0-18C4-4849-AC74-4B2C8B72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9" y="2446022"/>
            <a:ext cx="3528687" cy="226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05636AF-88D1-40DC-8311-8ACD5B740364}"/>
              </a:ext>
            </a:extLst>
          </p:cNvPr>
          <p:cNvSpPr txBox="1"/>
          <p:nvPr/>
        </p:nvSpPr>
        <p:spPr>
          <a:xfrm>
            <a:off x="8456244" y="3028702"/>
            <a:ext cx="339548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2- حركة الجسيمات 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D6F10FE-75EE-4B46-9726-94BA0F442EE4}"/>
              </a:ext>
            </a:extLst>
          </p:cNvPr>
          <p:cNvSpPr txBox="1"/>
          <p:nvPr/>
        </p:nvSpPr>
        <p:spPr>
          <a:xfrm>
            <a:off x="7158772" y="4049347"/>
            <a:ext cx="462767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800" b="1" dirty="0"/>
              <a:t>مستمرة و عشوائية , تتحرك في خط مستقيم حتى تصطدم بجسيمات أخرى أو جدار الوعاء الذي توجد فيه .</a:t>
            </a:r>
          </a:p>
        </p:txBody>
      </p:sp>
      <p:pic>
        <p:nvPicPr>
          <p:cNvPr id="7" name="Picture 2" descr="صورة ذات صلة">
            <a:extLst>
              <a:ext uri="{FF2B5EF4-FFF2-40B4-BE49-F238E27FC236}">
                <a16:creationId xmlns:a16="http://schemas.microsoft.com/office/drawing/2014/main" id="{F789CD4C-6053-4B87-B52F-4AEF2DAE0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6" y="2135697"/>
            <a:ext cx="3429000" cy="21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58F3E1A-9BC9-4D29-9717-9DBFAC0A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2" y="4722303"/>
            <a:ext cx="3528687" cy="189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8B5FAA4-6E13-4724-8DAB-9EDDFFBC3996}"/>
              </a:ext>
            </a:extLst>
          </p:cNvPr>
          <p:cNvSpPr txBox="1"/>
          <p:nvPr/>
        </p:nvSpPr>
        <p:spPr>
          <a:xfrm>
            <a:off x="6916463" y="1847516"/>
            <a:ext cx="511229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افتراضات</a:t>
            </a:r>
            <a:r>
              <a:rPr lang="ar-SA" sz="3600" b="1" dirty="0">
                <a:solidFill>
                  <a:srgbClr val="FF0000"/>
                </a:solidFill>
              </a:rPr>
              <a:t> نظرية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الحركة الجزيئية</a:t>
            </a:r>
          </a:p>
        </p:txBody>
      </p:sp>
    </p:spTree>
    <p:extLst>
      <p:ext uri="{BB962C8B-B14F-4D97-AF65-F5344CB8AC3E}">
        <p14:creationId xmlns:p14="http://schemas.microsoft.com/office/powerpoint/2010/main" val="70378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http://www.mit.edu/~kardar/teaching/projects/chemotaxis(AndreaSchmidt)/gas_particles.gif">
            <a:hlinkClick r:id="rId2"/>
            <a:extLst>
              <a:ext uri="{FF2B5EF4-FFF2-40B4-BE49-F238E27FC236}">
                <a16:creationId xmlns:a16="http://schemas.microsoft.com/office/drawing/2014/main" id="{A3CAD4ED-EBE3-4B73-A11F-FFD5A4C5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0" y="3552383"/>
            <a:ext cx="2952328" cy="27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9B951C1-4A8D-4E2D-B014-2C09A20F0D04}"/>
              </a:ext>
            </a:extLst>
          </p:cNvPr>
          <p:cNvSpPr txBox="1"/>
          <p:nvPr/>
        </p:nvSpPr>
        <p:spPr>
          <a:xfrm>
            <a:off x="8439317" y="4198713"/>
            <a:ext cx="356379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/>
              <a:t>ما هو التصادم المرن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66EFF75-5D72-4A14-BA06-ABB947BF92DD}"/>
              </a:ext>
            </a:extLst>
          </p:cNvPr>
          <p:cNvSpPr txBox="1"/>
          <p:nvPr/>
        </p:nvSpPr>
        <p:spPr>
          <a:xfrm>
            <a:off x="6993701" y="1841806"/>
            <a:ext cx="511229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افتراضات</a:t>
            </a:r>
            <a:r>
              <a:rPr lang="ar-SA" sz="3600" b="1" dirty="0">
                <a:solidFill>
                  <a:srgbClr val="FF0000"/>
                </a:solidFill>
              </a:rPr>
              <a:t> نظرية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الحركة الجزيئية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EB4366-A5CD-46A5-9F1D-1438F94D0A86}"/>
              </a:ext>
            </a:extLst>
          </p:cNvPr>
          <p:cNvSpPr txBox="1"/>
          <p:nvPr/>
        </p:nvSpPr>
        <p:spPr>
          <a:xfrm>
            <a:off x="8533482" y="3082193"/>
            <a:ext cx="339548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2- حركة الجسيمات :</a:t>
            </a:r>
          </a:p>
        </p:txBody>
      </p:sp>
    </p:spTree>
    <p:extLst>
      <p:ext uri="{BB962C8B-B14F-4D97-AF65-F5344CB8AC3E}">
        <p14:creationId xmlns:p14="http://schemas.microsoft.com/office/powerpoint/2010/main" val="9257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50C53C8-7E3F-4A4C-852F-B94DA8D590F5}"/>
              </a:ext>
            </a:extLst>
          </p:cNvPr>
          <p:cNvSpPr txBox="1"/>
          <p:nvPr/>
        </p:nvSpPr>
        <p:spPr>
          <a:xfrm>
            <a:off x="8329835" y="2591230"/>
            <a:ext cx="327846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3- طاقة الجسيمات 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9527E4-B13C-4EAE-AA4B-EE1C728FDE99}"/>
              </a:ext>
            </a:extLst>
          </p:cNvPr>
          <p:cNvSpPr txBox="1"/>
          <p:nvPr/>
        </p:nvSpPr>
        <p:spPr>
          <a:xfrm>
            <a:off x="6493142" y="3423298"/>
            <a:ext cx="524374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/>
              <a:t>العوامل الي تتحكم بالطاقة الحركية للجسيم :</a:t>
            </a:r>
          </a:p>
        </p:txBody>
      </p:sp>
      <p:pic>
        <p:nvPicPr>
          <p:cNvPr id="7" name="Picture 2" descr="نتيجة بحث الصور عن ‪Energy gases, particles‬‏">
            <a:extLst>
              <a:ext uri="{FF2B5EF4-FFF2-40B4-BE49-F238E27FC236}">
                <a16:creationId xmlns:a16="http://schemas.microsoft.com/office/drawing/2014/main" id="{7F488296-7D85-4EA8-AF4E-B15D8370E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3314" r="8679"/>
          <a:stretch/>
        </p:blipFill>
        <p:spPr bwMode="auto">
          <a:xfrm>
            <a:off x="876979" y="2591230"/>
            <a:ext cx="3754465" cy="3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FC53B222-5C5E-4FBC-BA13-BE1166419DBA}"/>
              </a:ext>
            </a:extLst>
          </p:cNvPr>
          <p:cNvCxnSpPr/>
          <p:nvPr/>
        </p:nvCxnSpPr>
        <p:spPr>
          <a:xfrm>
            <a:off x="4631444" y="2463746"/>
            <a:ext cx="0" cy="31403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6DD19FC1-2F85-413B-A422-A27B1EFB339A}"/>
              </a:ext>
            </a:extLst>
          </p:cNvPr>
          <p:cNvCxnSpPr/>
          <p:nvPr/>
        </p:nvCxnSpPr>
        <p:spPr>
          <a:xfrm>
            <a:off x="876979" y="5620051"/>
            <a:ext cx="390686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72D913-D8A1-40CA-ABB1-B1BCEB20E042}"/>
              </a:ext>
            </a:extLst>
          </p:cNvPr>
          <p:cNvSpPr txBox="1"/>
          <p:nvPr/>
        </p:nvSpPr>
        <p:spPr>
          <a:xfrm>
            <a:off x="1779061" y="3009656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7C13D1B-ED2B-498B-91B3-CD1BFDB082FD}"/>
              </a:ext>
            </a:extLst>
          </p:cNvPr>
          <p:cNvSpPr txBox="1"/>
          <p:nvPr/>
        </p:nvSpPr>
        <p:spPr>
          <a:xfrm>
            <a:off x="3077873" y="2171358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V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396CB01-BDC9-4433-8063-8BD5A3F6425F}"/>
              </a:ext>
            </a:extLst>
          </p:cNvPr>
          <p:cNvSpPr txBox="1"/>
          <p:nvPr/>
        </p:nvSpPr>
        <p:spPr>
          <a:xfrm>
            <a:off x="2530160" y="4805230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75226AB-D380-4E60-87FF-B5458A014263}"/>
              </a:ext>
            </a:extLst>
          </p:cNvPr>
          <p:cNvSpPr txBox="1"/>
          <p:nvPr/>
        </p:nvSpPr>
        <p:spPr>
          <a:xfrm>
            <a:off x="418145" y="4033938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V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9CDE926-BD63-4D32-8819-BCB80A4307E8}"/>
              </a:ext>
            </a:extLst>
          </p:cNvPr>
          <p:cNvSpPr txBox="1"/>
          <p:nvPr/>
        </p:nvSpPr>
        <p:spPr>
          <a:xfrm>
            <a:off x="764787" y="4825245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V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399542E-BEA7-46B7-A0FF-A1E61559DE1E}"/>
              </a:ext>
            </a:extLst>
          </p:cNvPr>
          <p:cNvSpPr txBox="1"/>
          <p:nvPr/>
        </p:nvSpPr>
        <p:spPr>
          <a:xfrm>
            <a:off x="9105689" y="4390067"/>
            <a:ext cx="250260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كتلة الجسم (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m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)</a:t>
            </a:r>
            <a:endParaRPr lang="ar-SA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408DAD7-4EEB-4A04-9E16-AEB195EF528B}"/>
              </a:ext>
            </a:extLst>
          </p:cNvPr>
          <p:cNvSpPr txBox="1"/>
          <p:nvPr/>
        </p:nvSpPr>
        <p:spPr>
          <a:xfrm>
            <a:off x="8934168" y="5153085"/>
            <a:ext cx="267413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سرعة الجسم (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V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)</a:t>
            </a:r>
            <a:endParaRPr lang="ar-SA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38652B2-AEA7-4B40-BBEE-949551CCFC0E}"/>
              </a:ext>
            </a:extLst>
          </p:cNvPr>
          <p:cNvSpPr txBox="1"/>
          <p:nvPr/>
        </p:nvSpPr>
        <p:spPr>
          <a:xfrm>
            <a:off x="6993701" y="1753881"/>
            <a:ext cx="511229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افتراضات</a:t>
            </a:r>
            <a:r>
              <a:rPr lang="ar-SA" sz="3600" b="1" dirty="0">
                <a:solidFill>
                  <a:srgbClr val="FF0000"/>
                </a:solidFill>
              </a:rPr>
              <a:t> نظرية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الحركة الجزيئية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E7E66CE-DA22-4419-BB6B-F33DC90C498D}"/>
              </a:ext>
            </a:extLst>
          </p:cNvPr>
          <p:cNvSpPr txBox="1"/>
          <p:nvPr/>
        </p:nvSpPr>
        <p:spPr>
          <a:xfrm>
            <a:off x="3741307" y="3741550"/>
            <a:ext cx="600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335832D-77EB-43C3-868C-CC44063ABADC}"/>
              </a:ext>
            </a:extLst>
          </p:cNvPr>
          <p:cNvSpPr txBox="1"/>
          <p:nvPr/>
        </p:nvSpPr>
        <p:spPr>
          <a:xfrm>
            <a:off x="5483112" y="3599057"/>
            <a:ext cx="670888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</a:rPr>
              <a:t>يمكن التعبير عن الطاقة الحركية للجسيم بالعلاقة التالية 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50CBB89-90C4-4325-8A61-F96E0F7884A7}"/>
              </a:ext>
            </a:extLst>
          </p:cNvPr>
          <p:cNvSpPr txBox="1"/>
          <p:nvPr/>
        </p:nvSpPr>
        <p:spPr>
          <a:xfrm>
            <a:off x="8299781" y="2630027"/>
            <a:ext cx="327846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3- طاقة الجسيمات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7FEA426-55F1-41DE-94E9-5339FA1153F9}"/>
              </a:ext>
            </a:extLst>
          </p:cNvPr>
          <p:cNvSpPr txBox="1"/>
          <p:nvPr/>
        </p:nvSpPr>
        <p:spPr>
          <a:xfrm>
            <a:off x="8171542" y="5426342"/>
            <a:ext cx="34067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</a:rPr>
              <a:t>حيث: </a:t>
            </a:r>
            <a:r>
              <a:rPr lang="en-US" sz="2800" b="1" dirty="0">
                <a:solidFill>
                  <a:srgbClr val="FF0000"/>
                </a:solidFill>
              </a:rPr>
              <a:t>KE</a:t>
            </a:r>
            <a:r>
              <a:rPr lang="ar-SA" sz="2800" b="1" dirty="0">
                <a:solidFill>
                  <a:srgbClr val="0000CC"/>
                </a:solidFill>
              </a:rPr>
              <a:t>= الطاقة الحركية</a:t>
            </a:r>
          </a:p>
        </p:txBody>
      </p:sp>
      <p:pic>
        <p:nvPicPr>
          <p:cNvPr id="8" name="Picture 4" descr="صورة ذات صلة">
            <a:extLst>
              <a:ext uri="{FF2B5EF4-FFF2-40B4-BE49-F238E27FC236}">
                <a16:creationId xmlns:a16="http://schemas.microsoft.com/office/drawing/2014/main" id="{55B7B227-0B98-473F-B3AC-59810E49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" y="2754947"/>
            <a:ext cx="3708425" cy="31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D9B261D-A91D-40B9-AE12-71EF0C54A817}"/>
              </a:ext>
            </a:extLst>
          </p:cNvPr>
          <p:cNvSpPr txBox="1"/>
          <p:nvPr/>
        </p:nvSpPr>
        <p:spPr>
          <a:xfrm>
            <a:off x="8605256" y="5949562"/>
            <a:ext cx="207300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ar-SA" sz="2800" b="1" dirty="0">
                <a:solidFill>
                  <a:srgbClr val="0000CC"/>
                </a:solidFill>
              </a:rPr>
              <a:t>= كتلة الجسم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39A2B3-C7E2-4700-96E0-661AD37A3A79}"/>
              </a:ext>
            </a:extLst>
          </p:cNvPr>
          <p:cNvSpPr txBox="1"/>
          <p:nvPr/>
        </p:nvSpPr>
        <p:spPr>
          <a:xfrm>
            <a:off x="7362001" y="6372204"/>
            <a:ext cx="321754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ar-SA" sz="2800" b="1" dirty="0">
                <a:solidFill>
                  <a:srgbClr val="0000CC"/>
                </a:solidFill>
              </a:rPr>
              <a:t>= سرعة الجسم المتجهة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186C3F-4298-44D4-80D3-A89539DB0AC3}"/>
              </a:ext>
            </a:extLst>
          </p:cNvPr>
          <p:cNvSpPr txBox="1"/>
          <p:nvPr/>
        </p:nvSpPr>
        <p:spPr>
          <a:xfrm>
            <a:off x="8837556" y="4647507"/>
            <a:ext cx="78258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800" b="1" dirty="0">
                <a:solidFill>
                  <a:srgbClr val="FF0000"/>
                </a:solidFill>
              </a:rPr>
              <a:t>KE 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94275E-43E6-4694-BA10-54B05BB5108B}"/>
              </a:ext>
            </a:extLst>
          </p:cNvPr>
          <p:cNvSpPr txBox="1"/>
          <p:nvPr/>
        </p:nvSpPr>
        <p:spPr>
          <a:xfrm>
            <a:off x="9551564" y="4647507"/>
            <a:ext cx="4940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</a:rPr>
              <a:t> =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B09F5A5-2516-400B-AE08-05CE4489CDCD}"/>
              </a:ext>
            </a:extLst>
          </p:cNvPr>
          <p:cNvSpPr txBox="1"/>
          <p:nvPr/>
        </p:nvSpPr>
        <p:spPr>
          <a:xfrm>
            <a:off x="9924646" y="4606537"/>
            <a:ext cx="63671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</a:rPr>
              <a:t> ـــــ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AB9BDE0-0E40-4372-B174-A8102ECFCFF3}"/>
              </a:ext>
            </a:extLst>
          </p:cNvPr>
          <p:cNvSpPr txBox="1"/>
          <p:nvPr/>
        </p:nvSpPr>
        <p:spPr>
          <a:xfrm>
            <a:off x="9958685" y="4319903"/>
            <a:ext cx="48442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1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857755F-E98B-4F33-B3EF-0082AAFC38D3}"/>
              </a:ext>
            </a:extLst>
          </p:cNvPr>
          <p:cNvSpPr txBox="1"/>
          <p:nvPr/>
        </p:nvSpPr>
        <p:spPr>
          <a:xfrm>
            <a:off x="9960957" y="4963631"/>
            <a:ext cx="48442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2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130A01E-2BB6-4DE1-83BC-943D50CE1CD7}"/>
              </a:ext>
            </a:extLst>
          </p:cNvPr>
          <p:cNvSpPr txBox="1"/>
          <p:nvPr/>
        </p:nvSpPr>
        <p:spPr>
          <a:xfrm>
            <a:off x="10435174" y="4590643"/>
            <a:ext cx="50366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1"/>
            <a:r>
              <a:rPr lang="en-US" sz="2800" b="1" dirty="0"/>
              <a:t>m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6D2544F-63FC-43F4-A067-5DF6FBC5A49D}"/>
              </a:ext>
            </a:extLst>
          </p:cNvPr>
          <p:cNvSpPr txBox="1"/>
          <p:nvPr/>
        </p:nvSpPr>
        <p:spPr>
          <a:xfrm>
            <a:off x="10965007" y="4586047"/>
            <a:ext cx="55656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1"/>
            <a:r>
              <a:rPr lang="en-US" sz="2800" b="1" dirty="0"/>
              <a:t>V</a:t>
            </a:r>
            <a:r>
              <a:rPr lang="en-US" sz="2800" b="1" baseline="30000" dirty="0"/>
              <a:t>2</a:t>
            </a:r>
            <a:endParaRPr lang="en-US" sz="2800" b="1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ACCD4D0-88B5-46A8-89F3-855C638A6840}"/>
              </a:ext>
            </a:extLst>
          </p:cNvPr>
          <p:cNvSpPr txBox="1"/>
          <p:nvPr/>
        </p:nvSpPr>
        <p:spPr>
          <a:xfrm>
            <a:off x="6963647" y="1792678"/>
            <a:ext cx="511229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افتراضات</a:t>
            </a:r>
            <a:r>
              <a:rPr lang="ar-SA" sz="3600" b="1" dirty="0">
                <a:solidFill>
                  <a:srgbClr val="FF0000"/>
                </a:solidFill>
              </a:rPr>
              <a:t> نظرية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الحركة الجزيئية</a:t>
            </a:r>
          </a:p>
        </p:txBody>
      </p:sp>
    </p:spTree>
    <p:extLst>
      <p:ext uri="{BB962C8B-B14F-4D97-AF65-F5344CB8AC3E}">
        <p14:creationId xmlns:p14="http://schemas.microsoft.com/office/powerpoint/2010/main" val="42753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623075-7F74-4EA7-987B-0603DE55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" r="49350" b="18518"/>
          <a:stretch>
            <a:fillRect/>
          </a:stretch>
        </p:blipFill>
        <p:spPr bwMode="auto">
          <a:xfrm>
            <a:off x="747516" y="4236825"/>
            <a:ext cx="2517020" cy="2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5FD6743-E457-48DC-9834-F55F6844D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703" r="-1" b="22223"/>
          <a:stretch/>
        </p:blipFill>
        <p:spPr bwMode="auto">
          <a:xfrm>
            <a:off x="747516" y="2056807"/>
            <a:ext cx="2566737" cy="231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241ACD5-F2D2-4D1F-B7A6-F0D69BE13CF4}"/>
              </a:ext>
            </a:extLst>
          </p:cNvPr>
          <p:cNvSpPr txBox="1"/>
          <p:nvPr/>
        </p:nvSpPr>
        <p:spPr>
          <a:xfrm>
            <a:off x="8990452" y="3355486"/>
            <a:ext cx="234551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تأمل الصورتين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50679CB-5608-405D-BA15-6ABE9D365229}"/>
              </a:ext>
            </a:extLst>
          </p:cNvPr>
          <p:cNvSpPr txBox="1"/>
          <p:nvPr/>
        </p:nvSpPr>
        <p:spPr>
          <a:xfrm>
            <a:off x="6662781" y="4293598"/>
            <a:ext cx="537402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تستخدم </a:t>
            </a:r>
            <a:r>
              <a:rPr lang="ar-SA" sz="3200" b="1" dirty="0">
                <a:solidFill>
                  <a:srgbClr val="FF0000"/>
                </a:solidFill>
              </a:rPr>
              <a:t>درجة الحرارة </a:t>
            </a:r>
            <a:r>
              <a:rPr lang="ar-SA" sz="3200" b="1" dirty="0">
                <a:solidFill>
                  <a:srgbClr val="0000CC"/>
                </a:solidFill>
              </a:rPr>
              <a:t>مقياساً لمتوسط الطاقة الحركية لجسيمات المادة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BCCA99-732A-4F32-9088-693FA1FFA4D5}"/>
              </a:ext>
            </a:extLst>
          </p:cNvPr>
          <p:cNvSpPr txBox="1"/>
          <p:nvPr/>
        </p:nvSpPr>
        <p:spPr>
          <a:xfrm>
            <a:off x="8329835" y="2568995"/>
            <a:ext cx="327846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3- طاقة الجسيمات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FBE2326-911B-4372-BE98-63713CD38A4A}"/>
              </a:ext>
            </a:extLst>
          </p:cNvPr>
          <p:cNvSpPr txBox="1"/>
          <p:nvPr/>
        </p:nvSpPr>
        <p:spPr>
          <a:xfrm>
            <a:off x="6993701" y="1731646"/>
            <a:ext cx="511229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افتراضات</a:t>
            </a:r>
            <a:r>
              <a:rPr lang="ar-SA" sz="3600" b="1" dirty="0">
                <a:solidFill>
                  <a:srgbClr val="FF0000"/>
                </a:solidFill>
              </a:rPr>
              <a:t> نظرية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الحركة الجزيئية</a:t>
            </a:r>
          </a:p>
        </p:txBody>
      </p:sp>
    </p:spTree>
    <p:extLst>
      <p:ext uri="{BB962C8B-B14F-4D97-AF65-F5344CB8AC3E}">
        <p14:creationId xmlns:p14="http://schemas.microsoft.com/office/powerpoint/2010/main" val="6332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ستطيل 1">
            <a:extLst>
              <a:ext uri="{FF2B5EF4-FFF2-40B4-BE49-F238E27FC236}">
                <a16:creationId xmlns:a16="http://schemas.microsoft.com/office/drawing/2014/main" id="{B04D7A6D-5ABD-43C2-9D66-3A4026D3033C}"/>
              </a:ext>
            </a:extLst>
          </p:cNvPr>
          <p:cNvGrpSpPr/>
          <p:nvPr/>
        </p:nvGrpSpPr>
        <p:grpSpPr>
          <a:xfrm>
            <a:off x="3995281" y="2685999"/>
            <a:ext cx="5531313" cy="895945"/>
            <a:chOff x="-1" y="-1"/>
            <a:chExt cx="5531312" cy="89594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9ACE0568-4313-4524-8DF2-3A0298278DA0}"/>
                </a:ext>
              </a:extLst>
            </p:cNvPr>
            <p:cNvSpPr/>
            <p:nvPr/>
          </p:nvSpPr>
          <p:spPr>
            <a:xfrm>
              <a:off x="-1" y="-1"/>
              <a:ext cx="5531312" cy="895944"/>
            </a:xfrm>
            <a:prstGeom prst="rect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" name="مذاهب الناس في القدر">
              <a:extLst>
                <a:ext uri="{FF2B5EF4-FFF2-40B4-BE49-F238E27FC236}">
                  <a16:creationId xmlns:a16="http://schemas.microsoft.com/office/drawing/2014/main" id="{5B37A086-145B-4570-9680-A8016B5B0217}"/>
                </a:ext>
              </a:extLst>
            </p:cNvPr>
            <p:cNvSpPr txBox="1"/>
            <p:nvPr/>
          </p:nvSpPr>
          <p:spPr>
            <a:xfrm>
              <a:off x="-1" y="165398"/>
              <a:ext cx="5531312" cy="56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3000" b="1">
                  <a:solidFill>
                    <a:srgbClr val="3B3838"/>
                  </a:solidFill>
                  <a:latin typeface="Cairo Black"/>
                  <a:ea typeface="Cairo Black"/>
                  <a:cs typeface="Cairo Black"/>
                  <a:sym typeface="Cairo Black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sz="3200" dirty="0"/>
                <a:t>حالات المادة</a:t>
              </a:r>
              <a:endParaRPr sz="3200" dirty="0">
                <a:latin typeface="Cairo Black"/>
                <a:ea typeface="Cairo Black"/>
                <a:cs typeface="Cairo Black"/>
                <a:sym typeface="Cairo Black"/>
              </a:endParaRPr>
            </a:p>
          </p:txBody>
        </p:sp>
      </p:grpSp>
      <p:grpSp>
        <p:nvGrpSpPr>
          <p:cNvPr id="7" name="مخطط انسيابي: رابط خارج الصفحة 2">
            <a:extLst>
              <a:ext uri="{FF2B5EF4-FFF2-40B4-BE49-F238E27FC236}">
                <a16:creationId xmlns:a16="http://schemas.microsoft.com/office/drawing/2014/main" id="{5AC32033-CDE6-4B01-B55D-838E0978A163}"/>
              </a:ext>
            </a:extLst>
          </p:cNvPr>
          <p:cNvGrpSpPr/>
          <p:nvPr/>
        </p:nvGrpSpPr>
        <p:grpSpPr>
          <a:xfrm>
            <a:off x="9526591" y="2679338"/>
            <a:ext cx="1765794" cy="1782905"/>
            <a:chOff x="-1" y="0"/>
            <a:chExt cx="1765793" cy="1782903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8BD64A5-3264-4B1E-A0E2-6A30521712F5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" name="الجبرية">
              <a:extLst>
                <a:ext uri="{FF2B5EF4-FFF2-40B4-BE49-F238E27FC236}">
                  <a16:creationId xmlns:a16="http://schemas.microsoft.com/office/drawing/2014/main" id="{AAF4A392-2949-426E-BDB6-06544EC80EC6}"/>
                </a:ext>
              </a:extLst>
            </p:cNvPr>
            <p:cNvSpPr txBox="1"/>
            <p:nvPr/>
          </p:nvSpPr>
          <p:spPr>
            <a:xfrm>
              <a:off x="-1" y="245924"/>
              <a:ext cx="1765793" cy="93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</a:rPr>
                <a:t>1-1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chemeClr val="bg1"/>
                  </a:solidFill>
                </a:rPr>
                <a:t>الغازات</a:t>
              </a:r>
              <a:endParaRPr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endParaRPr>
            </a:p>
          </p:txBody>
        </p:sp>
      </p:grpSp>
      <p:grpSp>
        <p:nvGrpSpPr>
          <p:cNvPr id="10" name="مخطط انسيابي: رابط خارج الصفحة 3">
            <a:extLst>
              <a:ext uri="{FF2B5EF4-FFF2-40B4-BE49-F238E27FC236}">
                <a16:creationId xmlns:a16="http://schemas.microsoft.com/office/drawing/2014/main" id="{A019744D-59C8-4423-A3DB-CDF0E7E2DC0D}"/>
              </a:ext>
            </a:extLst>
          </p:cNvPr>
          <p:cNvGrpSpPr/>
          <p:nvPr/>
        </p:nvGrpSpPr>
        <p:grpSpPr>
          <a:xfrm>
            <a:off x="2229490" y="2679338"/>
            <a:ext cx="1765795" cy="1782905"/>
            <a:chOff x="-1" y="0"/>
            <a:chExt cx="1765793" cy="1782903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3D6BEB3-DEA1-45E2-9F90-8CD2A29B01E9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" name="القدرية">
              <a:extLst>
                <a:ext uri="{FF2B5EF4-FFF2-40B4-BE49-F238E27FC236}">
                  <a16:creationId xmlns:a16="http://schemas.microsoft.com/office/drawing/2014/main" id="{D9BCF879-A5CE-4A7E-86DC-D1A598649067}"/>
                </a:ext>
              </a:extLst>
            </p:cNvPr>
            <p:cNvSpPr txBox="1"/>
            <p:nvPr/>
          </p:nvSpPr>
          <p:spPr>
            <a:xfrm>
              <a:off x="-1" y="245925"/>
              <a:ext cx="1765793" cy="93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</a:rPr>
                <a:t>2-1</a:t>
              </a:r>
              <a:r>
                <a:rPr lang="ar-SA" dirty="0"/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Cairo SemiBold"/>
                  <a:sym typeface="Cairo SemiBold"/>
                </a:rPr>
                <a:t>قوى التجاذب</a:t>
              </a:r>
            </a:p>
          </p:txBody>
        </p:sp>
      </p:grpSp>
      <p:grpSp>
        <p:nvGrpSpPr>
          <p:cNvPr id="13" name="مخطط انسيابي: رابط خارج الصفحة 3">
            <a:extLst>
              <a:ext uri="{FF2B5EF4-FFF2-40B4-BE49-F238E27FC236}">
                <a16:creationId xmlns:a16="http://schemas.microsoft.com/office/drawing/2014/main" id="{94847050-5AC5-46BD-AAB6-65A81F77BE42}"/>
              </a:ext>
            </a:extLst>
          </p:cNvPr>
          <p:cNvGrpSpPr/>
          <p:nvPr/>
        </p:nvGrpSpPr>
        <p:grpSpPr>
          <a:xfrm>
            <a:off x="7070569" y="3581943"/>
            <a:ext cx="2258652" cy="2280540"/>
            <a:chOff x="0" y="0"/>
            <a:chExt cx="2258651" cy="2280539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8BF5908-4815-4A21-B61B-8B1F09007224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" name="أهل السنة والجماعة">
              <a:extLst>
                <a:ext uri="{FF2B5EF4-FFF2-40B4-BE49-F238E27FC236}">
                  <a16:creationId xmlns:a16="http://schemas.microsoft.com/office/drawing/2014/main" id="{F48EF6E0-D5C1-4082-9066-1AA814FE4EFF}"/>
                </a:ext>
              </a:extLst>
            </p:cNvPr>
            <p:cNvSpPr txBox="1"/>
            <p:nvPr/>
          </p:nvSpPr>
          <p:spPr>
            <a:xfrm>
              <a:off x="-1" y="258399"/>
              <a:ext cx="2258653" cy="1307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</a:rPr>
                <a:t>3-1</a:t>
              </a:r>
              <a:r>
                <a:rPr lang="ar-SA" dirty="0"/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Cairo SemiBold"/>
                  <a:sym typeface="Cairo SemiBold"/>
                </a:rPr>
                <a:t>المواد السائلة والمواد الصلبة  </a:t>
              </a:r>
              <a:endParaRPr dirty="0">
                <a:latin typeface="Cairo SemiBold"/>
                <a:ea typeface="Cairo SemiBold"/>
                <a:cs typeface="Cairo SemiBold"/>
                <a:sym typeface="Cairo SemiBold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73C24D48-8F1A-4888-AD83-6DC0F494742F}"/>
              </a:ext>
            </a:extLst>
          </p:cNvPr>
          <p:cNvSpPr txBox="1"/>
          <p:nvPr/>
        </p:nvSpPr>
        <p:spPr>
          <a:xfrm>
            <a:off x="6380480" y="1766430"/>
            <a:ext cx="486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المحتويات لمنهج كيمياء 3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4718FC0-C39A-4F0A-8933-961A42A3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10" y="1719263"/>
            <a:ext cx="740664" cy="740664"/>
          </a:xfrm>
          <a:prstGeom prst="rect">
            <a:avLst/>
          </a:prstGeom>
        </p:spPr>
      </p:pic>
      <p:grpSp>
        <p:nvGrpSpPr>
          <p:cNvPr id="21" name="مخطط انسيابي: رابط خارج الصفحة 3">
            <a:extLst>
              <a:ext uri="{FF2B5EF4-FFF2-40B4-BE49-F238E27FC236}">
                <a16:creationId xmlns:a16="http://schemas.microsoft.com/office/drawing/2014/main" id="{2886E803-079E-4E31-B75D-42AF5E16A644}"/>
              </a:ext>
            </a:extLst>
          </p:cNvPr>
          <p:cNvGrpSpPr/>
          <p:nvPr/>
        </p:nvGrpSpPr>
        <p:grpSpPr>
          <a:xfrm>
            <a:off x="4192654" y="3588605"/>
            <a:ext cx="2258652" cy="2280540"/>
            <a:chOff x="0" y="0"/>
            <a:chExt cx="2258651" cy="2280539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FF3B7593-4653-4FF9-8CEC-34A02C86E892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" name="أهل السنة والجماعة">
              <a:extLst>
                <a:ext uri="{FF2B5EF4-FFF2-40B4-BE49-F238E27FC236}">
                  <a16:creationId xmlns:a16="http://schemas.microsoft.com/office/drawing/2014/main" id="{F1D62049-7FE6-4BC1-80A6-BF0BEACDC98A}"/>
                </a:ext>
              </a:extLst>
            </p:cNvPr>
            <p:cNvSpPr txBox="1"/>
            <p:nvPr/>
          </p:nvSpPr>
          <p:spPr>
            <a:xfrm>
              <a:off x="-1" y="258399"/>
              <a:ext cx="2258653" cy="1307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</a:rPr>
                <a:t>4-1</a:t>
              </a:r>
              <a:r>
                <a:rPr lang="ar-SA" dirty="0"/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Cairo SemiBold"/>
                  <a:sym typeface="Cairo SemiBold"/>
                </a:rPr>
                <a:t>تغيرات الحالة الفيزيائية </a:t>
              </a:r>
              <a:endParaRPr dirty="0">
                <a:latin typeface="Cairo SemiBold"/>
                <a:ea typeface="Cairo SemiBold"/>
                <a:cs typeface="Cairo SemiBold"/>
                <a:sym typeface="Cairo SemiBold"/>
              </a:endParaRPr>
            </a:p>
          </p:txBody>
        </p:sp>
      </p:grpSp>
      <p:sp>
        <p:nvSpPr>
          <p:cNvPr id="24" name="TextBox 19">
            <a:extLst>
              <a:ext uri="{FF2B5EF4-FFF2-40B4-BE49-F238E27FC236}">
                <a16:creationId xmlns:a16="http://schemas.microsoft.com/office/drawing/2014/main" id="{90CD0FEB-6631-4FB3-A5B2-A7623909A9F9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C0FC5F6-5B74-49AF-ACA3-96FB0A58E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0" y="2326715"/>
            <a:ext cx="1200150" cy="3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7" grpId="0" animBg="1" advAuto="0"/>
      <p:bldP spid="10" grpId="0" animBg="1" advAuto="0"/>
      <p:bldP spid="13" grpId="0" animBg="1" advAuto="0"/>
      <p:bldP spid="21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بحث الصور عن ‪Stretch gases‬‏">
            <a:extLst>
              <a:ext uri="{FF2B5EF4-FFF2-40B4-BE49-F238E27FC236}">
                <a16:creationId xmlns:a16="http://schemas.microsoft.com/office/drawing/2014/main" id="{2793A2D4-20C1-485D-83EF-11B166AA7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1" t="3715" r="44936" b="35802"/>
          <a:stretch/>
        </p:blipFill>
        <p:spPr bwMode="auto">
          <a:xfrm>
            <a:off x="777006" y="3064608"/>
            <a:ext cx="2507328" cy="27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3">
            <a:extLst>
              <a:ext uri="{FF2B5EF4-FFF2-40B4-BE49-F238E27FC236}">
                <a16:creationId xmlns:a16="http://schemas.microsoft.com/office/drawing/2014/main" id="{ACA185FF-505B-4353-9148-1B021C9A99BC}"/>
              </a:ext>
            </a:extLst>
          </p:cNvPr>
          <p:cNvSpPr txBox="1"/>
          <p:nvPr/>
        </p:nvSpPr>
        <p:spPr>
          <a:xfrm>
            <a:off x="1889748" y="1796352"/>
            <a:ext cx="8263802" cy="8206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</a:rPr>
              <a:t>هذه الصور تعبر عن فروض النظرية الحركية وضحها؟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72071BF-F792-47D7-B32D-96AA29A0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40" y="2770528"/>
            <a:ext cx="3290152" cy="26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صورة ذات صلة">
            <a:extLst>
              <a:ext uri="{FF2B5EF4-FFF2-40B4-BE49-F238E27FC236}">
                <a16:creationId xmlns:a16="http://schemas.microsoft.com/office/drawing/2014/main" id="{7A9E14A1-667F-4A21-A61D-01EBE37244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2" y="3327769"/>
            <a:ext cx="3052950" cy="226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244751E-7E7E-4F32-A843-EE3964232263}"/>
              </a:ext>
            </a:extLst>
          </p:cNvPr>
          <p:cNvSpPr/>
          <p:nvPr/>
        </p:nvSpPr>
        <p:spPr>
          <a:xfrm>
            <a:off x="9501746" y="6014782"/>
            <a:ext cx="1994656" cy="68239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6880CAB-CF61-4072-ABF9-596CB014C5F4}"/>
              </a:ext>
            </a:extLst>
          </p:cNvPr>
          <p:cNvSpPr/>
          <p:nvPr/>
        </p:nvSpPr>
        <p:spPr>
          <a:xfrm>
            <a:off x="5297576" y="6015757"/>
            <a:ext cx="1994656" cy="68239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D0A3396-BCAD-4082-A647-7AA470CD0B62}"/>
              </a:ext>
            </a:extLst>
          </p:cNvPr>
          <p:cNvSpPr/>
          <p:nvPr/>
        </p:nvSpPr>
        <p:spPr>
          <a:xfrm>
            <a:off x="1107054" y="6016732"/>
            <a:ext cx="1994656" cy="68239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47">
            <a:extLst>
              <a:ext uri="{FF2B5EF4-FFF2-40B4-BE49-F238E27FC236}">
                <a16:creationId xmlns:a16="http://schemas.microsoft.com/office/drawing/2014/main" id="{5160A5A9-9B98-47EE-BC72-10D8BAC139BE}"/>
              </a:ext>
            </a:extLst>
          </p:cNvPr>
          <p:cNvSpPr/>
          <p:nvPr/>
        </p:nvSpPr>
        <p:spPr>
          <a:xfrm>
            <a:off x="10530987" y="1837296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ACFACA-9F76-4717-A3CE-D886A062AE9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C4E9F261-8D03-4E25-ABD5-B1AF2DF65BFF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3">
            <a:extLst>
              <a:ext uri="{FF2B5EF4-FFF2-40B4-BE49-F238E27FC236}">
                <a16:creationId xmlns:a16="http://schemas.microsoft.com/office/drawing/2014/main" id="{D24EA789-545C-44E6-B49B-39230F4662D7}"/>
              </a:ext>
            </a:extLst>
          </p:cNvPr>
          <p:cNvSpPr txBox="1"/>
          <p:nvPr/>
        </p:nvSpPr>
        <p:spPr>
          <a:xfrm>
            <a:off x="9623527" y="5919206"/>
            <a:ext cx="1814920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</a:rPr>
              <a:t>طاقة الجسيم</a:t>
            </a:r>
          </a:p>
        </p:txBody>
      </p:sp>
      <p:sp>
        <p:nvSpPr>
          <p:cNvPr id="15" name="مربع نص 3">
            <a:extLst>
              <a:ext uri="{FF2B5EF4-FFF2-40B4-BE49-F238E27FC236}">
                <a16:creationId xmlns:a16="http://schemas.microsoft.com/office/drawing/2014/main" id="{E46EE1A1-2A92-47B1-A375-487581E55CBF}"/>
              </a:ext>
            </a:extLst>
          </p:cNvPr>
          <p:cNvSpPr txBox="1"/>
          <p:nvPr/>
        </p:nvSpPr>
        <p:spPr>
          <a:xfrm>
            <a:off x="5283249" y="5932906"/>
            <a:ext cx="1919115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</a:rPr>
              <a:t>حركة الجسيم</a:t>
            </a:r>
          </a:p>
        </p:txBody>
      </p:sp>
      <p:sp>
        <p:nvSpPr>
          <p:cNvPr id="16" name="مربع نص 3">
            <a:extLst>
              <a:ext uri="{FF2B5EF4-FFF2-40B4-BE49-F238E27FC236}">
                <a16:creationId xmlns:a16="http://schemas.microsoft.com/office/drawing/2014/main" id="{05F76C54-DF13-4C3C-BF39-C704EF716ED9}"/>
              </a:ext>
            </a:extLst>
          </p:cNvPr>
          <p:cNvSpPr txBox="1"/>
          <p:nvPr/>
        </p:nvSpPr>
        <p:spPr>
          <a:xfrm>
            <a:off x="1102488" y="5887413"/>
            <a:ext cx="1994657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</a:rPr>
              <a:t>حركة الجسيم</a:t>
            </a: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FDDB39EE-C084-4502-AEB5-A3FC4607FBC2}"/>
              </a:ext>
            </a:extLst>
          </p:cNvPr>
          <p:cNvSpPr txBox="1"/>
          <p:nvPr/>
        </p:nvSpPr>
        <p:spPr>
          <a:xfrm>
            <a:off x="2408889" y="1918051"/>
            <a:ext cx="7694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سبب </a:t>
            </a:r>
            <a:r>
              <a:rPr lang="ar-SA" sz="3200" b="1" dirty="0">
                <a:solidFill>
                  <a:srgbClr val="FF0000"/>
                </a:solidFill>
              </a:rPr>
              <a:t>انعدام قوى التجاذب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والتنافر بين جسيمات الغاز هو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C966614-51C9-4089-AABD-25AEC00831EA}"/>
              </a:ext>
            </a:extLst>
          </p:cNvPr>
          <p:cNvSpPr txBox="1"/>
          <p:nvPr/>
        </p:nvSpPr>
        <p:spPr>
          <a:xfrm>
            <a:off x="4846565" y="3247386"/>
            <a:ext cx="41468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المسافة بين الجسيمات</a:t>
            </a:r>
          </a:p>
        </p:txBody>
      </p:sp>
      <p:sp>
        <p:nvSpPr>
          <p:cNvPr id="8" name="مستطيل مستدير الزوايا 1">
            <a:extLst>
              <a:ext uri="{FF2B5EF4-FFF2-40B4-BE49-F238E27FC236}">
                <a16:creationId xmlns:a16="http://schemas.microsoft.com/office/drawing/2014/main" id="{5480FBE6-3932-44F8-AA99-4764CD6AF8FF}"/>
              </a:ext>
            </a:extLst>
          </p:cNvPr>
          <p:cNvSpPr/>
          <p:nvPr/>
        </p:nvSpPr>
        <p:spPr>
          <a:xfrm>
            <a:off x="9092749" y="3333566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37">
            <a:extLst>
              <a:ext uri="{FF2B5EF4-FFF2-40B4-BE49-F238E27FC236}">
                <a16:creationId xmlns:a16="http://schemas.microsoft.com/office/drawing/2014/main" id="{2577DA8E-2EE6-4A72-9046-505C1D7307B1}"/>
              </a:ext>
            </a:extLst>
          </p:cNvPr>
          <p:cNvSpPr/>
          <p:nvPr/>
        </p:nvSpPr>
        <p:spPr>
          <a:xfrm>
            <a:off x="9122317" y="405918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38">
            <a:extLst>
              <a:ext uri="{FF2B5EF4-FFF2-40B4-BE49-F238E27FC236}">
                <a16:creationId xmlns:a16="http://schemas.microsoft.com/office/drawing/2014/main" id="{2919B160-9A53-4FA0-AC77-6DCFA6A8E9C0}"/>
              </a:ext>
            </a:extLst>
          </p:cNvPr>
          <p:cNvSpPr/>
          <p:nvPr/>
        </p:nvSpPr>
        <p:spPr>
          <a:xfrm>
            <a:off x="9151885" y="489398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9">
            <a:extLst>
              <a:ext uri="{FF2B5EF4-FFF2-40B4-BE49-F238E27FC236}">
                <a16:creationId xmlns:a16="http://schemas.microsoft.com/office/drawing/2014/main" id="{3E5A7E61-03DE-4FDB-803B-091334E5C3AC}"/>
              </a:ext>
            </a:extLst>
          </p:cNvPr>
          <p:cNvSpPr/>
          <p:nvPr/>
        </p:nvSpPr>
        <p:spPr>
          <a:xfrm>
            <a:off x="9181453" y="566054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64750D-434C-4A25-9532-2D17A33B8832}"/>
              </a:ext>
            </a:extLst>
          </p:cNvPr>
          <p:cNvSpPr txBox="1"/>
          <p:nvPr/>
        </p:nvSpPr>
        <p:spPr>
          <a:xfrm>
            <a:off x="4876133" y="3959354"/>
            <a:ext cx="41468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سرعة الجسيمات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C3D21BD-A9BB-4783-9CBA-77C3C8DA9B08}"/>
              </a:ext>
            </a:extLst>
          </p:cNvPr>
          <p:cNvSpPr txBox="1"/>
          <p:nvPr/>
        </p:nvSpPr>
        <p:spPr>
          <a:xfrm>
            <a:off x="4864757" y="4766858"/>
            <a:ext cx="41468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كثافة الجسيمات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9B8AC4C-EC24-44C9-92F1-C8CF61C32714}"/>
              </a:ext>
            </a:extLst>
          </p:cNvPr>
          <p:cNvSpPr txBox="1"/>
          <p:nvPr/>
        </p:nvSpPr>
        <p:spPr>
          <a:xfrm>
            <a:off x="4907973" y="5519770"/>
            <a:ext cx="41468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حجم الجسيمات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BBC69000-B4F7-4777-BF43-4C3A8EFA47D1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8236582E-6554-40D4-8949-CE258AEEB0B9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37">
            <a:extLst>
              <a:ext uri="{FF2B5EF4-FFF2-40B4-BE49-F238E27FC236}">
                <a16:creationId xmlns:a16="http://schemas.microsoft.com/office/drawing/2014/main" id="{E8834814-6074-485D-B14D-1CD20A311B36}"/>
              </a:ext>
            </a:extLst>
          </p:cNvPr>
          <p:cNvSpPr/>
          <p:nvPr/>
        </p:nvSpPr>
        <p:spPr>
          <a:xfrm>
            <a:off x="9136509" y="4062251"/>
            <a:ext cx="626067" cy="450967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47">
            <a:extLst>
              <a:ext uri="{FF2B5EF4-FFF2-40B4-BE49-F238E27FC236}">
                <a16:creationId xmlns:a16="http://schemas.microsoft.com/office/drawing/2014/main" id="{A688E6BD-77CC-4C44-95C5-83027D020D4C}"/>
              </a:ext>
            </a:extLst>
          </p:cNvPr>
          <p:cNvSpPr/>
          <p:nvPr/>
        </p:nvSpPr>
        <p:spPr>
          <a:xfrm>
            <a:off x="10530987" y="1837296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</p:spTree>
    <p:extLst>
      <p:ext uri="{BB962C8B-B14F-4D97-AF65-F5344CB8AC3E}">
        <p14:creationId xmlns:p14="http://schemas.microsoft.com/office/powerpoint/2010/main" val="39759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88DC879B-2E47-4E68-AFB5-95C3BF636566}"/>
              </a:ext>
            </a:extLst>
          </p:cNvPr>
          <p:cNvSpPr txBox="1"/>
          <p:nvPr/>
        </p:nvSpPr>
        <p:spPr>
          <a:xfrm>
            <a:off x="3109135" y="1872454"/>
            <a:ext cx="726192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 حدد </a:t>
            </a:r>
            <a:r>
              <a:rPr lang="ar-SA" sz="3200" b="1" dirty="0">
                <a:solidFill>
                  <a:srgbClr val="FF0000"/>
                </a:solidFill>
              </a:rPr>
              <a:t>حالة المادة المناسبة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لكل شكل من الأشكال التالية</a:t>
            </a:r>
          </a:p>
        </p:txBody>
      </p:sp>
      <p:pic>
        <p:nvPicPr>
          <p:cNvPr id="7" name="Picture 2" descr="نتيجة بحث الصور عن ‪states of matter‬‏">
            <a:extLst>
              <a:ext uri="{FF2B5EF4-FFF2-40B4-BE49-F238E27FC236}">
                <a16:creationId xmlns:a16="http://schemas.microsoft.com/office/drawing/2014/main" id="{B1D62A8C-4355-456D-8586-74A383E58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9" b="11502"/>
          <a:stretch/>
        </p:blipFill>
        <p:spPr bwMode="auto">
          <a:xfrm>
            <a:off x="1296579" y="2711901"/>
            <a:ext cx="1616601" cy="30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نتيجة بحث الصور عن ‪states of matter‬‏">
            <a:extLst>
              <a:ext uri="{FF2B5EF4-FFF2-40B4-BE49-F238E27FC236}">
                <a16:creationId xmlns:a16="http://schemas.microsoft.com/office/drawing/2014/main" id="{5EFE38F3-964F-4E8B-8196-09705FEA0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1" b="11752"/>
          <a:stretch/>
        </p:blipFill>
        <p:spPr bwMode="auto">
          <a:xfrm>
            <a:off x="4723553" y="2720463"/>
            <a:ext cx="1584085" cy="30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نتيجة بحث الصور عن ‪states of matter‬‏">
            <a:extLst>
              <a:ext uri="{FF2B5EF4-FFF2-40B4-BE49-F238E27FC236}">
                <a16:creationId xmlns:a16="http://schemas.microsoft.com/office/drawing/2014/main" id="{C521A4B9-5207-4162-A6A3-5B84509C8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5" r="36086" b="9907"/>
          <a:stretch/>
        </p:blipFill>
        <p:spPr bwMode="auto">
          <a:xfrm>
            <a:off x="8152000" y="2720463"/>
            <a:ext cx="1843138" cy="30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4FF7BB1-8614-4C22-889D-358E44D47B2A}"/>
              </a:ext>
            </a:extLst>
          </p:cNvPr>
          <p:cNvSpPr/>
          <p:nvPr/>
        </p:nvSpPr>
        <p:spPr>
          <a:xfrm>
            <a:off x="8152000" y="6026363"/>
            <a:ext cx="1994656" cy="68239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9A78556-14C3-40A8-9318-5430F23A2425}"/>
              </a:ext>
            </a:extLst>
          </p:cNvPr>
          <p:cNvSpPr/>
          <p:nvPr/>
        </p:nvSpPr>
        <p:spPr>
          <a:xfrm>
            <a:off x="4518267" y="6026363"/>
            <a:ext cx="1994656" cy="68239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EEFED48-55DC-42A3-ABEE-5CCA89F8A0A3}"/>
              </a:ext>
            </a:extLst>
          </p:cNvPr>
          <p:cNvSpPr/>
          <p:nvPr/>
        </p:nvSpPr>
        <p:spPr>
          <a:xfrm>
            <a:off x="988238" y="6001345"/>
            <a:ext cx="1994656" cy="682391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3FEC802-D3E6-458B-8FF7-35E86FF0DC76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DD84D594-D40B-4BA3-965D-EE713561BE9E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3">
            <a:extLst>
              <a:ext uri="{FF2B5EF4-FFF2-40B4-BE49-F238E27FC236}">
                <a16:creationId xmlns:a16="http://schemas.microsoft.com/office/drawing/2014/main" id="{41181116-EFFF-4585-8E33-FC793837FFF4}"/>
              </a:ext>
            </a:extLst>
          </p:cNvPr>
          <p:cNvSpPr txBox="1"/>
          <p:nvPr/>
        </p:nvSpPr>
        <p:spPr>
          <a:xfrm>
            <a:off x="8784674" y="5976560"/>
            <a:ext cx="909224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</a:rPr>
              <a:t>سائلة</a:t>
            </a:r>
          </a:p>
        </p:txBody>
      </p:sp>
      <p:sp>
        <p:nvSpPr>
          <p:cNvPr id="18" name="مربع نص 3">
            <a:extLst>
              <a:ext uri="{FF2B5EF4-FFF2-40B4-BE49-F238E27FC236}">
                <a16:creationId xmlns:a16="http://schemas.microsoft.com/office/drawing/2014/main" id="{827226E5-1201-419E-8F8F-854CE3DFBB4F}"/>
              </a:ext>
            </a:extLst>
          </p:cNvPr>
          <p:cNvSpPr txBox="1"/>
          <p:nvPr/>
        </p:nvSpPr>
        <p:spPr>
          <a:xfrm>
            <a:off x="5120034" y="6001345"/>
            <a:ext cx="880370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</a:rPr>
              <a:t>صلبة</a:t>
            </a:r>
          </a:p>
        </p:txBody>
      </p:sp>
      <p:sp>
        <p:nvSpPr>
          <p:cNvPr id="19" name="مربع نص 3">
            <a:extLst>
              <a:ext uri="{FF2B5EF4-FFF2-40B4-BE49-F238E27FC236}">
                <a16:creationId xmlns:a16="http://schemas.microsoft.com/office/drawing/2014/main" id="{9491ACB1-227F-4D38-B27C-5B841F8818F3}"/>
              </a:ext>
            </a:extLst>
          </p:cNvPr>
          <p:cNvSpPr txBox="1"/>
          <p:nvPr/>
        </p:nvSpPr>
        <p:spPr>
          <a:xfrm>
            <a:off x="644082" y="5943982"/>
            <a:ext cx="1994657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</a:rPr>
              <a:t>غازية</a:t>
            </a:r>
          </a:p>
        </p:txBody>
      </p:sp>
      <p:sp>
        <p:nvSpPr>
          <p:cNvPr id="20" name="مستطيل مستدير الزوايا 47">
            <a:extLst>
              <a:ext uri="{FF2B5EF4-FFF2-40B4-BE49-F238E27FC236}">
                <a16:creationId xmlns:a16="http://schemas.microsoft.com/office/drawing/2014/main" id="{22888E6E-CF7F-4D1B-8F3E-3B616851B55C}"/>
              </a:ext>
            </a:extLst>
          </p:cNvPr>
          <p:cNvSpPr/>
          <p:nvPr/>
        </p:nvSpPr>
        <p:spPr>
          <a:xfrm>
            <a:off x="10530987" y="1837296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</p:spTree>
    <p:extLst>
      <p:ext uri="{BB962C8B-B14F-4D97-AF65-F5344CB8AC3E}">
        <p14:creationId xmlns:p14="http://schemas.microsoft.com/office/powerpoint/2010/main" val="37433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DA2788B4-D0E5-4152-B600-161AC495E180}"/>
              </a:ext>
            </a:extLst>
          </p:cNvPr>
          <p:cNvSpPr txBox="1"/>
          <p:nvPr/>
        </p:nvSpPr>
        <p:spPr>
          <a:xfrm>
            <a:off x="3466152" y="1959212"/>
            <a:ext cx="688041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تعتمد </a:t>
            </a:r>
            <a:r>
              <a:rPr lang="ar-SA" sz="3200" b="1" dirty="0">
                <a:solidFill>
                  <a:srgbClr val="FF0000"/>
                </a:solidFill>
              </a:rPr>
              <a:t>طاقة حركة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جسيمات الغاز على ... الجسيمات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C1C76B1-3884-447E-A4EA-CC91444569DF}"/>
              </a:ext>
            </a:extLst>
          </p:cNvPr>
          <p:cNvSpPr txBox="1"/>
          <p:nvPr/>
        </p:nvSpPr>
        <p:spPr>
          <a:xfrm>
            <a:off x="7739890" y="3196586"/>
            <a:ext cx="15674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حجم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55684A3-31EF-4454-8DFB-266FF930B561}"/>
              </a:ext>
            </a:extLst>
          </p:cNvPr>
          <p:cNvSpPr txBox="1"/>
          <p:nvPr/>
        </p:nvSpPr>
        <p:spPr>
          <a:xfrm>
            <a:off x="7739890" y="3905432"/>
            <a:ext cx="15674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سرعة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63929D-81C1-48A5-9972-D40AD5901C1F}"/>
              </a:ext>
            </a:extLst>
          </p:cNvPr>
          <p:cNvSpPr txBox="1"/>
          <p:nvPr/>
        </p:nvSpPr>
        <p:spPr>
          <a:xfrm>
            <a:off x="7794482" y="4723462"/>
            <a:ext cx="15674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كثافة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2FE3D4-BC02-4F6A-8A95-F6390B19BD43}"/>
              </a:ext>
            </a:extLst>
          </p:cNvPr>
          <p:cNvSpPr txBox="1"/>
          <p:nvPr/>
        </p:nvSpPr>
        <p:spPr>
          <a:xfrm>
            <a:off x="7180332" y="5473252"/>
            <a:ext cx="2126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المسافة بين</a:t>
            </a:r>
          </a:p>
        </p:txBody>
      </p:sp>
      <p:sp>
        <p:nvSpPr>
          <p:cNvPr id="11" name="مستطيل مستدير الزوايا 1">
            <a:extLst>
              <a:ext uri="{FF2B5EF4-FFF2-40B4-BE49-F238E27FC236}">
                <a16:creationId xmlns:a16="http://schemas.microsoft.com/office/drawing/2014/main" id="{CA6CFD66-CD57-40DB-BD3F-FF75040AFB1D}"/>
              </a:ext>
            </a:extLst>
          </p:cNvPr>
          <p:cNvSpPr/>
          <p:nvPr/>
        </p:nvSpPr>
        <p:spPr>
          <a:xfrm>
            <a:off x="9092749" y="3282766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7">
            <a:extLst>
              <a:ext uri="{FF2B5EF4-FFF2-40B4-BE49-F238E27FC236}">
                <a16:creationId xmlns:a16="http://schemas.microsoft.com/office/drawing/2014/main" id="{A4DD89E6-85F8-4C51-884A-E695E59591FE}"/>
              </a:ext>
            </a:extLst>
          </p:cNvPr>
          <p:cNvSpPr/>
          <p:nvPr/>
        </p:nvSpPr>
        <p:spPr>
          <a:xfrm>
            <a:off x="9122317" y="400838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38">
            <a:extLst>
              <a:ext uri="{FF2B5EF4-FFF2-40B4-BE49-F238E27FC236}">
                <a16:creationId xmlns:a16="http://schemas.microsoft.com/office/drawing/2014/main" id="{2AA3CBCF-AD3D-45FF-84F3-77611CA7DEE6}"/>
              </a:ext>
            </a:extLst>
          </p:cNvPr>
          <p:cNvSpPr/>
          <p:nvPr/>
        </p:nvSpPr>
        <p:spPr>
          <a:xfrm>
            <a:off x="9151885" y="484318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39">
            <a:extLst>
              <a:ext uri="{FF2B5EF4-FFF2-40B4-BE49-F238E27FC236}">
                <a16:creationId xmlns:a16="http://schemas.microsoft.com/office/drawing/2014/main" id="{FA8EB199-73FD-48D2-967A-0EE0C8FAE8FC}"/>
              </a:ext>
            </a:extLst>
          </p:cNvPr>
          <p:cNvSpPr/>
          <p:nvPr/>
        </p:nvSpPr>
        <p:spPr>
          <a:xfrm>
            <a:off x="9181453" y="560974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FC1162F3-5203-455D-A3A6-F53988E97533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18E271A9-D4DE-476D-A12B-CD11ED7D2ABF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37">
            <a:extLst>
              <a:ext uri="{FF2B5EF4-FFF2-40B4-BE49-F238E27FC236}">
                <a16:creationId xmlns:a16="http://schemas.microsoft.com/office/drawing/2014/main" id="{88292E23-CBE2-4A11-B782-1E653B93EFF5}"/>
              </a:ext>
            </a:extLst>
          </p:cNvPr>
          <p:cNvSpPr/>
          <p:nvPr/>
        </p:nvSpPr>
        <p:spPr>
          <a:xfrm>
            <a:off x="9122317" y="4001266"/>
            <a:ext cx="626067" cy="450967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47">
            <a:extLst>
              <a:ext uri="{FF2B5EF4-FFF2-40B4-BE49-F238E27FC236}">
                <a16:creationId xmlns:a16="http://schemas.microsoft.com/office/drawing/2014/main" id="{E8FC4C26-66B9-49B4-A921-8CFD83719A29}"/>
              </a:ext>
            </a:extLst>
          </p:cNvPr>
          <p:cNvSpPr/>
          <p:nvPr/>
        </p:nvSpPr>
        <p:spPr>
          <a:xfrm>
            <a:off x="10530987" y="1837296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</p:spTree>
    <p:extLst>
      <p:ext uri="{BB962C8B-B14F-4D97-AF65-F5344CB8AC3E}">
        <p14:creationId xmlns:p14="http://schemas.microsoft.com/office/powerpoint/2010/main" val="28482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62D6B225-15FA-4059-B25F-00B6A1D73132}"/>
              </a:ext>
            </a:extLst>
          </p:cNvPr>
          <p:cNvSpPr txBox="1"/>
          <p:nvPr/>
        </p:nvSpPr>
        <p:spPr>
          <a:xfrm>
            <a:off x="2961843" y="1955811"/>
            <a:ext cx="712887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الذي يحدد </a:t>
            </a:r>
            <a:r>
              <a:rPr lang="ar-SA" sz="3200" b="1" dirty="0">
                <a:solidFill>
                  <a:srgbClr val="FF0000"/>
                </a:solidFill>
              </a:rPr>
              <a:t>الخصائص الكيميائية والفيزيائية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للمادة...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06CF0A-1A34-49A1-85DC-93FB5636A68E}"/>
              </a:ext>
            </a:extLst>
          </p:cNvPr>
          <p:cNvSpPr txBox="1"/>
          <p:nvPr/>
        </p:nvSpPr>
        <p:spPr>
          <a:xfrm>
            <a:off x="3250745" y="3203258"/>
            <a:ext cx="56617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تركيب المادة(نوع الذرات)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C3AA9C-304A-4387-ADB2-F9D4D242328F}"/>
              </a:ext>
            </a:extLst>
          </p:cNvPr>
          <p:cNvSpPr txBox="1"/>
          <p:nvPr/>
        </p:nvSpPr>
        <p:spPr>
          <a:xfrm>
            <a:off x="3841409" y="4796597"/>
            <a:ext cx="5156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بنيتها(ترتيب الذرات)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5B9273-FD0F-413B-B1EE-E16F9907E67B}"/>
              </a:ext>
            </a:extLst>
          </p:cNvPr>
          <p:cNvSpPr txBox="1"/>
          <p:nvPr/>
        </p:nvSpPr>
        <p:spPr>
          <a:xfrm>
            <a:off x="4915774" y="3961797"/>
            <a:ext cx="39967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حجمها(كبر الذرات)</a:t>
            </a:r>
          </a:p>
        </p:txBody>
      </p:sp>
      <p:sp>
        <p:nvSpPr>
          <p:cNvPr id="10" name="مستطيل مستدير الزوايا 1">
            <a:extLst>
              <a:ext uri="{FF2B5EF4-FFF2-40B4-BE49-F238E27FC236}">
                <a16:creationId xmlns:a16="http://schemas.microsoft.com/office/drawing/2014/main" id="{061911A1-19EF-4A08-845D-89CBD0D18437}"/>
              </a:ext>
            </a:extLst>
          </p:cNvPr>
          <p:cNvSpPr/>
          <p:nvPr/>
        </p:nvSpPr>
        <p:spPr>
          <a:xfrm>
            <a:off x="9052775" y="319390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7">
            <a:extLst>
              <a:ext uri="{FF2B5EF4-FFF2-40B4-BE49-F238E27FC236}">
                <a16:creationId xmlns:a16="http://schemas.microsoft.com/office/drawing/2014/main" id="{63572C28-0102-4656-90D8-A14CEB54D284}"/>
              </a:ext>
            </a:extLst>
          </p:cNvPr>
          <p:cNvSpPr/>
          <p:nvPr/>
        </p:nvSpPr>
        <p:spPr>
          <a:xfrm>
            <a:off x="9055047" y="4015054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8">
            <a:extLst>
              <a:ext uri="{FF2B5EF4-FFF2-40B4-BE49-F238E27FC236}">
                <a16:creationId xmlns:a16="http://schemas.microsoft.com/office/drawing/2014/main" id="{16E73221-9DAE-497D-AAE8-E559C1045116}"/>
              </a:ext>
            </a:extLst>
          </p:cNvPr>
          <p:cNvSpPr/>
          <p:nvPr/>
        </p:nvSpPr>
        <p:spPr>
          <a:xfrm>
            <a:off x="9057319" y="486350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39">
            <a:extLst>
              <a:ext uri="{FF2B5EF4-FFF2-40B4-BE49-F238E27FC236}">
                <a16:creationId xmlns:a16="http://schemas.microsoft.com/office/drawing/2014/main" id="{488F2F67-BC4D-4AB5-B70D-352188736022}"/>
              </a:ext>
            </a:extLst>
          </p:cNvPr>
          <p:cNvSpPr/>
          <p:nvPr/>
        </p:nvSpPr>
        <p:spPr>
          <a:xfrm>
            <a:off x="9059591" y="5739246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6540CA-EAE8-4619-81A7-BA7F9B7B3A56}"/>
              </a:ext>
            </a:extLst>
          </p:cNvPr>
          <p:cNvSpPr txBox="1"/>
          <p:nvPr/>
        </p:nvSpPr>
        <p:spPr>
          <a:xfrm>
            <a:off x="4986286" y="5646822"/>
            <a:ext cx="39967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قوى التجاذب(بين الذرات)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CA6C879B-F644-48E2-A550-325D41FEE7D0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E28A1FF9-FDAD-4EEF-AB18-F72DD9A021A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D1D7B71-942A-486B-BB83-66E3778C4BF7}"/>
              </a:ext>
            </a:extLst>
          </p:cNvPr>
          <p:cNvSpPr txBox="1"/>
          <p:nvPr/>
        </p:nvSpPr>
        <p:spPr>
          <a:xfrm>
            <a:off x="9505053" y="18930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20">
            <a:extLst>
              <a:ext uri="{FF2B5EF4-FFF2-40B4-BE49-F238E27FC236}">
                <a16:creationId xmlns:a16="http://schemas.microsoft.com/office/drawing/2014/main" id="{6B7A65A5-71BE-470C-8218-A5E107D22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868360"/>
            <a:ext cx="76826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>
            <a:extLst>
              <a:ext uri="{FF2B5EF4-FFF2-40B4-BE49-F238E27FC236}">
                <a16:creationId xmlns:a16="http://schemas.microsoft.com/office/drawing/2014/main" id="{0402AC78-3D84-4EE0-BAD1-84AC48BF9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08" y="1780051"/>
            <a:ext cx="742686" cy="742686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B059EAFF-2B48-427E-8DCD-6E19144F165A}"/>
              </a:ext>
            </a:extLst>
          </p:cNvPr>
          <p:cNvSpPr txBox="1"/>
          <p:nvPr/>
        </p:nvSpPr>
        <p:spPr>
          <a:xfrm>
            <a:off x="9420466" y="1808824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4FC4416-82C3-49E3-9DB8-7E905DC6FCF7}"/>
              </a:ext>
            </a:extLst>
          </p:cNvPr>
          <p:cNvSpPr/>
          <p:nvPr/>
        </p:nvSpPr>
        <p:spPr>
          <a:xfrm>
            <a:off x="5079899" y="1719263"/>
            <a:ext cx="2690209" cy="1471783"/>
          </a:xfrm>
          <a:prstGeom prst="ellipse">
            <a:avLst/>
          </a:prstGeom>
          <a:solidFill>
            <a:srgbClr val="CCFF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فروض نظرية الحركة الجزيئية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8C9C299-D1E4-4C00-95CA-DCF8DC1614AC}"/>
              </a:ext>
            </a:extLst>
          </p:cNvPr>
          <p:cNvSpPr/>
          <p:nvPr/>
        </p:nvSpPr>
        <p:spPr>
          <a:xfrm>
            <a:off x="9089609" y="2961495"/>
            <a:ext cx="2082020" cy="1522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حركة الجسيمات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EBD9B56-A160-417E-BA41-3AD8FBCCADD3}"/>
              </a:ext>
            </a:extLst>
          </p:cNvPr>
          <p:cNvSpPr/>
          <p:nvPr/>
        </p:nvSpPr>
        <p:spPr>
          <a:xfrm>
            <a:off x="5399998" y="4072275"/>
            <a:ext cx="2082020" cy="156997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حجم الجسيمات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39057B95-961E-4FB9-8B15-49B2437FFE4E}"/>
              </a:ext>
            </a:extLst>
          </p:cNvPr>
          <p:cNvSpPr/>
          <p:nvPr/>
        </p:nvSpPr>
        <p:spPr>
          <a:xfrm>
            <a:off x="1714798" y="2961495"/>
            <a:ext cx="2082020" cy="18560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طاقة الجسيمات</a:t>
            </a:r>
          </a:p>
        </p:txBody>
      </p:sp>
      <p:sp>
        <p:nvSpPr>
          <p:cNvPr id="10" name="سهم إلى اليمين 2">
            <a:extLst>
              <a:ext uri="{FF2B5EF4-FFF2-40B4-BE49-F238E27FC236}">
                <a16:creationId xmlns:a16="http://schemas.microsoft.com/office/drawing/2014/main" id="{BC3023D3-03D9-4B44-9402-E4890845D01C}"/>
              </a:ext>
            </a:extLst>
          </p:cNvPr>
          <p:cNvSpPr/>
          <p:nvPr/>
        </p:nvSpPr>
        <p:spPr>
          <a:xfrm rot="1762364">
            <a:off x="8013109" y="3012361"/>
            <a:ext cx="606012" cy="6005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إلى اليمين 34">
            <a:extLst>
              <a:ext uri="{FF2B5EF4-FFF2-40B4-BE49-F238E27FC236}">
                <a16:creationId xmlns:a16="http://schemas.microsoft.com/office/drawing/2014/main" id="{7659F68A-D518-4CFB-8225-E56BCF0A72D0}"/>
              </a:ext>
            </a:extLst>
          </p:cNvPr>
          <p:cNvSpPr/>
          <p:nvPr/>
        </p:nvSpPr>
        <p:spPr>
          <a:xfrm rot="5400000">
            <a:off x="6197488" y="3359397"/>
            <a:ext cx="606012" cy="6005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إلى اليمين 35">
            <a:extLst>
              <a:ext uri="{FF2B5EF4-FFF2-40B4-BE49-F238E27FC236}">
                <a16:creationId xmlns:a16="http://schemas.microsoft.com/office/drawing/2014/main" id="{3C833904-B40D-4FFC-8848-8488C5629283}"/>
              </a:ext>
            </a:extLst>
          </p:cNvPr>
          <p:cNvSpPr/>
          <p:nvPr/>
        </p:nvSpPr>
        <p:spPr>
          <a:xfrm rot="9679648">
            <a:off x="4049234" y="3150534"/>
            <a:ext cx="606012" cy="6005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 descr="نتيجة بحث الصور عن ‪Stretch gases‬‏">
            <a:extLst>
              <a:ext uri="{FF2B5EF4-FFF2-40B4-BE49-F238E27FC236}">
                <a16:creationId xmlns:a16="http://schemas.microsoft.com/office/drawing/2014/main" id="{050CDCA1-42D7-4CA1-A2E6-B2BB6A4C3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1" t="3715" r="44936" b="35802"/>
          <a:stretch/>
        </p:blipFill>
        <p:spPr bwMode="auto">
          <a:xfrm rot="5400000">
            <a:off x="6077189" y="5494030"/>
            <a:ext cx="846609" cy="13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69EBE6C1-3B86-41D6-A424-1F124EC5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5" y="4619859"/>
            <a:ext cx="1807832" cy="14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صورة ذات صلة">
            <a:extLst>
              <a:ext uri="{FF2B5EF4-FFF2-40B4-BE49-F238E27FC236}">
                <a16:creationId xmlns:a16="http://schemas.microsoft.com/office/drawing/2014/main" id="{F055CDC5-36C8-4FBD-932E-383E7053E6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127" y="4857264"/>
            <a:ext cx="2116824" cy="15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199D6FDC-03C8-4720-A4A1-3D79344A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8" y="6059823"/>
            <a:ext cx="1732531" cy="68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8E36955-3312-4A0A-8C2B-5366F3F7C4A9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1E137BDE-7756-41D7-83A0-55A7F9547CDA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65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393854" y="2494995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ستطيل 1">
            <a:extLst>
              <a:ext uri="{FF2B5EF4-FFF2-40B4-BE49-F238E27FC236}">
                <a16:creationId xmlns:a16="http://schemas.microsoft.com/office/drawing/2014/main" id="{B04D7A6D-5ABD-43C2-9D66-3A4026D3033C}"/>
              </a:ext>
            </a:extLst>
          </p:cNvPr>
          <p:cNvGrpSpPr/>
          <p:nvPr/>
        </p:nvGrpSpPr>
        <p:grpSpPr>
          <a:xfrm>
            <a:off x="3995281" y="2685999"/>
            <a:ext cx="5531313" cy="895945"/>
            <a:chOff x="-1" y="-1"/>
            <a:chExt cx="5531312" cy="89594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9ACE0568-4313-4524-8DF2-3A0298278DA0}"/>
                </a:ext>
              </a:extLst>
            </p:cNvPr>
            <p:cNvSpPr/>
            <p:nvPr/>
          </p:nvSpPr>
          <p:spPr>
            <a:xfrm>
              <a:off x="-1" y="-1"/>
              <a:ext cx="5531312" cy="895944"/>
            </a:xfrm>
            <a:prstGeom prst="rect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" name="مذاهب الناس في القدر">
              <a:extLst>
                <a:ext uri="{FF2B5EF4-FFF2-40B4-BE49-F238E27FC236}">
                  <a16:creationId xmlns:a16="http://schemas.microsoft.com/office/drawing/2014/main" id="{5B37A086-145B-4570-9680-A8016B5B0217}"/>
                </a:ext>
              </a:extLst>
            </p:cNvPr>
            <p:cNvSpPr txBox="1"/>
            <p:nvPr/>
          </p:nvSpPr>
          <p:spPr>
            <a:xfrm>
              <a:off x="-1" y="165398"/>
              <a:ext cx="5531312" cy="56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3000" b="1">
                  <a:solidFill>
                    <a:srgbClr val="3B3838"/>
                  </a:solidFill>
                  <a:latin typeface="Cairo Black"/>
                  <a:ea typeface="Cairo Black"/>
                  <a:cs typeface="Cairo Black"/>
                  <a:sym typeface="Cairo Black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sz="3200" dirty="0"/>
                <a:t>الطاقة والتغيرات الكيميائية</a:t>
              </a:r>
              <a:endParaRPr sz="3200" dirty="0">
                <a:latin typeface="Cairo Black"/>
                <a:ea typeface="Cairo Black"/>
                <a:cs typeface="Cairo Black"/>
                <a:sym typeface="Cairo Black"/>
              </a:endParaRPr>
            </a:p>
          </p:txBody>
        </p:sp>
      </p:grpSp>
      <p:grpSp>
        <p:nvGrpSpPr>
          <p:cNvPr id="7" name="مخطط انسيابي: رابط خارج الصفحة 2">
            <a:extLst>
              <a:ext uri="{FF2B5EF4-FFF2-40B4-BE49-F238E27FC236}">
                <a16:creationId xmlns:a16="http://schemas.microsoft.com/office/drawing/2014/main" id="{5AC32033-CDE6-4B01-B55D-838E0978A163}"/>
              </a:ext>
            </a:extLst>
          </p:cNvPr>
          <p:cNvGrpSpPr/>
          <p:nvPr/>
        </p:nvGrpSpPr>
        <p:grpSpPr>
          <a:xfrm>
            <a:off x="9526591" y="2679338"/>
            <a:ext cx="1765794" cy="1782905"/>
            <a:chOff x="-1" y="0"/>
            <a:chExt cx="1765793" cy="1782903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8BD64A5-3264-4B1E-A0E2-6A30521712F5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" name="الجبرية">
              <a:extLst>
                <a:ext uri="{FF2B5EF4-FFF2-40B4-BE49-F238E27FC236}">
                  <a16:creationId xmlns:a16="http://schemas.microsoft.com/office/drawing/2014/main" id="{AAF4A392-2949-426E-BDB6-06544EC80EC6}"/>
                </a:ext>
              </a:extLst>
            </p:cNvPr>
            <p:cNvSpPr txBox="1"/>
            <p:nvPr/>
          </p:nvSpPr>
          <p:spPr>
            <a:xfrm>
              <a:off x="-1" y="245924"/>
              <a:ext cx="1765793" cy="93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</a:rPr>
                <a:t>1-2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chemeClr val="bg1"/>
                  </a:solidFill>
                </a:rPr>
                <a:t>الطاقة </a:t>
              </a:r>
              <a:endParaRPr dirty="0">
                <a:solidFill>
                  <a:schemeClr val="bg1"/>
                </a:solidFill>
                <a:latin typeface="Cairo SemiBold"/>
                <a:ea typeface="Cairo SemiBold"/>
                <a:cs typeface="Cairo SemiBold"/>
                <a:sym typeface="Cairo SemiBold"/>
              </a:endParaRPr>
            </a:p>
          </p:txBody>
        </p:sp>
      </p:grpSp>
      <p:grpSp>
        <p:nvGrpSpPr>
          <p:cNvPr id="10" name="مخطط انسيابي: رابط خارج الصفحة 3">
            <a:extLst>
              <a:ext uri="{FF2B5EF4-FFF2-40B4-BE49-F238E27FC236}">
                <a16:creationId xmlns:a16="http://schemas.microsoft.com/office/drawing/2014/main" id="{A019744D-59C8-4423-A3DB-CDF0E7E2DC0D}"/>
              </a:ext>
            </a:extLst>
          </p:cNvPr>
          <p:cNvGrpSpPr/>
          <p:nvPr/>
        </p:nvGrpSpPr>
        <p:grpSpPr>
          <a:xfrm>
            <a:off x="2229490" y="2679338"/>
            <a:ext cx="1765795" cy="1782905"/>
            <a:chOff x="-1" y="0"/>
            <a:chExt cx="1765793" cy="1782903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3D6BEB3-DEA1-45E2-9F90-8CD2A29B01E9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" name="القدرية">
              <a:extLst>
                <a:ext uri="{FF2B5EF4-FFF2-40B4-BE49-F238E27FC236}">
                  <a16:creationId xmlns:a16="http://schemas.microsoft.com/office/drawing/2014/main" id="{D9BCF879-A5CE-4A7E-86DC-D1A598649067}"/>
                </a:ext>
              </a:extLst>
            </p:cNvPr>
            <p:cNvSpPr txBox="1"/>
            <p:nvPr/>
          </p:nvSpPr>
          <p:spPr>
            <a:xfrm>
              <a:off x="-1" y="245925"/>
              <a:ext cx="1765793" cy="934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</a:rPr>
                <a:t>2-2</a:t>
              </a:r>
              <a:r>
                <a:rPr lang="ar-SA" dirty="0"/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Cairo SemiBold"/>
                  <a:sym typeface="Cairo SemiBold"/>
                </a:rPr>
                <a:t>الحرارة </a:t>
              </a:r>
            </a:p>
          </p:txBody>
        </p:sp>
      </p:grpSp>
      <p:grpSp>
        <p:nvGrpSpPr>
          <p:cNvPr id="13" name="مخطط انسيابي: رابط خارج الصفحة 3">
            <a:extLst>
              <a:ext uri="{FF2B5EF4-FFF2-40B4-BE49-F238E27FC236}">
                <a16:creationId xmlns:a16="http://schemas.microsoft.com/office/drawing/2014/main" id="{94847050-5AC5-46BD-AAB6-65A81F77BE42}"/>
              </a:ext>
            </a:extLst>
          </p:cNvPr>
          <p:cNvGrpSpPr/>
          <p:nvPr/>
        </p:nvGrpSpPr>
        <p:grpSpPr>
          <a:xfrm>
            <a:off x="6980554" y="3570790"/>
            <a:ext cx="2258652" cy="2280540"/>
            <a:chOff x="0" y="0"/>
            <a:chExt cx="2258651" cy="2280539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8BF5908-4815-4A21-B61B-8B1F09007224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" name="أهل السنة والجماعة">
              <a:extLst>
                <a:ext uri="{FF2B5EF4-FFF2-40B4-BE49-F238E27FC236}">
                  <a16:creationId xmlns:a16="http://schemas.microsoft.com/office/drawing/2014/main" id="{F48EF6E0-D5C1-4082-9066-1AA814FE4EFF}"/>
                </a:ext>
              </a:extLst>
            </p:cNvPr>
            <p:cNvSpPr txBox="1"/>
            <p:nvPr/>
          </p:nvSpPr>
          <p:spPr>
            <a:xfrm>
              <a:off x="-1" y="258399"/>
              <a:ext cx="2258653" cy="1307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</a:rPr>
                <a:t>3-2</a:t>
              </a:r>
              <a:r>
                <a:rPr lang="ar-SA" dirty="0"/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Cairo SemiBold"/>
                  <a:sym typeface="Cairo SemiBold"/>
                </a:rPr>
                <a:t>المعادلات الكيميائية الحرارية </a:t>
              </a:r>
              <a:endParaRPr dirty="0">
                <a:latin typeface="Cairo SemiBold"/>
                <a:ea typeface="Cairo SemiBold"/>
                <a:cs typeface="Cairo SemiBold"/>
                <a:sym typeface="Cairo SemiBold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73C24D48-8F1A-4888-AD83-6DC0F494742F}"/>
              </a:ext>
            </a:extLst>
          </p:cNvPr>
          <p:cNvSpPr txBox="1"/>
          <p:nvPr/>
        </p:nvSpPr>
        <p:spPr>
          <a:xfrm>
            <a:off x="6380480" y="1766430"/>
            <a:ext cx="486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المحتويات لمنهج كيمياء 3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4718FC0-C39A-4F0A-8933-961A42A3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10" y="1719263"/>
            <a:ext cx="740664" cy="74066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7D5356E-39B2-46EF-AEB3-3EF795E69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0" y="2354252"/>
            <a:ext cx="1200150" cy="342900"/>
          </a:xfrm>
          <a:prstGeom prst="rect">
            <a:avLst/>
          </a:prstGeom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id="{8EDA096E-0515-42DB-AD9F-52478ACC9D5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87C209B-96D5-49A2-B3EA-D60B1EF57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817" y="2354252"/>
            <a:ext cx="1133475" cy="328416"/>
          </a:xfrm>
          <a:prstGeom prst="rect">
            <a:avLst/>
          </a:prstGeom>
        </p:spPr>
      </p:pic>
      <p:grpSp>
        <p:nvGrpSpPr>
          <p:cNvPr id="19" name="مخطط انسيابي: رابط خارج الصفحة 3">
            <a:extLst>
              <a:ext uri="{FF2B5EF4-FFF2-40B4-BE49-F238E27FC236}">
                <a16:creationId xmlns:a16="http://schemas.microsoft.com/office/drawing/2014/main" id="{E2E05B3E-5D93-455A-BB46-54A3FBEBF539}"/>
              </a:ext>
            </a:extLst>
          </p:cNvPr>
          <p:cNvGrpSpPr/>
          <p:nvPr/>
        </p:nvGrpSpPr>
        <p:grpSpPr>
          <a:xfrm>
            <a:off x="4282669" y="3588605"/>
            <a:ext cx="2258652" cy="2280540"/>
            <a:chOff x="0" y="0"/>
            <a:chExt cx="2258651" cy="2280539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B0A36114-74A4-47DA-807E-9538F0A9E1AA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" name="أهل السنة والجماعة">
              <a:extLst>
                <a:ext uri="{FF2B5EF4-FFF2-40B4-BE49-F238E27FC236}">
                  <a16:creationId xmlns:a16="http://schemas.microsoft.com/office/drawing/2014/main" id="{638A1C24-2156-4A6F-929D-9CBAA834976B}"/>
                </a:ext>
              </a:extLst>
            </p:cNvPr>
            <p:cNvSpPr txBox="1"/>
            <p:nvPr/>
          </p:nvSpPr>
          <p:spPr>
            <a:xfrm>
              <a:off x="-1" y="258399"/>
              <a:ext cx="2258653" cy="1307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</a:rPr>
                <a:t>4-2</a:t>
              </a:r>
              <a:r>
                <a:rPr lang="ar-SA" dirty="0"/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Cairo SemiBold"/>
                  <a:sym typeface="Cairo SemiBold"/>
                </a:rPr>
                <a:t>حساب التغير في المحتوى الحراري</a:t>
              </a:r>
              <a:endParaRPr dirty="0">
                <a:latin typeface="Cairo SemiBold"/>
                <a:ea typeface="Cairo SemiBold"/>
                <a:cs typeface="Cairo SemiBold"/>
                <a:sym typeface="Cairo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4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7" grpId="0" animBg="1" advAuto="0"/>
      <p:bldP spid="10" grpId="0" animBg="1" advAuto="0"/>
      <p:bldP spid="13" grpId="0" animBg="1" advAuto="0"/>
      <p:bldP spid="1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ستطيل 1">
            <a:extLst>
              <a:ext uri="{FF2B5EF4-FFF2-40B4-BE49-F238E27FC236}">
                <a16:creationId xmlns:a16="http://schemas.microsoft.com/office/drawing/2014/main" id="{B04D7A6D-5ABD-43C2-9D66-3A4026D3033C}"/>
              </a:ext>
            </a:extLst>
          </p:cNvPr>
          <p:cNvGrpSpPr/>
          <p:nvPr/>
        </p:nvGrpSpPr>
        <p:grpSpPr>
          <a:xfrm>
            <a:off x="3995281" y="2685999"/>
            <a:ext cx="5531313" cy="895945"/>
            <a:chOff x="-1" y="-1"/>
            <a:chExt cx="5531312" cy="89594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9ACE0568-4313-4524-8DF2-3A0298278DA0}"/>
                </a:ext>
              </a:extLst>
            </p:cNvPr>
            <p:cNvSpPr/>
            <p:nvPr/>
          </p:nvSpPr>
          <p:spPr>
            <a:xfrm>
              <a:off x="-1" y="-1"/>
              <a:ext cx="5531312" cy="895944"/>
            </a:xfrm>
            <a:prstGeom prst="rect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" name="مذاهب الناس في القدر">
              <a:extLst>
                <a:ext uri="{FF2B5EF4-FFF2-40B4-BE49-F238E27FC236}">
                  <a16:creationId xmlns:a16="http://schemas.microsoft.com/office/drawing/2014/main" id="{5B37A086-145B-4570-9680-A8016B5B0217}"/>
                </a:ext>
              </a:extLst>
            </p:cNvPr>
            <p:cNvSpPr txBox="1"/>
            <p:nvPr/>
          </p:nvSpPr>
          <p:spPr>
            <a:xfrm>
              <a:off x="-1" y="165398"/>
              <a:ext cx="5531312" cy="56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3000" b="1">
                  <a:solidFill>
                    <a:srgbClr val="3B3838"/>
                  </a:solidFill>
                  <a:latin typeface="Cairo Black"/>
                  <a:ea typeface="Cairo Black"/>
                  <a:cs typeface="Cairo Black"/>
                  <a:sym typeface="Cairo Black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sz="3200" dirty="0"/>
                <a:t>سرعة التفاعلات الكيميائية </a:t>
              </a:r>
              <a:endParaRPr sz="3200" dirty="0">
                <a:latin typeface="Cairo Black"/>
                <a:ea typeface="Cairo Black"/>
                <a:cs typeface="Cairo Black"/>
                <a:sym typeface="Cairo Black"/>
              </a:endParaRPr>
            </a:p>
          </p:txBody>
        </p:sp>
      </p:grpSp>
      <p:grpSp>
        <p:nvGrpSpPr>
          <p:cNvPr id="7" name="مخطط انسيابي: رابط خارج الصفحة 2">
            <a:extLst>
              <a:ext uri="{FF2B5EF4-FFF2-40B4-BE49-F238E27FC236}">
                <a16:creationId xmlns:a16="http://schemas.microsoft.com/office/drawing/2014/main" id="{5AC32033-CDE6-4B01-B55D-838E0978A163}"/>
              </a:ext>
            </a:extLst>
          </p:cNvPr>
          <p:cNvGrpSpPr/>
          <p:nvPr/>
        </p:nvGrpSpPr>
        <p:grpSpPr>
          <a:xfrm>
            <a:off x="9526590" y="2525153"/>
            <a:ext cx="1852609" cy="1937090"/>
            <a:chOff x="-2" y="-154185"/>
            <a:chExt cx="1852608" cy="1937088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8BD64A5-3264-4B1E-A0E2-6A30521712F5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9" name="الجبرية">
              <a:extLst>
                <a:ext uri="{FF2B5EF4-FFF2-40B4-BE49-F238E27FC236}">
                  <a16:creationId xmlns:a16="http://schemas.microsoft.com/office/drawing/2014/main" id="{AAF4A392-2949-426E-BDB6-06544EC80EC6}"/>
                </a:ext>
              </a:extLst>
            </p:cNvPr>
            <p:cNvSpPr txBox="1"/>
            <p:nvPr/>
          </p:nvSpPr>
          <p:spPr>
            <a:xfrm>
              <a:off x="-2" y="-154185"/>
              <a:ext cx="1852608" cy="17346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sz="2400" dirty="0">
                  <a:solidFill>
                    <a:srgbClr val="FF0000"/>
                  </a:solidFill>
                  <a:cs typeface="+mj-cs"/>
                </a:rPr>
                <a:t>1-3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chemeClr val="bg1"/>
                  </a:solidFill>
                  <a:cs typeface="+mj-cs"/>
                </a:rPr>
                <a:t>نموذج لسرعة التفاعلات الكيميائية </a:t>
              </a:r>
              <a:endParaRPr dirty="0">
                <a:solidFill>
                  <a:schemeClr val="bg1"/>
                </a:solidFill>
                <a:latin typeface="Cairo SemiBold"/>
                <a:ea typeface="Cairo SemiBold"/>
                <a:cs typeface="+mj-cs"/>
                <a:sym typeface="Cairo SemiBold"/>
              </a:endParaRPr>
            </a:p>
          </p:txBody>
        </p:sp>
      </p:grpSp>
      <p:grpSp>
        <p:nvGrpSpPr>
          <p:cNvPr id="10" name="مخطط انسيابي: رابط خارج الصفحة 3">
            <a:extLst>
              <a:ext uri="{FF2B5EF4-FFF2-40B4-BE49-F238E27FC236}">
                <a16:creationId xmlns:a16="http://schemas.microsoft.com/office/drawing/2014/main" id="{A019744D-59C8-4423-A3DB-CDF0E7E2DC0D}"/>
              </a:ext>
            </a:extLst>
          </p:cNvPr>
          <p:cNvGrpSpPr/>
          <p:nvPr/>
        </p:nvGrpSpPr>
        <p:grpSpPr>
          <a:xfrm>
            <a:off x="2229490" y="2494378"/>
            <a:ext cx="1765795" cy="1967865"/>
            <a:chOff x="-1" y="-184960"/>
            <a:chExt cx="1765793" cy="1967863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3D6BEB3-DEA1-45E2-9F90-8CD2A29B01E9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12" name="القدرية">
              <a:extLst>
                <a:ext uri="{FF2B5EF4-FFF2-40B4-BE49-F238E27FC236}">
                  <a16:creationId xmlns:a16="http://schemas.microsoft.com/office/drawing/2014/main" id="{D9BCF879-A5CE-4A7E-86DC-D1A598649067}"/>
                </a:ext>
              </a:extLst>
            </p:cNvPr>
            <p:cNvSpPr txBox="1"/>
            <p:nvPr/>
          </p:nvSpPr>
          <p:spPr>
            <a:xfrm>
              <a:off x="-1" y="-184960"/>
              <a:ext cx="1765793" cy="1796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2-3</a:t>
              </a:r>
              <a:r>
                <a:rPr lang="ar-SA" dirty="0">
                  <a:cs typeface="+mj-cs"/>
                </a:rPr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العوامل المؤثرة في سرعة التفاعل </a:t>
              </a:r>
            </a:p>
          </p:txBody>
        </p:sp>
      </p:grpSp>
      <p:grpSp>
        <p:nvGrpSpPr>
          <p:cNvPr id="13" name="مخطط انسيابي: رابط خارج الصفحة 3">
            <a:extLst>
              <a:ext uri="{FF2B5EF4-FFF2-40B4-BE49-F238E27FC236}">
                <a16:creationId xmlns:a16="http://schemas.microsoft.com/office/drawing/2014/main" id="{94847050-5AC5-46BD-AAB6-65A81F77BE42}"/>
              </a:ext>
            </a:extLst>
          </p:cNvPr>
          <p:cNvGrpSpPr/>
          <p:nvPr/>
        </p:nvGrpSpPr>
        <p:grpSpPr>
          <a:xfrm>
            <a:off x="5539324" y="3581943"/>
            <a:ext cx="2456021" cy="2280541"/>
            <a:chOff x="-98685" y="0"/>
            <a:chExt cx="2456020" cy="2280540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8BF5908-4815-4A21-B61B-8B1F09007224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15" name="أهل السنة والجماعة">
              <a:extLst>
                <a:ext uri="{FF2B5EF4-FFF2-40B4-BE49-F238E27FC236}">
                  <a16:creationId xmlns:a16="http://schemas.microsoft.com/office/drawing/2014/main" id="{F48EF6E0-D5C1-4082-9066-1AA814FE4EFF}"/>
                </a:ext>
              </a:extLst>
            </p:cNvPr>
            <p:cNvSpPr txBox="1"/>
            <p:nvPr/>
          </p:nvSpPr>
          <p:spPr>
            <a:xfrm>
              <a:off x="-98685" y="235148"/>
              <a:ext cx="2456020" cy="1463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3-3</a:t>
              </a:r>
              <a:r>
                <a:rPr lang="ar-SA" dirty="0">
                  <a:cs typeface="+mj-cs"/>
                </a:rPr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قوانين سرعة التفاعل الكيميائي </a:t>
              </a:r>
              <a:endParaRPr dirty="0">
                <a:latin typeface="Cairo SemiBold"/>
                <a:ea typeface="Cairo SemiBold"/>
                <a:cs typeface="+mj-cs"/>
                <a:sym typeface="Cairo SemiBold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73C24D48-8F1A-4888-AD83-6DC0F494742F}"/>
              </a:ext>
            </a:extLst>
          </p:cNvPr>
          <p:cNvSpPr txBox="1"/>
          <p:nvPr/>
        </p:nvSpPr>
        <p:spPr>
          <a:xfrm>
            <a:off x="6380480" y="1766430"/>
            <a:ext cx="486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المحتويات لمنهج كيمياء 3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4718FC0-C39A-4F0A-8933-961A42A3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10" y="1719263"/>
            <a:ext cx="740664" cy="74066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BAB179D-0048-4FCE-B20B-87E1A4883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55" y="2330260"/>
            <a:ext cx="1133475" cy="352425"/>
          </a:xfrm>
          <a:prstGeom prst="rect">
            <a:avLst/>
          </a:prstGeom>
        </p:spPr>
      </p:pic>
      <p:sp>
        <p:nvSpPr>
          <p:cNvPr id="24" name="TextBox 19">
            <a:extLst>
              <a:ext uri="{FF2B5EF4-FFF2-40B4-BE49-F238E27FC236}">
                <a16:creationId xmlns:a16="http://schemas.microsoft.com/office/drawing/2014/main" id="{90CD0FEB-6631-4FB3-A5B2-A7623909A9F9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B044B0B-A6E1-4D3E-81CF-1773E4715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154" y="2329049"/>
            <a:ext cx="1114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7" grpId="0" animBg="1" advAuto="0"/>
      <p:bldP spid="10" grpId="0" animBg="1" advAuto="0"/>
      <p:bldP spid="1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ستطيل 1">
            <a:extLst>
              <a:ext uri="{FF2B5EF4-FFF2-40B4-BE49-F238E27FC236}">
                <a16:creationId xmlns:a16="http://schemas.microsoft.com/office/drawing/2014/main" id="{B04D7A6D-5ABD-43C2-9D66-3A4026D3033C}"/>
              </a:ext>
            </a:extLst>
          </p:cNvPr>
          <p:cNvGrpSpPr/>
          <p:nvPr/>
        </p:nvGrpSpPr>
        <p:grpSpPr>
          <a:xfrm>
            <a:off x="3995281" y="2685999"/>
            <a:ext cx="5531313" cy="895945"/>
            <a:chOff x="-1" y="-1"/>
            <a:chExt cx="5531312" cy="89594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9ACE0568-4313-4524-8DF2-3A0298278DA0}"/>
                </a:ext>
              </a:extLst>
            </p:cNvPr>
            <p:cNvSpPr/>
            <p:nvPr/>
          </p:nvSpPr>
          <p:spPr>
            <a:xfrm>
              <a:off x="-1" y="-1"/>
              <a:ext cx="5531312" cy="895944"/>
            </a:xfrm>
            <a:prstGeom prst="rect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" name="مذاهب الناس في القدر">
              <a:extLst>
                <a:ext uri="{FF2B5EF4-FFF2-40B4-BE49-F238E27FC236}">
                  <a16:creationId xmlns:a16="http://schemas.microsoft.com/office/drawing/2014/main" id="{5B37A086-145B-4570-9680-A8016B5B0217}"/>
                </a:ext>
              </a:extLst>
            </p:cNvPr>
            <p:cNvSpPr txBox="1"/>
            <p:nvPr/>
          </p:nvSpPr>
          <p:spPr>
            <a:xfrm>
              <a:off x="-1" y="165398"/>
              <a:ext cx="5531312" cy="56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3000" b="1">
                  <a:solidFill>
                    <a:srgbClr val="3B3838"/>
                  </a:solidFill>
                  <a:latin typeface="Cairo Black"/>
                  <a:ea typeface="Cairo Black"/>
                  <a:cs typeface="Cairo Black"/>
                  <a:sym typeface="Cairo Black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sz="3200" dirty="0"/>
                <a:t>الاتزان الكيميائي </a:t>
              </a:r>
              <a:endParaRPr sz="3200" dirty="0">
                <a:latin typeface="Cairo Black"/>
                <a:ea typeface="Cairo Black"/>
                <a:cs typeface="Cairo Black"/>
                <a:sym typeface="Cairo Black"/>
              </a:endParaRPr>
            </a:p>
          </p:txBody>
        </p:sp>
      </p:grpSp>
      <p:grpSp>
        <p:nvGrpSpPr>
          <p:cNvPr id="7" name="مخطط انسيابي: رابط خارج الصفحة 2">
            <a:extLst>
              <a:ext uri="{FF2B5EF4-FFF2-40B4-BE49-F238E27FC236}">
                <a16:creationId xmlns:a16="http://schemas.microsoft.com/office/drawing/2014/main" id="{5AC32033-CDE6-4B01-B55D-838E0978A163}"/>
              </a:ext>
            </a:extLst>
          </p:cNvPr>
          <p:cNvGrpSpPr/>
          <p:nvPr/>
        </p:nvGrpSpPr>
        <p:grpSpPr>
          <a:xfrm>
            <a:off x="9526591" y="2679338"/>
            <a:ext cx="1765794" cy="1930197"/>
            <a:chOff x="-1" y="0"/>
            <a:chExt cx="1765793" cy="1782903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8BD64A5-3264-4B1E-A0E2-6A30521712F5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" name="الجبرية">
              <a:extLst>
                <a:ext uri="{FF2B5EF4-FFF2-40B4-BE49-F238E27FC236}">
                  <a16:creationId xmlns:a16="http://schemas.microsoft.com/office/drawing/2014/main" id="{AAF4A392-2949-426E-BDB6-06544EC80EC6}"/>
                </a:ext>
              </a:extLst>
            </p:cNvPr>
            <p:cNvSpPr txBox="1"/>
            <p:nvPr/>
          </p:nvSpPr>
          <p:spPr>
            <a:xfrm>
              <a:off x="-1" y="82575"/>
              <a:ext cx="1765793" cy="1261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1-4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chemeClr val="bg1"/>
                  </a:solidFill>
                  <a:cs typeface="+mj-cs"/>
                </a:rPr>
                <a:t>حالة الاتزان الديناميكي </a:t>
              </a:r>
              <a:endParaRPr dirty="0">
                <a:solidFill>
                  <a:schemeClr val="bg1"/>
                </a:solidFill>
                <a:latin typeface="Cairo SemiBold"/>
                <a:ea typeface="Cairo SemiBold"/>
                <a:cs typeface="+mj-cs"/>
                <a:sym typeface="Cairo SemiBold"/>
              </a:endParaRPr>
            </a:p>
          </p:txBody>
        </p:sp>
      </p:grpSp>
      <p:grpSp>
        <p:nvGrpSpPr>
          <p:cNvPr id="10" name="مخطط انسيابي: رابط خارج الصفحة 3">
            <a:extLst>
              <a:ext uri="{FF2B5EF4-FFF2-40B4-BE49-F238E27FC236}">
                <a16:creationId xmlns:a16="http://schemas.microsoft.com/office/drawing/2014/main" id="{A019744D-59C8-4423-A3DB-CDF0E7E2DC0D}"/>
              </a:ext>
            </a:extLst>
          </p:cNvPr>
          <p:cNvGrpSpPr/>
          <p:nvPr/>
        </p:nvGrpSpPr>
        <p:grpSpPr>
          <a:xfrm>
            <a:off x="2113757" y="2683684"/>
            <a:ext cx="1997257" cy="1959435"/>
            <a:chOff x="-115734" y="0"/>
            <a:chExt cx="1997255" cy="1782903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3D6BEB3-DEA1-45E2-9F90-8CD2A29B01E9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" name="القدرية">
              <a:extLst>
                <a:ext uri="{FF2B5EF4-FFF2-40B4-BE49-F238E27FC236}">
                  <a16:creationId xmlns:a16="http://schemas.microsoft.com/office/drawing/2014/main" id="{D9BCF879-A5CE-4A7E-86DC-D1A598649067}"/>
                </a:ext>
              </a:extLst>
            </p:cNvPr>
            <p:cNvSpPr txBox="1"/>
            <p:nvPr/>
          </p:nvSpPr>
          <p:spPr>
            <a:xfrm>
              <a:off x="-115734" y="14098"/>
              <a:ext cx="1997255" cy="1634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2-4</a:t>
              </a:r>
              <a:r>
                <a:rPr lang="ar-SA" dirty="0">
                  <a:cs typeface="+mj-cs"/>
                </a:rPr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العوامل المؤثرة في الاتزان الكيميائي </a:t>
              </a: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73C24D48-8F1A-4888-AD83-6DC0F494742F}"/>
              </a:ext>
            </a:extLst>
          </p:cNvPr>
          <p:cNvSpPr txBox="1"/>
          <p:nvPr/>
        </p:nvSpPr>
        <p:spPr>
          <a:xfrm>
            <a:off x="6380480" y="1766430"/>
            <a:ext cx="486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المحتويات لمنهج كيمياء 3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4718FC0-C39A-4F0A-8933-961A42A3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10" y="1719263"/>
            <a:ext cx="740664" cy="74066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7D5356E-39B2-46EF-AEB3-3EF795E69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0" y="2354252"/>
            <a:ext cx="1200150" cy="342900"/>
          </a:xfrm>
          <a:prstGeom prst="rect">
            <a:avLst/>
          </a:prstGeom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id="{8EDA096E-0515-42DB-AD9F-52478ACC9D5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0B73995-09B7-4B34-B599-C941395A3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105" y="2365839"/>
            <a:ext cx="1104900" cy="304800"/>
          </a:xfrm>
          <a:prstGeom prst="rect">
            <a:avLst/>
          </a:prstGeom>
        </p:spPr>
      </p:pic>
      <p:grpSp>
        <p:nvGrpSpPr>
          <p:cNvPr id="18" name="مخطط انسيابي: رابط خارج الصفحة 3">
            <a:extLst>
              <a:ext uri="{FF2B5EF4-FFF2-40B4-BE49-F238E27FC236}">
                <a16:creationId xmlns:a16="http://schemas.microsoft.com/office/drawing/2014/main" id="{9EE87158-8670-4313-BD12-2A8ADC577455}"/>
              </a:ext>
            </a:extLst>
          </p:cNvPr>
          <p:cNvGrpSpPr/>
          <p:nvPr/>
        </p:nvGrpSpPr>
        <p:grpSpPr>
          <a:xfrm>
            <a:off x="5539324" y="3581943"/>
            <a:ext cx="2456021" cy="2280541"/>
            <a:chOff x="-98685" y="0"/>
            <a:chExt cx="2456020" cy="2280540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8FFA8744-A5E2-4FF0-9A4E-6F0B13825897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22" name="أهل السنة والجماعة">
              <a:extLst>
                <a:ext uri="{FF2B5EF4-FFF2-40B4-BE49-F238E27FC236}">
                  <a16:creationId xmlns:a16="http://schemas.microsoft.com/office/drawing/2014/main" id="{33B5C0E6-BBC3-4D10-8FD3-6E38ACC644D4}"/>
                </a:ext>
              </a:extLst>
            </p:cNvPr>
            <p:cNvSpPr txBox="1"/>
            <p:nvPr/>
          </p:nvSpPr>
          <p:spPr>
            <a:xfrm>
              <a:off x="-98685" y="235148"/>
              <a:ext cx="2456020" cy="1463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3-4</a:t>
              </a:r>
              <a:r>
                <a:rPr lang="ar-SA" dirty="0">
                  <a:cs typeface="+mj-cs"/>
                </a:rPr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استعمال ثوابت الاتزان </a:t>
              </a:r>
              <a:endParaRPr dirty="0">
                <a:latin typeface="Cairo SemiBold"/>
                <a:ea typeface="Cairo SemiBold"/>
                <a:cs typeface="+mj-cs"/>
                <a:sym typeface="Cairo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7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7" grpId="0" animBg="1" advAuto="0"/>
      <p:bldP spid="10" grpId="0" animBg="1" advAuto="0"/>
      <p:bldP spid="1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ستطيل 1">
            <a:extLst>
              <a:ext uri="{FF2B5EF4-FFF2-40B4-BE49-F238E27FC236}">
                <a16:creationId xmlns:a16="http://schemas.microsoft.com/office/drawing/2014/main" id="{B04D7A6D-5ABD-43C2-9D66-3A4026D3033C}"/>
              </a:ext>
            </a:extLst>
          </p:cNvPr>
          <p:cNvGrpSpPr/>
          <p:nvPr/>
        </p:nvGrpSpPr>
        <p:grpSpPr>
          <a:xfrm>
            <a:off x="2780075" y="2685999"/>
            <a:ext cx="6746520" cy="895945"/>
            <a:chOff x="-1" y="-1"/>
            <a:chExt cx="5531312" cy="895944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9ACE0568-4313-4524-8DF2-3A0298278DA0}"/>
                </a:ext>
              </a:extLst>
            </p:cNvPr>
            <p:cNvSpPr/>
            <p:nvPr/>
          </p:nvSpPr>
          <p:spPr>
            <a:xfrm>
              <a:off x="-1" y="-1"/>
              <a:ext cx="5531312" cy="895944"/>
            </a:xfrm>
            <a:prstGeom prst="rect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" name="مذاهب الناس في القدر">
              <a:extLst>
                <a:ext uri="{FF2B5EF4-FFF2-40B4-BE49-F238E27FC236}">
                  <a16:creationId xmlns:a16="http://schemas.microsoft.com/office/drawing/2014/main" id="{5B37A086-145B-4570-9680-A8016B5B0217}"/>
                </a:ext>
              </a:extLst>
            </p:cNvPr>
            <p:cNvSpPr txBox="1"/>
            <p:nvPr/>
          </p:nvSpPr>
          <p:spPr>
            <a:xfrm>
              <a:off x="-1" y="165398"/>
              <a:ext cx="5531312" cy="56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3000" b="1">
                  <a:solidFill>
                    <a:srgbClr val="3B3838"/>
                  </a:solidFill>
                  <a:latin typeface="Cairo Black"/>
                  <a:ea typeface="Cairo Black"/>
                  <a:cs typeface="Cairo Black"/>
                  <a:sym typeface="Cairo Black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sz="3200" dirty="0"/>
                <a:t>مشتقات المركبات الهيدروكربونية وتفاعلاتها </a:t>
              </a:r>
              <a:endParaRPr sz="3200" dirty="0">
                <a:latin typeface="Cairo Black"/>
                <a:ea typeface="Cairo Black"/>
                <a:cs typeface="Cairo Black"/>
                <a:sym typeface="Cairo Black"/>
              </a:endParaRPr>
            </a:p>
          </p:txBody>
        </p:sp>
      </p:grpSp>
      <p:grpSp>
        <p:nvGrpSpPr>
          <p:cNvPr id="7" name="مخطط انسيابي: رابط خارج الصفحة 2">
            <a:extLst>
              <a:ext uri="{FF2B5EF4-FFF2-40B4-BE49-F238E27FC236}">
                <a16:creationId xmlns:a16="http://schemas.microsoft.com/office/drawing/2014/main" id="{5AC32033-CDE6-4B01-B55D-838E0978A163}"/>
              </a:ext>
            </a:extLst>
          </p:cNvPr>
          <p:cNvGrpSpPr/>
          <p:nvPr/>
        </p:nvGrpSpPr>
        <p:grpSpPr>
          <a:xfrm>
            <a:off x="9526590" y="2679338"/>
            <a:ext cx="1852609" cy="1782905"/>
            <a:chOff x="-2" y="0"/>
            <a:chExt cx="1852608" cy="1782903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8BD64A5-3264-4B1E-A0E2-6A30521712F5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9" name="الجبرية">
              <a:extLst>
                <a:ext uri="{FF2B5EF4-FFF2-40B4-BE49-F238E27FC236}">
                  <a16:creationId xmlns:a16="http://schemas.microsoft.com/office/drawing/2014/main" id="{AAF4A392-2949-426E-BDB6-06544EC80EC6}"/>
                </a:ext>
              </a:extLst>
            </p:cNvPr>
            <p:cNvSpPr txBox="1"/>
            <p:nvPr/>
          </p:nvSpPr>
          <p:spPr>
            <a:xfrm>
              <a:off x="-2" y="61259"/>
              <a:ext cx="1852608" cy="130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sz="2400" dirty="0">
                  <a:solidFill>
                    <a:srgbClr val="FF0000"/>
                  </a:solidFill>
                  <a:cs typeface="+mj-cs"/>
                </a:rPr>
                <a:t>1-5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chemeClr val="bg1"/>
                  </a:solidFill>
                  <a:cs typeface="+mj-cs"/>
                </a:rPr>
                <a:t>هاليدات الألكيل وهاليدات </a:t>
              </a:r>
              <a:r>
                <a:rPr lang="ar-SA" dirty="0" err="1">
                  <a:solidFill>
                    <a:schemeClr val="bg1"/>
                  </a:solidFill>
                  <a:cs typeface="+mj-cs"/>
                </a:rPr>
                <a:t>الأريل</a:t>
              </a:r>
              <a:endParaRPr dirty="0">
                <a:solidFill>
                  <a:schemeClr val="bg1"/>
                </a:solidFill>
                <a:latin typeface="Cairo SemiBold"/>
                <a:ea typeface="Cairo SemiBold"/>
                <a:cs typeface="+mj-cs"/>
                <a:sym typeface="Cairo SemiBold"/>
              </a:endParaRPr>
            </a:p>
          </p:txBody>
        </p:sp>
      </p:grpSp>
      <p:grpSp>
        <p:nvGrpSpPr>
          <p:cNvPr id="10" name="مخطط انسيابي: رابط خارج الصفحة 3">
            <a:extLst>
              <a:ext uri="{FF2B5EF4-FFF2-40B4-BE49-F238E27FC236}">
                <a16:creationId xmlns:a16="http://schemas.microsoft.com/office/drawing/2014/main" id="{A019744D-59C8-4423-A3DB-CDF0E7E2DC0D}"/>
              </a:ext>
            </a:extLst>
          </p:cNvPr>
          <p:cNvGrpSpPr/>
          <p:nvPr/>
        </p:nvGrpSpPr>
        <p:grpSpPr>
          <a:xfrm>
            <a:off x="1023589" y="2542299"/>
            <a:ext cx="1797125" cy="1931369"/>
            <a:chOff x="-1" y="-148464"/>
            <a:chExt cx="1797123" cy="1931367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3D6BEB3-DEA1-45E2-9F90-8CD2A29B01E9}"/>
                </a:ext>
              </a:extLst>
            </p:cNvPr>
            <p:cNvSpPr/>
            <p:nvPr/>
          </p:nvSpPr>
          <p:spPr>
            <a:xfrm>
              <a:off x="-1" y="0"/>
              <a:ext cx="1765793" cy="178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12" name="القدرية">
              <a:extLst>
                <a:ext uri="{FF2B5EF4-FFF2-40B4-BE49-F238E27FC236}">
                  <a16:creationId xmlns:a16="http://schemas.microsoft.com/office/drawing/2014/main" id="{D9BCF879-A5CE-4A7E-86DC-D1A598649067}"/>
                </a:ext>
              </a:extLst>
            </p:cNvPr>
            <p:cNvSpPr txBox="1"/>
            <p:nvPr/>
          </p:nvSpPr>
          <p:spPr>
            <a:xfrm>
              <a:off x="31329" y="-148464"/>
              <a:ext cx="1765793" cy="1796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2-5</a:t>
              </a:r>
              <a:r>
                <a:rPr lang="ar-SA" dirty="0">
                  <a:cs typeface="+mj-cs"/>
                </a:rPr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المحولات </a:t>
              </a:r>
              <a:r>
                <a:rPr lang="ar-SA" dirty="0" err="1">
                  <a:latin typeface="Cairo SemiBold"/>
                  <a:ea typeface="Cairo SemiBold"/>
                  <a:cs typeface="+mj-cs"/>
                  <a:sym typeface="Cairo SemiBold"/>
                </a:rPr>
                <a:t>والإيثرات</a:t>
              </a: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 والأمينات </a:t>
              </a:r>
            </a:p>
          </p:txBody>
        </p:sp>
      </p:grpSp>
      <p:grpSp>
        <p:nvGrpSpPr>
          <p:cNvPr id="13" name="مخطط انسيابي: رابط خارج الصفحة 3">
            <a:extLst>
              <a:ext uri="{FF2B5EF4-FFF2-40B4-BE49-F238E27FC236}">
                <a16:creationId xmlns:a16="http://schemas.microsoft.com/office/drawing/2014/main" id="{94847050-5AC5-46BD-AAB6-65A81F77BE42}"/>
              </a:ext>
            </a:extLst>
          </p:cNvPr>
          <p:cNvGrpSpPr/>
          <p:nvPr/>
        </p:nvGrpSpPr>
        <p:grpSpPr>
          <a:xfrm>
            <a:off x="7284720" y="3581943"/>
            <a:ext cx="2275265" cy="2280541"/>
            <a:chOff x="-98685" y="0"/>
            <a:chExt cx="2456020" cy="2280540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8BF5908-4815-4A21-B61B-8B1F09007224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15" name="أهل السنة والجماعة">
              <a:extLst>
                <a:ext uri="{FF2B5EF4-FFF2-40B4-BE49-F238E27FC236}">
                  <a16:creationId xmlns:a16="http://schemas.microsoft.com/office/drawing/2014/main" id="{F48EF6E0-D5C1-4082-9066-1AA814FE4EFF}"/>
                </a:ext>
              </a:extLst>
            </p:cNvPr>
            <p:cNvSpPr txBox="1"/>
            <p:nvPr/>
          </p:nvSpPr>
          <p:spPr>
            <a:xfrm>
              <a:off x="-98685" y="235148"/>
              <a:ext cx="2456020" cy="1463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3-5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cs typeface="+mj-cs"/>
                </a:rPr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مركبات الكربونيل  </a:t>
              </a:r>
              <a:endParaRPr dirty="0">
                <a:latin typeface="Cairo SemiBold"/>
                <a:ea typeface="Cairo SemiBold"/>
                <a:cs typeface="+mj-cs"/>
                <a:sym typeface="Cairo SemiBold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73C24D48-8F1A-4888-AD83-6DC0F494742F}"/>
              </a:ext>
            </a:extLst>
          </p:cNvPr>
          <p:cNvSpPr txBox="1"/>
          <p:nvPr/>
        </p:nvSpPr>
        <p:spPr>
          <a:xfrm>
            <a:off x="6380480" y="1766430"/>
            <a:ext cx="486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المحتويات لمنهج كيمياء 3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4718FC0-C39A-4F0A-8933-961A42A3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10" y="1719263"/>
            <a:ext cx="740664" cy="74066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BAB179D-0048-4FCE-B20B-87E1A4883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55" y="2330260"/>
            <a:ext cx="1133475" cy="352425"/>
          </a:xfrm>
          <a:prstGeom prst="rect">
            <a:avLst/>
          </a:prstGeom>
        </p:spPr>
      </p:pic>
      <p:grpSp>
        <p:nvGrpSpPr>
          <p:cNvPr id="21" name="مخطط انسيابي: رابط خارج الصفحة 3">
            <a:extLst>
              <a:ext uri="{FF2B5EF4-FFF2-40B4-BE49-F238E27FC236}">
                <a16:creationId xmlns:a16="http://schemas.microsoft.com/office/drawing/2014/main" id="{2886E803-079E-4E31-B75D-42AF5E16A644}"/>
              </a:ext>
            </a:extLst>
          </p:cNvPr>
          <p:cNvGrpSpPr/>
          <p:nvPr/>
        </p:nvGrpSpPr>
        <p:grpSpPr>
          <a:xfrm>
            <a:off x="5151912" y="3588605"/>
            <a:ext cx="2071553" cy="2280540"/>
            <a:chOff x="0" y="0"/>
            <a:chExt cx="2258651" cy="2280539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FF3B7593-4653-4FF9-8CEC-34A02C86E892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23" name="أهل السنة والجماعة">
              <a:extLst>
                <a:ext uri="{FF2B5EF4-FFF2-40B4-BE49-F238E27FC236}">
                  <a16:creationId xmlns:a16="http://schemas.microsoft.com/office/drawing/2014/main" id="{F1D62049-7FE6-4BC1-80A6-BF0BEACDC98A}"/>
                </a:ext>
              </a:extLst>
            </p:cNvPr>
            <p:cNvSpPr txBox="1"/>
            <p:nvPr/>
          </p:nvSpPr>
          <p:spPr>
            <a:xfrm>
              <a:off x="-1" y="258399"/>
              <a:ext cx="2258653" cy="1307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4-5</a:t>
              </a:r>
              <a:r>
                <a:rPr lang="ar-SA" dirty="0">
                  <a:cs typeface="+mj-cs"/>
                </a:rPr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تفاعلات أخرى للمركبات العضوية </a:t>
              </a:r>
              <a:endParaRPr dirty="0">
                <a:latin typeface="Cairo SemiBold"/>
                <a:ea typeface="Cairo SemiBold"/>
                <a:cs typeface="+mj-cs"/>
                <a:sym typeface="Cairo SemiBold"/>
              </a:endParaRPr>
            </a:p>
          </p:txBody>
        </p:sp>
      </p:grpSp>
      <p:sp>
        <p:nvSpPr>
          <p:cNvPr id="24" name="TextBox 19">
            <a:extLst>
              <a:ext uri="{FF2B5EF4-FFF2-40B4-BE49-F238E27FC236}">
                <a16:creationId xmlns:a16="http://schemas.microsoft.com/office/drawing/2014/main" id="{90CD0FEB-6631-4FB3-A5B2-A7623909A9F9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B044B0B-A6E1-4D3E-81CF-1773E4715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154" y="2329049"/>
            <a:ext cx="1114425" cy="35242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87137C9-FB8B-4BF4-BCD9-851E7A534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867" y="2342758"/>
            <a:ext cx="1162050" cy="32385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75D753A-9D4D-47B6-8428-D27E5B9D8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580" y="2342757"/>
            <a:ext cx="1162050" cy="308670"/>
          </a:xfrm>
          <a:prstGeom prst="rect">
            <a:avLst/>
          </a:prstGeom>
        </p:spPr>
      </p:pic>
      <p:grpSp>
        <p:nvGrpSpPr>
          <p:cNvPr id="26" name="مخطط انسيابي: رابط خارج الصفحة 3">
            <a:extLst>
              <a:ext uri="{FF2B5EF4-FFF2-40B4-BE49-F238E27FC236}">
                <a16:creationId xmlns:a16="http://schemas.microsoft.com/office/drawing/2014/main" id="{05916B2E-52D6-4255-BE54-3EC6F5D8D4C6}"/>
              </a:ext>
            </a:extLst>
          </p:cNvPr>
          <p:cNvGrpSpPr/>
          <p:nvPr/>
        </p:nvGrpSpPr>
        <p:grpSpPr>
          <a:xfrm>
            <a:off x="2878740" y="3565716"/>
            <a:ext cx="2071553" cy="2280540"/>
            <a:chOff x="0" y="0"/>
            <a:chExt cx="2258651" cy="2280539"/>
          </a:xfrm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83DAFBBD-DDED-47DA-BC72-7A8BFF01E825}"/>
                </a:ext>
              </a:extLst>
            </p:cNvPr>
            <p:cNvSpPr/>
            <p:nvPr/>
          </p:nvSpPr>
          <p:spPr>
            <a:xfrm>
              <a:off x="-1" y="0"/>
              <a:ext cx="2258653" cy="228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E9C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>
                <a:cs typeface="+mj-cs"/>
              </a:endParaRPr>
            </a:p>
          </p:txBody>
        </p:sp>
        <p:sp>
          <p:nvSpPr>
            <p:cNvPr id="28" name="أهل السنة والجماعة">
              <a:extLst>
                <a:ext uri="{FF2B5EF4-FFF2-40B4-BE49-F238E27FC236}">
                  <a16:creationId xmlns:a16="http://schemas.microsoft.com/office/drawing/2014/main" id="{C29FC2FD-5E0E-49B4-9137-4C4AC3E556DE}"/>
                </a:ext>
              </a:extLst>
            </p:cNvPr>
            <p:cNvSpPr txBox="1"/>
            <p:nvPr/>
          </p:nvSpPr>
          <p:spPr>
            <a:xfrm>
              <a:off x="-1" y="258399"/>
              <a:ext cx="2258653" cy="1307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noAutofit/>
            </a:bodyPr>
            <a:lstStyle>
              <a:lvl1pPr algn="ctr">
                <a:defRPr sz="2800" b="1">
                  <a:solidFill>
                    <a:srgbClr val="FFFFFF"/>
                  </a:solidFill>
                  <a:latin typeface="Cairo SemiBold"/>
                  <a:ea typeface="Cairo SemiBold"/>
                  <a:cs typeface="Cairo SemiBold"/>
                  <a:sym typeface="Cairo SemiBold"/>
                </a:defRPr>
              </a:lvl1pPr>
            </a:lstStyle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solidFill>
                    <a:srgbClr val="FF0000"/>
                  </a:solidFill>
                  <a:cs typeface="+mj-cs"/>
                </a:rPr>
                <a:t>5-5</a:t>
              </a:r>
              <a:r>
                <a:rPr lang="ar-SA" dirty="0">
                  <a:cs typeface="+mj-cs"/>
                </a:rPr>
                <a:t> </a:t>
              </a:r>
            </a:p>
            <a:p>
              <a:pPr>
                <a:defRPr>
                  <a:latin typeface="Traditional Arabic"/>
                  <a:ea typeface="Traditional Arabic"/>
                  <a:cs typeface="Traditional Arabic"/>
                  <a:sym typeface="Traditional Arabic"/>
                </a:defRPr>
              </a:pPr>
              <a:r>
                <a:rPr lang="ar-SA" dirty="0">
                  <a:latin typeface="Cairo SemiBold"/>
                  <a:ea typeface="Cairo SemiBold"/>
                  <a:cs typeface="+mj-cs"/>
                  <a:sym typeface="Cairo SemiBold"/>
                </a:rPr>
                <a:t>البوليمرات </a:t>
              </a:r>
              <a:endParaRPr dirty="0">
                <a:latin typeface="Cairo SemiBold"/>
                <a:ea typeface="Cairo SemiBold"/>
                <a:cs typeface="+mj-cs"/>
                <a:sym typeface="Cairo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16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7" grpId="0" animBg="1" advAuto="0"/>
      <p:bldP spid="10" grpId="0" animBg="1" advAuto="0"/>
      <p:bldP spid="13" grpId="0" animBg="1" advAuto="0"/>
      <p:bldP spid="21" grpId="0" animBg="1" advAuto="0"/>
      <p:bldP spid="2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F77634A-45FC-4D51-9B28-37BCF217D8A4}"/>
              </a:ext>
            </a:extLst>
          </p:cNvPr>
          <p:cNvSpPr txBox="1"/>
          <p:nvPr/>
        </p:nvSpPr>
        <p:spPr>
          <a:xfrm>
            <a:off x="9008343" y="1766430"/>
            <a:ext cx="2330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اليوم: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C3367CA-D1F5-4ADF-B432-DA2CD0013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150" y="1719263"/>
            <a:ext cx="740664" cy="74066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095E2DAF-222B-4C5D-B02A-BDDE5DB1E5C1}"/>
              </a:ext>
            </a:extLst>
          </p:cNvPr>
          <p:cNvSpPr/>
          <p:nvPr/>
        </p:nvSpPr>
        <p:spPr>
          <a:xfrm>
            <a:off x="2244925" y="3080196"/>
            <a:ext cx="8551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</a:rPr>
              <a:t>1 ) </a:t>
            </a:r>
            <a:r>
              <a:rPr lang="ar-SA" sz="40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تفسير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</a:rPr>
              <a:t> </a:t>
            </a:r>
            <a:r>
              <a:rPr lang="ar-SA" sz="4000" b="1" dirty="0">
                <a:latin typeface="Sakkal Majalla" panose="02000000000000000000" pitchFamily="2" charset="-78"/>
              </a:rPr>
              <a:t>الحركة الجزيئية للغازات.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0FD6D5E-73CC-4134-B287-4A0E415D2766}"/>
              </a:ext>
            </a:extLst>
          </p:cNvPr>
          <p:cNvSpPr/>
          <p:nvPr/>
        </p:nvSpPr>
        <p:spPr>
          <a:xfrm>
            <a:off x="2244925" y="4310429"/>
            <a:ext cx="8551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</a:rPr>
              <a:t>2 )</a:t>
            </a:r>
            <a:r>
              <a:rPr lang="ar-SA" sz="40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 فروض </a:t>
            </a:r>
            <a:r>
              <a:rPr lang="ar-SA" sz="4000" b="1" dirty="0">
                <a:latin typeface="Sakkal Majalla" panose="02000000000000000000" pitchFamily="2" charset="-78"/>
              </a:rPr>
              <a:t>الحركة الجزيئية وتطبيقاتها.</a:t>
            </a:r>
            <a:endParaRPr lang="ar-SA" sz="4000" dirty="0"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DD561C-396C-4801-AAA0-9F8E0548E2B7}"/>
              </a:ext>
            </a:extLst>
          </p:cNvPr>
          <p:cNvSpPr txBox="1"/>
          <p:nvPr/>
        </p:nvSpPr>
        <p:spPr>
          <a:xfrm>
            <a:off x="9742944" y="190758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مربع نص 3">
            <a:extLst>
              <a:ext uri="{FF2B5EF4-FFF2-40B4-BE49-F238E27FC236}">
                <a16:creationId xmlns:a16="http://schemas.microsoft.com/office/drawing/2014/main" id="{4C1A96B6-CF68-442F-9144-E4C793E607F3}"/>
              </a:ext>
            </a:extLst>
          </p:cNvPr>
          <p:cNvSpPr txBox="1"/>
          <p:nvPr/>
        </p:nvSpPr>
        <p:spPr>
          <a:xfrm>
            <a:off x="6804397" y="2928453"/>
            <a:ext cx="4854931" cy="2482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</a:rPr>
              <a:t>لما نشعر </a:t>
            </a:r>
            <a:r>
              <a:rPr lang="ar-SA" sz="3600" b="1" dirty="0">
                <a:solidFill>
                  <a:srgbClr val="FF0000"/>
                </a:solidFill>
              </a:rPr>
              <a:t>بالراحة</a:t>
            </a:r>
            <a:r>
              <a:rPr lang="ar-SA" sz="3600" b="1" dirty="0">
                <a:solidFill>
                  <a:srgbClr val="0000CC"/>
                </a:solidFill>
              </a:rPr>
              <a:t> عند النوم على مرتبة فيها هواء مضغوط  عكس النوم على الأرض؟</a:t>
            </a:r>
          </a:p>
        </p:txBody>
      </p:sp>
      <p:pic>
        <p:nvPicPr>
          <p:cNvPr id="7" name="Picture 6" descr="نتيجة بحث الصور عن ‪sleep on the floor‬‏">
            <a:extLst>
              <a:ext uri="{FF2B5EF4-FFF2-40B4-BE49-F238E27FC236}">
                <a16:creationId xmlns:a16="http://schemas.microsoft.com/office/drawing/2014/main" id="{A43B14CE-A1BA-4332-9002-9DAB78C5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5" y="4673600"/>
            <a:ext cx="3612553" cy="20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burn.fire.net.cn/UpFiles/2011/11/22/2011112208462773429836.jpg">
            <a:extLst>
              <a:ext uri="{FF2B5EF4-FFF2-40B4-BE49-F238E27FC236}">
                <a16:creationId xmlns:a16="http://schemas.microsoft.com/office/drawing/2014/main" id="{ACDD06D0-82C8-4D6F-BEB0-3596883F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5" y="2428090"/>
            <a:ext cx="3673475" cy="20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266AB13-F6C5-4516-9129-658A7A3498CD}"/>
              </a:ext>
            </a:extLst>
          </p:cNvPr>
          <p:cNvSpPr txBox="1"/>
          <p:nvPr/>
        </p:nvSpPr>
        <p:spPr>
          <a:xfrm>
            <a:off x="9847601" y="1719263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مقدمة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مربع نص 1">
            <a:extLst>
              <a:ext uri="{FF2B5EF4-FFF2-40B4-BE49-F238E27FC236}">
                <a16:creationId xmlns:a16="http://schemas.microsoft.com/office/drawing/2014/main" id="{B9A69888-2D57-4178-B21B-9EA6C16D9DC1}"/>
              </a:ext>
            </a:extLst>
          </p:cNvPr>
          <p:cNvSpPr txBox="1"/>
          <p:nvPr/>
        </p:nvSpPr>
        <p:spPr>
          <a:xfrm>
            <a:off x="8883743" y="2773945"/>
            <a:ext cx="297228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0000CC"/>
                </a:solidFill>
              </a:rPr>
              <a:t>مما تتركب المادة ؟</a:t>
            </a:r>
          </a:p>
        </p:txBody>
      </p:sp>
      <p:sp>
        <p:nvSpPr>
          <p:cNvPr id="7" name="مربع نص 1">
            <a:extLst>
              <a:ext uri="{FF2B5EF4-FFF2-40B4-BE49-F238E27FC236}">
                <a16:creationId xmlns:a16="http://schemas.microsoft.com/office/drawing/2014/main" id="{14DA5EBF-E6B6-408F-8AA0-7D7DB7524BE7}"/>
              </a:ext>
            </a:extLst>
          </p:cNvPr>
          <p:cNvSpPr txBox="1"/>
          <p:nvPr/>
        </p:nvSpPr>
        <p:spPr>
          <a:xfrm>
            <a:off x="7611193" y="3682055"/>
            <a:ext cx="434112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/>
              <a:t>تتركب من </a:t>
            </a:r>
            <a:r>
              <a:rPr lang="ar-SA" sz="2800" b="1" dirty="0">
                <a:solidFill>
                  <a:srgbClr val="FF0000"/>
                </a:solidFill>
              </a:rPr>
              <a:t>ذرات</a:t>
            </a:r>
            <a:r>
              <a:rPr lang="ar-SA" sz="2800" b="1" dirty="0"/>
              <a:t> لها ترتيب خاص </a:t>
            </a:r>
            <a:r>
              <a:rPr lang="ar-SA" sz="2800" b="1" dirty="0">
                <a:solidFill>
                  <a:srgbClr val="0000CC"/>
                </a:solidFill>
              </a:rPr>
              <a:t>تحددان الخصائص </a:t>
            </a:r>
            <a:r>
              <a:rPr lang="ar-SA" sz="2800" b="1" dirty="0"/>
              <a:t>الكيميائية للمادة وتؤثران على الخصائص الفيزيائية. </a:t>
            </a:r>
          </a:p>
        </p:txBody>
      </p:sp>
      <p:pic>
        <p:nvPicPr>
          <p:cNvPr id="8" name="Picture 2" descr="نتيجة بحث الصور عن ‪states of matter‬‏">
            <a:extLst>
              <a:ext uri="{FF2B5EF4-FFF2-40B4-BE49-F238E27FC236}">
                <a16:creationId xmlns:a16="http://schemas.microsoft.com/office/drawing/2014/main" id="{8298FC02-B6A6-41B3-A963-8125D65EE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2676" r="63825" b="10363"/>
          <a:stretch/>
        </p:blipFill>
        <p:spPr bwMode="auto">
          <a:xfrm>
            <a:off x="826179" y="4043413"/>
            <a:ext cx="1930662" cy="261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نتيجة بحث الصور عن ‪states of matter‬‏">
            <a:extLst>
              <a:ext uri="{FF2B5EF4-FFF2-40B4-BE49-F238E27FC236}">
                <a16:creationId xmlns:a16="http://schemas.microsoft.com/office/drawing/2014/main" id="{FD376F0F-B078-4253-8DF7-4E9963D49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0" t="12259" r="38294" b="10363"/>
          <a:stretch/>
        </p:blipFill>
        <p:spPr bwMode="auto">
          <a:xfrm>
            <a:off x="4026020" y="4008977"/>
            <a:ext cx="1679252" cy="26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نتيجة بحث الصور عن ‪states of matter‬‏">
            <a:extLst>
              <a:ext uri="{FF2B5EF4-FFF2-40B4-BE49-F238E27FC236}">
                <a16:creationId xmlns:a16="http://schemas.microsoft.com/office/drawing/2014/main" id="{A3C87A6B-D473-46E5-8E43-C05DA9D86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4" t="14920" r="11421" b="14948"/>
          <a:stretch/>
        </p:blipFill>
        <p:spPr bwMode="auto">
          <a:xfrm>
            <a:off x="2472801" y="2123440"/>
            <a:ext cx="1651379" cy="18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D2E6508F-BA82-4FA8-9E3E-4B32183A0C58}"/>
              </a:ext>
            </a:extLst>
          </p:cNvPr>
          <p:cNvSpPr txBox="1"/>
          <p:nvPr/>
        </p:nvSpPr>
        <p:spPr>
          <a:xfrm>
            <a:off x="2988950" y="3692215"/>
            <a:ext cx="6190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</a:rPr>
              <a:t>غاز</a:t>
            </a:r>
          </a:p>
        </p:txBody>
      </p:sp>
      <p:sp>
        <p:nvSpPr>
          <p:cNvPr id="12" name="مربع نص 1">
            <a:extLst>
              <a:ext uri="{FF2B5EF4-FFF2-40B4-BE49-F238E27FC236}">
                <a16:creationId xmlns:a16="http://schemas.microsoft.com/office/drawing/2014/main" id="{1F6739C9-23B5-4213-8E5A-0C2F4EA513FA}"/>
              </a:ext>
            </a:extLst>
          </p:cNvPr>
          <p:cNvSpPr txBox="1"/>
          <p:nvPr/>
        </p:nvSpPr>
        <p:spPr>
          <a:xfrm>
            <a:off x="4427865" y="6263350"/>
            <a:ext cx="7473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</a:rPr>
              <a:t>سائل</a:t>
            </a:r>
          </a:p>
        </p:txBody>
      </p:sp>
      <p:sp>
        <p:nvSpPr>
          <p:cNvPr id="13" name="مربع نص 1">
            <a:extLst>
              <a:ext uri="{FF2B5EF4-FFF2-40B4-BE49-F238E27FC236}">
                <a16:creationId xmlns:a16="http://schemas.microsoft.com/office/drawing/2014/main" id="{E39E3509-7083-4E09-AF0B-D90833D3519A}"/>
              </a:ext>
            </a:extLst>
          </p:cNvPr>
          <p:cNvSpPr txBox="1"/>
          <p:nvPr/>
        </p:nvSpPr>
        <p:spPr>
          <a:xfrm>
            <a:off x="1231798" y="6229795"/>
            <a:ext cx="7793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00CC"/>
                </a:solidFill>
              </a:rPr>
              <a:t>صلب</a:t>
            </a:r>
          </a:p>
        </p:txBody>
      </p:sp>
    </p:spTree>
    <p:extLst>
      <p:ext uri="{BB962C8B-B14F-4D97-AF65-F5344CB8AC3E}">
        <p14:creationId xmlns:p14="http://schemas.microsoft.com/office/powerpoint/2010/main" val="369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656</Words>
  <Application>Microsoft Office PowerPoint</Application>
  <PresentationFormat>شاشة عريضة</PresentationFormat>
  <Paragraphs>209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Arial</vt:lpstr>
      <vt:lpstr>Cairo Black</vt:lpstr>
      <vt:lpstr>Cairo SemiBold</vt:lpstr>
      <vt:lpstr>Calibri</vt:lpstr>
      <vt:lpstr>Calibri Light</vt:lpstr>
      <vt:lpstr>Sakkal Majalla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2020-12-13T09:17:51Z</dcterms:modified>
</cp:coreProperties>
</file>