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  <p:sldMasterId id="2147483708" r:id="rId2"/>
    <p:sldMasterId id="2147483840" r:id="rId3"/>
    <p:sldMasterId id="2147483960" r:id="rId4"/>
  </p:sldMasterIdLst>
  <p:notesMasterIdLst>
    <p:notesMasterId r:id="rId18"/>
  </p:notesMasterIdLst>
  <p:sldIdLst>
    <p:sldId id="276" r:id="rId5"/>
    <p:sldId id="289" r:id="rId6"/>
    <p:sldId id="288" r:id="rId7"/>
    <p:sldId id="299" r:id="rId8"/>
    <p:sldId id="295" r:id="rId9"/>
    <p:sldId id="290" r:id="rId10"/>
    <p:sldId id="291" r:id="rId11"/>
    <p:sldId id="298" r:id="rId12"/>
    <p:sldId id="297" r:id="rId13"/>
    <p:sldId id="301" r:id="rId14"/>
    <p:sldId id="300" r:id="rId15"/>
    <p:sldId id="305" r:id="rId16"/>
    <p:sldId id="304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E45E21-7774-4366-9A91-3229F0CBB679}" type="datetimeFigureOut">
              <a:rPr lang="ar-SA" smtClean="0"/>
              <a:t>20/06/43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1A65A4C-B299-4C65-A598-3A8353FD5BF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058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5A4C-B299-4C65-A598-3A8353FD5BF9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827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1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1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131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703"/>
            <a:ext cx="3657600" cy="384048"/>
          </a:xfrm>
        </p:spPr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مستطيل 18"/>
          <p:cNvSpPr/>
          <p:nvPr/>
        </p:nvSpPr>
        <p:spPr bwMode="auto">
          <a:xfrm>
            <a:off x="1141321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1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2101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49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707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706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028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1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1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131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703"/>
            <a:ext cx="3657600" cy="384048"/>
          </a:xfrm>
        </p:spPr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مستطيل 18"/>
          <p:cNvSpPr/>
          <p:nvPr/>
        </p:nvSpPr>
        <p:spPr bwMode="auto">
          <a:xfrm>
            <a:off x="1141321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1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2941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4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1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1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66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39D"/>
                </a:solidFill>
              </a:rPr>
              <a:pPr/>
              <a:t>20/06/43</a:t>
            </a:fld>
            <a:endParaRPr lang="ar-SA">
              <a:solidFill>
                <a:srgbClr val="FFF39D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42"/>
            <a:ext cx="3657600" cy="384048"/>
          </a:xfrm>
        </p:spPr>
        <p:txBody>
          <a:bodyPr/>
          <a:lstStyle/>
          <a:p>
            <a:endParaRPr lang="ar-SA">
              <a:solidFill>
                <a:srgbClr val="FFF39D"/>
              </a:solidFill>
            </a:endParaRPr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1141321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1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709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585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82176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64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880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4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85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31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4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9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0607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707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706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6434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1/23/2022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8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1/23/2022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31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68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D2D2D2"/>
                </a:solidFill>
              </a:rPr>
              <a:pPr/>
              <a:t>1/23/2022</a:t>
            </a:fld>
            <a:endParaRPr lang="en-GB" dirty="0">
              <a:solidFill>
                <a:srgbClr val="D2D2D2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D2D2D2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64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1/23/2022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67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1/23/2022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63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1/23/2022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71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1/23/2022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4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1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1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66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39D"/>
                </a:solidFill>
              </a:rPr>
              <a:pPr/>
              <a:t>20/06/43</a:t>
            </a:fld>
            <a:endParaRPr lang="ar-SA">
              <a:solidFill>
                <a:srgbClr val="FFF39D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42"/>
            <a:ext cx="3657600" cy="384048"/>
          </a:xfrm>
        </p:spPr>
        <p:txBody>
          <a:bodyPr/>
          <a:lstStyle/>
          <a:p>
            <a:endParaRPr lang="ar-SA">
              <a:solidFill>
                <a:srgbClr val="FFF39D"/>
              </a:solidFill>
            </a:endParaRPr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1141321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1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9504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1" y="27311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1/23/2022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5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1/23/2022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39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1/23/2022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5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706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706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/>
              <a:t>1/23/2022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84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78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64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79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6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71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1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5425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90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07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08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0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54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24354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02435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1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115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4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9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4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5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85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50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85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srgbClr val="575F6D"/>
                </a:solidFill>
              </a:rPr>
              <a:pPr/>
              <a:t>20/06/43</a:t>
            </a:fld>
            <a:endParaRPr lang="ar-SA">
              <a:solidFill>
                <a:srgbClr val="575F6D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>
              <a:solidFill>
                <a:srgbClr val="575F6D"/>
              </a:solidFill>
            </a:endParaRPr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01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513EDD6-EDFE-4B69-8EB7-36A85FFD8A6F}" type="datetimeFigureOut">
              <a:rPr lang="en-US" smtClean="0">
                <a:solidFill>
                  <a:srgbClr val="666666"/>
                </a:solidFill>
              </a:rPr>
              <a:pPr rtl="0"/>
              <a:t>1/23/2022</a:t>
            </a:fld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4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dirty="0">
              <a:solidFill>
                <a:srgbClr val="666666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BFC0A15-BC83-404E-8917-73E0CFB586D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20/06/43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6239673" cy="792088"/>
          </a:xfrm>
        </p:spPr>
        <p:txBody>
          <a:bodyPr>
            <a:noAutofit/>
          </a:bodyPr>
          <a:lstStyle/>
          <a:p>
            <a:pPr algn="ctr"/>
            <a:r>
              <a:rPr lang="en-GB" sz="48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11. Writing</a:t>
            </a:r>
          </a:p>
        </p:txBody>
      </p:sp>
      <p:pic>
        <p:nvPicPr>
          <p:cNvPr id="4" name="صورة 3" descr="AB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031" y="5308776"/>
            <a:ext cx="1354328" cy="1225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مربع نص 4"/>
          <p:cNvSpPr txBox="1"/>
          <p:nvPr/>
        </p:nvSpPr>
        <p:spPr>
          <a:xfrm>
            <a:off x="395536" y="2060848"/>
            <a:ext cx="8511324" cy="3546511"/>
          </a:xfrm>
          <a:prstGeom prst="rect">
            <a:avLst/>
          </a:prstGeom>
          <a:noFill/>
        </p:spPr>
        <p:txBody>
          <a:bodyPr wrap="square" lIns="98457" tIns="49226" rIns="98457" bIns="49226" rtlCol="1">
            <a:spAutoFit/>
          </a:bodyPr>
          <a:lstStyle/>
          <a:p>
            <a:pPr marL="514350" indent="-514350" algn="l" defTabSz="984555" rtl="0">
              <a:buFont typeface="+mj-lt"/>
              <a:buAutoNum type="arabicPeriod"/>
              <a:defRPr/>
            </a:pPr>
            <a:r>
              <a:rPr lang="en-US" sz="2800" i="1" kern="0" dirty="0" smtClean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Talk </a:t>
            </a:r>
            <a:r>
              <a:rPr lang="en-US" sz="2800" i="1" kern="0" dirty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about their abilities</a:t>
            </a:r>
            <a:r>
              <a:rPr lang="en-US" sz="2800" i="1" kern="0" dirty="0" smtClean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marL="514350" indent="-514350" algn="l" defTabSz="984555" rtl="0">
              <a:buFont typeface="+mj-lt"/>
              <a:buAutoNum type="arabicPeriod"/>
              <a:defRPr/>
            </a:pPr>
            <a:endParaRPr lang="en-US" sz="2800" i="1" kern="0" dirty="0">
              <a:ln w="18415" cmpd="sng">
                <a:solidFill>
                  <a:srgbClr val="005BD3">
                    <a:lumMod val="50000"/>
                  </a:srgbClr>
                </a:solidFill>
                <a:prstDash val="solid"/>
              </a:ln>
              <a:solidFill>
                <a:srgbClr val="68007F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 algn="l" defTabSz="984555" rtl="0">
              <a:buFont typeface="+mj-lt"/>
              <a:buAutoNum type="arabicPeriod"/>
              <a:defRPr/>
            </a:pPr>
            <a:r>
              <a:rPr lang="en-US" sz="2800" i="1" kern="0" dirty="0" smtClean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Form simple short sentences</a:t>
            </a:r>
          </a:p>
          <a:p>
            <a:pPr marL="514350" indent="-514350" algn="l" defTabSz="984555" rtl="0">
              <a:buFont typeface="+mj-lt"/>
              <a:buAutoNum type="arabicPeriod"/>
              <a:defRPr/>
            </a:pPr>
            <a:endParaRPr lang="en-US" sz="2800" i="1" kern="0" dirty="0">
              <a:ln w="18415" cmpd="sng">
                <a:solidFill>
                  <a:srgbClr val="005BD3">
                    <a:lumMod val="50000"/>
                  </a:srgbClr>
                </a:solidFill>
                <a:prstDash val="solid"/>
              </a:ln>
              <a:solidFill>
                <a:srgbClr val="68007F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 algn="l" defTabSz="984555" rtl="0">
              <a:buFont typeface="+mj-lt"/>
              <a:buAutoNum type="arabicPeriod"/>
              <a:defRPr/>
            </a:pPr>
            <a:r>
              <a:rPr lang="en-US" sz="2800" i="1" kern="0" dirty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Reorder a paragraph</a:t>
            </a:r>
            <a:r>
              <a:rPr lang="en-US" sz="2800" i="1" kern="0" dirty="0" smtClean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marL="514350" indent="-514350" algn="l" defTabSz="984555" rtl="0">
              <a:buFont typeface="+mj-lt"/>
              <a:buAutoNum type="arabicPeriod"/>
              <a:defRPr/>
            </a:pPr>
            <a:endParaRPr lang="en-US" sz="2800" i="1" kern="0" dirty="0">
              <a:ln w="18415" cmpd="sng">
                <a:solidFill>
                  <a:srgbClr val="005BD3">
                    <a:lumMod val="50000"/>
                  </a:srgbClr>
                </a:solidFill>
                <a:prstDash val="solid"/>
              </a:ln>
              <a:solidFill>
                <a:srgbClr val="68007F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marL="514350" indent="-514350" algn="l" defTabSz="984555" rtl="0">
              <a:buFont typeface="+mj-lt"/>
              <a:buAutoNum type="arabicPeriod"/>
              <a:defRPr/>
            </a:pPr>
            <a:r>
              <a:rPr lang="en-US" sz="2800" i="1" kern="0" dirty="0" smtClean="0">
                <a:ln w="18415" cmpd="sng">
                  <a:solidFill>
                    <a:srgbClr val="005BD3">
                      <a:lumMod val="50000"/>
                    </a:srgbClr>
                  </a:solidFill>
                  <a:prstDash val="solid"/>
                </a:ln>
                <a:solidFill>
                  <a:srgbClr val="68007F">
                    <a:lumMod val="50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Form a paragraph about things they’re learning.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6" y="1116054"/>
            <a:ext cx="2952328" cy="7149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8457" tIns="49226" rIns="98457" bIns="49226">
            <a:spAutoFit/>
          </a:bodyPr>
          <a:lstStyle/>
          <a:p>
            <a:pPr algn="ctr" defTabSz="984555" rtl="0">
              <a:spcBef>
                <a:spcPct val="50000"/>
              </a:spcBef>
              <a:defRPr/>
            </a:pPr>
            <a:r>
              <a:rPr lang="en-US" sz="4000" kern="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Objectives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0" b="13340"/>
          <a:stretch/>
        </p:blipFill>
        <p:spPr bwMode="auto">
          <a:xfrm>
            <a:off x="7086664" y="116632"/>
            <a:ext cx="1990125" cy="111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25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t="18167" r="33810" b="32210"/>
          <a:stretch/>
        </p:blipFill>
        <p:spPr>
          <a:xfrm>
            <a:off x="6626" y="5651"/>
            <a:ext cx="9164577" cy="68523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91" y="4156897"/>
            <a:ext cx="3779912" cy="27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108984" y="162322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2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036975" y="249289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6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11920" y="314044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036975" y="450912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011920" y="400506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042873" y="573325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2"/>
            <a:ext cx="9144000" cy="68561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02"/>
            <a:ext cx="3347864" cy="148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7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60658" r="28788" b="23532"/>
          <a:stretch/>
        </p:blipFill>
        <p:spPr>
          <a:xfrm>
            <a:off x="-50306" y="0"/>
            <a:ext cx="9194305" cy="327389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832" y="3273896"/>
            <a:ext cx="9143999" cy="3584104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ربع نص 3"/>
          <p:cNvSpPr txBox="1"/>
          <p:nvPr/>
        </p:nvSpPr>
        <p:spPr>
          <a:xfrm>
            <a:off x="478947" y="4712004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A few years  ago 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339752" y="4365104"/>
            <a:ext cx="1143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Person has the same full name 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23928" y="4826769"/>
            <a:ext cx="1497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in the university 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909298" y="4865893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bad  degree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596336" y="4672880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one of my cousins 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251520" y="908720"/>
            <a:ext cx="8661648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   A few years ago I had a wonderful chance. I met a person in the university who has the same full name . He wasn’t good and got a bad degree. I went to the professor to complain and I found  it was a degree of another person who has the same name. I told my father who came and discovered that he was his cousin’s son who lives in another city.  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1"/>
          <p:cNvSpPr txBox="1">
            <a:spLocks/>
          </p:cNvSpPr>
          <p:nvPr/>
        </p:nvSpPr>
        <p:spPr>
          <a:xfrm>
            <a:off x="467544" y="2724602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I’m learning to cook.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467544" y="3974133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I’m learning to drive.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194172" y="5361697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I’m learning to play chess.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67544" y="404664"/>
            <a:ext cx="8352929" cy="10081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600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Think about several things you are learning to do</a:t>
            </a:r>
            <a:r>
              <a:rPr lang="en-US" sz="3600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.</a:t>
            </a:r>
            <a:endParaRPr lang="en-GB" sz="3600" dirty="0" smtClean="0">
              <a:ln w="1905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94172" y="1761622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I’m learning to speak English.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89" y="5157192"/>
            <a:ext cx="1524719" cy="115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1"/>
          <a:stretch/>
        </p:blipFill>
        <p:spPr>
          <a:xfrm>
            <a:off x="6977584" y="1146198"/>
            <a:ext cx="1842889" cy="123084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r="8211" b="8577"/>
          <a:stretch/>
        </p:blipFill>
        <p:spPr bwMode="auto">
          <a:xfrm>
            <a:off x="5220072" y="3944509"/>
            <a:ext cx="1045029" cy="117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90" y="2523719"/>
            <a:ext cx="1597194" cy="11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8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592268" y="501966"/>
            <a:ext cx="7654123" cy="89309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were you able to do 3 or 5 years ago?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05126" y="4476395"/>
            <a:ext cx="8202984" cy="76877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2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will you be able to do in the</a:t>
            </a:r>
            <a:r>
              <a:rPr lang="ar-SA" sz="32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 </a:t>
            </a:r>
            <a:r>
              <a:rPr lang="en-GB" sz="32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future?</a:t>
            </a:r>
            <a:endParaRPr lang="en-GB" sz="32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41535" y="1766131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 was able to …………</a:t>
            </a:r>
            <a:endParaRPr lang="en-GB" sz="28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601846" y="2492896"/>
            <a:ext cx="7654123" cy="89309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are you able to do now?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592268" y="3584672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Now, I am able to ………</a:t>
            </a:r>
            <a:endParaRPr lang="en-GB" sz="2800" dirty="0"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888323" y="5297935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Soon, I hope </a:t>
            </a:r>
            <a:r>
              <a:rPr lang="en-GB" sz="2800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 can drive a manual car </a:t>
            </a:r>
            <a:endParaRPr lang="en-GB" sz="2800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15712" r="10494" b="15712"/>
          <a:stretch/>
        </p:blipFill>
        <p:spPr>
          <a:xfrm>
            <a:off x="8100392" y="0"/>
            <a:ext cx="1043608" cy="1003933"/>
          </a:xfrm>
          <a:prstGeom prst="rect">
            <a:avLst/>
          </a:prstGeom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654190" y="1474959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 was able to </a:t>
            </a:r>
            <a:r>
              <a:rPr lang="en-GB" sz="2800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start the car.</a:t>
            </a:r>
            <a:endParaRPr lang="en-GB" sz="2800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903254" y="3212976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Now, I am able to </a:t>
            </a:r>
            <a:r>
              <a:rPr lang="en-GB" sz="2800" dirty="0" smtClean="0">
                <a:ln w="1905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drive a car very well.</a:t>
            </a:r>
            <a:endParaRPr lang="en-GB" sz="2800" dirty="0">
              <a:ln w="1905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661379" y="5517232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Soon, I hope ………</a:t>
            </a:r>
            <a:endParaRPr lang="en-GB" sz="280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63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2" grpId="1"/>
      <p:bldP spid="9" grpId="0"/>
      <p:bldP spid="9" grpId="1"/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49" y="3212976"/>
            <a:ext cx="3024336" cy="23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899592" y="1124744"/>
            <a:ext cx="72144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Now read the following sentences and put them in the correct order. </a:t>
            </a:r>
            <a:endParaRPr lang="ar-SA" sz="3600" dirty="0">
              <a:ln w="1841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4581128"/>
            <a:ext cx="8229600" cy="793498"/>
          </a:xfrm>
        </p:spPr>
        <p:txBody>
          <a:bodyPr>
            <a:no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 I was only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able to 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start the ignition. 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عنصر نائب للمحتوى 2"/>
          <p:cNvSpPr txBox="1">
            <a:spLocks/>
          </p:cNvSpPr>
          <p:nvPr/>
        </p:nvSpPr>
        <p:spPr>
          <a:xfrm>
            <a:off x="57887" y="2852936"/>
            <a:ext cx="8836112" cy="85355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itchFamily="34" charset="0"/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  * Five years ago I wasn’t able to drive a car at all. </a:t>
            </a: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193821" y="5443113"/>
            <a:ext cx="8778225" cy="10695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itchFamily="34" charset="0"/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 Hopefully soon I’ll be able to travel to Abha driving my own car and drive a manual one.</a:t>
            </a:r>
          </a:p>
        </p:txBody>
      </p:sp>
      <p:sp>
        <p:nvSpPr>
          <p:cNvPr id="5" name="عنصر نائب للمحتوى 2"/>
          <p:cNvSpPr txBox="1">
            <a:spLocks/>
          </p:cNvSpPr>
          <p:nvPr/>
        </p:nvSpPr>
        <p:spPr>
          <a:xfrm>
            <a:off x="539552" y="188640"/>
            <a:ext cx="8229600" cy="104722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itchFamily="34" charset="0"/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 I know I won’t be able to drive trucks ever. And I have no intention to.</a:t>
            </a: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468133" y="1457063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itchFamily="34" charset="0"/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 Now I’m able to drive an automatic car very well and park it too. 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606512" y="3861048"/>
            <a:ext cx="8229600" cy="64948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itchFamily="34" charset="0"/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*But,  I’m still not able to drive trucks.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9918" y="55162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17780" y="28080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05904" y="45105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05904" y="37077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5380" y="12415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02340" y="1608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09" y="3706491"/>
            <a:ext cx="1054753" cy="12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16624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   Five years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ago I wasn’t able 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drive a car at all.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was only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able 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start the ignition.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Now I’m able 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drive an automatic car very well and park it too. But I’m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still not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able to drive trucks.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Hopefully soon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I’ll be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able to travel to Abha driving my own car and drive a manual one. I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know I won’t be able to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drive trucks ever. And I have no intention to.</a:t>
            </a:r>
          </a:p>
        </p:txBody>
      </p:sp>
    </p:spTree>
    <p:extLst>
      <p:ext uri="{BB962C8B-B14F-4D97-AF65-F5344CB8AC3E}">
        <p14:creationId xmlns:p14="http://schemas.microsoft.com/office/powerpoint/2010/main" val="9647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650890" y="980728"/>
            <a:ext cx="7704856" cy="147166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6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Now think of what you are learning and write a paragraph about it.</a:t>
            </a:r>
            <a:endParaRPr lang="en-GB" sz="360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673721" y="3573016"/>
            <a:ext cx="7704856" cy="127077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6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Before you start remember the rules of writing a good paragraph.</a:t>
            </a:r>
            <a:endParaRPr lang="en-GB" sz="36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523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2753" y="115204"/>
            <a:ext cx="31341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Topic sentence</a:t>
            </a:r>
            <a:endParaRPr lang="ar-SA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DE85F37C-F412-40EF-9DAC-69E0B62E1DC8}"/>
              </a:ext>
            </a:extLst>
          </p:cNvPr>
          <p:cNvSpPr/>
          <p:nvPr/>
        </p:nvSpPr>
        <p:spPr>
          <a:xfrm>
            <a:off x="1178511" y="836712"/>
            <a:ext cx="4325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What are you learning?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2858" y="1591752"/>
            <a:ext cx="43797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Supporting sentences</a:t>
            </a:r>
            <a:endParaRPr lang="ar-SA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DE85F37C-F412-40EF-9DAC-69E0B62E1DC8}"/>
              </a:ext>
            </a:extLst>
          </p:cNvPr>
          <p:cNvSpPr/>
          <p:nvPr/>
        </p:nvSpPr>
        <p:spPr>
          <a:xfrm>
            <a:off x="737816" y="2212467"/>
            <a:ext cx="7982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What were you able to do?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DE85F37C-F412-40EF-9DAC-69E0B62E1DC8}"/>
              </a:ext>
            </a:extLst>
          </p:cNvPr>
          <p:cNvSpPr/>
          <p:nvPr/>
        </p:nvSpPr>
        <p:spPr>
          <a:xfrm>
            <a:off x="755576" y="3010204"/>
            <a:ext cx="6430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What  are you able to do now?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35562" y="4437112"/>
            <a:ext cx="40543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Conclusion sentence</a:t>
            </a:r>
            <a:endParaRPr lang="ar-SA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DE85F37C-F412-40EF-9DAC-69E0B62E1DC8}"/>
              </a:ext>
            </a:extLst>
          </p:cNvPr>
          <p:cNvSpPr/>
          <p:nvPr/>
        </p:nvSpPr>
        <p:spPr>
          <a:xfrm>
            <a:off x="549937" y="5148860"/>
            <a:ext cx="5582669" cy="58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How good do you think you’ll be?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="" xmlns:a16="http://schemas.microsoft.com/office/drawing/2014/main" id="{DE85F37C-F412-40EF-9DAC-69E0B62E1DC8}"/>
              </a:ext>
            </a:extLst>
          </p:cNvPr>
          <p:cNvSpPr/>
          <p:nvPr/>
        </p:nvSpPr>
        <p:spPr>
          <a:xfrm>
            <a:off x="755576" y="3719132"/>
            <a:ext cx="8594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What will you be able to do in the future?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9" t="16462" r="18406" b="21890"/>
          <a:stretch/>
        </p:blipFill>
        <p:spPr>
          <a:xfrm>
            <a:off x="7956376" y="223581"/>
            <a:ext cx="980679" cy="105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26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689496" y="332656"/>
            <a:ext cx="7654123" cy="89309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were you able to do?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650528" y="4437112"/>
            <a:ext cx="8202984" cy="76877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2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will you be able to do in the</a:t>
            </a:r>
            <a:r>
              <a:rPr lang="ar-SA" sz="32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 </a:t>
            </a:r>
            <a:r>
              <a:rPr lang="en-GB" sz="32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future?</a:t>
            </a:r>
            <a:endParaRPr lang="en-GB" sz="32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51113" y="1290732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I was able to …………</a:t>
            </a:r>
            <a:endParaRPr lang="en-GB" sz="28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601846" y="2492896"/>
            <a:ext cx="7654123" cy="89309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n w="1905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What are you able to do now?</a:t>
            </a:r>
            <a:endParaRPr lang="en-GB" sz="3600" dirty="0">
              <a:ln w="1905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1F497D">
                  <a:lumMod val="20000"/>
                  <a:lumOff val="80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1" name="عنوان 1"/>
          <p:cNvSpPr txBox="1">
            <a:spLocks/>
          </p:cNvSpPr>
          <p:nvPr/>
        </p:nvSpPr>
        <p:spPr>
          <a:xfrm>
            <a:off x="899592" y="3420119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Now, I am able to ………</a:t>
            </a:r>
            <a:endParaRPr lang="en-GB" sz="2800" dirty="0"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878745" y="5517232"/>
            <a:ext cx="7704856" cy="7433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280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ea typeface="Batang" pitchFamily="18" charset="-127"/>
              </a:rPr>
              <a:t>Soon, I hope ………</a:t>
            </a:r>
            <a:endParaRPr lang="en-GB" sz="280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84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546</Words>
  <Application>Microsoft Office PowerPoint</Application>
  <PresentationFormat>عرض على الشاشة (3:4)‏</PresentationFormat>
  <Paragraphs>67</Paragraphs>
  <Slides>13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3_مشربية</vt:lpstr>
      <vt:lpstr>4_مشربية</vt:lpstr>
      <vt:lpstr>نسق Office</vt:lpstr>
      <vt:lpstr>1_سمة Office</vt:lpstr>
      <vt:lpstr>11. Writing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good deal, Isn’t it?</dc:title>
  <dc:creator>Duna</dc:creator>
  <cp:lastModifiedBy>-vip-</cp:lastModifiedBy>
  <cp:revision>43</cp:revision>
  <dcterms:created xsi:type="dcterms:W3CDTF">2021-01-23T12:36:29Z</dcterms:created>
  <dcterms:modified xsi:type="dcterms:W3CDTF">2022-01-23T16:01:46Z</dcterms:modified>
</cp:coreProperties>
</file>