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323" r:id="rId2"/>
    <p:sldId id="294" r:id="rId3"/>
    <p:sldId id="432" r:id="rId4"/>
    <p:sldId id="431" r:id="rId5"/>
    <p:sldId id="427" r:id="rId6"/>
    <p:sldId id="262" r:id="rId7"/>
    <p:sldId id="420" r:id="rId8"/>
    <p:sldId id="424" r:id="rId9"/>
    <p:sldId id="415" r:id="rId10"/>
    <p:sldId id="305" r:id="rId11"/>
    <p:sldId id="306" r:id="rId12"/>
    <p:sldId id="297" r:id="rId13"/>
  </p:sldIdLst>
  <p:sldSz cx="12192000" cy="6858000"/>
  <p:notesSz cx="6858000" cy="9144000"/>
  <p:embeddedFontLst>
    <p:embeddedFont>
      <p:font typeface="굴림체" panose="020B0609000101010101" pitchFamily="49" charset="-127"/>
      <p:regular r:id="rId16"/>
    </p:embeddedFont>
    <p:embeddedFont>
      <p:font typeface="맑은 고딕" panose="020B0503020000020004" pitchFamily="34" charset="-127"/>
      <p:regular r:id="rId17"/>
      <p:bold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libri Light" panose="020F0302020204030204" pitchFamily="34" charset="0"/>
      <p:regular r:id="rId23"/>
      <p:italic r:id="rId24"/>
    </p:embeddedFont>
    <p:embeddedFont>
      <p:font typeface="Comic Sans MS" panose="030F0702030302020204" pitchFamily="66" charset="0"/>
      <p:regular r:id="rId25"/>
      <p:bold r:id="rId26"/>
      <p:italic r:id="rId27"/>
      <p:boldItalic r:id="rId28"/>
    </p:embeddedFont>
    <p:embeddedFont>
      <p:font typeface="MV Boli" panose="02000500030200090000" pitchFamily="2" charset="0"/>
      <p:regular r:id="rId29"/>
    </p:embeddedFont>
    <p:embeddedFont>
      <p:font typeface="Tahoma" panose="020B0604030504040204" pitchFamily="34" charset="0"/>
      <p:regular r:id="rId30"/>
      <p:bold r:id="rId31"/>
    </p:embeddedFont>
  </p:embeddedFontLst>
  <p:defaultTextStyle>
    <a:defPPr>
      <a:defRPr lang="ko-KR"/>
    </a:defPPr>
    <a:lvl1pPr marL="0" algn="l" defTabSz="995391" rtl="0" eaLnBrk="1" latinLnBrk="1" hangingPunct="1">
      <a:defRPr sz="1999" kern="1200">
        <a:solidFill>
          <a:schemeClr val="tx1"/>
        </a:solidFill>
        <a:latin typeface="+mn-lt"/>
        <a:ea typeface="+mn-ea"/>
        <a:cs typeface="+mn-cs"/>
      </a:defRPr>
    </a:lvl1pPr>
    <a:lvl2pPr marL="497696" algn="l" defTabSz="995391" rtl="0" eaLnBrk="1" latinLnBrk="1" hangingPunct="1">
      <a:defRPr sz="1999" kern="1200">
        <a:solidFill>
          <a:schemeClr val="tx1"/>
        </a:solidFill>
        <a:latin typeface="+mn-lt"/>
        <a:ea typeface="+mn-ea"/>
        <a:cs typeface="+mn-cs"/>
      </a:defRPr>
    </a:lvl2pPr>
    <a:lvl3pPr marL="995391" algn="l" defTabSz="995391" rtl="0" eaLnBrk="1" latinLnBrk="1" hangingPunct="1">
      <a:defRPr sz="1999" kern="1200">
        <a:solidFill>
          <a:schemeClr val="tx1"/>
        </a:solidFill>
        <a:latin typeface="+mn-lt"/>
        <a:ea typeface="+mn-ea"/>
        <a:cs typeface="+mn-cs"/>
      </a:defRPr>
    </a:lvl3pPr>
    <a:lvl4pPr marL="1493087" algn="l" defTabSz="995391" rtl="0" eaLnBrk="1" latinLnBrk="1" hangingPunct="1">
      <a:defRPr sz="1999" kern="1200">
        <a:solidFill>
          <a:schemeClr val="tx1"/>
        </a:solidFill>
        <a:latin typeface="+mn-lt"/>
        <a:ea typeface="+mn-ea"/>
        <a:cs typeface="+mn-cs"/>
      </a:defRPr>
    </a:lvl4pPr>
    <a:lvl5pPr marL="1990783" algn="l" defTabSz="995391" rtl="0" eaLnBrk="1" latinLnBrk="1" hangingPunct="1">
      <a:defRPr sz="1999" kern="1200">
        <a:solidFill>
          <a:schemeClr val="tx1"/>
        </a:solidFill>
        <a:latin typeface="+mn-lt"/>
        <a:ea typeface="+mn-ea"/>
        <a:cs typeface="+mn-cs"/>
      </a:defRPr>
    </a:lvl5pPr>
    <a:lvl6pPr marL="2488478" algn="l" defTabSz="995391" rtl="0" eaLnBrk="1" latinLnBrk="1" hangingPunct="1">
      <a:defRPr sz="1999" kern="1200">
        <a:solidFill>
          <a:schemeClr val="tx1"/>
        </a:solidFill>
        <a:latin typeface="+mn-lt"/>
        <a:ea typeface="+mn-ea"/>
        <a:cs typeface="+mn-cs"/>
      </a:defRPr>
    </a:lvl6pPr>
    <a:lvl7pPr marL="2986174" algn="l" defTabSz="995391" rtl="0" eaLnBrk="1" latinLnBrk="1" hangingPunct="1">
      <a:defRPr sz="1999" kern="1200">
        <a:solidFill>
          <a:schemeClr val="tx1"/>
        </a:solidFill>
        <a:latin typeface="+mn-lt"/>
        <a:ea typeface="+mn-ea"/>
        <a:cs typeface="+mn-cs"/>
      </a:defRPr>
    </a:lvl7pPr>
    <a:lvl8pPr marL="3483871" algn="l" defTabSz="995391" rtl="0" eaLnBrk="1" latinLnBrk="1" hangingPunct="1">
      <a:defRPr sz="1999" kern="1200">
        <a:solidFill>
          <a:schemeClr val="tx1"/>
        </a:solidFill>
        <a:latin typeface="+mn-lt"/>
        <a:ea typeface="+mn-ea"/>
        <a:cs typeface="+mn-cs"/>
      </a:defRPr>
    </a:lvl8pPr>
    <a:lvl9pPr marL="3981566" algn="l" defTabSz="995391" rtl="0" eaLnBrk="1" latinLnBrk="1" hangingPunct="1">
      <a:defRPr sz="199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4" pos="384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6678"/>
    <a:srgbClr val="603941"/>
    <a:srgbClr val="AE7682"/>
    <a:srgbClr val="0B4E61"/>
    <a:srgbClr val="DAC294"/>
    <a:srgbClr val="59B394"/>
    <a:srgbClr val="836F59"/>
    <a:srgbClr val="B48D3E"/>
    <a:srgbClr val="B0523E"/>
    <a:srgbClr val="D7A3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031" autoAdjust="0"/>
    <p:restoredTop sz="94792" autoAdjust="0"/>
  </p:normalViewPr>
  <p:slideViewPr>
    <p:cSldViewPr>
      <p:cViewPr varScale="1">
        <p:scale>
          <a:sx n="69" d="100"/>
          <a:sy n="69" d="100"/>
        </p:scale>
        <p:origin x="684" y="56"/>
      </p:cViewPr>
      <p:guideLst>
        <p:guide orient="horz" pos="2160"/>
        <p:guide pos="3841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70" d="100"/>
          <a:sy n="70" d="100"/>
        </p:scale>
        <p:origin x="3048" y="67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CCFBE2-2B8D-499C-81C9-2CD5B3EB8E93}" type="datetimeFigureOut">
              <a:rPr lang="ko-KR" altLang="en-US" smtClean="0"/>
              <a:pPr/>
              <a:t>2023-01-17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54DD7E-3179-445A-81DB-781C4554AFF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695366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545AC5-813F-4ED1-B011-8EA17CB93331}" type="datetimeFigureOut">
              <a:rPr lang="ko-KR" altLang="en-US" smtClean="0"/>
              <a:pPr/>
              <a:t>2023-01-17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504B90-27FD-422C-8CC6-2AADAD122D0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707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95391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97696" algn="l" defTabSz="995391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95391" algn="l" defTabSz="995391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93087" algn="l" defTabSz="995391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90783" algn="l" defTabSz="995391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488478" algn="l" defTabSz="995391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986174" algn="l" defTabSz="995391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483871" algn="l" defTabSz="995391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981566" algn="l" defTabSz="995391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04B90-27FD-422C-8CC6-2AADAD122D08}" type="slidenum">
              <a:rPr lang="ko-KR" altLang="en-US" smtClean="0"/>
              <a:pPr/>
              <a:t>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04958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2023-01-17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5" name="제목 1"/>
          <p:cNvSpPr>
            <a:spLocks noGrp="1"/>
          </p:cNvSpPr>
          <p:nvPr>
            <p:ph type="ctrTitle" hasCustomPrompt="1"/>
          </p:nvPr>
        </p:nvSpPr>
        <p:spPr>
          <a:xfrm>
            <a:off x="1415480" y="1701008"/>
            <a:ext cx="9361040" cy="107992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defTabSz="996088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굴림체" pitchFamily="49" charset="-127"/>
              <a:buNone/>
              <a:defRPr lang="ko-KR" altLang="en-US" sz="5800" kern="1200" baseline="0" dirty="0">
                <a:solidFill>
                  <a:schemeClr val="bg1"/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제목을</a:t>
            </a:r>
            <a:r>
              <a:rPr lang="en-US" altLang="ko-KR" dirty="0"/>
              <a:t> </a:t>
            </a:r>
            <a:r>
              <a:rPr lang="ko-KR" altLang="en-US" dirty="0"/>
              <a:t>입력하시오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직사각형 10"/>
          <p:cNvSpPr/>
          <p:nvPr userDrawn="1"/>
        </p:nvSpPr>
        <p:spPr>
          <a:xfrm>
            <a:off x="0" y="5069797"/>
            <a:ext cx="12192000" cy="1788203"/>
          </a:xfrm>
          <a:prstGeom prst="rect">
            <a:avLst/>
          </a:prstGeom>
          <a:gradFill flip="none" rotWithShape="1">
            <a:gsLst>
              <a:gs pos="0">
                <a:srgbClr val="166678"/>
              </a:gs>
              <a:gs pos="100000">
                <a:srgbClr val="002060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2023-01-17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2023-01-17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4" name="모서리가 둥근 직사각형 13"/>
          <p:cNvSpPr/>
          <p:nvPr userDrawn="1"/>
        </p:nvSpPr>
        <p:spPr>
          <a:xfrm>
            <a:off x="1559496" y="1628800"/>
            <a:ext cx="9073008" cy="4197000"/>
          </a:xfrm>
          <a:prstGeom prst="roundRect">
            <a:avLst>
              <a:gd name="adj" fmla="val 33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2023-01-17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4" name="제목 1"/>
          <p:cNvSpPr>
            <a:spLocks noGrp="1"/>
          </p:cNvSpPr>
          <p:nvPr>
            <p:ph type="title"/>
          </p:nvPr>
        </p:nvSpPr>
        <p:spPr>
          <a:xfrm>
            <a:off x="262593" y="120613"/>
            <a:ext cx="8175943" cy="798568"/>
          </a:xfrm>
        </p:spPr>
        <p:txBody>
          <a:bodyPr vert="horz" lIns="99569" tIns="49785" rIns="99569" bIns="49785" rtlCol="0" anchor="ctr">
            <a:normAutofit/>
          </a:bodyPr>
          <a:lstStyle>
            <a:lvl1pPr algn="l" defTabSz="996088" rtl="0" eaLnBrk="1" latinLnBrk="1" hangingPunct="1">
              <a:spcBef>
                <a:spcPct val="0"/>
              </a:spcBef>
              <a:buNone/>
              <a:defRPr lang="ko-KR" altLang="en-US" sz="4000" b="1" kern="1200" baseline="0" dirty="0">
                <a:solidFill>
                  <a:srgbClr val="002060"/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15" name="내용 개체 틀 2"/>
          <p:cNvSpPr>
            <a:spLocks noGrp="1"/>
          </p:cNvSpPr>
          <p:nvPr>
            <p:ph idx="1"/>
          </p:nvPr>
        </p:nvSpPr>
        <p:spPr>
          <a:xfrm>
            <a:off x="262593" y="1413243"/>
            <a:ext cx="11522779" cy="4823421"/>
          </a:xfrm>
        </p:spPr>
        <p:txBody>
          <a:bodyPr>
            <a:normAutofit/>
          </a:bodyPr>
          <a:lstStyle>
            <a:lvl1pPr algn="l">
              <a:buNone/>
              <a:defRPr sz="2001" i="1" baseline="0">
                <a:solidFill>
                  <a:schemeClr val="bg1">
                    <a:lumMod val="95000"/>
                  </a:schemeClr>
                </a:solidFill>
                <a:latin typeface="+mj-lt"/>
                <a:ea typeface="맑은 고딕" pitchFamily="50" charset="-127"/>
              </a:defRPr>
            </a:lvl1pPr>
            <a:lvl2pPr algn="l">
              <a:buNone/>
              <a:defRPr sz="2001" i="1" baseline="0">
                <a:solidFill>
                  <a:schemeClr val="bg1">
                    <a:lumMod val="95000"/>
                  </a:schemeClr>
                </a:solidFill>
                <a:latin typeface="+mj-lt"/>
                <a:ea typeface="맑은 고딕" pitchFamily="50" charset="-127"/>
              </a:defRPr>
            </a:lvl2pPr>
            <a:lvl3pPr algn="l">
              <a:buNone/>
              <a:defRPr sz="2001" i="1" baseline="0">
                <a:solidFill>
                  <a:schemeClr val="bg1">
                    <a:lumMod val="95000"/>
                  </a:schemeClr>
                </a:solidFill>
                <a:latin typeface="+mj-lt"/>
                <a:ea typeface="맑은 고딕" pitchFamily="50" charset="-127"/>
              </a:defRPr>
            </a:lvl3pPr>
            <a:lvl4pPr algn="l">
              <a:buNone/>
              <a:defRPr sz="2001" i="1" baseline="0">
                <a:solidFill>
                  <a:schemeClr val="bg1">
                    <a:lumMod val="95000"/>
                  </a:schemeClr>
                </a:solidFill>
                <a:latin typeface="+mj-lt"/>
                <a:ea typeface="맑은 고딕" pitchFamily="50" charset="-127"/>
              </a:defRPr>
            </a:lvl4pPr>
            <a:lvl5pPr algn="l">
              <a:buNone/>
              <a:defRPr sz="2001" i="1" baseline="0">
                <a:solidFill>
                  <a:schemeClr val="bg1">
                    <a:lumMod val="95000"/>
                  </a:schemeClr>
                </a:solidFill>
                <a:latin typeface="+mj-lt"/>
                <a:ea typeface="맑은 고딕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9601" y="6500837"/>
            <a:ext cx="2844800" cy="220641"/>
          </a:xfrm>
        </p:spPr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2023-01-17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65602" y="6500837"/>
            <a:ext cx="3860800" cy="220641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737601" y="6500837"/>
            <a:ext cx="2844800" cy="220641"/>
          </a:xfrm>
        </p:spPr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5" name="제목 1"/>
          <p:cNvSpPr>
            <a:spLocks noGrp="1"/>
          </p:cNvSpPr>
          <p:nvPr>
            <p:ph type="title"/>
          </p:nvPr>
        </p:nvSpPr>
        <p:spPr>
          <a:xfrm>
            <a:off x="262592" y="117400"/>
            <a:ext cx="8276733" cy="798568"/>
          </a:xfrm>
        </p:spPr>
        <p:txBody>
          <a:bodyPr vert="horz" lIns="99569" tIns="49785" rIns="99569" bIns="49785" rtlCol="0" anchor="ctr">
            <a:normAutofit/>
          </a:bodyPr>
          <a:lstStyle>
            <a:lvl1pPr algn="l" defTabSz="996088" rtl="0" eaLnBrk="1" latinLnBrk="1" hangingPunct="1">
              <a:spcBef>
                <a:spcPct val="0"/>
              </a:spcBef>
              <a:buNone/>
              <a:defRPr lang="ko-KR" altLang="en-US" sz="4000" b="1" kern="1200" baseline="0" dirty="0">
                <a:solidFill>
                  <a:schemeClr val="bg1"/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16" name="내용 개체 틀 2"/>
          <p:cNvSpPr>
            <a:spLocks noGrp="1"/>
          </p:cNvSpPr>
          <p:nvPr>
            <p:ph idx="1"/>
          </p:nvPr>
        </p:nvSpPr>
        <p:spPr>
          <a:xfrm>
            <a:off x="262592" y="1413243"/>
            <a:ext cx="11522780" cy="4823421"/>
          </a:xfrm>
        </p:spPr>
        <p:txBody>
          <a:bodyPr>
            <a:normAutofit/>
          </a:bodyPr>
          <a:lstStyle>
            <a:lvl1pPr algn="l">
              <a:buNone/>
              <a:defRPr sz="2001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1pPr>
            <a:lvl2pPr algn="l">
              <a:buNone/>
              <a:defRPr sz="2001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2pPr>
            <a:lvl3pPr algn="l">
              <a:buNone/>
              <a:defRPr sz="2001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3pPr>
            <a:lvl4pPr algn="l">
              <a:buNone/>
              <a:defRPr sz="2001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4pPr>
            <a:lvl5pPr algn="l">
              <a:buNone/>
              <a:defRPr sz="2001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2023-01-17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8" name="제목 1"/>
          <p:cNvSpPr>
            <a:spLocks noGrp="1"/>
          </p:cNvSpPr>
          <p:nvPr>
            <p:ph type="ctrTitle"/>
          </p:nvPr>
        </p:nvSpPr>
        <p:spPr>
          <a:xfrm>
            <a:off x="1803401" y="3573016"/>
            <a:ext cx="8585200" cy="1421762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defTabSz="996088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굴림체" pitchFamily="49" charset="-127"/>
              <a:buNone/>
              <a:defRPr lang="ko-KR" altLang="en-US" sz="7200" kern="1200" baseline="0" dirty="0">
                <a:solidFill>
                  <a:schemeClr val="bg1"/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endParaRPr lang="ko-KR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0F9F-31D2-494D-B436-22A4F5C52A5A}" type="datetimeFigureOut">
              <a:rPr lang="ar-SA" smtClean="0"/>
              <a:t>25/06/1444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0DCB9-A748-4EE8-8BA6-D83255EE17B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42129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0F9F-31D2-494D-B436-22A4F5C52A5A}" type="datetimeFigureOut">
              <a:rPr lang="ar-SA" smtClean="0"/>
              <a:t>25/06/1444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0DCB9-A748-4EE8-8BA6-D83255EE17B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92750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19027"/>
            <a:ext cx="10972800" cy="796908"/>
          </a:xfrm>
          <a:prstGeom prst="rect">
            <a:avLst/>
          </a:prstGeom>
        </p:spPr>
        <p:txBody>
          <a:bodyPr vert="horz" lIns="99569" tIns="49785" rIns="99569" bIns="49785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062021"/>
            <a:ext cx="10972800" cy="5286412"/>
          </a:xfrm>
          <a:prstGeom prst="rect">
            <a:avLst/>
          </a:prstGeom>
        </p:spPr>
        <p:txBody>
          <a:bodyPr vert="horz" lIns="99569" tIns="49785" rIns="99569" bIns="49785" rtlCol="0">
            <a:normAutofit/>
          </a:bodyPr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1" y="6429400"/>
            <a:ext cx="2844800" cy="292079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l">
              <a:defRPr sz="13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3D6733-6F27-4404-AB51-585418F146E5}" type="datetimeFigureOut">
              <a:rPr lang="ko-KR" altLang="en-US" smtClean="0"/>
              <a:pPr/>
              <a:t>2023-01-17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2" y="6429400"/>
            <a:ext cx="3860800" cy="292079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ctr">
              <a:defRPr sz="13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429400"/>
            <a:ext cx="2844800" cy="292079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r">
              <a:defRPr sz="13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1" r:id="rId3"/>
    <p:sldLayoutId id="2147483656" r:id="rId4"/>
    <p:sldLayoutId id="2147483650" r:id="rId5"/>
    <p:sldLayoutId id="2147483657" r:id="rId6"/>
    <p:sldLayoutId id="2147483658" r:id="rId7"/>
    <p:sldLayoutId id="2147483659" r:id="rId8"/>
  </p:sldLayoutIdLst>
  <p:txStyles>
    <p:titleStyle>
      <a:lvl1pPr algn="l" defTabSz="996088" rtl="0" eaLnBrk="1" latinLnBrk="1" hangingPunct="1">
        <a:spcBef>
          <a:spcPct val="0"/>
        </a:spcBef>
        <a:buNone/>
        <a:defRPr lang="ko-KR" altLang="en-US" sz="3802" kern="1200">
          <a:solidFill>
            <a:sysClr val="windowText" lastClr="000000"/>
          </a:solidFill>
          <a:latin typeface="맑은 고딕" pitchFamily="50" charset="-127"/>
          <a:ea typeface="맑은 고딕" pitchFamily="50" charset="-127"/>
          <a:cs typeface="+mj-cs"/>
        </a:defRPr>
      </a:lvl1pPr>
    </p:titleStyle>
    <p:bodyStyle>
      <a:lvl1pPr marL="373533" indent="-373533" algn="l" defTabSz="996088" rtl="0" eaLnBrk="1" latinLnBrk="1" hangingPunct="1">
        <a:spcBef>
          <a:spcPct val="20000"/>
        </a:spcBef>
        <a:buFont typeface="Arial" pitchFamily="34" charset="0"/>
        <a:buChar char="•"/>
        <a:defRPr lang="ko-KR" altLang="en-US" sz="2701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1pPr>
      <a:lvl2pPr marL="809322" indent="-311277" algn="l" defTabSz="996088" rtl="0" eaLnBrk="1" latinLnBrk="1" hangingPunct="1">
        <a:spcBef>
          <a:spcPct val="20000"/>
        </a:spcBef>
        <a:buFont typeface="Arial" pitchFamily="34" charset="0"/>
        <a:buChar char="–"/>
        <a:defRPr lang="ko-KR" altLang="en-US" sz="2001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2pPr>
      <a:lvl3pPr marL="1245111" indent="-249023" algn="l" defTabSz="996088" rtl="0" eaLnBrk="1" latinLnBrk="1" hangingPunct="1">
        <a:spcBef>
          <a:spcPct val="20000"/>
        </a:spcBef>
        <a:buFont typeface="Arial" pitchFamily="34" charset="0"/>
        <a:buChar char="•"/>
        <a:defRPr lang="ko-KR" altLang="en-US" sz="2001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3pPr>
      <a:lvl4pPr marL="1743155" indent="-249023" algn="l" defTabSz="996088" rtl="0" eaLnBrk="1" latinLnBrk="1" hangingPunct="1">
        <a:spcBef>
          <a:spcPct val="20000"/>
        </a:spcBef>
        <a:buFont typeface="Arial" pitchFamily="34" charset="0"/>
        <a:buChar char="–"/>
        <a:defRPr lang="ko-KR" altLang="en-US" sz="2001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4pPr>
      <a:lvl5pPr marL="2241199" indent="-249023" algn="l" defTabSz="996088" rtl="0" eaLnBrk="1" latinLnBrk="1" hangingPunct="1">
        <a:spcBef>
          <a:spcPct val="20000"/>
        </a:spcBef>
        <a:buFont typeface="Arial" pitchFamily="34" charset="0"/>
        <a:buChar char="»"/>
        <a:defRPr lang="ko-KR" altLang="en-US" sz="2001" kern="120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5pPr>
      <a:lvl6pPr marL="2739243" indent="-249023" algn="l" defTabSz="996088" rtl="0" eaLnBrk="1" latinLnBrk="1" hangingPunct="1">
        <a:spcBef>
          <a:spcPct val="20000"/>
        </a:spcBef>
        <a:buFont typeface="Arial" pitchFamily="34" charset="0"/>
        <a:buChar char="•"/>
        <a:defRPr sz="2201" kern="1200">
          <a:solidFill>
            <a:schemeClr val="tx1"/>
          </a:solidFill>
          <a:latin typeface="+mn-lt"/>
          <a:ea typeface="+mn-ea"/>
          <a:cs typeface="+mn-cs"/>
        </a:defRPr>
      </a:lvl6pPr>
      <a:lvl7pPr marL="3237287" indent="-249023" algn="l" defTabSz="996088" rtl="0" eaLnBrk="1" latinLnBrk="1" hangingPunct="1">
        <a:spcBef>
          <a:spcPct val="20000"/>
        </a:spcBef>
        <a:buFont typeface="Arial" pitchFamily="34" charset="0"/>
        <a:buChar char="•"/>
        <a:defRPr sz="2201" kern="1200">
          <a:solidFill>
            <a:schemeClr val="tx1"/>
          </a:solidFill>
          <a:latin typeface="+mn-lt"/>
          <a:ea typeface="+mn-ea"/>
          <a:cs typeface="+mn-cs"/>
        </a:defRPr>
      </a:lvl7pPr>
      <a:lvl8pPr marL="3735332" indent="-249023" algn="l" defTabSz="996088" rtl="0" eaLnBrk="1" latinLnBrk="1" hangingPunct="1">
        <a:spcBef>
          <a:spcPct val="20000"/>
        </a:spcBef>
        <a:buFont typeface="Arial" pitchFamily="34" charset="0"/>
        <a:buChar char="•"/>
        <a:defRPr sz="2201" kern="1200">
          <a:solidFill>
            <a:schemeClr val="tx1"/>
          </a:solidFill>
          <a:latin typeface="+mn-lt"/>
          <a:ea typeface="+mn-ea"/>
          <a:cs typeface="+mn-cs"/>
        </a:defRPr>
      </a:lvl8pPr>
      <a:lvl9pPr marL="4233376" indent="-249023" algn="l" defTabSz="996088" rtl="0" eaLnBrk="1" latinLnBrk="1" hangingPunct="1">
        <a:spcBef>
          <a:spcPct val="20000"/>
        </a:spcBef>
        <a:buFont typeface="Arial" pitchFamily="34" charset="0"/>
        <a:buChar char="•"/>
        <a:defRPr sz="22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96088" rtl="0" eaLnBrk="1" latinLnBrk="1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1pPr>
      <a:lvl2pPr marL="498044" algn="l" defTabSz="996088" rtl="0" eaLnBrk="1" latinLnBrk="1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2pPr>
      <a:lvl3pPr marL="996088" algn="l" defTabSz="996088" rtl="0" eaLnBrk="1" latinLnBrk="1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3pPr>
      <a:lvl4pPr marL="1494132" algn="l" defTabSz="996088" rtl="0" eaLnBrk="1" latinLnBrk="1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4pPr>
      <a:lvl5pPr marL="1992177" algn="l" defTabSz="996088" rtl="0" eaLnBrk="1" latinLnBrk="1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5pPr>
      <a:lvl6pPr marL="2490221" algn="l" defTabSz="996088" rtl="0" eaLnBrk="1" latinLnBrk="1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6pPr>
      <a:lvl7pPr marL="2988265" algn="l" defTabSz="996088" rtl="0" eaLnBrk="1" latinLnBrk="1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7pPr>
      <a:lvl8pPr marL="3486310" algn="l" defTabSz="996088" rtl="0" eaLnBrk="1" latinLnBrk="1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8pPr>
      <a:lvl9pPr marL="3984354" algn="l" defTabSz="996088" rtl="0" eaLnBrk="1" latinLnBrk="1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openxmlformats.org/officeDocument/2006/relationships/slide" Target="slide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6"/>
          <p:cNvSpPr>
            <a:spLocks noGrp="1"/>
          </p:cNvSpPr>
          <p:nvPr>
            <p:ph type="ctrTitle"/>
          </p:nvPr>
        </p:nvSpPr>
        <p:spPr>
          <a:xfrm>
            <a:off x="4727848" y="1772816"/>
            <a:ext cx="6036237" cy="1079920"/>
          </a:xfrm>
        </p:spPr>
        <p:txBody>
          <a:bodyPr/>
          <a:lstStyle/>
          <a:p>
            <a:r>
              <a:rPr lang="en-US" altLang="ko-KR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Drive Slowly</a:t>
            </a:r>
            <a:endParaRPr lang="ko-KR" alt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37BF995-C7C5-41C8-8387-8990A86D8EEB}"/>
              </a:ext>
            </a:extLst>
          </p:cNvPr>
          <p:cNvSpPr/>
          <p:nvPr/>
        </p:nvSpPr>
        <p:spPr>
          <a:xfrm>
            <a:off x="6162721" y="3014637"/>
            <a:ext cx="37477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Conversation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7FC6ED-4283-BE13-8E42-5A2EDCC5FE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7110">
            <a:off x="2078831" y="1009392"/>
            <a:ext cx="3301832" cy="43402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0B71D3E-DA43-0592-A4A7-AD6AFF677D9C}"/>
              </a:ext>
            </a:extLst>
          </p:cNvPr>
          <p:cNvSpPr/>
          <p:nvPr/>
        </p:nvSpPr>
        <p:spPr>
          <a:xfrm>
            <a:off x="7026329" y="862060"/>
            <a:ext cx="18421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Unit 8</a:t>
            </a:r>
          </a:p>
        </p:txBody>
      </p:sp>
    </p:spTree>
    <p:extLst>
      <p:ext uri="{BB962C8B-B14F-4D97-AF65-F5344CB8AC3E}">
        <p14:creationId xmlns:p14="http://schemas.microsoft.com/office/powerpoint/2010/main" val="26900425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153" y="263920"/>
            <a:ext cx="7668598" cy="596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ربع نص 2"/>
          <p:cNvSpPr txBox="1"/>
          <p:nvPr/>
        </p:nvSpPr>
        <p:spPr>
          <a:xfrm>
            <a:off x="3167874" y="3120150"/>
            <a:ext cx="1424286" cy="4079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051" b="1" dirty="0">
                <a:solidFill>
                  <a:srgbClr val="CC0066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slowly</a:t>
            </a:r>
            <a:endParaRPr lang="ar-SA" sz="2051" b="1" dirty="0">
              <a:solidFill>
                <a:srgbClr val="CC0066"/>
              </a:solidFill>
              <a:latin typeface="MV Boli" panose="02000500030200090000" pitchFamily="2" charset="0"/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2878169" y="3911420"/>
            <a:ext cx="1424286" cy="4079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051" b="1" dirty="0">
                <a:solidFill>
                  <a:srgbClr val="CC0066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fast</a:t>
            </a:r>
            <a:endParaRPr lang="ar-SA" sz="2051" b="1" dirty="0">
              <a:solidFill>
                <a:srgbClr val="CC0066"/>
              </a:solidFill>
              <a:latin typeface="MV Boli" panose="02000500030200090000" pitchFamily="2" charset="0"/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5593071" y="4642281"/>
            <a:ext cx="1424286" cy="4079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051" b="1" dirty="0">
                <a:solidFill>
                  <a:srgbClr val="CC0066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hard</a:t>
            </a:r>
            <a:endParaRPr lang="ar-SA" sz="2051" b="1" dirty="0">
              <a:solidFill>
                <a:srgbClr val="CC0066"/>
              </a:solidFill>
              <a:latin typeface="MV Boli" panose="02000500030200090000" pitchFamily="2" charset="0"/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4988223" y="5380799"/>
            <a:ext cx="1635291" cy="4079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051" b="1" dirty="0">
                <a:solidFill>
                  <a:srgbClr val="CC0066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dangerously</a:t>
            </a:r>
            <a:endParaRPr lang="ar-SA" sz="2051" b="1" dirty="0">
              <a:solidFill>
                <a:srgbClr val="CC0066"/>
              </a:solidFill>
              <a:latin typeface="MV Boli" panose="02000500030200090000" pitchFamily="2" charset="0"/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6887270" y="5380799"/>
            <a:ext cx="1424286" cy="4079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051" b="1" dirty="0">
                <a:solidFill>
                  <a:srgbClr val="CC0066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recklessly</a:t>
            </a:r>
            <a:endParaRPr lang="ar-SA" sz="2051" b="1" dirty="0">
              <a:solidFill>
                <a:srgbClr val="CC0066"/>
              </a:solidFill>
              <a:latin typeface="MV Boli" panose="02000500030200090000" pitchFamily="2" charset="0"/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5779492" y="5750058"/>
            <a:ext cx="1424286" cy="4079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051" b="1" dirty="0">
                <a:solidFill>
                  <a:srgbClr val="CC0066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properly</a:t>
            </a:r>
            <a:endParaRPr lang="ar-SA" sz="2051" b="1" dirty="0">
              <a:solidFill>
                <a:srgbClr val="CC0066"/>
              </a:solidFill>
              <a:latin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231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904" y="369423"/>
            <a:ext cx="7556754" cy="5908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1">
            <a:extLst>
              <a:ext uri="{FF2B5EF4-FFF2-40B4-BE49-F238E27FC236}">
                <a16:creationId xmlns:a16="http://schemas.microsoft.com/office/drawing/2014/main" id="{34942141-076A-4C40-B7BB-914330A8CC20}"/>
              </a:ext>
            </a:extLst>
          </p:cNvPr>
          <p:cNvSpPr txBox="1"/>
          <p:nvPr/>
        </p:nvSpPr>
        <p:spPr>
          <a:xfrm>
            <a:off x="2777003" y="3323497"/>
            <a:ext cx="6062067" cy="36285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758" dirty="0">
                <a:solidFill>
                  <a:srgbClr val="0000FF"/>
                </a:solidFill>
                <a:latin typeface="Comic Sans MS" panose="030F0702030302020204" pitchFamily="66" charset="0"/>
              </a:rPr>
              <a:t>The students are here because they drive dangerously . </a:t>
            </a:r>
            <a:endParaRPr lang="ar-SA" sz="1758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9F6084A7-DB9A-40BA-8EC8-99272D8B82C4}"/>
              </a:ext>
            </a:extLst>
          </p:cNvPr>
          <p:cNvSpPr txBox="1"/>
          <p:nvPr/>
        </p:nvSpPr>
        <p:spPr>
          <a:xfrm>
            <a:off x="2825419" y="3807617"/>
            <a:ext cx="4167355" cy="36285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758" dirty="0">
                <a:solidFill>
                  <a:srgbClr val="0000FF"/>
                </a:solidFill>
                <a:latin typeface="Comic Sans MS" panose="030F0702030302020204" pitchFamily="66" charset="0"/>
              </a:rPr>
              <a:t>I’m here because I drive slowly . </a:t>
            </a:r>
            <a:endParaRPr lang="ar-SA" sz="1758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13">
            <a:extLst>
              <a:ext uri="{FF2B5EF4-FFF2-40B4-BE49-F238E27FC236}">
                <a16:creationId xmlns:a16="http://schemas.microsoft.com/office/drawing/2014/main" id="{955287C4-F89D-4EF1-B5BF-7D36ABAA44BA}"/>
              </a:ext>
            </a:extLst>
          </p:cNvPr>
          <p:cNvSpPr txBox="1"/>
          <p:nvPr/>
        </p:nvSpPr>
        <p:spPr>
          <a:xfrm>
            <a:off x="2930920" y="4273021"/>
            <a:ext cx="2373810" cy="36285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758" dirty="0">
                <a:solidFill>
                  <a:srgbClr val="0000FF"/>
                </a:solidFill>
                <a:latin typeface="Comic Sans MS" panose="030F0702030302020204" pitchFamily="66" charset="0"/>
              </a:rPr>
              <a:t>He drives fast . </a:t>
            </a:r>
            <a:endParaRPr lang="ar-SA" sz="1758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14">
            <a:extLst>
              <a:ext uri="{FF2B5EF4-FFF2-40B4-BE49-F238E27FC236}">
                <a16:creationId xmlns:a16="http://schemas.microsoft.com/office/drawing/2014/main" id="{00FD984C-4D63-4AC2-A521-669D2FBEEA26}"/>
              </a:ext>
            </a:extLst>
          </p:cNvPr>
          <p:cNvSpPr txBox="1"/>
          <p:nvPr/>
        </p:nvSpPr>
        <p:spPr>
          <a:xfrm>
            <a:off x="2930922" y="4726086"/>
            <a:ext cx="3798095" cy="36285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758" dirty="0">
                <a:solidFill>
                  <a:srgbClr val="0000FF"/>
                </a:solidFill>
                <a:latin typeface="Comic Sans MS" panose="030F0702030302020204" pitchFamily="66" charset="0"/>
              </a:rPr>
              <a:t>I like to do everything probably . </a:t>
            </a:r>
            <a:endParaRPr lang="ar-SA" sz="1758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15">
            <a:extLst>
              <a:ext uri="{FF2B5EF4-FFF2-40B4-BE49-F238E27FC236}">
                <a16:creationId xmlns:a16="http://schemas.microsoft.com/office/drawing/2014/main" id="{959D1178-360D-4935-9ABD-3B3B3237588A}"/>
              </a:ext>
            </a:extLst>
          </p:cNvPr>
          <p:cNvSpPr txBox="1"/>
          <p:nvPr/>
        </p:nvSpPr>
        <p:spPr>
          <a:xfrm>
            <a:off x="2930922" y="5169793"/>
            <a:ext cx="3323333" cy="36285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758" dirty="0">
                <a:solidFill>
                  <a:srgbClr val="0000FF"/>
                </a:solidFill>
                <a:latin typeface="Comic Sans MS" panose="030F0702030302020204" pitchFamily="66" charset="0"/>
              </a:rPr>
              <a:t>I work hard in this class . </a:t>
            </a:r>
            <a:endParaRPr lang="ar-SA" sz="1758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16">
            <a:extLst>
              <a:ext uri="{FF2B5EF4-FFF2-40B4-BE49-F238E27FC236}">
                <a16:creationId xmlns:a16="http://schemas.microsoft.com/office/drawing/2014/main" id="{66026ABA-B0A6-4A25-ABDE-CEA83E29ACFF}"/>
              </a:ext>
            </a:extLst>
          </p:cNvPr>
          <p:cNvSpPr txBox="1"/>
          <p:nvPr/>
        </p:nvSpPr>
        <p:spPr>
          <a:xfrm>
            <a:off x="2930921" y="5622860"/>
            <a:ext cx="5275132" cy="63337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758" dirty="0">
                <a:solidFill>
                  <a:srgbClr val="0000FF"/>
                </a:solidFill>
                <a:latin typeface="Comic Sans MS" panose="030F0702030302020204" pitchFamily="66" charset="0"/>
              </a:rPr>
              <a:t>Driving slowly isn’t the same as driving carefully . </a:t>
            </a:r>
            <a:endParaRPr lang="ar-SA" sz="1758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190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/>
              <a:t>THANK YOU</a:t>
            </a:r>
            <a:endParaRPr lang="ko-KR" alt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549D1E5-28B0-492E-97F8-DCE0A072FC15}"/>
              </a:ext>
            </a:extLst>
          </p:cNvPr>
          <p:cNvSpPr/>
          <p:nvPr/>
        </p:nvSpPr>
        <p:spPr>
          <a:xfrm>
            <a:off x="2855640" y="1844824"/>
            <a:ext cx="5760551" cy="102598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5867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DecoType Thuluth" panose="02010000000000000000" pitchFamily="2" charset="-78"/>
              </a:rPr>
              <a:t>بسم الله الرحمن الرحيم</a:t>
            </a:r>
            <a:endParaRPr lang="en-US" sz="5867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cs typeface="DecoType Thuluth" panose="02010000000000000000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0F112E-007F-460C-9E90-6B06712CA9D8}"/>
              </a:ext>
            </a:extLst>
          </p:cNvPr>
          <p:cNvSpPr/>
          <p:nvPr/>
        </p:nvSpPr>
        <p:spPr>
          <a:xfrm>
            <a:off x="1919536" y="2879194"/>
            <a:ext cx="1590884" cy="110799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5867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Day</a:t>
            </a:r>
            <a:r>
              <a:rPr lang="en-US" sz="6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89A8D7-BE57-4F9C-884D-4E1172F8D06A}"/>
              </a:ext>
            </a:extLst>
          </p:cNvPr>
          <p:cNvSpPr/>
          <p:nvPr/>
        </p:nvSpPr>
        <p:spPr>
          <a:xfrm>
            <a:off x="1916761" y="3861048"/>
            <a:ext cx="1877757" cy="110799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5867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Date</a:t>
            </a:r>
            <a:r>
              <a:rPr lang="en-US" sz="6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C603D18-F6A3-4F7F-9937-B243FB11A6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88" b="100000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6" y="9525"/>
            <a:ext cx="9210674" cy="68389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4F69ECE-54B5-413C-93A4-BD56031DFAE7}"/>
              </a:ext>
            </a:extLst>
          </p:cNvPr>
          <p:cNvSpPr txBox="1"/>
          <p:nvPr/>
        </p:nvSpPr>
        <p:spPr>
          <a:xfrm>
            <a:off x="2115144" y="739192"/>
            <a:ext cx="4573903" cy="1138004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i="1" dirty="0">
                <a:solidFill>
                  <a:srgbClr val="1F497D"/>
                </a:solidFill>
                <a:latin typeface="Times New Roman" panose="02020603050405020304" pitchFamily="18" charset="0"/>
              </a:rPr>
              <a:t>listen for specific information in a con</a:t>
            </a:r>
            <a:r>
              <a:rPr lang="en-US" sz="2400" b="1" i="1" dirty="0">
                <a:solidFill>
                  <a:srgbClr val="1F497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versation</a:t>
            </a:r>
            <a:endParaRPr lang="en-US" sz="40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DF8807A-5AAA-4EB7-BA2A-C7753DF94D87}"/>
              </a:ext>
            </a:extLst>
          </p:cNvPr>
          <p:cNvSpPr txBox="1"/>
          <p:nvPr/>
        </p:nvSpPr>
        <p:spPr>
          <a:xfrm>
            <a:off x="2107949" y="2241609"/>
            <a:ext cx="5207026" cy="498663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i="1" dirty="0">
                <a:solidFill>
                  <a:srgbClr val="1F497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answer questions about the  conversation</a:t>
            </a:r>
            <a:endParaRPr lang="en-US" sz="3600" b="1" i="1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A0403B0-8FE8-4C02-BFDE-361926362465}"/>
              </a:ext>
            </a:extLst>
          </p:cNvPr>
          <p:cNvSpPr txBox="1"/>
          <p:nvPr/>
        </p:nvSpPr>
        <p:spPr>
          <a:xfrm>
            <a:off x="2170562" y="3669239"/>
            <a:ext cx="5504847" cy="661207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i="1" dirty="0">
                <a:solidFill>
                  <a:srgbClr val="1F497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practice using real talk phrases</a:t>
            </a:r>
            <a:endParaRPr lang="en-US" sz="5400" b="1" i="1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C55C122-31CA-43D2-847C-888B256EFA42}"/>
              </a:ext>
            </a:extLst>
          </p:cNvPr>
          <p:cNvSpPr txBox="1"/>
          <p:nvPr/>
        </p:nvSpPr>
        <p:spPr>
          <a:xfrm>
            <a:off x="2388808" y="4965800"/>
            <a:ext cx="4513093" cy="584006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en-US" sz="2400" b="1" i="1" dirty="0">
                <a:solidFill>
                  <a:srgbClr val="1F497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Act some situations</a:t>
            </a:r>
            <a:endParaRPr lang="en-US" sz="44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D8AA4B-FDA7-421B-BB3A-42EC71A1E6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085" y="1904920"/>
            <a:ext cx="3037931" cy="3048160"/>
          </a:xfrm>
          <a:prstGeom prst="rect">
            <a:avLst/>
          </a:prstGeom>
        </p:spPr>
      </p:pic>
      <p:sp>
        <p:nvSpPr>
          <p:cNvPr id="10" name="Rectangle 9">
            <a:hlinkClick r:id="rId5" action="ppaction://hlinksldjump"/>
            <a:extLst>
              <a:ext uri="{FF2B5EF4-FFF2-40B4-BE49-F238E27FC236}">
                <a16:creationId xmlns:a16="http://schemas.microsoft.com/office/drawing/2014/main" id="{02CD7E00-77AC-405F-B03C-88D8780E5D5A}"/>
              </a:ext>
            </a:extLst>
          </p:cNvPr>
          <p:cNvSpPr/>
          <p:nvPr/>
        </p:nvSpPr>
        <p:spPr>
          <a:xfrm>
            <a:off x="8976576" y="3065695"/>
            <a:ext cx="2404660" cy="603544"/>
          </a:xfrm>
          <a:prstGeom prst="rect">
            <a:avLst/>
          </a:prstGeom>
          <a:noFill/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pc="51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Learning Objectives</a:t>
            </a:r>
          </a:p>
        </p:txBody>
      </p:sp>
    </p:spTree>
    <p:extLst>
      <p:ext uri="{BB962C8B-B14F-4D97-AF65-F5344CB8AC3E}">
        <p14:creationId xmlns:p14="http://schemas.microsoft.com/office/powerpoint/2010/main" val="19217361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4">
            <a:extLst>
              <a:ext uri="{FF2B5EF4-FFF2-40B4-BE49-F238E27FC236}">
                <a16:creationId xmlns:a16="http://schemas.microsoft.com/office/drawing/2014/main" id="{1CC69D15-052A-4370-9427-FE905BB5CF8C}"/>
              </a:ext>
            </a:extLst>
          </p:cNvPr>
          <p:cNvSpPr txBox="1"/>
          <p:nvPr/>
        </p:nvSpPr>
        <p:spPr>
          <a:xfrm>
            <a:off x="163991" y="1556792"/>
            <a:ext cx="5400600" cy="206210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is in the car? </a:t>
            </a:r>
          </a:p>
          <a:p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What is their relationship? </a:t>
            </a:r>
          </a:p>
          <a:p>
            <a:r>
              <a:rPr lang="en-US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happening?</a:t>
            </a:r>
          </a:p>
          <a:p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Where are </a:t>
            </a:r>
            <a:r>
              <a:rPr lang="en-US" sz="3200" b="1" i="1">
                <a:latin typeface="Arial" panose="020B0604020202020204" pitchFamily="34" charset="0"/>
                <a:cs typeface="Arial" panose="020B0604020202020204" pitchFamily="34" charset="0"/>
              </a:rPr>
              <a:t>they going?</a:t>
            </a:r>
            <a:endParaRPr lang="ar-S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صورة 2">
            <a:extLst>
              <a:ext uri="{FF2B5EF4-FFF2-40B4-BE49-F238E27FC236}">
                <a16:creationId xmlns:a16="http://schemas.microsoft.com/office/drawing/2014/main" id="{EDEDABC1-C09A-44D1-94C3-33F1D3C570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73" t="15565" r="5373" b="12622"/>
          <a:stretch/>
        </p:blipFill>
        <p:spPr>
          <a:xfrm>
            <a:off x="5807968" y="1268760"/>
            <a:ext cx="6042049" cy="300869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850E2CE-A28C-FFF8-951E-6FAAEF50D409}"/>
              </a:ext>
            </a:extLst>
          </p:cNvPr>
          <p:cNvSpPr/>
          <p:nvPr/>
        </p:nvSpPr>
        <p:spPr>
          <a:xfrm>
            <a:off x="10416480" y="246407"/>
            <a:ext cx="170351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Page 83</a:t>
            </a:r>
          </a:p>
        </p:txBody>
      </p:sp>
    </p:spTree>
    <p:extLst>
      <p:ext uri="{BB962C8B-B14F-4D97-AF65-F5344CB8AC3E}">
        <p14:creationId xmlns:p14="http://schemas.microsoft.com/office/powerpoint/2010/main" val="13744376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581284F8-D2DA-4C32-AA04-3EB52CBFBE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9762" y="562833"/>
            <a:ext cx="8832476" cy="6300529"/>
          </a:xfrm>
          <a:prstGeom prst="rect">
            <a:avLst/>
          </a:prstGeom>
        </p:spPr>
      </p:pic>
      <p:pic>
        <p:nvPicPr>
          <p:cNvPr id="4" name="SG Bk 6 F-SA_'16_1-12.mp3">
            <a:hlinkClick r:id="" action="ppaction://media"/>
            <a:extLst>
              <a:ext uri="{FF2B5EF4-FFF2-40B4-BE49-F238E27FC236}">
                <a16:creationId xmlns:a16="http://schemas.microsoft.com/office/drawing/2014/main" id="{EB4A53EF-94C0-4BE4-A608-0192A006CA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384" y="1340768"/>
            <a:ext cx="940908" cy="933832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0641282-A76B-680C-A4BF-8B7A14D0544B}"/>
              </a:ext>
            </a:extLst>
          </p:cNvPr>
          <p:cNvSpPr/>
          <p:nvPr/>
        </p:nvSpPr>
        <p:spPr>
          <a:xfrm>
            <a:off x="10416480" y="246407"/>
            <a:ext cx="170351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Page 83</a:t>
            </a:r>
          </a:p>
        </p:txBody>
      </p:sp>
    </p:spTree>
    <p:extLst>
      <p:ext uri="{BB962C8B-B14F-4D97-AF65-F5344CB8AC3E}">
        <p14:creationId xmlns:p14="http://schemas.microsoft.com/office/powerpoint/2010/main" val="39153090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9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1">
            <a:extLst>
              <a:ext uri="{FF2B5EF4-FFF2-40B4-BE49-F238E27FC236}">
                <a16:creationId xmlns:a16="http://schemas.microsoft.com/office/drawing/2014/main" id="{411A830B-03D3-533D-8098-85211ECD9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85" y="116632"/>
            <a:ext cx="7747434" cy="5526529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DC55FF68-FBA5-4249-8D90-4C94CBA8AF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7848" y="2517118"/>
            <a:ext cx="7430950" cy="40621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76942F8-F24F-9E2E-AB5E-E854496A98B7}"/>
              </a:ext>
            </a:extLst>
          </p:cNvPr>
          <p:cNvSpPr/>
          <p:nvPr/>
        </p:nvSpPr>
        <p:spPr>
          <a:xfrm>
            <a:off x="10416480" y="246407"/>
            <a:ext cx="170351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Page 83</a:t>
            </a:r>
          </a:p>
        </p:txBody>
      </p:sp>
    </p:spTree>
    <p:extLst>
      <p:ext uri="{BB962C8B-B14F-4D97-AF65-F5344CB8AC3E}">
        <p14:creationId xmlns:p14="http://schemas.microsoft.com/office/powerpoint/2010/main" val="3575342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1">
            <a:extLst>
              <a:ext uri="{FF2B5EF4-FFF2-40B4-BE49-F238E27FC236}">
                <a16:creationId xmlns:a16="http://schemas.microsoft.com/office/drawing/2014/main" id="{EF205D51-3E1C-49C4-BB14-27907CD1C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1127768"/>
            <a:ext cx="5476404" cy="2559900"/>
          </a:xfrm>
          <a:prstGeom prst="rect">
            <a:avLst/>
          </a:prstGeom>
        </p:spPr>
      </p:pic>
      <p:sp>
        <p:nvSpPr>
          <p:cNvPr id="5" name="مربع نص 3">
            <a:extLst>
              <a:ext uri="{FF2B5EF4-FFF2-40B4-BE49-F238E27FC236}">
                <a16:creationId xmlns:a16="http://schemas.microsoft.com/office/drawing/2014/main" id="{4179CB1C-E354-4F53-B61E-44B6CB690E31}"/>
              </a:ext>
            </a:extLst>
          </p:cNvPr>
          <p:cNvSpPr txBox="1"/>
          <p:nvPr/>
        </p:nvSpPr>
        <p:spPr>
          <a:xfrm>
            <a:off x="4655840" y="3212976"/>
            <a:ext cx="7295206" cy="193899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wants George to drive slowly and carefully. </a:t>
            </a:r>
          </a:p>
          <a:p>
            <a:r>
              <a:rPr lang="en-US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George should put on his seat belt. </a:t>
            </a:r>
          </a:p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says that you should always arrive at the airport two hours before the departure. </a:t>
            </a:r>
          </a:p>
          <a:p>
            <a:r>
              <a:rPr lang="en-US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2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George must watch out for traffic. </a:t>
            </a:r>
            <a:endParaRPr lang="ar-SA" sz="32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9EEFC52-3B94-7E54-348F-B60CFE890764}"/>
              </a:ext>
            </a:extLst>
          </p:cNvPr>
          <p:cNvSpPr/>
          <p:nvPr/>
        </p:nvSpPr>
        <p:spPr>
          <a:xfrm>
            <a:off x="10416480" y="246407"/>
            <a:ext cx="170351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Page 83</a:t>
            </a:r>
          </a:p>
        </p:txBody>
      </p:sp>
    </p:spTree>
    <p:extLst>
      <p:ext uri="{BB962C8B-B14F-4D97-AF65-F5344CB8AC3E}">
        <p14:creationId xmlns:p14="http://schemas.microsoft.com/office/powerpoint/2010/main" val="3459262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5804EC21-3DE9-40DE-A3AD-0658D189DA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0207" y="1340768"/>
            <a:ext cx="7851585" cy="400507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DEAD75-54FF-B159-9B6E-753A9EB3BD60}"/>
              </a:ext>
            </a:extLst>
          </p:cNvPr>
          <p:cNvSpPr/>
          <p:nvPr/>
        </p:nvSpPr>
        <p:spPr>
          <a:xfrm>
            <a:off x="10416480" y="246407"/>
            <a:ext cx="170351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Page 83</a:t>
            </a:r>
          </a:p>
        </p:txBody>
      </p:sp>
    </p:spTree>
    <p:extLst>
      <p:ext uri="{BB962C8B-B14F-4D97-AF65-F5344CB8AC3E}">
        <p14:creationId xmlns:p14="http://schemas.microsoft.com/office/powerpoint/2010/main" val="11536387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347370-9A4E-4FB2-A67B-A0A345B573A0}"/>
              </a:ext>
            </a:extLst>
          </p:cNvPr>
          <p:cNvSpPr/>
          <p:nvPr/>
        </p:nvSpPr>
        <p:spPr>
          <a:xfrm>
            <a:off x="1703512" y="2132526"/>
            <a:ext cx="489518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Homework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A22D9F-4CC5-4BFB-BFC9-1A62D2463804}"/>
              </a:ext>
            </a:extLst>
          </p:cNvPr>
          <p:cNvSpPr/>
          <p:nvPr/>
        </p:nvSpPr>
        <p:spPr>
          <a:xfrm>
            <a:off x="5568253" y="3645024"/>
            <a:ext cx="27179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218</a:t>
            </a:r>
          </a:p>
        </p:txBody>
      </p:sp>
    </p:spTree>
    <p:extLst>
      <p:ext uri="{BB962C8B-B14F-4D97-AF65-F5344CB8AC3E}">
        <p14:creationId xmlns:p14="http://schemas.microsoft.com/office/powerpoint/2010/main" val="13014306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사용자 지정 1">
      <a:majorFont>
        <a:latin typeface="Calibri"/>
        <a:ea typeface="맑은 고딕"/>
        <a:cs typeface=""/>
      </a:majorFont>
      <a:minorFont>
        <a:latin typeface="Calibri Light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12130</TotalTime>
  <Words>168</Words>
  <Application>Microsoft Office PowerPoint</Application>
  <PresentationFormat>Widescreen</PresentationFormat>
  <Paragraphs>40</Paragraphs>
  <Slides>12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Calibri Light</vt:lpstr>
      <vt:lpstr>Tahoma</vt:lpstr>
      <vt:lpstr>MV Boli</vt:lpstr>
      <vt:lpstr>굴림체</vt:lpstr>
      <vt:lpstr>Times New Roman</vt:lpstr>
      <vt:lpstr>Calibri</vt:lpstr>
      <vt:lpstr>Comic Sans MS</vt:lpstr>
      <vt:lpstr>맑은 고딕</vt:lpstr>
      <vt:lpstr>Arial</vt:lpstr>
      <vt:lpstr>Office 테마</vt:lpstr>
      <vt:lpstr>Drive Slowly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Manager>Slide Members</Manager>
  <Company>YESFORM Co.,Ltd.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Members</dc:title>
  <dc:subject>Powerpoint Templates , Diagram, Chart, Google slides, Keynote</dc:subject>
  <dc:creator>Slide Members by HS.SEO</dc:creator>
  <cp:keywords>SlideMembers, ppt, PPT Templates, Presentation, Diagram, Chart, Yesform, Google slides, Keynote, Free Slides</cp:keywords>
  <dc:description>The copyright of this document is at Slide Members. Unauthorized copying may result in legal sanctions.</dc:description>
  <cp:lastModifiedBy>نادية بنت الغامدي</cp:lastModifiedBy>
  <cp:revision>6</cp:revision>
  <dcterms:created xsi:type="dcterms:W3CDTF">2010-02-01T08:03:16Z</dcterms:created>
  <dcterms:modified xsi:type="dcterms:W3CDTF">2023-01-17T09:22:03Z</dcterms:modified>
  <cp:category>www.slidemembers.com</cp:category>
</cp:coreProperties>
</file>