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23" r:id="rId2"/>
    <p:sldId id="294" r:id="rId3"/>
    <p:sldId id="410" r:id="rId4"/>
    <p:sldId id="423" r:id="rId5"/>
    <p:sldId id="413" r:id="rId6"/>
    <p:sldId id="424" r:id="rId7"/>
    <p:sldId id="417" r:id="rId8"/>
    <p:sldId id="421" r:id="rId9"/>
    <p:sldId id="281" r:id="rId10"/>
    <p:sldId id="265" r:id="rId11"/>
    <p:sldId id="419" r:id="rId12"/>
    <p:sldId id="431" r:id="rId13"/>
    <p:sldId id="432" r:id="rId14"/>
    <p:sldId id="433" r:id="rId15"/>
    <p:sldId id="434" r:id="rId16"/>
    <p:sldId id="435" r:id="rId17"/>
    <p:sldId id="436" r:id="rId18"/>
    <p:sldId id="275" r:id="rId19"/>
    <p:sldId id="409" r:id="rId20"/>
    <p:sldId id="260" r:id="rId21"/>
    <p:sldId id="427" r:id="rId22"/>
    <p:sldId id="282" r:id="rId23"/>
    <p:sldId id="283" r:id="rId24"/>
    <p:sldId id="415" r:id="rId25"/>
    <p:sldId id="420" r:id="rId26"/>
    <p:sldId id="297" r:id="rId27"/>
  </p:sldIdLst>
  <p:sldSz cx="12192000" cy="6858000"/>
  <p:notesSz cx="6858000" cy="9144000"/>
  <p:embeddedFontLst>
    <p:embeddedFont>
      <p:font typeface="굴림체" panose="020B0609000101010101" pitchFamily="49" charset="-127"/>
      <p:regular r:id="rId30"/>
    </p:embeddedFont>
    <p:embeddedFont>
      <p:font typeface="맑은 고딕" panose="020B0503020000020004" pitchFamily="34" charset="-127"/>
      <p:regular r:id="rId31"/>
      <p:bold r:id="rId32"/>
    </p:embeddedFont>
    <p:embeddedFont>
      <p:font typeface="Bahnschrift Condensed" panose="020B0502040204020203" pitchFamily="34" charset="0"/>
      <p:regular r:id="rId33"/>
      <p:bold r:id="rId34"/>
    </p:embeddedFont>
    <p:embeddedFont>
      <p:font typeface="BrowalliaUPC" panose="020B0604020202020204" pitchFamily="34" charset="-34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Poppins" panose="00000500000000000000" pitchFamily="2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>
      <a:defRPr lang="ko-KR"/>
    </a:defPPr>
    <a:lvl1pPr marL="0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7682"/>
    <a:srgbClr val="F2F2F2"/>
    <a:srgbClr val="166678"/>
    <a:srgbClr val="603941"/>
    <a:srgbClr val="0B4E61"/>
    <a:srgbClr val="DAC294"/>
    <a:srgbClr val="59B394"/>
    <a:srgbClr val="836F59"/>
    <a:srgbClr val="B48D3E"/>
    <a:srgbClr val="B052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792" autoAdjust="0"/>
  </p:normalViewPr>
  <p:slideViewPr>
    <p:cSldViewPr>
      <p:cViewPr varScale="1">
        <p:scale>
          <a:sx n="66" d="100"/>
          <a:sy n="66" d="100"/>
        </p:scale>
        <p:origin x="68" y="116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48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ia alghamdi" userId="ff15695cc4030d6b" providerId="LiveId" clId="{2C1AA757-6A07-48C7-BDD8-EC59811A29FE}"/>
    <pc:docChg chg="undo custSel addSld delSld modSld sldOrd">
      <pc:chgData name="nadia alghamdi" userId="ff15695cc4030d6b" providerId="LiveId" clId="{2C1AA757-6A07-48C7-BDD8-EC59811A29FE}" dt="2022-02-05T19:55:00.886" v="170" actId="1076"/>
      <pc:docMkLst>
        <pc:docMk/>
      </pc:docMkLst>
      <pc:sldChg chg="modSp mod">
        <pc:chgData name="nadia alghamdi" userId="ff15695cc4030d6b" providerId="LiveId" clId="{2C1AA757-6A07-48C7-BDD8-EC59811A29FE}" dt="2022-02-01T18:20:33.435" v="53" actId="207"/>
        <pc:sldMkLst>
          <pc:docMk/>
          <pc:sldMk cId="2845702756" sldId="413"/>
        </pc:sldMkLst>
        <pc:spChg chg="mod">
          <ac:chgData name="nadia alghamdi" userId="ff15695cc4030d6b" providerId="LiveId" clId="{2C1AA757-6A07-48C7-BDD8-EC59811A29FE}" dt="2022-02-01T18:20:33.435" v="53" actId="207"/>
          <ac:spMkLst>
            <pc:docMk/>
            <pc:sldMk cId="2845702756" sldId="413"/>
            <ac:spMk id="3" creationId="{06C69331-504E-4009-A895-4A6B6B12E3E4}"/>
          </ac:spMkLst>
        </pc:spChg>
      </pc:sldChg>
      <pc:sldChg chg="addSp modSp mod">
        <pc:chgData name="nadia alghamdi" userId="ff15695cc4030d6b" providerId="LiveId" clId="{2C1AA757-6A07-48C7-BDD8-EC59811A29FE}" dt="2022-02-05T19:42:50.014" v="86" actId="14100"/>
        <pc:sldMkLst>
          <pc:docMk/>
          <pc:sldMk cId="1439959775" sldId="423"/>
        </pc:sldMkLst>
        <pc:spChg chg="mod">
          <ac:chgData name="nadia alghamdi" userId="ff15695cc4030d6b" providerId="LiveId" clId="{2C1AA757-6A07-48C7-BDD8-EC59811A29FE}" dt="2022-02-01T18:01:09.870" v="27"/>
          <ac:spMkLst>
            <pc:docMk/>
            <pc:sldMk cId="1439959775" sldId="423"/>
            <ac:spMk id="4" creationId="{D28D9FB1-2FD3-4E2B-BD8A-F45F697EFBB6}"/>
          </ac:spMkLst>
        </pc:spChg>
        <pc:spChg chg="add mod">
          <ac:chgData name="nadia alghamdi" userId="ff15695cc4030d6b" providerId="LiveId" clId="{2C1AA757-6A07-48C7-BDD8-EC59811A29FE}" dt="2022-02-05T19:42:50.014" v="86" actId="14100"/>
          <ac:spMkLst>
            <pc:docMk/>
            <pc:sldMk cId="1439959775" sldId="423"/>
            <ac:spMk id="6" creationId="{EE06884B-9C82-4D11-AA6C-453F9763F0E0}"/>
          </ac:spMkLst>
        </pc:spChg>
      </pc:sldChg>
      <pc:sldChg chg="addSp delSp modSp mod ord">
        <pc:chgData name="nadia alghamdi" userId="ff15695cc4030d6b" providerId="LiveId" clId="{2C1AA757-6A07-48C7-BDD8-EC59811A29FE}" dt="2022-02-05T19:55:00.886" v="170" actId="1076"/>
        <pc:sldMkLst>
          <pc:docMk/>
          <pc:sldMk cId="150306709" sldId="424"/>
        </pc:sldMkLst>
        <pc:spChg chg="add mod">
          <ac:chgData name="nadia alghamdi" userId="ff15695cc4030d6b" providerId="LiveId" clId="{2C1AA757-6A07-48C7-BDD8-EC59811A29FE}" dt="2022-02-05T19:54:57.716" v="169" actId="1076"/>
          <ac:spMkLst>
            <pc:docMk/>
            <pc:sldMk cId="150306709" sldId="424"/>
            <ac:spMk id="2" creationId="{279D2270-ADC3-43F9-A484-E615FF482E74}"/>
          </ac:spMkLst>
        </pc:spChg>
        <pc:picChg chg="add mod">
          <ac:chgData name="nadia alghamdi" userId="ff15695cc4030d6b" providerId="LiveId" clId="{2C1AA757-6A07-48C7-BDD8-EC59811A29FE}" dt="2022-02-05T19:54:53.901" v="168" actId="14100"/>
          <ac:picMkLst>
            <pc:docMk/>
            <pc:sldMk cId="150306709" sldId="424"/>
            <ac:picMk id="5" creationId="{998A28EF-0CCD-42D8-B3F7-F7F3026BB591}"/>
          </ac:picMkLst>
        </pc:picChg>
        <pc:picChg chg="del mod">
          <ac:chgData name="nadia alghamdi" userId="ff15695cc4030d6b" providerId="LiveId" clId="{2C1AA757-6A07-48C7-BDD8-EC59811A29FE}" dt="2022-02-05T19:49:27.913" v="155" actId="478"/>
          <ac:picMkLst>
            <pc:docMk/>
            <pc:sldMk cId="150306709" sldId="424"/>
            <ac:picMk id="6" creationId="{DA549C98-C374-4535-B550-0A301276F9BD}"/>
          </ac:picMkLst>
        </pc:picChg>
        <pc:picChg chg="add del mod">
          <ac:chgData name="nadia alghamdi" userId="ff15695cc4030d6b" providerId="LiveId" clId="{2C1AA757-6A07-48C7-BDD8-EC59811A29FE}" dt="2022-02-05T19:53:27.589" v="161" actId="478"/>
          <ac:picMkLst>
            <pc:docMk/>
            <pc:sldMk cId="150306709" sldId="424"/>
            <ac:picMk id="8" creationId="{E6D6AF0F-7C9E-4721-9701-7C89DC3F834D}"/>
          </ac:picMkLst>
        </pc:picChg>
        <pc:picChg chg="add mod">
          <ac:chgData name="nadia alghamdi" userId="ff15695cc4030d6b" providerId="LiveId" clId="{2C1AA757-6A07-48C7-BDD8-EC59811A29FE}" dt="2022-02-05T19:55:00.886" v="170" actId="1076"/>
          <ac:picMkLst>
            <pc:docMk/>
            <pc:sldMk cId="150306709" sldId="424"/>
            <ac:picMk id="10" creationId="{8852F5D3-16F6-4762-91E7-422786508E6A}"/>
          </ac:picMkLst>
        </pc:picChg>
      </pc:sldChg>
      <pc:sldChg chg="ord">
        <pc:chgData name="nadia alghamdi" userId="ff15695cc4030d6b" providerId="LiveId" clId="{2C1AA757-6A07-48C7-BDD8-EC59811A29FE}" dt="2022-02-01T18:04:39.215" v="50"/>
        <pc:sldMkLst>
          <pc:docMk/>
          <pc:sldMk cId="1742118392" sldId="425"/>
        </pc:sldMkLst>
      </pc:sldChg>
      <pc:sldChg chg="del">
        <pc:chgData name="nadia alghamdi" userId="ff15695cc4030d6b" providerId="LiveId" clId="{2C1AA757-6A07-48C7-BDD8-EC59811A29FE}" dt="2022-02-05T19:40:02.727" v="64" actId="47"/>
        <pc:sldMkLst>
          <pc:docMk/>
          <pc:sldMk cId="1215700782" sldId="426"/>
        </pc:sldMkLst>
      </pc:sldChg>
      <pc:sldChg chg="addSp delSp modSp add mod ord">
        <pc:chgData name="nadia alghamdi" userId="ff15695cc4030d6b" providerId="LiveId" clId="{2C1AA757-6A07-48C7-BDD8-EC59811A29FE}" dt="2022-02-01T18:36:51.615" v="60"/>
        <pc:sldMkLst>
          <pc:docMk/>
          <pc:sldMk cId="2213905292" sldId="427"/>
        </pc:sldMkLst>
        <pc:picChg chg="add mod">
          <ac:chgData name="nadia alghamdi" userId="ff15695cc4030d6b" providerId="LiveId" clId="{2C1AA757-6A07-48C7-BDD8-EC59811A29FE}" dt="2022-02-01T18:36:51.615" v="60"/>
          <ac:picMkLst>
            <pc:docMk/>
            <pc:sldMk cId="2213905292" sldId="427"/>
            <ac:picMk id="3" creationId="{C4178184-AF70-4B9E-B083-B58140EE620A}"/>
          </ac:picMkLst>
        </pc:picChg>
        <pc:picChg chg="del">
          <ac:chgData name="nadia alghamdi" userId="ff15695cc4030d6b" providerId="LiveId" clId="{2C1AA757-6A07-48C7-BDD8-EC59811A29FE}" dt="2022-02-01T18:36:30.675" v="57" actId="478"/>
          <ac:picMkLst>
            <pc:docMk/>
            <pc:sldMk cId="2213905292" sldId="427"/>
            <ac:picMk id="5" creationId="{0CA5F304-F66D-4FC6-B623-E107B25A26EB}"/>
          </ac:picMkLst>
        </pc:picChg>
      </pc:sldChg>
      <pc:sldChg chg="add modAnim">
        <pc:chgData name="nadia alghamdi" userId="ff15695cc4030d6b" providerId="LiveId" clId="{2C1AA757-6A07-48C7-BDD8-EC59811A29FE}" dt="2022-02-05T19:39:36.327" v="62"/>
        <pc:sldMkLst>
          <pc:docMk/>
          <pc:sldMk cId="3308879033" sldId="431"/>
        </pc:sldMkLst>
      </pc:sldChg>
      <pc:sldChg chg="add modAnim">
        <pc:chgData name="nadia alghamdi" userId="ff15695cc4030d6b" providerId="LiveId" clId="{2C1AA757-6A07-48C7-BDD8-EC59811A29FE}" dt="2022-02-05T19:40:09.291" v="65"/>
        <pc:sldMkLst>
          <pc:docMk/>
          <pc:sldMk cId="4132247932" sldId="432"/>
        </pc:sldMkLst>
      </pc:sldChg>
      <pc:sldChg chg="add modAnim">
        <pc:chgData name="nadia alghamdi" userId="ff15695cc4030d6b" providerId="LiveId" clId="{2C1AA757-6A07-48C7-BDD8-EC59811A29FE}" dt="2022-02-05T19:40:17.354" v="66"/>
        <pc:sldMkLst>
          <pc:docMk/>
          <pc:sldMk cId="521789813" sldId="433"/>
        </pc:sldMkLst>
      </pc:sldChg>
      <pc:sldChg chg="add modAnim">
        <pc:chgData name="nadia alghamdi" userId="ff15695cc4030d6b" providerId="LiveId" clId="{2C1AA757-6A07-48C7-BDD8-EC59811A29FE}" dt="2022-02-05T19:40:51.879" v="69"/>
        <pc:sldMkLst>
          <pc:docMk/>
          <pc:sldMk cId="2257155888" sldId="434"/>
        </pc:sldMkLst>
      </pc:sldChg>
      <pc:sldChg chg="add modAnim">
        <pc:chgData name="nadia alghamdi" userId="ff15695cc4030d6b" providerId="LiveId" clId="{2C1AA757-6A07-48C7-BDD8-EC59811A29FE}" dt="2022-02-05T19:40:21.278" v="67"/>
        <pc:sldMkLst>
          <pc:docMk/>
          <pc:sldMk cId="730531150" sldId="435"/>
        </pc:sldMkLst>
      </pc:sldChg>
      <pc:sldChg chg="add modAnim">
        <pc:chgData name="nadia alghamdi" userId="ff15695cc4030d6b" providerId="LiveId" clId="{2C1AA757-6A07-48C7-BDD8-EC59811A29FE}" dt="2022-02-05T19:40:25.510" v="68"/>
        <pc:sldMkLst>
          <pc:docMk/>
          <pc:sldMk cId="1772617698" sldId="43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747800-2E80-4B7A-8721-75CBA2AABDA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pPr rtl="1"/>
          <a:endParaRPr lang="ar-SA"/>
        </a:p>
      </dgm:t>
    </dgm:pt>
    <dgm:pt modelId="{4BB46CDB-A48A-405B-8141-FB8A30C5C9EF}" type="pres">
      <dgm:prSet presAssocID="{B7747800-2E80-4B7A-8721-75CBA2AABDAC}" presName="Name0" presStyleCnt="0">
        <dgm:presLayoutVars>
          <dgm:chMax val="7"/>
          <dgm:chPref val="7"/>
          <dgm:dir/>
        </dgm:presLayoutVars>
      </dgm:prSet>
      <dgm:spPr/>
    </dgm:pt>
    <dgm:pt modelId="{54F6B34A-4453-4B36-8442-EA92DA11B4DF}" type="pres">
      <dgm:prSet presAssocID="{B7747800-2E80-4B7A-8721-75CBA2AABDAC}" presName="Name1" presStyleCnt="0"/>
      <dgm:spPr/>
    </dgm:pt>
    <dgm:pt modelId="{231053A4-E361-4A47-B377-41E74DBF1991}" type="pres">
      <dgm:prSet presAssocID="{B7747800-2E80-4B7A-8721-75CBA2AABDAC}" presName="cycle" presStyleCnt="0"/>
      <dgm:spPr/>
    </dgm:pt>
    <dgm:pt modelId="{8D39A8A1-7767-4362-916F-7D8150B5AA5F}" type="pres">
      <dgm:prSet presAssocID="{B7747800-2E80-4B7A-8721-75CBA2AABDAC}" presName="srcNode" presStyleLbl="node1" presStyleIdx="0" presStyleCnt="0"/>
      <dgm:spPr/>
    </dgm:pt>
    <dgm:pt modelId="{C9CE21AC-3BF3-49C2-96A9-031D62758AF6}" type="pres">
      <dgm:prSet presAssocID="{B7747800-2E80-4B7A-8721-75CBA2AABDAC}" presName="conn" presStyleLbl="parChTrans1D2" presStyleIdx="0" presStyleCnt="1"/>
      <dgm:spPr/>
    </dgm:pt>
    <dgm:pt modelId="{1FC5EC2D-BC95-4412-936A-786B65383AB2}" type="pres">
      <dgm:prSet presAssocID="{B7747800-2E80-4B7A-8721-75CBA2AABDAC}" presName="extraNode" presStyleLbl="node1" presStyleIdx="0" presStyleCnt="0"/>
      <dgm:spPr/>
    </dgm:pt>
    <dgm:pt modelId="{AB74D5D0-B30E-40C0-A58E-4CA06604588B}" type="pres">
      <dgm:prSet presAssocID="{B7747800-2E80-4B7A-8721-75CBA2AABDAC}" presName="dstNode" presStyleLbl="node1" presStyleIdx="0" presStyleCnt="0"/>
      <dgm:spPr/>
    </dgm:pt>
  </dgm:ptLst>
  <dgm:cxnLst>
    <dgm:cxn modelId="{A5A5323F-E0F4-4EF8-9E7D-75DFEFC77E71}" type="presOf" srcId="{B7747800-2E80-4B7A-8721-75CBA2AABDAC}" destId="{4BB46CDB-A48A-405B-8141-FB8A30C5C9EF}" srcOrd="0" destOrd="0" presId="urn:microsoft.com/office/officeart/2008/layout/VerticalCurvedList"/>
    <dgm:cxn modelId="{82C4DD7F-8922-4BD9-AD43-E2FA1D876FA5}" type="presParOf" srcId="{4BB46CDB-A48A-405B-8141-FB8A30C5C9EF}" destId="{54F6B34A-4453-4B36-8442-EA92DA11B4DF}" srcOrd="0" destOrd="0" presId="urn:microsoft.com/office/officeart/2008/layout/VerticalCurvedList"/>
    <dgm:cxn modelId="{8736B79C-58D9-4313-8C77-FDEEDA1060C7}" type="presParOf" srcId="{54F6B34A-4453-4B36-8442-EA92DA11B4DF}" destId="{231053A4-E361-4A47-B377-41E74DBF1991}" srcOrd="0" destOrd="0" presId="urn:microsoft.com/office/officeart/2008/layout/VerticalCurvedList"/>
    <dgm:cxn modelId="{5FD35912-C2A1-4F21-98D1-E352FB632891}" type="presParOf" srcId="{231053A4-E361-4A47-B377-41E74DBF1991}" destId="{8D39A8A1-7767-4362-916F-7D8150B5AA5F}" srcOrd="0" destOrd="0" presId="urn:microsoft.com/office/officeart/2008/layout/VerticalCurvedList"/>
    <dgm:cxn modelId="{18039A35-7D03-4A05-9640-CCBB5743E72A}" type="presParOf" srcId="{231053A4-E361-4A47-B377-41E74DBF1991}" destId="{C9CE21AC-3BF3-49C2-96A9-031D62758AF6}" srcOrd="1" destOrd="0" presId="urn:microsoft.com/office/officeart/2008/layout/VerticalCurvedList"/>
    <dgm:cxn modelId="{7F7F46D8-0399-4A59-AE6B-C5D1F930AEEF}" type="presParOf" srcId="{231053A4-E361-4A47-B377-41E74DBF1991}" destId="{1FC5EC2D-BC95-4412-936A-786B65383AB2}" srcOrd="2" destOrd="0" presId="urn:microsoft.com/office/officeart/2008/layout/VerticalCurvedList"/>
    <dgm:cxn modelId="{F4CCAEA8-C725-4B45-8866-A178FEA46B1E}" type="presParOf" srcId="{231053A4-E361-4A47-B377-41E74DBF1991}" destId="{AB74D5D0-B30E-40C0-A58E-4CA06604588B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95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1415480" y="1701008"/>
            <a:ext cx="9361040" cy="10799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0" y="5069797"/>
            <a:ext cx="12192000" cy="1788203"/>
          </a:xfrm>
          <a:prstGeom prst="rect">
            <a:avLst/>
          </a:prstGeom>
          <a:gradFill flip="none" rotWithShape="1">
            <a:gsLst>
              <a:gs pos="0">
                <a:srgbClr val="166678"/>
              </a:gs>
              <a:gs pos="100000">
                <a:srgbClr val="00206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1559496" y="1628800"/>
            <a:ext cx="9073008" cy="4197000"/>
          </a:xfrm>
          <a:prstGeom prst="roundRect">
            <a:avLst>
              <a:gd name="adj" fmla="val 33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262593" y="120613"/>
            <a:ext cx="817594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00206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262593" y="1413243"/>
            <a:ext cx="11522779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62592" y="117400"/>
            <a:ext cx="827673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/>
          </p:nvPr>
        </p:nvSpPr>
        <p:spPr>
          <a:xfrm>
            <a:off x="262592" y="1413243"/>
            <a:ext cx="11522780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803401" y="3573016"/>
            <a:ext cx="8585200" cy="14217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25/06/1444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212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25/06/1444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275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1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2023-01-17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2" y="6429400"/>
            <a:ext cx="3860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  <p:sldLayoutId id="2147483658" r:id="rId7"/>
    <p:sldLayoutId id="2147483659" r:id="rId8"/>
  </p:sldLayoutIdLst>
  <p:txStyles>
    <p:titleStyle>
      <a:lvl1pPr algn="l" defTabSz="996088" rtl="0" eaLnBrk="1" latinLnBrk="1" hangingPunct="1">
        <a:spcBef>
          <a:spcPct val="0"/>
        </a:spcBef>
        <a:buNone/>
        <a:defRPr lang="ko-KR" altLang="en-US" sz="3802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533" indent="-37353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7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9322" indent="-311277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5111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3155" indent="-249023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1199" indent="-249023" algn="l" defTabSz="996088" rtl="0" eaLnBrk="1" latinLnBrk="1" hangingPunct="1">
        <a:spcBef>
          <a:spcPct val="20000"/>
        </a:spcBef>
        <a:buFont typeface="Arial" pitchFamily="34" charset="0"/>
        <a:buChar char="»"/>
        <a:defRPr lang="ko-KR" altLang="en-US" sz="2001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9243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6pPr>
      <a:lvl7pPr marL="3237287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7pPr>
      <a:lvl8pPr marL="3735332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8pPr>
      <a:lvl9pPr marL="4233376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1pPr>
      <a:lvl2pPr marL="49804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2pPr>
      <a:lvl3pPr marL="996088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494132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1992177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490221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88265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8631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98435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28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7.png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dictionary.cambridge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2" Type="http://schemas.openxmlformats.org/officeDocument/2006/relationships/hyperlink" Target="https://learningapps.org/watch?v=pjmfy29e221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jp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liveworksheets.com/ti1532054ys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jfif"/><Relationship Id="rId5" Type="http://schemas.openxmlformats.org/officeDocument/2006/relationships/image" Target="../media/image30.jp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CqE-xy9x0Bg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fif"/><Relationship Id="rId4" Type="http://schemas.openxmlformats.org/officeDocument/2006/relationships/image" Target="../media/image17.jf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g"/><Relationship Id="rId7" Type="http://schemas.openxmlformats.org/officeDocument/2006/relationships/image" Target="../media/image2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hyperlink" Target="https://www.mentimeter.com/s/5ce662643f486d8c01d54c028f342f5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5566112" y="1773016"/>
            <a:ext cx="4824536" cy="1079920"/>
          </a:xfrm>
        </p:spPr>
        <p:txBody>
          <a:bodyPr/>
          <a:lstStyle/>
          <a:p>
            <a:r>
              <a:rPr lang="en-US" altLang="ko-K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 Slowly</a:t>
            </a:r>
            <a:endParaRPr lang="ko-KR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116C5B-E9EB-4882-80D0-A99FFCF2861E}"/>
              </a:ext>
            </a:extLst>
          </p:cNvPr>
          <p:cNvSpPr/>
          <p:nvPr/>
        </p:nvSpPr>
        <p:spPr>
          <a:xfrm>
            <a:off x="6034070" y="2852936"/>
            <a:ext cx="3826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owalliaUPC" panose="020B0604020202020204" pitchFamily="34" charset="-34"/>
                <a:cs typeface="BrowalliaUPC" panose="020B0604020202020204" pitchFamily="34" charset="-34"/>
              </a:rPr>
              <a:t>Listen &amp; Discuss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BFDA5-E81D-BFCB-8163-0C4E3F691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2346842" y="793368"/>
            <a:ext cx="3301832" cy="434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69FB9E-9C35-2174-4566-C928C93E5158}"/>
              </a:ext>
            </a:extLst>
          </p:cNvPr>
          <p:cNvSpPr/>
          <p:nvPr/>
        </p:nvSpPr>
        <p:spPr>
          <a:xfrm>
            <a:off x="7026329" y="862060"/>
            <a:ext cx="1842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269004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رسم تخطيطي 7">
            <a:extLst>
              <a:ext uri="{FF2B5EF4-FFF2-40B4-BE49-F238E27FC236}">
                <a16:creationId xmlns:a16="http://schemas.microsoft.com/office/drawing/2014/main" id="{4DCC6FEB-7CBA-4DBF-867A-9FDED885F12A}"/>
              </a:ext>
            </a:extLst>
          </p:cNvPr>
          <p:cNvGraphicFramePr/>
          <p:nvPr/>
        </p:nvGraphicFramePr>
        <p:xfrm>
          <a:off x="4409039" y="3136107"/>
          <a:ext cx="6158948" cy="2966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مربع نص 3">
            <a:extLst>
              <a:ext uri="{FF2B5EF4-FFF2-40B4-BE49-F238E27FC236}">
                <a16:creationId xmlns:a16="http://schemas.microsoft.com/office/drawing/2014/main" id="{CC4A8C97-DF6B-46BB-A715-DFE82E637372}"/>
              </a:ext>
            </a:extLst>
          </p:cNvPr>
          <p:cNvSpPr txBox="1"/>
          <p:nvPr/>
        </p:nvSpPr>
        <p:spPr>
          <a:xfrm>
            <a:off x="1624013" y="2988692"/>
            <a:ext cx="640871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Bahnschrift Condensed" panose="020B0502040204020203" pitchFamily="34" charset="0"/>
              </a:rPr>
              <a:t>EXTERIOR = the outside part of something</a:t>
            </a:r>
            <a:endParaRPr lang="ar-SA" sz="3600" b="1" dirty="0">
              <a:solidFill>
                <a:schemeClr val="accent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0DB10C0-3EA5-4BFE-8625-4523AB722988}"/>
              </a:ext>
            </a:extLst>
          </p:cNvPr>
          <p:cNvSpPr txBox="1"/>
          <p:nvPr/>
        </p:nvSpPr>
        <p:spPr>
          <a:xfrm>
            <a:off x="3460217" y="4791440"/>
            <a:ext cx="5400600" cy="46166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INTERIOR = the inside part of something</a:t>
            </a:r>
            <a:endParaRPr lang="ar-SA" sz="2400" b="1" dirty="0">
              <a:solidFill>
                <a:schemeClr val="accent1"/>
              </a:solidFill>
            </a:endParaRPr>
          </a:p>
        </p:txBody>
      </p:sp>
      <p:pic>
        <p:nvPicPr>
          <p:cNvPr id="12" name="رسم 11" descr="تصغير">
            <a:extLst>
              <a:ext uri="{FF2B5EF4-FFF2-40B4-BE49-F238E27FC236}">
                <a16:creationId xmlns:a16="http://schemas.microsoft.com/office/drawing/2014/main" id="{9BB3C799-145E-460E-B0D8-C1AB6E7684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4828369" y="3678106"/>
            <a:ext cx="1009073" cy="1009073"/>
          </a:xfrm>
          <a:prstGeom prst="rect">
            <a:avLst/>
          </a:prstGeom>
        </p:spPr>
      </p:pic>
      <p:pic>
        <p:nvPicPr>
          <p:cNvPr id="14" name="صورة 13">
            <a:hlinkClick r:id="rId9"/>
            <a:extLst>
              <a:ext uri="{FF2B5EF4-FFF2-40B4-BE49-F238E27FC236}">
                <a16:creationId xmlns:a16="http://schemas.microsoft.com/office/drawing/2014/main" id="{845172B0-B61C-494B-901F-99B451A49A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5" y="548680"/>
            <a:ext cx="1565801" cy="1565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stick_figure">
            <a:extLst>
              <a:ext uri="{FF2B5EF4-FFF2-40B4-BE49-F238E27FC236}">
                <a16:creationId xmlns:a16="http://schemas.microsoft.com/office/drawing/2014/main" id="{84FFAEA4-F776-497A-B982-2A46CE2EB8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7949" y="1700808"/>
            <a:ext cx="4464051" cy="50898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01160A-18AB-4595-B4BE-2EF38369EE47}"/>
              </a:ext>
            </a:extLst>
          </p:cNvPr>
          <p:cNvSpPr/>
          <p:nvPr/>
        </p:nvSpPr>
        <p:spPr>
          <a:xfrm rot="21076636">
            <a:off x="8816008" y="2239740"/>
            <a:ext cx="17068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 w="38100"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Attention</a:t>
            </a:r>
            <a:endParaRPr lang="en-US" sz="4400" b="1" dirty="0">
              <a:ln w="38100">
                <a:solidFill>
                  <a:schemeClr val="accent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06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728E0BF-B3E6-4B73-BAC2-A57086C375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6" t="2543" r="3156" b="2126"/>
          <a:stretch/>
        </p:blipFill>
        <p:spPr>
          <a:xfrm>
            <a:off x="623392" y="183265"/>
            <a:ext cx="10009112" cy="6674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unit2-1">
            <a:hlinkClick r:id="" action="ppaction://media"/>
            <a:extLst>
              <a:ext uri="{FF2B5EF4-FFF2-40B4-BE49-F238E27FC236}">
                <a16:creationId xmlns:a16="http://schemas.microsoft.com/office/drawing/2014/main" id="{8E6CBF84-A098-4CA2-9674-FF40624F0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clrChange>
              <a:clrFrom>
                <a:srgbClr val="FFCDD9"/>
              </a:clrFrom>
              <a:clrTo>
                <a:srgbClr val="FFCDD9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56748" y="1340768"/>
            <a:ext cx="1023720" cy="1023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7E78D4-D139-D9B2-0D49-663951016411}"/>
              </a:ext>
            </a:extLst>
          </p:cNvPr>
          <p:cNvSpPr/>
          <p:nvPr/>
        </p:nvSpPr>
        <p:spPr>
          <a:xfrm>
            <a:off x="10503963" y="183265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78</a:t>
            </a:r>
          </a:p>
        </p:txBody>
      </p:sp>
    </p:spTree>
    <p:extLst>
      <p:ext uri="{BB962C8B-B14F-4D97-AF65-F5344CB8AC3E}">
        <p14:creationId xmlns:p14="http://schemas.microsoft.com/office/powerpoint/2010/main" val="243883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int_stock_up">
            <a:extLst>
              <a:ext uri="{FF2B5EF4-FFF2-40B4-BE49-F238E27FC236}">
                <a16:creationId xmlns:a16="http://schemas.microsoft.com/office/drawing/2014/main" id="{D0126533-BB17-4814-A434-3B8DF7D2B0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5" b="18884"/>
          <a:stretch/>
        </p:blipFill>
        <p:spPr>
          <a:xfrm>
            <a:off x="0" y="1340768"/>
            <a:ext cx="12192000" cy="5595495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id="{7F40377C-5435-40AC-B1CB-F527374A5D0E}"/>
              </a:ext>
            </a:extLst>
          </p:cNvPr>
          <p:cNvSpPr txBox="1"/>
          <p:nvPr/>
        </p:nvSpPr>
        <p:spPr>
          <a:xfrm>
            <a:off x="2927648" y="2770449"/>
            <a:ext cx="676875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turn on if you want to turn left or right?</a:t>
            </a:r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4A2C1-5CF2-4001-9B92-1BDC21E3D695}"/>
              </a:ext>
            </a:extLst>
          </p:cNvPr>
          <p:cNvSpPr txBox="1"/>
          <p:nvPr/>
        </p:nvSpPr>
        <p:spPr>
          <a:xfrm>
            <a:off x="335360" y="275282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Who am 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53BFA-7947-4F7F-81FF-3BB531FBAAF0}"/>
              </a:ext>
            </a:extLst>
          </p:cNvPr>
          <p:cNvSpPr txBox="1"/>
          <p:nvPr/>
        </p:nvSpPr>
        <p:spPr>
          <a:xfrm>
            <a:off x="5087888" y="4221088"/>
            <a:ext cx="6162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(signal light) </a:t>
            </a:r>
          </a:p>
        </p:txBody>
      </p:sp>
    </p:spTree>
    <p:extLst>
      <p:ext uri="{BB962C8B-B14F-4D97-AF65-F5344CB8AC3E}">
        <p14:creationId xmlns:p14="http://schemas.microsoft.com/office/powerpoint/2010/main" val="330887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int_stock_up">
            <a:extLst>
              <a:ext uri="{FF2B5EF4-FFF2-40B4-BE49-F238E27FC236}">
                <a16:creationId xmlns:a16="http://schemas.microsoft.com/office/drawing/2014/main" id="{D0126533-BB17-4814-A434-3B8DF7D2B0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5" b="18884"/>
          <a:stretch/>
        </p:blipFill>
        <p:spPr>
          <a:xfrm>
            <a:off x="0" y="1340768"/>
            <a:ext cx="12192000" cy="5595495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id="{7F40377C-5435-40AC-B1CB-F527374A5D0E}"/>
              </a:ext>
            </a:extLst>
          </p:cNvPr>
          <p:cNvSpPr txBox="1"/>
          <p:nvPr/>
        </p:nvSpPr>
        <p:spPr>
          <a:xfrm>
            <a:off x="2999656" y="2780928"/>
            <a:ext cx="648072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do you turn on if it’s raining?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4A2C1-5CF2-4001-9B92-1BDC21E3D695}"/>
              </a:ext>
            </a:extLst>
          </p:cNvPr>
          <p:cNvSpPr txBox="1"/>
          <p:nvPr/>
        </p:nvSpPr>
        <p:spPr>
          <a:xfrm>
            <a:off x="335360" y="275282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Who am 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53BFA-7947-4F7F-81FF-3BB531FBAAF0}"/>
              </a:ext>
            </a:extLst>
          </p:cNvPr>
          <p:cNvSpPr txBox="1"/>
          <p:nvPr/>
        </p:nvSpPr>
        <p:spPr>
          <a:xfrm>
            <a:off x="4583832" y="4221088"/>
            <a:ext cx="6162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(windshield wipers) </a:t>
            </a:r>
          </a:p>
        </p:txBody>
      </p:sp>
    </p:spTree>
    <p:extLst>
      <p:ext uri="{BB962C8B-B14F-4D97-AF65-F5344CB8AC3E}">
        <p14:creationId xmlns:p14="http://schemas.microsoft.com/office/powerpoint/2010/main" val="413224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int_stock_up">
            <a:extLst>
              <a:ext uri="{FF2B5EF4-FFF2-40B4-BE49-F238E27FC236}">
                <a16:creationId xmlns:a16="http://schemas.microsoft.com/office/drawing/2014/main" id="{D0126533-BB17-4814-A434-3B8DF7D2B0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5" b="18884"/>
          <a:stretch/>
        </p:blipFill>
        <p:spPr>
          <a:xfrm>
            <a:off x="0" y="1340768"/>
            <a:ext cx="12192000" cy="5595495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id="{7F40377C-5435-40AC-B1CB-F527374A5D0E}"/>
              </a:ext>
            </a:extLst>
          </p:cNvPr>
          <p:cNvSpPr txBox="1"/>
          <p:nvPr/>
        </p:nvSpPr>
        <p:spPr>
          <a:xfrm>
            <a:off x="2927648" y="2770449"/>
            <a:ext cx="648072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Where can you see if you need gas?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4A2C1-5CF2-4001-9B92-1BDC21E3D695}"/>
              </a:ext>
            </a:extLst>
          </p:cNvPr>
          <p:cNvSpPr txBox="1"/>
          <p:nvPr/>
        </p:nvSpPr>
        <p:spPr>
          <a:xfrm>
            <a:off x="335360" y="275282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Who am 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53BFA-7947-4F7F-81FF-3BB531FBAAF0}"/>
              </a:ext>
            </a:extLst>
          </p:cNvPr>
          <p:cNvSpPr txBox="1"/>
          <p:nvPr/>
        </p:nvSpPr>
        <p:spPr>
          <a:xfrm>
            <a:off x="5087888" y="4221088"/>
            <a:ext cx="6162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(dashboard) </a:t>
            </a:r>
          </a:p>
        </p:txBody>
      </p:sp>
    </p:spTree>
    <p:extLst>
      <p:ext uri="{BB962C8B-B14F-4D97-AF65-F5344CB8AC3E}">
        <p14:creationId xmlns:p14="http://schemas.microsoft.com/office/powerpoint/2010/main" val="52178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int_stock_up">
            <a:extLst>
              <a:ext uri="{FF2B5EF4-FFF2-40B4-BE49-F238E27FC236}">
                <a16:creationId xmlns:a16="http://schemas.microsoft.com/office/drawing/2014/main" id="{D0126533-BB17-4814-A434-3B8DF7D2B0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5" b="18884"/>
          <a:stretch/>
        </p:blipFill>
        <p:spPr>
          <a:xfrm>
            <a:off x="0" y="1340768"/>
            <a:ext cx="12192000" cy="5595495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id="{7F40377C-5435-40AC-B1CB-F527374A5D0E}"/>
              </a:ext>
            </a:extLst>
          </p:cNvPr>
          <p:cNvSpPr txBox="1"/>
          <p:nvPr/>
        </p:nvSpPr>
        <p:spPr>
          <a:xfrm>
            <a:off x="3143672" y="2780928"/>
            <a:ext cx="612068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do you hold when you’re driving?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4A2C1-5CF2-4001-9B92-1BDC21E3D695}"/>
              </a:ext>
            </a:extLst>
          </p:cNvPr>
          <p:cNvSpPr txBox="1"/>
          <p:nvPr/>
        </p:nvSpPr>
        <p:spPr>
          <a:xfrm>
            <a:off x="335360" y="275282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Who am 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53BFA-7947-4F7F-81FF-3BB531FBAAF0}"/>
              </a:ext>
            </a:extLst>
          </p:cNvPr>
          <p:cNvSpPr txBox="1"/>
          <p:nvPr/>
        </p:nvSpPr>
        <p:spPr>
          <a:xfrm>
            <a:off x="4799856" y="4221088"/>
            <a:ext cx="2808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(steering wheel) </a:t>
            </a:r>
          </a:p>
        </p:txBody>
      </p:sp>
    </p:spTree>
    <p:extLst>
      <p:ext uri="{BB962C8B-B14F-4D97-AF65-F5344CB8AC3E}">
        <p14:creationId xmlns:p14="http://schemas.microsoft.com/office/powerpoint/2010/main" val="225715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int_stock_up">
            <a:extLst>
              <a:ext uri="{FF2B5EF4-FFF2-40B4-BE49-F238E27FC236}">
                <a16:creationId xmlns:a16="http://schemas.microsoft.com/office/drawing/2014/main" id="{D0126533-BB17-4814-A434-3B8DF7D2B0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5" b="18884"/>
          <a:stretch/>
        </p:blipFill>
        <p:spPr>
          <a:xfrm>
            <a:off x="0" y="1340768"/>
            <a:ext cx="12192000" cy="5595495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id="{7F40377C-5435-40AC-B1CB-F527374A5D0E}"/>
              </a:ext>
            </a:extLst>
          </p:cNvPr>
          <p:cNvSpPr txBox="1"/>
          <p:nvPr/>
        </p:nvSpPr>
        <p:spPr>
          <a:xfrm>
            <a:off x="3071664" y="2770449"/>
            <a:ext cx="640871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should you wear to be safe?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4A2C1-5CF2-4001-9B92-1BDC21E3D695}"/>
              </a:ext>
            </a:extLst>
          </p:cNvPr>
          <p:cNvSpPr txBox="1"/>
          <p:nvPr/>
        </p:nvSpPr>
        <p:spPr>
          <a:xfrm>
            <a:off x="335360" y="275282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Who am 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53BFA-7947-4F7F-81FF-3BB531FBAAF0}"/>
              </a:ext>
            </a:extLst>
          </p:cNvPr>
          <p:cNvSpPr txBox="1"/>
          <p:nvPr/>
        </p:nvSpPr>
        <p:spPr>
          <a:xfrm>
            <a:off x="5087888" y="4221088"/>
            <a:ext cx="6162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(seat belt) </a:t>
            </a:r>
          </a:p>
        </p:txBody>
      </p:sp>
    </p:spTree>
    <p:extLst>
      <p:ext uri="{BB962C8B-B14F-4D97-AF65-F5344CB8AC3E}">
        <p14:creationId xmlns:p14="http://schemas.microsoft.com/office/powerpoint/2010/main" val="73053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int_stock_up">
            <a:extLst>
              <a:ext uri="{FF2B5EF4-FFF2-40B4-BE49-F238E27FC236}">
                <a16:creationId xmlns:a16="http://schemas.microsoft.com/office/drawing/2014/main" id="{D0126533-BB17-4814-A434-3B8DF7D2B0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5" b="18884"/>
          <a:stretch/>
        </p:blipFill>
        <p:spPr>
          <a:xfrm>
            <a:off x="0" y="1340768"/>
            <a:ext cx="12192000" cy="5595495"/>
          </a:xfrm>
          <a:prstGeom prst="rect">
            <a:avLst/>
          </a:prstGeom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id="{7F40377C-5435-40AC-B1CB-F527374A5D0E}"/>
              </a:ext>
            </a:extLst>
          </p:cNvPr>
          <p:cNvSpPr txBox="1"/>
          <p:nvPr/>
        </p:nvSpPr>
        <p:spPr>
          <a:xfrm>
            <a:off x="2927648" y="2770449"/>
            <a:ext cx="676875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Where can you see the cars behind you?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4A2C1-5CF2-4001-9B92-1BDC21E3D695}"/>
              </a:ext>
            </a:extLst>
          </p:cNvPr>
          <p:cNvSpPr txBox="1"/>
          <p:nvPr/>
        </p:nvSpPr>
        <p:spPr>
          <a:xfrm>
            <a:off x="335360" y="275282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Who am 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53BFA-7947-4F7F-81FF-3BB531FBAAF0}"/>
              </a:ext>
            </a:extLst>
          </p:cNvPr>
          <p:cNvSpPr txBox="1"/>
          <p:nvPr/>
        </p:nvSpPr>
        <p:spPr>
          <a:xfrm>
            <a:off x="4799856" y="4221088"/>
            <a:ext cx="6162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(rearview mirror) </a:t>
            </a:r>
            <a:endParaRPr lang="ar-S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61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58CA530-2983-4F00-A2E0-1A3F630EF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6" t="18806"/>
          <a:stretch/>
        </p:blipFill>
        <p:spPr>
          <a:xfrm>
            <a:off x="2947628" y="1534688"/>
            <a:ext cx="6296744" cy="3788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90E0F5E-DD37-45D6-90A3-A54C5ACF7CDA}"/>
              </a:ext>
            </a:extLst>
          </p:cNvPr>
          <p:cNvSpPr txBox="1"/>
          <p:nvPr/>
        </p:nvSpPr>
        <p:spPr>
          <a:xfrm>
            <a:off x="4820290" y="2284275"/>
            <a:ext cx="1721222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    e </a:t>
            </a:r>
          </a:p>
          <a:p>
            <a:r>
              <a:rPr lang="en-US" sz="3200" b="1" dirty="0">
                <a:solidFill>
                  <a:srgbClr val="000099"/>
                </a:solidFill>
              </a:rPr>
              <a:t>a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f </a:t>
            </a:r>
          </a:p>
          <a:p>
            <a:r>
              <a:rPr lang="en-US" sz="3200" b="1" dirty="0">
                <a:solidFill>
                  <a:srgbClr val="000099"/>
                </a:solidFill>
              </a:rPr>
              <a:t>b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        d </a:t>
            </a:r>
          </a:p>
          <a:p>
            <a:r>
              <a:rPr lang="en-US" sz="3200" b="1" dirty="0">
                <a:solidFill>
                  <a:srgbClr val="000099"/>
                </a:solidFill>
              </a:rPr>
              <a:t>c </a:t>
            </a:r>
            <a:endParaRPr lang="ar-SA" sz="3200" b="1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2FB53A-AB40-4805-9219-DB9F4715BED5}"/>
              </a:ext>
            </a:extLst>
          </p:cNvPr>
          <p:cNvSpPr txBox="1"/>
          <p:nvPr/>
        </p:nvSpPr>
        <p:spPr>
          <a:xfrm>
            <a:off x="335360" y="260648"/>
            <a:ext cx="3575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Quick Check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361F47-9A0E-498C-0DA6-06EC1206D79A}"/>
              </a:ext>
            </a:extLst>
          </p:cNvPr>
          <p:cNvSpPr/>
          <p:nvPr/>
        </p:nvSpPr>
        <p:spPr>
          <a:xfrm>
            <a:off x="10416480" y="260648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79</a:t>
            </a:r>
          </a:p>
        </p:txBody>
      </p:sp>
    </p:spTree>
    <p:extLst>
      <p:ext uri="{BB962C8B-B14F-4D97-AF65-F5344CB8AC3E}">
        <p14:creationId xmlns:p14="http://schemas.microsoft.com/office/powerpoint/2010/main" val="1328929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0CA5F304-F66D-4FC6-B623-E107B25A2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518607"/>
            <a:ext cx="1944216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98F802-2A5A-45E4-9F41-A3F1711D3A7C}"/>
              </a:ext>
            </a:extLst>
          </p:cNvPr>
          <p:cNvSpPr txBox="1"/>
          <p:nvPr/>
        </p:nvSpPr>
        <p:spPr>
          <a:xfrm>
            <a:off x="2351584" y="1916832"/>
            <a:ext cx="38379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527462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49D1E5-28B0-492E-97F8-DCE0A072FC15}"/>
              </a:ext>
            </a:extLst>
          </p:cNvPr>
          <p:cNvSpPr/>
          <p:nvPr/>
        </p:nvSpPr>
        <p:spPr>
          <a:xfrm>
            <a:off x="3229866" y="1666804"/>
            <a:ext cx="5760551" cy="113877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DecoType Thuluth" panose="02010000000000000000" pitchFamily="2" charset="-78"/>
              </a:rPr>
              <a:t>بسم الله الرحمن الرحيم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DecoType Thuluth" panose="0201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F112E-007F-460C-9E90-6B06712CA9D8}"/>
              </a:ext>
            </a:extLst>
          </p:cNvPr>
          <p:cNvSpPr/>
          <p:nvPr/>
        </p:nvSpPr>
        <p:spPr>
          <a:xfrm>
            <a:off x="2135560" y="2888878"/>
            <a:ext cx="1842428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AE7682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Day: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04CF5D-0685-41C1-BE23-CD79B742C58D}"/>
              </a:ext>
            </a:extLst>
          </p:cNvPr>
          <p:cNvSpPr/>
          <p:nvPr/>
        </p:nvSpPr>
        <p:spPr>
          <a:xfrm>
            <a:off x="2135560" y="3861048"/>
            <a:ext cx="2188612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AE7682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Date: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4A3084C-AC2D-4E6D-AAB9-BAF239017D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972"/>
          <a:stretch/>
        </p:blipFill>
        <p:spPr>
          <a:xfrm>
            <a:off x="6168008" y="1307946"/>
            <a:ext cx="4573112" cy="5550054"/>
          </a:xfrm>
          <a:prstGeom prst="rect">
            <a:avLst/>
          </a:prstGeom>
        </p:spPr>
      </p:pic>
      <p:pic>
        <p:nvPicPr>
          <p:cNvPr id="3" name="unit2-2">
            <a:hlinkClick r:id="" action="ppaction://media"/>
            <a:extLst>
              <a:ext uri="{FF2B5EF4-FFF2-40B4-BE49-F238E27FC236}">
                <a16:creationId xmlns:a16="http://schemas.microsoft.com/office/drawing/2014/main" id="{8F7F403E-440B-49BC-808C-555905D98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clrChange>
              <a:clrFrom>
                <a:srgbClr val="FFCDD9"/>
              </a:clrFrom>
              <a:clrTo>
                <a:srgbClr val="FFCDD9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131" y="1894603"/>
            <a:ext cx="1292317" cy="1292317"/>
          </a:xfrm>
          <a:prstGeom prst="rect">
            <a:avLst/>
          </a:prstGeom>
        </p:spPr>
      </p:pic>
      <p:pic>
        <p:nvPicPr>
          <p:cNvPr id="6" name="صورة 1">
            <a:extLst>
              <a:ext uri="{FF2B5EF4-FFF2-40B4-BE49-F238E27FC236}">
                <a16:creationId xmlns:a16="http://schemas.microsoft.com/office/drawing/2014/main" id="{6C906AFF-3111-48E3-8684-52A325FF5D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t="23297" r="58759"/>
          <a:stretch/>
        </p:blipFill>
        <p:spPr>
          <a:xfrm>
            <a:off x="2382583" y="1825718"/>
            <a:ext cx="3065275" cy="4201386"/>
          </a:xfrm>
          <a:prstGeom prst="rect">
            <a:avLst/>
          </a:prstGeom>
        </p:spPr>
      </p:pic>
      <p:pic>
        <p:nvPicPr>
          <p:cNvPr id="7" name="صورة 1">
            <a:extLst>
              <a:ext uri="{FF2B5EF4-FFF2-40B4-BE49-F238E27FC236}">
                <a16:creationId xmlns:a16="http://schemas.microsoft.com/office/drawing/2014/main" id="{82AC694B-79D4-4813-9C47-B41DABEF75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49" r="58028" b="84468"/>
          <a:stretch/>
        </p:blipFill>
        <p:spPr>
          <a:xfrm>
            <a:off x="249868" y="1196752"/>
            <a:ext cx="5774125" cy="707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174DE3-963C-4193-BB3B-FF0B7C55ACF8}"/>
              </a:ext>
            </a:extLst>
          </p:cNvPr>
          <p:cNvSpPr txBox="1"/>
          <p:nvPr/>
        </p:nvSpPr>
        <p:spPr>
          <a:xfrm>
            <a:off x="353054" y="246407"/>
            <a:ext cx="7189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International Traffic 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D6642B-8735-030C-B4A0-31690B24B1DE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79</a:t>
            </a:r>
          </a:p>
        </p:txBody>
      </p:sp>
    </p:spTree>
    <p:extLst>
      <p:ext uri="{BB962C8B-B14F-4D97-AF65-F5344CB8AC3E}">
        <p14:creationId xmlns:p14="http://schemas.microsoft.com/office/powerpoint/2010/main" val="305807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98F802-2A5A-45E4-9F41-A3F1711D3A7C}"/>
              </a:ext>
            </a:extLst>
          </p:cNvPr>
          <p:cNvSpPr txBox="1"/>
          <p:nvPr/>
        </p:nvSpPr>
        <p:spPr>
          <a:xfrm>
            <a:off x="2351584" y="1916832"/>
            <a:ext cx="38379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Practice</a:t>
            </a: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C4178184-AF70-4B9E-B083-B58140EE6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28587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05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F5AF809-2068-418E-AABE-8DEE4B7E1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0" t="17543"/>
          <a:stretch/>
        </p:blipFill>
        <p:spPr>
          <a:xfrm>
            <a:off x="479376" y="1412776"/>
            <a:ext cx="6624736" cy="2369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428BA40-10AE-4324-A0F9-2E4DF3E09123}"/>
              </a:ext>
            </a:extLst>
          </p:cNvPr>
          <p:cNvSpPr txBox="1"/>
          <p:nvPr/>
        </p:nvSpPr>
        <p:spPr>
          <a:xfrm>
            <a:off x="505914" y="4703052"/>
            <a:ext cx="10342613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Yes, it does. 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It has automatic transmission. 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No, it isn’t. 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He wants people to wear seat belts, to drive carefully, not to speed, and to obey road signs. </a:t>
            </a:r>
            <a:endParaRPr lang="ar-SA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411544-6A19-4C4C-9E38-7622AD2E4699}"/>
              </a:ext>
            </a:extLst>
          </p:cNvPr>
          <p:cNvSpPr txBox="1"/>
          <p:nvPr/>
        </p:nvSpPr>
        <p:spPr>
          <a:xfrm>
            <a:off x="335360" y="260648"/>
            <a:ext cx="3575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Quick Check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F9B524-C415-4AA7-9018-FD192E6F2AAB}"/>
              </a:ext>
            </a:extLst>
          </p:cNvPr>
          <p:cNvSpPr txBox="1"/>
          <p:nvPr/>
        </p:nvSpPr>
        <p:spPr>
          <a:xfrm>
            <a:off x="335360" y="4046598"/>
            <a:ext cx="2012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50" dirty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3A69C0-1E02-71D8-C8A0-2665C260ED33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79</a:t>
            </a:r>
          </a:p>
        </p:txBody>
      </p:sp>
    </p:spTree>
    <p:extLst>
      <p:ext uri="{BB962C8B-B14F-4D97-AF65-F5344CB8AC3E}">
        <p14:creationId xmlns:p14="http://schemas.microsoft.com/office/powerpoint/2010/main" val="68568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07762E2-8A61-4A1F-8A1B-99F30D0D57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24" t="15809"/>
          <a:stretch/>
        </p:blipFill>
        <p:spPr>
          <a:xfrm>
            <a:off x="2628184" y="1340768"/>
            <a:ext cx="4323312" cy="4392488"/>
          </a:xfrm>
          <a:prstGeom prst="rect">
            <a:avLst/>
          </a:prstGeom>
        </p:spPr>
      </p:pic>
      <p:pic>
        <p:nvPicPr>
          <p:cNvPr id="5" name="SG Bk 6 F-SA_2020_1-09">
            <a:hlinkClick r:id="" action="ppaction://media"/>
            <a:extLst>
              <a:ext uri="{FF2B5EF4-FFF2-40B4-BE49-F238E27FC236}">
                <a16:creationId xmlns:a16="http://schemas.microsoft.com/office/drawing/2014/main" id="{92994203-A226-402C-90D4-18E290451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clrChange>
              <a:clrFrom>
                <a:srgbClr val="FFCDD9"/>
              </a:clrFrom>
              <a:clrTo>
                <a:srgbClr val="FFCDD9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085" y="1340768"/>
            <a:ext cx="1368152" cy="1368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C187C0-ABEF-4989-8933-C4DDE903A84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931" y="1667769"/>
            <a:ext cx="2016224" cy="3522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F28F2A-B236-4A83-9999-FD8BB65F0D8D}"/>
              </a:ext>
            </a:extLst>
          </p:cNvPr>
          <p:cNvSpPr txBox="1"/>
          <p:nvPr/>
        </p:nvSpPr>
        <p:spPr>
          <a:xfrm>
            <a:off x="695400" y="259628"/>
            <a:ext cx="2794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Pair Work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6CC844-B14C-5825-975F-0E06186595D5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79</a:t>
            </a:r>
          </a:p>
        </p:txBody>
      </p:sp>
    </p:spTree>
    <p:extLst>
      <p:ext uri="{BB962C8B-B14F-4D97-AF65-F5344CB8AC3E}">
        <p14:creationId xmlns:p14="http://schemas.microsoft.com/office/powerpoint/2010/main" val="264049203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A22D9F-4CC5-4BFB-BFC9-1A62D2463804}"/>
              </a:ext>
            </a:extLst>
          </p:cNvPr>
          <p:cNvSpPr/>
          <p:nvPr/>
        </p:nvSpPr>
        <p:spPr>
          <a:xfrm>
            <a:off x="4654800" y="3642075"/>
            <a:ext cx="2717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215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AC7BF0-61DA-4E52-A262-95382EC147C1}"/>
              </a:ext>
            </a:extLst>
          </p:cNvPr>
          <p:cNvSpPr/>
          <p:nvPr/>
        </p:nvSpPr>
        <p:spPr>
          <a:xfrm>
            <a:off x="3889685" y="2600372"/>
            <a:ext cx="4248215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AE7682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301430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76" r="55625" b="74667"/>
          <a:stretch/>
        </p:blipFill>
        <p:spPr bwMode="auto">
          <a:xfrm>
            <a:off x="1028823" y="3721599"/>
            <a:ext cx="2668537" cy="129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596362F-F6A0-42F3-A850-2DF997F0AFDF}"/>
              </a:ext>
            </a:extLst>
          </p:cNvPr>
          <p:cNvSpPr txBox="1"/>
          <p:nvPr/>
        </p:nvSpPr>
        <p:spPr>
          <a:xfrm>
            <a:off x="1580859" y="3694030"/>
            <a:ext cx="2215556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Windshield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23C5FCB3-9C50-4785-945E-B65D0207DD87}"/>
              </a:ext>
            </a:extLst>
          </p:cNvPr>
          <p:cNvSpPr txBox="1"/>
          <p:nvPr/>
        </p:nvSpPr>
        <p:spPr>
          <a:xfrm>
            <a:off x="1633610" y="3967145"/>
            <a:ext cx="1213280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Hood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DEED3887-4B5F-4333-82C9-96D6865BC74E}"/>
              </a:ext>
            </a:extLst>
          </p:cNvPr>
          <p:cNvSpPr txBox="1"/>
          <p:nvPr/>
        </p:nvSpPr>
        <p:spPr>
          <a:xfrm>
            <a:off x="1633610" y="4230901"/>
            <a:ext cx="1740794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Headlight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7648D33F-04A7-4C46-9429-01DF1DA49DB7}"/>
              </a:ext>
            </a:extLst>
          </p:cNvPr>
          <p:cNvSpPr txBox="1"/>
          <p:nvPr/>
        </p:nvSpPr>
        <p:spPr>
          <a:xfrm>
            <a:off x="1633610" y="4561448"/>
            <a:ext cx="1529788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Bumper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3"/>
          <a:stretch/>
        </p:blipFill>
        <p:spPr bwMode="auto">
          <a:xfrm>
            <a:off x="767408" y="1493263"/>
            <a:ext cx="323488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1" y="1220148"/>
            <a:ext cx="4219988" cy="35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06B7372-5523-49FA-9754-DD1CB0044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3" b="34330"/>
          <a:stretch/>
        </p:blipFill>
        <p:spPr bwMode="auto">
          <a:xfrm>
            <a:off x="4800022" y="1412775"/>
            <a:ext cx="323488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26D1044-CFDA-4F94-99A0-CB5238171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37"/>
          <a:stretch/>
        </p:blipFill>
        <p:spPr bwMode="auto">
          <a:xfrm>
            <a:off x="8544271" y="1288517"/>
            <a:ext cx="3234883" cy="21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281B362-B61A-4D56-B920-F776C33D0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736" r="55625" b="40315"/>
          <a:stretch/>
        </p:blipFill>
        <p:spPr bwMode="auto">
          <a:xfrm>
            <a:off x="4882719" y="3934810"/>
            <a:ext cx="2668537" cy="101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8E975FB-8993-48EF-A532-2B7DDF2EB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2" t="76593" r="55625" b="4789"/>
          <a:stretch/>
        </p:blipFill>
        <p:spPr bwMode="auto">
          <a:xfrm>
            <a:off x="8925237" y="3809485"/>
            <a:ext cx="2472952" cy="126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A1EE3817-6065-4ADA-BD21-CB81B60EB01E}"/>
              </a:ext>
            </a:extLst>
          </p:cNvPr>
          <p:cNvSpPr txBox="1"/>
          <p:nvPr/>
        </p:nvSpPr>
        <p:spPr>
          <a:xfrm>
            <a:off x="5663952" y="4280667"/>
            <a:ext cx="2215556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Gas tank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1611E6F-D15B-4DC1-80E3-7AC44343B817}"/>
              </a:ext>
            </a:extLst>
          </p:cNvPr>
          <p:cNvSpPr txBox="1"/>
          <p:nvPr/>
        </p:nvSpPr>
        <p:spPr>
          <a:xfrm>
            <a:off x="5663952" y="3989899"/>
            <a:ext cx="1213280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Trunk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B6E61BF5-BF06-4BE1-8B40-775A9A587389}"/>
              </a:ext>
            </a:extLst>
          </p:cNvPr>
          <p:cNvSpPr txBox="1"/>
          <p:nvPr/>
        </p:nvSpPr>
        <p:spPr>
          <a:xfrm>
            <a:off x="9360322" y="3808255"/>
            <a:ext cx="2215556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Steering wheel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51B301F-1599-4ECB-98F9-E764E3AE6BEA}"/>
              </a:ext>
            </a:extLst>
          </p:cNvPr>
          <p:cNvSpPr txBox="1"/>
          <p:nvPr/>
        </p:nvSpPr>
        <p:spPr>
          <a:xfrm>
            <a:off x="9360322" y="4072012"/>
            <a:ext cx="2215556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Dashboard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42575257-C76A-49D1-8DF2-1CDE5AC86F67}"/>
              </a:ext>
            </a:extLst>
          </p:cNvPr>
          <p:cNvSpPr txBox="1"/>
          <p:nvPr/>
        </p:nvSpPr>
        <p:spPr>
          <a:xfrm>
            <a:off x="9280768" y="4283017"/>
            <a:ext cx="2637566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Glove compartment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599A3EB-EFEB-4F72-A19B-6BF9595A9A4C}"/>
              </a:ext>
            </a:extLst>
          </p:cNvPr>
          <p:cNvSpPr txBox="1"/>
          <p:nvPr/>
        </p:nvSpPr>
        <p:spPr>
          <a:xfrm>
            <a:off x="9280769" y="4546774"/>
            <a:ext cx="3128985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33CC"/>
                </a:solidFill>
                <a:latin typeface="Comic Sans MS" panose="030F0702030302020204" pitchFamily="66" charset="0"/>
              </a:rPr>
              <a:t>Automatic transmission </a:t>
            </a:r>
            <a:endParaRPr lang="ar-SA" sz="1465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6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7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65F009-74D2-4C8F-AEB7-C029905BED8D}"/>
              </a:ext>
            </a:extLst>
          </p:cNvPr>
          <p:cNvSpPr txBox="1"/>
          <p:nvPr/>
        </p:nvSpPr>
        <p:spPr>
          <a:xfrm>
            <a:off x="3575720" y="3789040"/>
            <a:ext cx="48061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03D18-F6A3-4F7F-9937-B243FB11A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" y="-18283"/>
            <a:ext cx="9210674" cy="6838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F69ECE-54B5-413C-93A4-BD56031DFAE7}"/>
              </a:ext>
            </a:extLst>
          </p:cNvPr>
          <p:cNvSpPr txBox="1"/>
          <p:nvPr/>
        </p:nvSpPr>
        <p:spPr>
          <a:xfrm>
            <a:off x="2262934" y="967423"/>
            <a:ext cx="5255465" cy="58509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Discuss driving and its rules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F8807A-5AAA-4EB7-BA2A-C7753DF94D87}"/>
              </a:ext>
            </a:extLst>
          </p:cNvPr>
          <p:cNvSpPr txBox="1"/>
          <p:nvPr/>
        </p:nvSpPr>
        <p:spPr>
          <a:xfrm>
            <a:off x="2186682" y="2321032"/>
            <a:ext cx="4715218" cy="52322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Introduce traffic signs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0403B0-8FE8-4C02-BFDE-361926362465}"/>
              </a:ext>
            </a:extLst>
          </p:cNvPr>
          <p:cNvSpPr txBox="1"/>
          <p:nvPr/>
        </p:nvSpPr>
        <p:spPr>
          <a:xfrm>
            <a:off x="2083876" y="3721200"/>
            <a:ext cx="5504847" cy="58509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List car interior and exterior parts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55C122-31CA-43D2-847C-888B256EFA42}"/>
              </a:ext>
            </a:extLst>
          </p:cNvPr>
          <p:cNvSpPr txBox="1"/>
          <p:nvPr/>
        </p:nvSpPr>
        <p:spPr>
          <a:xfrm rot="21343824">
            <a:off x="1559496" y="5157192"/>
            <a:ext cx="4715218" cy="5850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Use driving expressions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8AA4B-FDA7-421B-BB3A-42EC71A1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352" y="1904920"/>
            <a:ext cx="3037931" cy="3048160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02CD7E00-77AC-405F-B03C-88D8780E5D5A}"/>
              </a:ext>
            </a:extLst>
          </p:cNvPr>
          <p:cNvSpPr/>
          <p:nvPr/>
        </p:nvSpPr>
        <p:spPr>
          <a:xfrm>
            <a:off x="8581159" y="3097251"/>
            <a:ext cx="2848316" cy="603544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</a:t>
            </a:r>
          </a:p>
          <a:p>
            <a:pPr algn="ctr"/>
            <a:r>
              <a:rPr lang="en-US" sz="3200" b="1" spc="5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99838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FED721-48B9-4323-9DBD-02671DCE5B64}"/>
              </a:ext>
            </a:extLst>
          </p:cNvPr>
          <p:cNvSpPr txBox="1"/>
          <p:nvPr/>
        </p:nvSpPr>
        <p:spPr>
          <a:xfrm>
            <a:off x="1523492" y="1340768"/>
            <a:ext cx="9145016" cy="4464496"/>
          </a:xfrm>
          <a:prstGeom prst="rect">
            <a:avLst/>
          </a:prstGeom>
          <a:solidFill>
            <a:srgbClr val="F2F2F2">
              <a:alpha val="34902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43DFB3-23A4-4F7F-824B-E082D07D5FFF}"/>
              </a:ext>
            </a:extLst>
          </p:cNvPr>
          <p:cNvSpPr txBox="1"/>
          <p:nvPr/>
        </p:nvSpPr>
        <p:spPr>
          <a:xfrm>
            <a:off x="335360" y="275282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b="1" spc="5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charset="0"/>
              <a:ea typeface="Poppins" charset="0"/>
              <a:cs typeface="Poppin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D9FB1-2FD3-4E2B-BD8A-F45F697EFBB6}"/>
              </a:ext>
            </a:extLst>
          </p:cNvPr>
          <p:cNvSpPr txBox="1"/>
          <p:nvPr/>
        </p:nvSpPr>
        <p:spPr>
          <a:xfrm>
            <a:off x="8904312" y="6021288"/>
            <a:ext cx="2933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000" b="1" spc="5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en Kufi" pitchFamily="2" charset="-78"/>
              </a:rPr>
              <a:t>دعاء الركوب</a:t>
            </a:r>
            <a:endParaRPr lang="en-US" sz="4000" b="1" spc="5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charset="0"/>
              <a:ea typeface="Poppins" charset="0"/>
              <a:cs typeface="Pen Kufi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6884B-9C82-4D11-AA6C-453F9763F0E0}"/>
              </a:ext>
            </a:extLst>
          </p:cNvPr>
          <p:cNvSpPr txBox="1"/>
          <p:nvPr/>
        </p:nvSpPr>
        <p:spPr>
          <a:xfrm>
            <a:off x="1523492" y="1916832"/>
            <a:ext cx="8964996" cy="255454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40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ewFont"/>
                <a:cs typeface="Akhbar MT" pitchFamily="2" charset="-78"/>
              </a:rPr>
              <a:t>(بسم الله، والحمد لله سبحان الذي </a:t>
            </a:r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ewFont"/>
                <a:cs typeface="Akhbar MT" pitchFamily="2" charset="-78"/>
              </a:rPr>
              <a:t>سخر﴿ </a:t>
            </a:r>
            <a:r>
              <a:rPr lang="ar-SA" sz="40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ewFont"/>
                <a:cs typeface="Akhbar MT" pitchFamily="2" charset="-78"/>
              </a:rPr>
              <a:t>لنا هذا وما كنا له مقرنين، وإنا إلى ربنا لمنقلبون﴾، (الحمد لله، الحمد لله، الحمد لله، الله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ewFont"/>
              <a:cs typeface="Akhbar MT" pitchFamily="2" charset="-78"/>
            </a:endParaRPr>
          </a:p>
          <a:p>
            <a:pPr algn="ctr" rtl="1"/>
            <a:r>
              <a:rPr lang="ar-SA" sz="4000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ewFont"/>
                <a:cs typeface="Akhbar MT" pitchFamily="2" charset="-78"/>
              </a:rPr>
              <a:t>أكبر، الله أكبر، الله أكبر، سبحانك اللهم  إني ظلمت نفسي فاغفر لي؛ فإنه لا يغفر الذنوب إلاأنت).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9959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C69331-504E-4009-A895-4A6B6B12E3E4}"/>
              </a:ext>
            </a:extLst>
          </p:cNvPr>
          <p:cNvSpPr txBox="1"/>
          <p:nvPr/>
        </p:nvSpPr>
        <p:spPr>
          <a:xfrm>
            <a:off x="2061081" y="3789040"/>
            <a:ext cx="80698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Let’s go on a drive</a:t>
            </a:r>
            <a:endParaRPr lang="en-US" sz="6600" b="1" spc="5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charset="0"/>
              <a:ea typeface="Poppins" charset="0"/>
              <a:cs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702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89FC3F-B29F-4C1E-9F34-3D9E8D516CD7}"/>
              </a:ext>
            </a:extLst>
          </p:cNvPr>
          <p:cNvSpPr txBox="1"/>
          <p:nvPr/>
        </p:nvSpPr>
        <p:spPr>
          <a:xfrm>
            <a:off x="335360" y="275282"/>
            <a:ext cx="4365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Woman driving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9D2270-ADC3-43F9-A484-E615FF482E74}"/>
              </a:ext>
            </a:extLst>
          </p:cNvPr>
          <p:cNvSpPr/>
          <p:nvPr/>
        </p:nvSpPr>
        <p:spPr>
          <a:xfrm>
            <a:off x="817356" y="1484784"/>
            <a:ext cx="46281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/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1439- 10 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A28EF-0CCD-42D8-B3F7-F7F3026BB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082" y="275282"/>
            <a:ext cx="4628191" cy="65493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52F5D3-16F6-4762-91E7-422786508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3" y="2996952"/>
            <a:ext cx="4824536" cy="30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6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E749B6-D6E4-48B7-B5AD-9D586660E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10" y="1844824"/>
            <a:ext cx="3587909" cy="2532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E5E404-0106-48DA-8661-9F1392E1A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2564904"/>
            <a:ext cx="3777481" cy="2532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948DD1-87C7-4CC3-ABFD-55EB9086C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164" y="3717032"/>
            <a:ext cx="3742960" cy="2495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C30944-44E7-4B3A-9360-D105F8BE1320}"/>
              </a:ext>
            </a:extLst>
          </p:cNvPr>
          <p:cNvSpPr txBox="1"/>
          <p:nvPr/>
        </p:nvSpPr>
        <p:spPr>
          <a:xfrm>
            <a:off x="335360" y="260648"/>
            <a:ext cx="9251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How did people travel in the past?</a:t>
            </a:r>
          </a:p>
        </p:txBody>
      </p:sp>
    </p:spTree>
    <p:extLst>
      <p:ext uri="{BB962C8B-B14F-4D97-AF65-F5344CB8AC3E}">
        <p14:creationId xmlns:p14="http://schemas.microsoft.com/office/powerpoint/2010/main" val="556087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A62FF7-F2D6-4E08-B874-4DB110588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302053"/>
            <a:ext cx="3650615" cy="2157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5CFF00-CFAE-4FF9-9D78-0CB2257F7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579915"/>
            <a:ext cx="3650615" cy="2157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19ECC7-1B8D-4108-9346-CABC0D0B4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570652"/>
            <a:ext cx="3650615" cy="2157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AAB40F-73B1-4E37-BA20-D9612FC29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25" y="4276293"/>
            <a:ext cx="3629534" cy="2157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653544-AE56-4C02-9211-81F134465B48}"/>
              </a:ext>
            </a:extLst>
          </p:cNvPr>
          <p:cNvSpPr txBox="1"/>
          <p:nvPr/>
        </p:nvSpPr>
        <p:spPr>
          <a:xfrm>
            <a:off x="335360" y="275282"/>
            <a:ext cx="7362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How do people travel now?</a:t>
            </a:r>
          </a:p>
        </p:txBody>
      </p:sp>
    </p:spTree>
    <p:extLst>
      <p:ext uri="{BB962C8B-B14F-4D97-AF65-F5344CB8AC3E}">
        <p14:creationId xmlns:p14="http://schemas.microsoft.com/office/powerpoint/2010/main" val="3206124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5F80A61-D150-46DD-A7A9-D3C1FA607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83" y="1247206"/>
            <a:ext cx="7605988" cy="44823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2916A82-F8E8-4A82-B5F7-49CA699A7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83" y="4293096"/>
            <a:ext cx="3292588" cy="1895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صورة 15">
            <a:hlinkClick r:id="rId4"/>
            <a:extLst>
              <a:ext uri="{FF2B5EF4-FFF2-40B4-BE49-F238E27FC236}">
                <a16:creationId xmlns:a16="http://schemas.microsoft.com/office/drawing/2014/main" id="{D0455D7E-7989-478B-943F-14E7C23549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02" y="1918588"/>
            <a:ext cx="3216446" cy="19789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01C8CF35-4EED-4E39-A03A-F9FAED26A2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927299"/>
            <a:ext cx="3034476" cy="19789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صورة 11">
            <a:extLst>
              <a:ext uri="{FF2B5EF4-FFF2-40B4-BE49-F238E27FC236}">
                <a16:creationId xmlns:a16="http://schemas.microsoft.com/office/drawing/2014/main" id="{95C98725-FBE0-434A-82EF-8581C03C3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918588"/>
            <a:ext cx="3302728" cy="19816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صورة 13">
            <a:extLst>
              <a:ext uri="{FF2B5EF4-FFF2-40B4-BE49-F238E27FC236}">
                <a16:creationId xmlns:a16="http://schemas.microsoft.com/office/drawing/2014/main" id="{92388D59-8382-4E4F-91D5-828C627E05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969" y="4293096"/>
            <a:ext cx="3216446" cy="1895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D31A69-9325-4FB9-9008-9908CB0A9684}"/>
              </a:ext>
            </a:extLst>
          </p:cNvPr>
          <p:cNvSpPr txBox="1"/>
          <p:nvPr/>
        </p:nvSpPr>
        <p:spPr>
          <a:xfrm>
            <a:off x="695400" y="259628"/>
            <a:ext cx="5155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</a:rPr>
              <a:t>Listen and Discuss</a:t>
            </a:r>
          </a:p>
        </p:txBody>
      </p:sp>
    </p:spTree>
    <p:extLst>
      <p:ext uri="{BB962C8B-B14F-4D97-AF65-F5344CB8AC3E}">
        <p14:creationId xmlns:p14="http://schemas.microsoft.com/office/powerpoint/2010/main" val="2763169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12265</TotalTime>
  <Words>337</Words>
  <Application>Microsoft Office PowerPoint</Application>
  <PresentationFormat>Widescreen</PresentationFormat>
  <Paragraphs>78</Paragraphs>
  <Slides>26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맑은 고딕</vt:lpstr>
      <vt:lpstr>Calibri</vt:lpstr>
      <vt:lpstr>Comic Sans MS</vt:lpstr>
      <vt:lpstr>Wingdings</vt:lpstr>
      <vt:lpstr>BrowalliaUPC</vt:lpstr>
      <vt:lpstr>NewFont</vt:lpstr>
      <vt:lpstr>굴림체</vt:lpstr>
      <vt:lpstr>Poppins</vt:lpstr>
      <vt:lpstr>Calibri Light</vt:lpstr>
      <vt:lpstr>Arial</vt:lpstr>
      <vt:lpstr>Tahoma</vt:lpstr>
      <vt:lpstr>Bahnschrift Condensed</vt:lpstr>
      <vt:lpstr>Office 테마</vt:lpstr>
      <vt:lpstr>Drive Slowly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Slide Members</Manager>
  <Company>YESFORM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نادية بنت الغامدي</cp:lastModifiedBy>
  <cp:revision>19</cp:revision>
  <dcterms:created xsi:type="dcterms:W3CDTF">2010-02-01T08:03:16Z</dcterms:created>
  <dcterms:modified xsi:type="dcterms:W3CDTF">2023-01-17T09:21:21Z</dcterms:modified>
  <cp:category>www.slidemembers.com</cp:category>
</cp:coreProperties>
</file>