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6" r:id="rId3"/>
    <p:sldId id="256" r:id="rId4"/>
    <p:sldId id="262" r:id="rId5"/>
    <p:sldId id="263" r:id="rId6"/>
    <p:sldId id="264" r:id="rId7"/>
    <p:sldId id="261" r:id="rId8"/>
    <p:sldId id="257" r:id="rId9"/>
    <p:sldId id="267" r:id="rId10"/>
    <p:sldId id="265" r:id="rId11"/>
    <p:sldId id="268" r:id="rId12"/>
    <p:sldId id="270" r:id="rId13"/>
    <p:sldId id="269" r:id="rId14"/>
    <p:sldId id="271" r:id="rId15"/>
    <p:sldId id="259" r:id="rId16"/>
    <p:sldId id="272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creen" id="{EC5684B9-A83C-4E66-9AD0-70FB3E4EA730}">
          <p14:sldIdLst>
            <p14:sldId id="260"/>
          </p14:sldIdLst>
        </p14:section>
        <p14:section name="Text Comparison" id="{A7FBCC3B-48A4-41D5-8BE3-4EFC549B5258}">
          <p14:sldIdLst>
            <p14:sldId id="266"/>
            <p14:sldId id="256"/>
            <p14:sldId id="262"/>
            <p14:sldId id="263"/>
            <p14:sldId id="264"/>
            <p14:sldId id="261"/>
            <p14:sldId id="257"/>
            <p14:sldId id="267"/>
            <p14:sldId id="265"/>
            <p14:sldId id="268"/>
            <p14:sldId id="270"/>
            <p14:sldId id="269"/>
          </p14:sldIdLst>
        </p14:section>
        <p14:section name="Picture Comparison" id="{D253375B-6108-49FC-B884-2B3D37DAFFB6}">
          <p14:sldIdLst>
            <p14:sldId id="271"/>
            <p14:sldId id="259"/>
            <p14:sldId id="272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88151" autoAdjust="0"/>
  </p:normalViewPr>
  <p:slideViewPr>
    <p:cSldViewPr snapToGrid="0" showGuides="1">
      <p:cViewPr varScale="1">
        <p:scale>
          <a:sx n="56" d="100"/>
          <a:sy n="56" d="100"/>
        </p:scale>
        <p:origin x="9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BB7B9-0409-4315-913F-5BAACCAC8E45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1E8B4-47E3-47B2-B462-D3DAAFE1B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2 – A is correct</a:t>
            </a:r>
          </a:p>
          <a:p>
            <a:r>
              <a:rPr lang="en-GB" dirty="0"/>
              <a:t>Slide 3 – B is correct</a:t>
            </a:r>
          </a:p>
          <a:p>
            <a:r>
              <a:rPr lang="en-GB" dirty="0"/>
              <a:t>Slide 4 – A is correct</a:t>
            </a:r>
          </a:p>
          <a:p>
            <a:r>
              <a:rPr lang="en-GB" dirty="0"/>
              <a:t>Slide 5 – B is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4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6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9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3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8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4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6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94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1E8B4-47E3-47B2-B462-D3DAAFE1BA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0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7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9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7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9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7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1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7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28DD-8771-4739-893E-53422EFDFA69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F97FB-DDF2-4F63-A817-FB3C83162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3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0B66773-FBA4-1BBC-002B-8609E666D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0711">
            <a:off x="724806" y="597447"/>
            <a:ext cx="2237247" cy="26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8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been drinking tea _____ years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40295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way of doing things</a:t>
            </a: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interrupt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technique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Internet is used by millions of people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passive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active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telephone was invented by Alexander Graham Bell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Passive (Simple Past)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Passive (Present Perfect)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clip</a:t>
            </a:r>
          </a:p>
        </p:txBody>
      </p:sp>
      <p:sp>
        <p:nvSpPr>
          <p:cNvPr id="12" name="BG Color Square Right"/>
          <p:cNvSpPr/>
          <p:nvPr/>
        </p:nvSpPr>
        <p:spPr>
          <a:xfrm>
            <a:off x="6244742" y="1777019"/>
            <a:ext cx="5791258" cy="364785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BG Color Square Left"/>
          <p:cNvSpPr/>
          <p:nvPr/>
        </p:nvSpPr>
        <p:spPr>
          <a:xfrm>
            <a:off x="156000" y="1777019"/>
            <a:ext cx="5791258" cy="3647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Placeholder Lef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71" y="1777019"/>
            <a:ext cx="5798516" cy="3647858"/>
          </a:xfrm>
          <a:prstGeom prst="rect">
            <a:avLst/>
          </a:prstGeom>
        </p:spPr>
      </p:pic>
      <p:pic>
        <p:nvPicPr>
          <p:cNvPr id="9" name="Image Placeholder Righ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1113" y="1777018"/>
            <a:ext cx="5798516" cy="36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canned food</a:t>
            </a:r>
          </a:p>
        </p:txBody>
      </p:sp>
      <p:sp>
        <p:nvSpPr>
          <p:cNvPr id="12" name="BG Color Square Right"/>
          <p:cNvSpPr/>
          <p:nvPr/>
        </p:nvSpPr>
        <p:spPr>
          <a:xfrm>
            <a:off x="6244742" y="1777019"/>
            <a:ext cx="5791258" cy="3647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BG Color Square Left"/>
          <p:cNvSpPr/>
          <p:nvPr/>
        </p:nvSpPr>
        <p:spPr>
          <a:xfrm>
            <a:off x="156000" y="1777019"/>
            <a:ext cx="5791258" cy="364785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Placeholder Lef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00" y="1777019"/>
            <a:ext cx="5791258" cy="3647858"/>
          </a:xfrm>
          <a:prstGeom prst="rect">
            <a:avLst/>
          </a:prstGeom>
        </p:spPr>
      </p:pic>
      <p:pic>
        <p:nvPicPr>
          <p:cNvPr id="9" name="Image Placeholder Righ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742" y="1777019"/>
            <a:ext cx="5791258" cy="36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toothpaste</a:t>
            </a:r>
          </a:p>
        </p:txBody>
      </p:sp>
      <p:sp>
        <p:nvSpPr>
          <p:cNvPr id="12" name="BG Color Square Right"/>
          <p:cNvSpPr/>
          <p:nvPr/>
        </p:nvSpPr>
        <p:spPr>
          <a:xfrm>
            <a:off x="6244742" y="1777019"/>
            <a:ext cx="5791258" cy="3647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BG Color Square Left"/>
          <p:cNvSpPr/>
          <p:nvPr/>
        </p:nvSpPr>
        <p:spPr>
          <a:xfrm>
            <a:off x="156000" y="1777019"/>
            <a:ext cx="5791258" cy="364785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Placeholder Lef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000" y="1777019"/>
            <a:ext cx="5791258" cy="3647858"/>
          </a:xfrm>
          <a:prstGeom prst="rect">
            <a:avLst/>
          </a:prstGeom>
        </p:spPr>
      </p:pic>
      <p:pic>
        <p:nvPicPr>
          <p:cNvPr id="9" name="Image Placeholder Righ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742" y="1777019"/>
            <a:ext cx="5791258" cy="36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8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</a:p>
        </p:txBody>
      </p:sp>
      <p:sp>
        <p:nvSpPr>
          <p:cNvPr id="12" name="BG Color Square Right"/>
          <p:cNvSpPr/>
          <p:nvPr/>
        </p:nvSpPr>
        <p:spPr>
          <a:xfrm>
            <a:off x="6244742" y="1777019"/>
            <a:ext cx="5791258" cy="364785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BG Color Square Left"/>
          <p:cNvSpPr/>
          <p:nvPr/>
        </p:nvSpPr>
        <p:spPr>
          <a:xfrm>
            <a:off x="156000" y="1777019"/>
            <a:ext cx="5791258" cy="36478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Placeholder Lef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71" y="1777019"/>
            <a:ext cx="5791258" cy="3647858"/>
          </a:xfrm>
          <a:prstGeom prst="rect">
            <a:avLst/>
          </a:prstGeom>
        </p:spPr>
      </p:pic>
      <p:pic>
        <p:nvPicPr>
          <p:cNvPr id="9" name="Image Placeholder Righ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371" y="1777018"/>
            <a:ext cx="5791258" cy="36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_____ when have you had that beautiful watch?</a:t>
            </a: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36454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I……….. lived here since 2011.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9519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have you played football?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I’ve played football since I was 12. 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I’ve played football 12 years ago. </a:t>
            </a:r>
            <a:endParaRPr lang="en-US" sz="32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way of doing things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innovation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interrupt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friends haven’t visited me _____ my graduation.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25334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were you there?</a:t>
            </a: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I was there two years ago.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I’ve been there two years ago.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 worked on this project _____ a month.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0837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A Button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97" y="5680333"/>
            <a:ext cx="1720206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 Butto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94" y="5680333"/>
            <a:ext cx="1682412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Question"/>
          <p:cNvSpPr/>
          <p:nvPr/>
        </p:nvSpPr>
        <p:spPr>
          <a:xfrm>
            <a:off x="156000" y="168510"/>
            <a:ext cx="11880000" cy="1440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 in doing something</a:t>
            </a:r>
          </a:p>
        </p:txBody>
      </p:sp>
      <p:sp>
        <p:nvSpPr>
          <p:cNvPr id="26" name="Text Box A"/>
          <p:cNvSpPr/>
          <p:nvPr/>
        </p:nvSpPr>
        <p:spPr>
          <a:xfrm>
            <a:off x="156000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miniature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B"/>
          <p:cNvSpPr/>
          <p:nvPr/>
        </p:nvSpPr>
        <p:spPr>
          <a:xfrm>
            <a:off x="6248371" y="1777019"/>
            <a:ext cx="5791258" cy="3644725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0" tIns="0" rIns="0" bIns="0" anchor="ctr" anchorCtr="0">
            <a:normAutofit/>
          </a:bodyPr>
          <a:lstStyle/>
          <a:p>
            <a:pPr algn="ctr"/>
            <a:r>
              <a:rPr lang="en-US" sz="3200" dirty="0"/>
              <a:t>accomplish</a:t>
            </a:r>
            <a:endParaRPr lang="en-US" sz="32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181</Words>
  <Application>Microsoft Office PowerPoint</Application>
  <PresentationFormat>شاشة عريضة</PresentationFormat>
  <Paragraphs>53</Paragraphs>
  <Slides>17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tekhnologic</dc:creator>
  <cp:lastModifiedBy>Ls A</cp:lastModifiedBy>
  <cp:revision>1</cp:revision>
  <dcterms:created xsi:type="dcterms:W3CDTF">2017-01-03T15:24:46Z</dcterms:created>
  <dcterms:modified xsi:type="dcterms:W3CDTF">2023-01-11T01:52:56Z</dcterms:modified>
</cp:coreProperties>
</file>