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591" r:id="rId4"/>
    <p:sldId id="257" r:id="rId5"/>
    <p:sldId id="594" r:id="rId6"/>
    <p:sldId id="580" r:id="rId7"/>
    <p:sldId id="596" r:id="rId8"/>
    <p:sldId id="601" r:id="rId9"/>
    <p:sldId id="579" r:id="rId10"/>
    <p:sldId id="588" r:id="rId11"/>
    <p:sldId id="598" r:id="rId12"/>
    <p:sldId id="597" r:id="rId13"/>
    <p:sldId id="582" r:id="rId14"/>
    <p:sldId id="583" r:id="rId15"/>
    <p:sldId id="581" r:id="rId16"/>
    <p:sldId id="589" r:id="rId17"/>
    <p:sldId id="584" r:id="rId18"/>
    <p:sldId id="603" r:id="rId19"/>
    <p:sldId id="592" r:id="rId20"/>
    <p:sldId id="585" r:id="rId21"/>
    <p:sldId id="593" r:id="rId22"/>
    <p:sldId id="587" r:id="rId23"/>
    <p:sldId id="605" r:id="rId24"/>
    <p:sldId id="590" r:id="rId25"/>
    <p:sldId id="600" r:id="rId26"/>
  </p:sldIdLst>
  <p:sldSz cx="12192000" cy="6858000"/>
  <p:notesSz cx="6858000" cy="9144000"/>
  <p:custDataLst>
    <p:tags r:id="rId2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FFFF"/>
    <a:srgbClr val="FA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367F2-3CA1-40A1-9EFC-38439AD3BA0A}" v="11" dt="2021-01-28T09:13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31:51.1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11726 941 3679 0 0,'40'-19'2482'0'0,"-33"9"-886"0"0,-7 4-1486 0 0,1-1 1 0 0,-1 0-1 0 0,-1 1 0 0 0,1-1 1 0 0,-1 1-1 0 0,0-1 1 0 0,0 1-1 0 0,-1-1 1 0 0,0 1-1 0 0,0 0 0 0 0,-1 0 1 0 0,0 0-1 0 0,0 0 1 0 0,0 0-1 0 0,0 1 0 0 0,-1-1 1 0 0,0 1-1 0 0,0 0 1 0 0,-1 0-1 0 0,0 0 1 0 0,-7-6-1 0 0,-14-7 66 0 0,0 1 0 0 0,-1 0 1 0 0,-1 3-1 0 0,-41-18 0 0 0,50 24-90 0 0,-169-63 961 0 0,39 16-280 0 0,26 8-179 0 0,-164-40 0 0 0,43 23-249 0 0,-82-19 138 0 0,268 69-409 0 0,-514-103 472 0 0,-6 48-238 0 0,-731 8 0 0 0,929 70-224 0 0,-547 83 0 0 0,327 20-78 0 0,54 32 0 0 0,13 43 0 0 0,66 43 0 0 0,370-175 0 0 0,-125 73 0 0 0,9 16 0 0 0,-75 79 0 0 0,220-165-5 0 0,2 2 0 0 0,-113 136 0 0 0,113-109-37 0 0,3 2 1 0 0,-54 104-1 0 0,86-136 13 0 0,-44 119-1 0 0,64-144 16 0 0,2 1 0 0 0,1-1 0 0 0,2 1 0 0 0,1 1-1 0 0,0 53 1 0 0,5-58 2 0 0,2 0-1 0 0,0-1 1 0 0,2 0-1 0 0,2 1 1 0 0,0-1 0 0 0,2-1-1 0 0,1 0 1 0 0,1 0-1 0 0,1-1 1 0 0,2 0-1 0 0,22 35 1 0 0,-16-31 1 0 0,2-2 1 0 0,1 0-1 0 0,1-1 1 0 0,2-1-1 0 0,0-1 1 0 0,2-1-1 0 0,0-2 1 0 0,55 35-1 0 0,-39-33 11 0 0,1-3 0 0 0,1-1 0 0 0,86 25-1 0 0,-55-25 7 0 0,129 14 0 0 0,-63-21 40 0 0,0-7 1 0 0,0-6-1 0 0,1-6 1 0 0,-2-7-1 0 0,1-5 1 0 0,140-39-1 0 0,219-90 18 0 0,-439 126-44 0 0,-1-3 0 0 0,75-41 0 0 0,153-107 209 0 0,-239 138-125 0 0,-1-3-1 0 0,-2-1 1 0 0,64-68 0 0 0,-94 87-77 0 0,-1-1 0 0 0,0 0 0 0 0,-2-1 0 0 0,0 0 0 0 0,-1-2 0 0 0,10-25 0 0 0,-18 38-21 0 0,-2 0 0 0 0,0 0 0 0 0,0 0 0 0 0,0 0 0 0 0,-1-1 0 0 0,-1 1 0 0 0,0-1 0 0 0,-1 1 0 0 0,0-1-1 0 0,0 0 1 0 0,-1 1 0 0 0,0-1 0 0 0,-1 1 0 0 0,0 0 0 0 0,-1-1 0 0 0,0 1 0 0 0,-6-13 0 0 0,2 10-1 0 0,-1 0-1 0 0,0 1 0 0 0,0 1 1 0 0,-2-1-1 0 0,1 1 0 0 0,-1 1 1 0 0,-1 0-1 0 0,0 0 0 0 0,0 1 1 0 0,-1 0-1 0 0,0 1 0 0 0,-14-7 1 0 0,-20-9 18 0 0,-2 3 0 0 0,-50-16 0 0 0,66 25-21 0 0,-53-16 54 0 0,-118-24 0 0 0,-92 3 99 0 0,95 26 146 0 0,-241 3 1 0 0,-201 44 184 0 0,-4 31-338 0 0,-9 36-84 0 0,157 7-64 0 0,463-90 0 0 0,-263 74 0 0 0,6 20 0 0 0,126-42 0 0 0,-154 71 1 0 0,9 19-7 0 0,239-114 1 0 0,17-8-9 0 0,2 2 1 0 0,1 3 0 0 0,-77 63-1 0 0,80-56 0 0 0,22-19-6 0 0,1 1-1 0 0,1 1 1 0 0,-38 46-1 0 0,57-61-59 0 0,5-7-16 0 0,0 1 0 0 0,-1 4 6 0 0,16-24 18 0 0,-5 6 74 0 0,5-14-1 0 0,-1 1-1 0 0,-1-2 1 0 0,-1 0-1 0 0,-2 0 1 0 0,6-29-1 0 0,14-37-69 0 0,-6 28 8 0 0,4 1 1 0 0,2 1 0 0 0,3 1-1 0 0,70-100 1 0 0,-62 110 258 0 0,89-87 0 0 0,-41 45-58 0 0,-71 70-129 0 0,-17 24-10 0 0,0 0 0 0 0,1-1 0 0 0,-1 1-1 0 0,0 0 1 0 0,0-1 0 0 0,1 1 0 0 0,-1 0 0 0 0,0-1 0 0 0,0 1 0 0 0,0-1-1 0 0,1 1 1 0 0,-1 0 0 0 0,0-1 0 0 0,0 1 0 0 0,0-1 0 0 0,0 1 0 0 0,0-1 0 0 0,0 1-1 0 0,0-1 1 0 0,0 1 0 0 0,0 0 0 0 0,0-1 0 0 0,0 1 0 0 0,0-1 0 0 0,0 1 0 0 0,0-1-1 0 0,0 1 1 0 0,-1-1 0 0 0,1 1 0 0 0,0 0 0 0 0,0-1 0 0 0,0 1 0 0 0,-1 0 0 0 0,1-1-1 0 0,0 1 1 0 0,0-1 0 0 0,-1 1 0 0 0,1 0 0 0 0,0 0 0 0 0,-1-1 0 0 0,1 1 0 0 0,-1 0-1 0 0,1 0 1 0 0,0-1 0 0 0,-1 1 0 0 0,1 0 0 0 0,-1 0 0 0 0,1 0 0 0 0,0-1 0 0 0,-1 1-1 0 0,1 0 1 0 0,-1 0 0 0 0,1 0 0 0 0,-1 0 0 0 0,1 0 0 0 0,-1 0 0 0 0,1 0 0 0 0,0 0-1 0 0,-1 0 1 0 0,0 1 0 0 0,1-1-1 0 0,-4 0-1 0 0,-1 0-1 0 0,1 1 0 0 0,0 0 1 0 0,-1 0-1 0 0,1 0 1 0 0,0 1-1 0 0,0 0 0 0 0,0-1 1 0 0,0 1-1 0 0,0 1 0 0 0,0-1 1 0 0,-4 4-1 0 0,-1 1-8 0 0,1 0 1 0 0,0 0-1 0 0,-13 16 0 0 0,-20 34 6 0 0,3 1 0 0 0,-36 71 1 0 0,70-122 2 0 0,-149 258 1 0 0,-106 163 64 0 0,239-399-64 0 0,-22 35 0 0 0,36-55 0 0 0,2 1 0 0 0,-1 0 0 0 0,1-1 0 0 0,0 1 0 0 0,-2 11 0 0 0,6-19 0 0 0,-1 1 0 0 0,1-1 0 0 0,0 1 0 0 0,-1 0-1 0 0,1-1 1 0 0,0 1 0 0 0,1-1 0 0 0,-1 1 0 0 0,0-1-1 0 0,1 1 1 0 0,-1-1 0 0 0,1 1 0 0 0,0-1 0 0 0,0 0 0 0 0,0 1-1 0 0,0-1 1 0 0,0 0 0 0 0,0 0 0 0 0,1 1 0 0 0,1 1 0 0 0,-1-2 1 0 0,0 0 0 0 0,1 0 0 0 0,-1 0 0 0 0,1 0 0 0 0,0 0 0 0 0,0-1 1 0 0,-1 1-1 0 0,1-1 0 0 0,0 0 0 0 0,0 0 0 0 0,0 0 0 0 0,0 0 0 0 0,0 0 1 0 0,1-1-1 0 0,5 1 0 0 0,7-1 28 0 0,0 0-1 0 0,0-1 1 0 0,0-1-1 0 0,0 0 1 0 0,22-7 0 0 0,78-30 215 0 0,-53 16-91 0 0,93-24 115 0 0,202-32 0 0 0,-67 45-268 0 0,2 24 0 0 0,-178 11-360 0 0,201 29 0 0 0,-202-9-585 0 0,-86-15 433 0 0,41 7-855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5:52.5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1967 1 2759 0 0,'1'2'1547'0'0,"0"7"-1252"0"0,0 0 0 0 0,0 0 0 0 0,-1 0-1 0 0,0-1 1 0 0,0 1 0 0 0,-1 0 0 0 0,-2 10 0 0 0,2-10-169 0 0,-1-1-70 0 0,1-6-35 0 0,1 0 0 0 0,0 1 0 0 0,-1-1 0 0 0,1 0 0 0 0,0 0 1 0 0,0 1-1 0 0,0-1 0 0 0,0 0 0 0 0,1 0 0 0 0,0 3 0 0 0,-1-1 5 0 0,0-1 0 0 0,0 0 0 0 0,-1 1-1 0 0,1-1 1 0 0,-1 1 0 0 0,1-1 0 0 0,-1 0-1 0 0,0 1 1 0 0,-2 4 0 0 0,0 0 180 0 0,-8 20 400 0 0,0 0 0 0 0,-2-1 0 0 0,-23 37 0 0 0,16-32-145 0 0,5-7-178 0 0,0-1 1 0 0,-28 31-1 0 0,12-23 0 0 0,-67 52-1 0 0,76-69-201 0 0,-27 15 0 0 0,3-2 73 0 0,-10 3 71 0 0,24-15-132 0 0,18-9-35 0 0,-1 0 1 0 0,-24 6 0 0 0,-5 3 15 0 0,19-7 63 0 0,-53 11-1 0 0,21-7 31 0 0,-2 4-86 0 0,-103 24 182 0 0,110-32-263 0 0,-42 7 0 0 0,-32 6 64 0 0,109-19 10 0 0,-25 7 0 0 0,28-5-11 0 0,0-2-1 0 0,0 0 0 0 0,-21 2 1 0 0,-83-3 83 0 0,68 1-78 0 0,33-1-27 0 0,-1-1 1 0 0,-21-2-1 0 0,7-1 64 0 0,11 1 20 0 0,-22-4 0 0 0,40 5-115 0 0,-18-8 209 0 0,19 6-165 0 0,0-2-54 0 0,0 0 0 0 0,0 0 1 0 0,0-1-1 0 0,1 1 1 0 0,0-1-1 0 0,0 1 1 0 0,0-1-1 0 0,0 1 0 0 0,1-1 1 0 0,0-8-1 0 0,0 7-4 0 0,0 4-2 0 0,0-1 1 0 0,0 1 0 0 0,0-1 0 0 0,0 0 0 0 0,0 1 0 0 0,1-1-1 0 0,-1 0 1 0 0,1 1 0 0 0,1-4 0 0 0,0 0 3 0 0,0 1 7 0 0,0 0 0 0 0,0 0 1 0 0,1 0-1 0 0,0 0 0 0 0,-1 0 0 0 0,2 1 0 0 0,-1 0 0 0 0,0-1 0 0 0,1 1 0 0 0,5-4 0 0 0,10-14 15 0 0,103-117 114 0 0,-112 129-133 0 0,150-175 105 0 0,-135 156-84 0 0,4-1 47 0 0,1 0 1 0 0,49-36-1 0 0,-72 61-52 0 0,0-1-1 0 0,0 2 1 0 0,1-1 0 0 0,-1 1 0 0 0,1 0 0 0 0,17-6-1 0 0,-2 4 36 0 0,-21 6-89 0 0,-2 2 48 0 0,-1 1 0 0 0,1-1 1 0 0,-1 1-1 0 0,0 0 0 0 0,0-1 0 0 0,0 1 1 0 0,0-1-1 0 0,0 0 0 0 0,0 1 0 0 0,-1-1 1 0 0,1 0-1 0 0,-3 3 0 0 0,-21 22 58 0 0,25-26-68 0 0,-121 115 212 0 0,89-83-203 0 0,0 2-6 0 0,-2-2 1 0 0,-67 52-1 0 0,87-75 1 0 0,-179 111 43 0 0,109-72-48 0 0,63-36 0 0 0,1 0 30 0 0,0 1-1 0 0,0 1 0 0 0,-18 19 1 0 0,29-26-20 0 0,3 1-10 0 0,2 3 0 0 0,7-1 0 0 0,-2-8 0 0 0,1 2 0 0 0,13 6 0 0 0,9 6 0 0 0,0-2 0 0 0,48 22 0 0 0,13 2 19 0 0,-44-19 69 0 0,70 24 0 0 0,-69-29 70 0 0,52 26 0 0 0,-25-9-5 0 0,-36-19-106 0 0,-2-1 17 0 0,36 21 0 0 0,-59-28-98 0 0,0 0-1 0 0,0 0 1 0 0,0 1-1 0 0,-1 0 0 0 0,0 0 1 0 0,0 0-1 0 0,-1 1 1 0 0,0 0-1 0 0,6 10 1 0 0,5 12-180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3:13:52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11375 0 0,'1'3'522'0'0,"7"20"-194"0"0,0 1 0 0 0,2-1 0 0 0,1 0 0 0 0,1-1 1 0 0,16 25-1 0 0,84 102 1668 0 0,-39-56-2141 0 0,-46-56 155 0 0,-2-1 233 0 0,2-2-1 0 0,49 51 1 0 0,-29-43 497 0 0,90 63 0 0 0,-55-48-45 0 0,56 36 257 0 0,29-7-120 0 0,-140-74-691 0 0,1-3 0 0 0,-1 0 0 0 0,2-1 0 0 0,40 5 0 0 0,-38-10 14 0 0,1 0 0 0 0,0-2 0 0 0,0-2-1 0 0,37-5 1 0 0,-51 3-84 0 0,0 0-1 0 0,0-1 1 0 0,0-2-1 0 0,-1 0 0 0 0,0 0 1 0 0,0-2-1 0 0,-1 0 1 0 0,26-17-1 0 0,-22 12 35 0 0,-1-1 0 0 0,0-1 1 0 0,-1-1-1 0 0,-1-1 0 0 0,-1 0 0 0 0,25-34 0 0 0,-33 39-7 0 0,0 0-1 0 0,-1-1 1 0 0,0 0 0 0 0,-1-1-1 0 0,-1 1 1 0 0,0-1-1 0 0,4-22 1 0 0,-7 28-45 0 0,-1-1 0 0 0,-1 1-1 0 0,1-1 1 0 0,-1 1 0 0 0,-1-1 0 0 0,1 1 0 0 0,-2-1 0 0 0,1 1-1 0 0,-1-1 1 0 0,0 1 0 0 0,-1 0 0 0 0,0 0 0 0 0,0 0 0 0 0,-5-9-1 0 0,1 7-5 0 0,0-1-1 0 0,0 1 0 0 0,-1 0 1 0 0,0 0-1 0 0,-1 1 0 0 0,0 0 0 0 0,0 1 1 0 0,-1 0-1 0 0,-18-11 0 0 0,14 10 0 0 0,-1 2-1 0 0,0 0 1 0 0,0 1-1 0 0,-1 0 1 0 0,0 1-1 0 0,-30-5 1 0 0,23 6-14 0 0,14 1-21 0 0,0 1 1 0 0,-1 1-1 0 0,1 0 1 0 0,-1 0-1 0 0,1 1 1 0 0,-1 0 0 0 0,1 1-1 0 0,-14 2 1 0 0,-5 6 20 0 0,0 0 0 0 0,1 2 1 0 0,1 1-1 0 0,0 2 0 0 0,0 0 1 0 0,2 2-1 0 0,-28 22 0 0 0,36-25-16 0 0,2 0-1 0 0,-1 2 1 0 0,2 0-1 0 0,0 0 0 0 0,0 1 1 0 0,2 1-1 0 0,0 0 1 0 0,-14 30-1 0 0,17-24-15 0 0,1 1 0 0 0,0 0 0 0 0,-5 47 0 0 0,11-65 0 0 0,-2 24 40 0 0,1 0 0 0 0,2 0 0 0 0,1 0 0 0 0,1 0 0 0 0,1-1 0 0 0,2 1 0 0 0,15 51 0 0 0,-8-45 20 0 0,3 0 0 0 0,0-1-1 0 0,3-1 1 0 0,40 60 0 0 0,-36-63 10 0 0,2-2 0 0 0,51 49 0 0 0,66 43 145 0 0,-122-106-190 0 0,22 17 73 0 0,0-2 0 0 0,2-2 0 0 0,92 44 0 0 0,-52-37 25 0 0,138 39 0 0 0,94 3-3 0 0,-278-68-123 0 0,277 45 77 0 0,-269-47-73 0 0,41 9 31 0 0,26 5-11 0 0,-103-20-10 0 0,-5-1 31 0 0,2 0-20 0 0,-4 0 179 0 0,-7-13-117 0 0,0 3-58 0 0,-1 0 0 0 0,0 0 0 0 0,0 1 0 0 0,-1-1 0 0 0,0 2 0 0 0,-16-17 0 0 0,-57-41 58 0 0,25 23-25 0 0,-17-12 15 0 0,-13-10-1 0 0,-54-50 135 0 0,130 108-196 0 0,2 2 48 0 0,5 2 0 0 0,-4-2-63 0 0,60 72-142 0 0,-29-40 127 0 0,2-1 0 0 0,1-1 0 0 0,47 31 0 0 0,-24-24 18 0 0,309 189 0 0 0,-295-189 0 0 0,-52-28 12 0 0,-2-2 47 0 0,-9-2 225 0 0,-87 3-95 0 0,-157 25 0 0 0,-80 39-2924 0 0,297-61 2153 0 0,-19 5-5950 0 0,-1 0-2056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57:42.4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1249 3968 8287 0 0,'-2'-2'62'0'0,"-2"-3"118"0"0,0 0 0 0 0,1 0 0 0 0,-6-9 0 0 0,8 12-163 0 0,1 1 0 0 0,-1-1 0 0 0,0 0 0 0 0,1 0-1 0 0,-1 0 1 0 0,1 0 0 0 0,0 0 0 0 0,-1 0 0 0 0,1-1-1 0 0,0 1 1 0 0,0 0 0 0 0,0 0 0 0 0,1 0-1 0 0,-1 0 1 0 0,1-2 0 0 0,10-27 2134 0 0,22-46 1 0 0,-4 11-1339 0 0,173-403 532 0 0,-93 258-1133 0 0,-72 144-184 0 0,135-208 57 0 0,-47 81-34 0 0,278-403 701 0 0,-73 165-426 0 0,127-99 100 0 0,-360 428-321 0 0,317-307 60 0 0,-176 199-135 0 0,-109 95 105 0 0,10 3 1278 0 0,-350 309-922 0 0,41-67-438 0 0,90-71-53 0 0,-597 421 118 0 0,497-355-107 0 0,-97 62-12 0 0,182-130-5 0 0,-191 118 84 0 0,-366 197 12 0 0,528-305-62 0 0,-353 174-19 0 0,332-170-8 0 0,-190 77-1 0 0,11-7 0 0 0,218-92 0 0 0,98-44-10 0 0,7-3-44 0 0,4-1-10 0 0,15-1 17 0 0,-1 0 1 0 0,0-1-1 0 0,32-9 0 0 0,53-22 6 0 0,-65 20 56 0 0,82-26 38 0 0,-4-1-48 0 0,139-44 49 0 0,8 15-49 0 0,-256 68-4 0 0,254-48-7 0 0,4 15 71 0 0,-228 31-60 0 0,307-26 226 0 0,131 15-15 0 0,-464 14-213 0 0,236-5 97 0 0,-57 0 0 0 0,190-13 123 0 0,-273 11-147 0 0,131-1 470 0 0,-236 8-521 0 0,-1 0 0 0 0,1 0 0 0 0,-1 0 0 0 0,1 0-1 0 0,-1 0 1 0 0,1 0 0 0 0,-1 0 0 0 0,1 0 0 0 0,-1 0 0 0 0,1 0 0 0 0,-1 0-1 0 0,0 0 1 0 0,1 0 0 0 0,-1-1 0 0 0,1 1 0 0 0,-1 0 0 0 0,1 0 0 0 0,-1 0-1 0 0,0-1 1 0 0,1 1 0 0 0,-1 0 0 0 0,0 0 0 0 0,1-1 0 0 0,-1 1 0 0 0,0 0-1 0 0,1-1 1 0 0,-1 1 0 0 0,0-1 0 0 0,1 1 0 0 0,-1 0 0 0 0,0-1 0 0 0,0 0-1 0 0,0 0 7 0 0,0 0-1 0 0,-1 0 0 0 0,1 0 1 0 0,0 1-1 0 0,-1-1 1 0 0,1 0-1 0 0,-1 0 0 0 0,1 0 1 0 0,-1 1-1 0 0,0-1 0 0 0,1 0 1 0 0,-1 1-1 0 0,0-1 0 0 0,0 0 1 0 0,1 1-1 0 0,-1-1 0 0 0,-1 0 1 0 0,-12-7 126 0 0,0 1 0 0 0,-29-12-1 0 0,2 2 7 0 0,-195-92-163 0 0,-122-85 0 0 0,261 137 0 0 0,6 4 1 0 0,-441-271-14 0 0,279 127-111 0 0,239 185 113 0 0,-33-29-105 0 0,-81-94-1 0 0,-23-62-167 0 0,134 173 271 0 0,0 0 0 0 0,2-1 0 0 0,1-1 0 0 0,1 0 0 0 0,1-1 0 0 0,-12-39 0 0 0,51 124-225 0 0,-12 5 214 0 0,-3 0 1 0 0,6 89-1 0 0,-17-149 24 0 0,15 226 131 0 0,-10 0 1 0 0,-10 0-1 0 0,-38 265 0 0 0,-18-73 32 0 0,-36 355 149 0 0,66-283-307 0 0,10-178-2890 0 0,10-201-4651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0T13:46:08.2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0 5583 0 0,'-2'1'256'0'0,"-5"4"-160"0"0,0 0-1 0 0,1 0 0 0 0,-1 1 0 0 0,1-1 0 0 0,1 1 0 0 0,-1 1 1 0 0,-6 9-1 0 0,9-11-31 0 0,1 1 1 0 0,0 0-1 0 0,0 0 0 0 0,1-1 1 0 0,0 1-1 0 0,0 0 1 0 0,0 0-1 0 0,1 0 0 0 0,-1 7 1 0 0,1-10-39 0 0,-18 168 32 0 0,8-95-52 0 0,-17 216 64 0 0,14-122-12 0 0,0-36 448 0 0,-16 203 909 0 0,18 1-306 0 0,45 250 285 0 0,-21-499-1106 0 0,3 0 0 0 0,5-2 0 0 0,63 169 0 0 0,-70-220-93 0 0,2 0-1 0 0,2-1 0 0 0,1-1 1 0 0,2-1-1 0 0,1-1 1 0 0,2-1-1 0 0,1 0 0 0 0,1-2 1 0 0,36 31-1 0 0,-23-28 105 0 0,47 29-1 0 0,-66-48-208 0 0,1-2 1 0 0,1 0-1 0 0,0-1 0 0 0,33 9 0 0 0,-35-13-16 0 0,0-1 1 0 0,0-2-1 0 0,0 0 0 0 0,1-1 0 0 0,36-1 0 0 0,-44-2-2 0 0,1 0 1 0 0,-1-2-1 0 0,1 1 0 0 0,-1-1 1 0 0,0-1-1 0 0,0-1 0 0 0,-1 1 1 0 0,1-2-1 0 0,20-12 0 0 0,-8 0 161 0 0,0 0 0 0 0,-1-2 0 0 0,-2-1-1 0 0,37-42 1 0 0,66-105 839 0 0,-108 142-865 0 0,-2-1 0 0 0,0 0-1 0 0,-2-1 1 0 0,-1-1 0 0 0,-2 0-1 0 0,0 0 1 0 0,-2-1 0 0 0,-1 0 0 0 0,3-40-1 0 0,-7 39-57 0 0,-1-1 0 0 0,-2 1 0 0 0,-1-1 0 0 0,-2 1 0 0 0,-1-1 0 0 0,-1 1-1 0 0,-1 0 1 0 0,-2 1 0 0 0,-12-31 0 0 0,14 49-54 0 0,0 0 0 0 0,-1 1-1 0 0,-1-1 1 0 0,1 1 0 0 0,-2 1-1 0 0,1 0 1 0 0,-2 0 0 0 0,1 0 0 0 0,-1 1-1 0 0,0 1 1 0 0,-1 0 0 0 0,0 0-1 0 0,-1 1 1 0 0,1 0 0 0 0,-1 1 0 0 0,-1 1-1 0 0,1 0 1 0 0,-1 0 0 0 0,0 1 0 0 0,0 1-1 0 0,0 0 1 0 0,0 1 0 0 0,0 0-1 0 0,-18 1 1 0 0,21 2-57 0 0,-1 0 0 0 0,1 1-1 0 0,-1 1 1 0 0,1 0 0 0 0,0 0 0 0 0,-1 1 0 0 0,2 0-1 0 0,-1 1 1 0 0,0 0 0 0 0,1 0 0 0 0,0 1-1 0 0,0 1 1 0 0,1-1 0 0 0,-11 12 0 0 0,-3 4-14 0 0,2 1 0 0 0,0 1 1 0 0,-29 47-1 0 0,17-15 94 0 0,3 2 1 0 0,-42 115-1 0 0,54-119-6 0 0,1 1 0 0 0,3 1 1 0 0,3 0-1 0 0,-5 81 0 0 0,11-35-20 0 0,16 163 0 0 0,-5-205-27 0 0,3 0 0 0 0,3 0 0 0 0,22 64 0 0 0,77 167 258 0 0,-67-196-143 0 0,76 119 0 0 0,-62-113-60 0 0,60 86 85 0 0,-85-133-165 0 0,3-1 0 0 0,1-2 0 0 0,3-1 0 0 0,82 76 0 0 0,106 106 72 0 0,-113-109-96 0 0,-69-74-2 0 0,-16-15 11 0 0,48 41 0 0 0,8-3-25 0 0,45 37 0 0 0,-129-105 10 0 0,-8-4 14 0 0,-10-4 14 0 0,14 4-38 0 0,-46-18 15 0 0,1-2 0 0 0,-56-32 0 0 0,-9-5 4 0 0,-101-54 23 0 0,72 35-20 0 0,-104-59-22 0 0,239 133 0 0 0,-25-14 0 0 0,21 11 0 0 0,2 2-12 0 0,5 3-47 0 0,5 2-134 0 0,55 38 101 0 0,86 47 0 0 0,-38-26 84 0 0,82 53-56 0 0,-104-70 63 0 0,128 47-1 0 0,-58-28 58 0 0,-128-53-34 0 0,-14-6 31 0 0,-3-2 11 0 0,-8-1 184 0 0,0-2-227 0 0,0 1 0 0 0,0 0 0 0 0,-1-1 0 0 0,1 0 1 0 0,0 1-1 0 0,0-1 0 0 0,-1 0 0 0 0,1 1 0 0 0,0-1 0 0 0,-1 0 0 0 0,1 0 0 0 0,-1 1 0 0 0,1-1 1 0 0,-1 0-1 0 0,1 0 0 0 0,-1 0 0 0 0,1-2 0 0 0,6-16 215 0 0,-7 11-188 0 0,1-1 0 0 0,-1 1-1 0 0,-1-1 1 0 0,1 1 0 0 0,-2 0 0 0 0,1-1 0 0 0,-1 1-1 0 0,-5-14 1 0 0,-1-13 10 0 0,-48-439 254 0 0,45 346-436 0 0,-3-79-824 0 0,13 163 174 0 0,3 0 1 0 0,12-76 0 0 0,2 47-5895 0 0,6-7-2056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0:32.1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24 0 3767 0 0,'0'0'168'0'0,"-1"3"-2"0"0,-4 15 275 0 0,0 0 0 0 0,1 1 0 0 0,0 0 0 0 0,2 0 0 0 0,0 0 0 0 0,1 0 0 0 0,1 0 0 0 0,1 0 0 0 0,5 29 0 0 0,-4-27-194 0 0,4 18 495 0 0,16 67 0 0 0,16 4 608 0 0,65 135 0 0 0,-52-138-813 0 0,111 171-1 0 0,-125-224-442 0 0,62 69 0 0 0,-80-102-70 0 0,2-1-1 0 0,1-1 0 0 0,0 0 1 0 0,1-2-1 0 0,44 25 0 0 0,-34-25-9 0 0,1-2 0 0 0,0-1 0 0 0,1-2 0 0 0,0-1 0 0 0,1-2-1 0 0,0-1 1 0 0,1-2 0 0 0,-1-2 0 0 0,55 1 0 0 0,-79-6 19 0 0,-1 0 1 0 0,0 0-1 0 0,0-1 1 0 0,0-1-1 0 0,0 1 0 0 0,0-2 1 0 0,0 0-1 0 0,-1 0 0 0 0,1-1 1 0 0,-1 0-1 0 0,0 0 1 0 0,11-9-1 0 0,-9 4 14 0 0,-1 0-1 0 0,0-1 1 0 0,0 0-1 0 0,-1 0 1 0 0,0-1 0 0 0,-1-1-1 0 0,-1 1 1 0 0,11-23-1 0 0,-4 3 30 0 0,-1-1-1 0 0,-2 0 1 0 0,-1-1-1 0 0,-1 0 1 0 0,-3-1 0 0 0,0 0-1 0 0,-3 0 1 0 0,0-1-1 0 0,-3 1 1 0 0,0-1-1 0 0,-7-48 1 0 0,4 72-5 0 0,0 1 0 0 0,0 0-1 0 0,-1 0 1 0 0,-1 0 0 0 0,0 1 0 0 0,-9-19 0 0 0,10 23-17 0 0,-1 0 1 0 0,-1 0-1 0 0,1 0 1 0 0,-1 0 0 0 0,0 1-1 0 0,0-1 1 0 0,0 1-1 0 0,-1 1 1 0 0,0-1-1 0 0,0 1 1 0 0,-9-5 0 0 0,-2 1 5 0 0,0 1 1 0 0,-1 1-1 0 0,0 1 0 0 0,1 0 1 0 0,-2 1-1 0 0,1 1 1 0 0,0 1-1 0 0,-1 0 1 0 0,1 2-1 0 0,-1 0 1 0 0,1 1-1 0 0,-1 1 1 0 0,-19 4-1 0 0,27-3-53 0 0,0 0 0 0 0,1 1-1 0 0,0 0 1 0 0,0 0 0 0 0,0 1-1 0 0,0 1 1 0 0,1 0 0 0 0,-15 11-1 0 0,13-7 16 0 0,0 0 0 0 0,0 1 0 0 0,1 1 0 0 0,1 0 0 0 0,-14 21 0 0 0,10-9 6 0 0,0 1-1 0 0,2 0 1 0 0,1 0-1 0 0,1 1 0 0 0,2 0 1 0 0,-8 46-1 0 0,10-32 29 0 0,1 0 0 0 0,2 1 0 0 0,2 0 0 0 0,2-1 0 0 0,2 1 0 0 0,11 55 0 0 0,48 145 354 0 0,-44-186-253 0 0,3-2 0 0 0,37 67-1 0 0,116 149 173 0 0,-125-197-268 0 0,-14-21 3 0 0,3-1 0 0 0,2-2 0 0 0,2-2 0 0 0,88 73 0 0 0,-95-91-28 0 0,0-2 0 0 0,1-1 1 0 0,2-1-1 0 0,0-2 1 0 0,47 17-1 0 0,-53-25-36 0 0,-1 2 0 0 0,37 23 0 0 0,-13-6 0 0 0,-47-28 14 0 0,-7-4 180 0 0,-9-2-182 0 0,1-1-1 0 0,0 1 1 0 0,0-1 0 0 0,0 0-1 0 0,0-1 1 0 0,1 0 0 0 0,-1 0-1 0 0,1 0 1 0 0,-8-6-1 0 0,8 6 1 0 0,-9-6 4 0 0,0 0 0 0 0,-1 2 0 0 0,-31-13 0 0 0,-91-35-16 0 0,93 36 0 0 0,-106-42 12 0 0,50 21 19 0 0,-150-80 1 0 0,232 107 32 0 0,-20-10 150 0 0,32 18-165 0 0,19 1-101 0 0,-4 3 40 0 0,0 1 1 0 0,-1 0 0 0 0,1 0 0 0 0,0 0 0 0 0,0 2-1 0 0,12 1 1 0 0,52 19-28 0 0,-58-17 39 0 0,82 32 0 0 0,-60-21 0 0 0,95 49 7 0 0,-40-17 50 0 0,105 40 7 0 0,-165-73-64 0 0,30 13 0 0 0,-45-21 5 0 0,25 12-1 0 0,-16-6 41 0 0,-8-3-8 0 0,-7-8 1144 0 0,-8-15-773 0 0,-3 10-370 0 0,0 0 1 0 0,0 0-1 0 0,0 0 0 0 0,0 0 0 0 0,0 0 0 0 0,-1 0 0 0 0,1 0 1 0 0,-1 0-1 0 0,0 0 0 0 0,0 0 0 0 0,0 1 0 0 0,-2-5 0 0 0,-22-35 145 0 0,10 19-138 0 0,-3-12-5 0 0,2-1-1 0 0,1-1 0 0 0,2 0 1 0 0,-12-51-1 0 0,-19-159-572 0 0,43 238 480 0 0,-1-12-1200 0 0,1-29 0 0 0,1 40 442 0 0,0-13-783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16T06:29:34.17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163 2676 13391 0 0,'-48'13'1448'0'0,"29"-12"959"0"0,18-1-2376 0 0,1 0 1 0 0,0 0-1 0 0,-1-1 1 0 0,1 1-1 0 0,-1 0 1 0 0,1-1-1 0 0,0 1 1 0 0,0 0-1 0 0,-1-1 1 0 0,1 1-1 0 0,0 0 1 0 0,-1-1-1 0 0,1 1 1 0 0,0 0-1 0 0,0-1 1 0 0,0 1-1 0 0,-1-1 1 0 0,1 1-1 0 0,0-1 1 0 0,0 1-1 0 0,0 0 1 0 0,0-1-1 0 0,0 0 1 0 0,4-13 89 0 0,0-1-1 0 0,1 1 1 0 0,1 1-1 0 0,0-1 1 0 0,12-18 0 0 0,46-64 256 0 0,-8 25 90 0 0,2 3 0 0 0,116-104-1 0 0,46-40 378 0 0,57-51 253 0 0,-107 119-503 0 0,72-64 220 0 0,110-79 80 0 0,-168 144-585 0 0,168-123 123 0 0,-136 115-286 0 0,106-71 143 0 0,-278 194-181 0 0,78-37 0 0 0,-280 146-126 0 0,-27 13-92 0 0,-428 182 35 0 0,134-82 11 0 0,185-84 64 0 0,131-51 0 0 0,-128 44 0 0 0,-3-23 0 0 0,-134-7 64 0 0,371-70-63 0 0,34-3 9 0 0,38-8 43 0 0,14-1-53 0 0,1 1 0 0 0,52-6 0 0 0,-52 10 0 0 0,241-22 32 0 0,2 23 0 0 0,223 32-32 0 0,-389-17 0 0 0,126 32 0 0 0,98 44 0 0 0,-233-61 0 0 0,-46-12 0 0 0,-1 1 0 0 0,0 3 0 0 0,-2 2 0 0 0,66 39 0 0 0,-72-29 0 0 0,-12-6 0 0 0,-27-23 0 0 0,0 1 0 0 0,-1 0 0 0 0,0 0 0 0 0,6 6 0 0 0,-9-9 0 0 0,0 0 0 0 0,0 0 0 0 0,0 0 0 0 0,-1 0 0 0 0,1 0 0 0 0,0 0 0 0 0,0 0 0 0 0,0 0 0 0 0,0 0 0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0,1 0 0 0 0,-1 0 0 0 0,0 0 0 0 0,0 0 0 0 0,0 0 0 0 0,-6-3 13 0 0,-9-6 26 0 0,-131-114 169 0 0,125 105-210 0 0,-28-31 19 0 0,1-1 1 0 0,-42-61-1 0 0,68 85-16 0 0,-232-320-13 0 0,38-25 0 0 0,189 314-4 0 0,-34-107 0 0 0,2-80-16 0 0,56 224 116 0 0,2 19 48 0 0,0 3-79 0 0,-10 27-40 0 0,0 1-1 0 0,-6 32 1 0 0,-10 68 24 0 0,13-59-29 0 0,-17 84-8 0 0,-64 280 0 0 0,94-431 0 0 0,-168 605 173 0 0,106-417-87 0 0,-97 206-1 0 0,62-209-600 0 0,76-154 289 0 0,-1-1-1 0 0,-1-1 0 0 0,-33 33 1 0 0,22-31-569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0-16T06:36:14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72 7367 0 0,'0'0'568'0'0,"3"0"-373"0"0,57 0 595 0 0,-11 1 1 0 0,175-17 1033 0 0,581-40 876 0 0,-674 55-2111 0 0,0 6 0 0 0,-1 6 0 0 0,192 41 0 0 0,-265-41-416 0 0,239 58 438 0 0,-215-46-571 0 0,280 97 88 0 0,-158-29-101 0 0,283 174 0 0 0,-455-245-27 0 0,266 180 94 0 0,-233-149-35 0 0,-2 4 0 0 0,-3 2 0 0 0,76 94 0 0 0,94 156 381 0 0,-43-22-97 0 0,-145-212-313 0 0,-3 1 0 0 0,32 87-1 0 0,-27-34 159 0 0,-5 3-1 0 0,-6 1 0 0 0,28 259 1 0 0,-55-311-66 0 0,-4 1 0 0 0,-3-1 0 0 0,-21 137 0 0 0,13-163-23 0 0,-3-1 1 0 0,-2 0 0 0 0,-2-1-1 0 0,-36 74 1 0 0,43-105-54 0 0,0-1 0 0 0,0-1-1 0 0,-2 0 1 0 0,0 0 0 0 0,-1-1-1 0 0,-1-1 1 0 0,-1 0 0 0 0,0-1 0 0 0,-1-1-1 0 0,0 0 1 0 0,-1-1 0 0 0,-1-1-1 0 0,-24 13 1 0 0,15-12 89 0 0,-1 0 0 0 0,0-2 0 0 0,-1-1 0 0 0,-1-1-1 0 0,1-2 1 0 0,-56 7 0 0 0,65-13-33 0 0,0-1 0 0 0,0-1-1 0 0,0 0 1 0 0,0-2 0 0 0,-28-6-1 0 0,18 0 99 0 0,1 0-1 0 0,-52-25 0 0 0,66 26-133 0 0,0-1 0 0 0,1 0 0 0 0,0-1 1 0 0,1-1-1 0 0,0 0 0 0 0,0-1 0 0 0,-17-20 0 0 0,10 5 59 0 0,0 0 1 0 0,-29-57-1 0 0,38 63-49 0 0,1 0-1 0 0,2-1 0 0 0,0 0 0 0 0,1-1 0 0 0,-4-25 0 0 0,8 32-9 0 0,1-1-1 0 0,1 1 1 0 0,1 0-1 0 0,0-1 1 0 0,1 1 0 0 0,0-1-1 0 0,1 1 1 0 0,6-18 0 0 0,-5 25-52 0 0,0 1 1 0 0,1 0-1 0 0,-1-1 1 0 0,2 2-1 0 0,0-1 1 0 0,0 0-1 0 0,0 1 1 0 0,1 0-1 0 0,0 0 1 0 0,10-9-1 0 0,-8 8-6 0 0,1 2 0 0 0,0-1-1 0 0,0 1 1 0 0,0 0 0 0 0,1 1 0 0 0,0 0 0 0 0,0 0-1 0 0,13-3 1 0 0,-3 3-20 0 0,-1 1-1 0 0,1 0 1 0 0,0 2-1 0 0,35 0 1 0 0,-23 3 6 0 0,0 2 0 0 0,38 8 0 0 0,-43-4 11 0 0,0 2-1 0 0,0 0 1 0 0,29 16-1 0 0,-31-14 31 0 0,12 6 14 0 0,-2 3 0 0 0,65 45-1 0 0,55 60 96 0 0,-143-116-143 0 0,64 60 113 0 0,92 104 1 0 0,52 92 204 0 0,-174-208-291 0 0,36 46 196 0 0,84 140 0 0 0,94 255 115 0 0,-222-419-214 0 0,36 78-9 0 0,-6 3-1 0 0,53 194 1 0 0,-103-288-99 0 0,100 323 147 0 0,-81-286-100 0 0,30 137 0 0 0,-66-233-63 0 0,4 16 17 0 0,-1 0 1 0 0,-1 0-1 0 0,0 33 1 0 0,-3-54 237 0 0,-11-9-126 0 0,-2-2-91 0 0,1-1-1 0 0,0 0 0 0 0,-17-20 0 0 0,-29-42-18 0 0,26 31-22 0 0,-209-263 2 0 0,132 177 0 0 0,56 67 0 0 0,24 26 0 0 0,-16-16 0 0 0,-55-82 0 0 0,95 123 1 0 0,-4-4-20 0 0,1-1 0 0 0,0 0 0 0 0,-6-17 0 0 0,14 30-34 0 0,2 3-16 0 0,23 26-4 0 0,-2 0-1 0 0,21 34 1 0 0,21 26 42 0 0,-41-59 31 0 0,13 17 0 0 0,57 53 0 0 0,-39-46 0 0 0,-2 2 0 0 0,-2 2 0 0 0,67 99 0 0 0,12 24 0 0 0,-121-170 11 0 0,-2-3 43 0 0,-5-6 369 0 0,3-3-305 0 0,-4 2-113 0 0,-1 0 0 0 0,1 0 0 0 0,-1 0 0 0 0,0 0 0 0 0,1 0 0 0 0,-1 0 0 0 0,0-1 0 0 0,1 1 0 0 0,-1 0 0 0 0,1 0 0 0 0,-1 0 0 0 0,0 0 0 0 0,1 0 0 0 0,-1-1 0 0 0,0 1 0 0 0,1 0 0 0 0,-1 0 0 0 0,0 0 0 0 0,1-1 0 0 0,-1 1 0 0 0,0 0 0 0 0,0-1 0 0 0,1 1 0 0 0,-1 0 0 0 0,0-1 0 0 0,5-5 42 0 0,0-1 0 0 0,-1 0 0 0 0,0 1-1 0 0,0-2 1 0 0,5-13 0 0 0,12-45 80 0 0,-12 35-58 0 0,30-106 3 0 0,44-132 91 0 0,51-132-704 0 0,-74 241-1029 0 0,-48 135 743 0 0,1 0 0 0 0,1 0 0 0 0,2 1 1 0 0,19-23-1 0 0,-2 8-864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7E7529-64FC-4DD9-BAA5-1E753747D4C9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B2C10-0884-4896-B316-FBF83124C4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5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50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520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99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4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42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160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9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7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29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30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7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516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14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9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954F4-951E-4320-8550-D79A5D3D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BCF18-C3C9-4CA1-A49A-DC02C87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8C3A6-AB7B-42C4-8215-4C502821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B8D1E-7A96-4D69-AA5A-C8E670EA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9EDAEE-512E-4502-A7FF-9138BDB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7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894A7-5D22-4733-99BE-A649C70F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460DE8-2843-4367-83A5-94980A6B6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369BFB-1D39-44C6-B8A3-BE319B1C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3F8F11-4978-49CC-9D2F-A321D42B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C81C0E-12B3-4FF9-A824-168140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32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11BEF-4C35-44F4-8524-BA3EC9B3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E2A81E-ED05-49AA-8FE9-3F3049A3E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8EA233-1A0E-46BC-89F8-A9D5EA5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98A103-7E3B-4980-8214-F1F1E5F1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A165B2-4AEA-4D4E-B47C-D6DDB550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C0D66B-B5BE-493A-B443-C87C61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9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63028-8DB1-49ED-8A6E-BD01A078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BFECE2-123B-4943-83C3-632906FA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9657B1-8296-4D5D-B652-1861B265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E1350B5-06E9-4987-BD03-5AE4FDC9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C4728E-0C8B-47BE-8051-D86499DE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FB1C1A-237C-4A97-9B27-1BF76D2A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C3E50E3-350D-4C2A-9B13-003EECF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D90E173-C9F1-4CE5-BDC5-4BB23707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547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AD1AC8-E835-4F79-BA8D-9D5E4B1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112A6D-8079-4917-AB2A-88B3680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323F5F9-BB32-4221-8622-A8E95BC3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E34907-BD99-483F-8507-C8E7847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2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319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A6D11E-3B63-44D2-B378-43712A75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91E965-A2E1-45C9-A59F-86C2278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B97A32-4335-4FCB-A4B5-E2758FD7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340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7B02EB-793C-428C-BD49-DB064865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00171-7006-4391-A360-39253E47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654205-7CC5-490D-8991-83E81B170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A69C16-3194-46D6-AAE4-5023DAAF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E66073-6DC7-417B-975E-393C151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94A2DE-CA1B-4921-9D66-FAFE54D2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05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3AA0E-0661-4E0D-AF13-582E058B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DAD3B0B-D6ED-4354-BA8E-679D778F6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0AC7F1-C5D8-499A-BB8D-319ADCFC7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2BF064-21EA-4570-9E94-ABF1ADE3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D0718-C3F7-4243-BB53-744FEFA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2895B7-8B9F-4708-8D31-FBEAF3B1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28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4E2DC9-C342-46EF-8D71-AA357798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2FE9B52-4CA7-4943-A88B-50846CEC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C71F8-080B-40D8-90B0-9B7DBBA3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EAC7B-FFDA-4D0D-8761-B534E0E6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95C734-3B30-48DE-8DDF-F86F75A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1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5651996-DCE3-4960-B5F6-9C30817A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E75637-AB2F-4B37-A606-13AFA423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E46B1-72E3-46E7-BB59-371AC8E3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440E42-560C-404E-BF10-69BB0B8B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26B38-68A4-467C-8696-79C2439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4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4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2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77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21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95B028-0396-40F1-9E86-5EC7267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ECD29C-5A3C-4A4D-939A-0CC000D6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74B3-74DD-4E63-A86A-83F55C56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2A29-0ABF-4BE4-8D6D-1B0B2B4AA295}" type="datetimeFigureOut">
              <a:rPr lang="ar-SA" smtClean="0"/>
              <a:t>09/06/1443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882B3D-AB41-4114-96FB-8E622A86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6D49A-FEA9-41EE-92BA-65112F53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5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9" r:id="rId3"/>
    <p:sldLayoutId id="2147483677" r:id="rId4"/>
    <p:sldLayoutId id="2147483675" r:id="rId5"/>
    <p:sldLayoutId id="2147483674" r:id="rId6"/>
    <p:sldLayoutId id="2147483673" r:id="rId7"/>
    <p:sldLayoutId id="2147483681" r:id="rId8"/>
    <p:sldLayoutId id="2147483680" r:id="rId9"/>
    <p:sldLayoutId id="2147483678" r:id="rId10"/>
    <p:sldLayoutId id="2147483676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slide" Target="slide20.xml"/><Relationship Id="rId21" Type="http://schemas.openxmlformats.org/officeDocument/2006/relationships/image" Target="../media/image140.png"/><Relationship Id="rId34" Type="http://schemas.openxmlformats.org/officeDocument/2006/relationships/image" Target="../media/image210.png"/><Relationship Id="rId42" Type="http://schemas.openxmlformats.org/officeDocument/2006/relationships/slide" Target="slide22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0.png"/><Relationship Id="rId37" Type="http://schemas.openxmlformats.org/officeDocument/2006/relationships/image" Target="../media/image220.png"/><Relationship Id="rId40" Type="http://schemas.openxmlformats.org/officeDocument/2006/relationships/image" Target="../media/image230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slide" Target="slide19.xml"/><Relationship Id="rId28" Type="http://schemas.openxmlformats.org/officeDocument/2006/relationships/slide" Target="slide9.xml"/><Relationship Id="rId36" Type="http://schemas.openxmlformats.org/officeDocument/2006/relationships/slide" Target="slide17.xml"/><Relationship Id="rId10" Type="http://schemas.openxmlformats.org/officeDocument/2006/relationships/image" Target="../media/image710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9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Relationship Id="rId43" Type="http://schemas.openxmlformats.org/officeDocument/2006/relationships/image" Target="../media/image2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15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slide" Target="slide4.xml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2.xml"/><Relationship Id="rId18" Type="http://schemas.openxmlformats.org/officeDocument/2006/relationships/slide" Target="slide13.xml"/><Relationship Id="rId26" Type="http://schemas.openxmlformats.org/officeDocument/2006/relationships/image" Target="../media/image82.png"/><Relationship Id="rId3" Type="http://schemas.openxmlformats.org/officeDocument/2006/relationships/image" Target="../media/image2.png"/><Relationship Id="rId21" Type="http://schemas.openxmlformats.org/officeDocument/2006/relationships/slide" Target="slide14.xml"/><Relationship Id="rId7" Type="http://schemas.openxmlformats.org/officeDocument/2006/relationships/image" Target="../media/image8.png"/><Relationship Id="rId12" Type="http://schemas.openxmlformats.org/officeDocument/2006/relationships/image" Target="../media/image95.png"/><Relationship Id="rId17" Type="http://schemas.openxmlformats.org/officeDocument/2006/relationships/image" Target="../media/image78.png"/><Relationship Id="rId25" Type="http://schemas.openxmlformats.org/officeDocument/2006/relationships/image" Target="../media/image81.png"/><Relationship Id="rId2" Type="http://schemas.openxmlformats.org/officeDocument/2006/relationships/image" Target="../media/image1.jpg"/><Relationship Id="rId16" Type="http://schemas.openxmlformats.org/officeDocument/2006/relationships/image" Target="../media/image580.png"/><Relationship Id="rId20" Type="http://schemas.openxmlformats.org/officeDocument/2006/relationships/image" Target="../media/image79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6.xml"/><Relationship Id="rId24" Type="http://schemas.openxmlformats.org/officeDocument/2006/relationships/customXml" Target="../ink/ink3.xml"/><Relationship Id="rId5" Type="http://schemas.openxmlformats.org/officeDocument/2006/relationships/image" Target="../media/image4.png"/><Relationship Id="rId23" Type="http://schemas.openxmlformats.org/officeDocument/2006/relationships/image" Target="../media/image80.png"/><Relationship Id="rId28" Type="http://schemas.openxmlformats.org/officeDocument/2006/relationships/image" Target="../media/image84.png"/><Relationship Id="rId10" Type="http://schemas.openxmlformats.org/officeDocument/2006/relationships/image" Target="../media/image77.png"/><Relationship Id="rId19" Type="http://schemas.openxmlformats.org/officeDocument/2006/relationships/image" Target="../media/image720.pn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22" Type="http://schemas.openxmlformats.org/officeDocument/2006/relationships/image" Target="../media/image730.png"/><Relationship Id="rId27" Type="http://schemas.openxmlformats.org/officeDocument/2006/relationships/image" Target="../media/image83.png"/><Relationship Id="rId30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12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png"/><Relationship Id="rId10" Type="http://schemas.openxmlformats.org/officeDocument/2006/relationships/image" Target="../media/image620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audio" Target="../media/media2.mp3"/><Relationship Id="rId16" Type="http://schemas.openxmlformats.org/officeDocument/2006/relationships/image" Target="../media/image92.png"/><Relationship Id="rId20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87.png"/><Relationship Id="rId5" Type="http://schemas.openxmlformats.org/officeDocument/2006/relationships/image" Target="../media/image2.png"/><Relationship Id="rId15" Type="http://schemas.openxmlformats.org/officeDocument/2006/relationships/image" Target="../media/image91.png"/><Relationship Id="rId10" Type="http://schemas.openxmlformats.org/officeDocument/2006/relationships/image" Target="../media/image13.png"/><Relationship Id="rId19" Type="http://schemas.openxmlformats.org/officeDocument/2006/relationships/image" Target="../media/image96.png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customXml" Target="../ink/ink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di1362840xe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hyperlink" Target="https://www3.gobiernodecanarias.org/medusa/ecoblog/ssansoc/2020/04/05/1-el-nacimiento/" TargetMode="External"/><Relationship Id="rId4" Type="http://schemas.openxmlformats.org/officeDocument/2006/relationships/image" Target="../media/image9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1.png"/><Relationship Id="rId5" Type="http://schemas.openxmlformats.org/officeDocument/2006/relationships/image" Target="../media/image4.png"/><Relationship Id="rId10" Type="http://schemas.openxmlformats.org/officeDocument/2006/relationships/hyperlink" Target="http://muslimsincalgary.ca/dear-christians-please-ask-yourself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0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1.png"/><Relationship Id="rId18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slide" Target="slide21.xml"/><Relationship Id="rId17" Type="http://schemas.openxmlformats.org/officeDocument/2006/relationships/image" Target="../media/image107.png"/><Relationship Id="rId2" Type="http://schemas.openxmlformats.org/officeDocument/2006/relationships/image" Target="../media/image1.jp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5.png"/><Relationship Id="rId5" Type="http://schemas.openxmlformats.org/officeDocument/2006/relationships/image" Target="../media/image4.png"/><Relationship Id="rId15" Type="http://schemas.openxmlformats.org/officeDocument/2006/relationships/image" Target="../media/image940.png"/><Relationship Id="rId10" Type="http://schemas.openxmlformats.org/officeDocument/2006/relationships/hyperlink" Target="https://nicubunu.blogspot.com/2005/06/playing-cards.html" TargetMode="External"/><Relationship Id="rId19" Type="http://schemas.openxmlformats.org/officeDocument/2006/relationships/slide" Target="slide18.xml"/><Relationship Id="rId4" Type="http://schemas.openxmlformats.org/officeDocument/2006/relationships/image" Target="../media/image3.png"/><Relationship Id="rId9" Type="http://schemas.openxmlformats.org/officeDocument/2006/relationships/image" Target="../media/image104.png"/><Relationship Id="rId14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17.jpeg"/><Relationship Id="rId17" Type="http://schemas.openxmlformats.org/officeDocument/2006/relationships/image" Target="../media/image122.png"/><Relationship Id="rId2" Type="http://schemas.openxmlformats.org/officeDocument/2006/relationships/image" Target="../media/image1.jp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6.jpeg"/><Relationship Id="rId5" Type="http://schemas.openxmlformats.org/officeDocument/2006/relationships/image" Target="../media/image4.png"/><Relationship Id="rId15" Type="http://schemas.openxmlformats.org/officeDocument/2006/relationships/image" Target="../media/image840.png"/><Relationship Id="rId10" Type="http://schemas.openxmlformats.org/officeDocument/2006/relationships/image" Target="../media/image115.png"/><Relationship Id="rId4" Type="http://schemas.openxmlformats.org/officeDocument/2006/relationships/image" Target="../media/image3.png"/><Relationship Id="rId9" Type="http://schemas.openxmlformats.org/officeDocument/2006/relationships/image" Target="../media/image114.jpeg"/><Relationship Id="rId1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4.png"/><Relationship Id="rId7" Type="http://schemas.openxmlformats.org/officeDocument/2006/relationships/slide" Target="slide25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150.png"/><Relationship Id="rId10" Type="http://schemas.openxmlformats.org/officeDocument/2006/relationships/image" Target="../media/image125.png"/><Relationship Id="rId4" Type="http://schemas.openxmlformats.org/officeDocument/2006/relationships/customXml" Target="../ink/ink8.xml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26" Type="http://schemas.openxmlformats.org/officeDocument/2006/relationships/image" Target="../media/image370.png"/><Relationship Id="rId3" Type="http://schemas.openxmlformats.org/officeDocument/2006/relationships/image" Target="../media/image2.png"/><Relationship Id="rId21" Type="http://schemas.openxmlformats.org/officeDocument/2006/relationships/image" Target="../media/image330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5" Type="http://schemas.openxmlformats.org/officeDocument/2006/relationships/slide" Target="slide8.xml"/><Relationship Id="rId2" Type="http://schemas.openxmlformats.org/officeDocument/2006/relationships/image" Target="../media/image1.jp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24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customXml" Target="../ink/ink1.xml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feafteremptynest.blogspot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gif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beconwiz.com/2018/10/02/abc-inquiry-jigsaw-research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4.png"/><Relationship Id="rId18" Type="http://schemas.openxmlformats.org/officeDocument/2006/relationships/image" Target="../media/image53.png"/><Relationship Id="rId26" Type="http://schemas.openxmlformats.org/officeDocument/2006/relationships/image" Target="../media/image68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8.png"/><Relationship Id="rId12" Type="http://schemas.openxmlformats.org/officeDocument/2006/relationships/image" Target="../media/image510.png"/><Relationship Id="rId17" Type="http://schemas.openxmlformats.org/officeDocument/2006/relationships/slide" Target="slide10.xml"/><Relationship Id="rId25" Type="http://schemas.openxmlformats.org/officeDocument/2006/relationships/image" Target="../media/image36.png"/><Relationship Id="rId2" Type="http://schemas.openxmlformats.org/officeDocument/2006/relationships/image" Target="../media/image1.jpg"/><Relationship Id="rId16" Type="http://schemas.openxmlformats.org/officeDocument/2006/relationships/image" Target="../media/image65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3.xml"/><Relationship Id="rId24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openxmlformats.org/officeDocument/2006/relationships/image" Target="../media/image52.png"/><Relationship Id="rId23" Type="http://schemas.openxmlformats.org/officeDocument/2006/relationships/slide" Target="slide11.xml"/><Relationship Id="rId28" Type="http://schemas.openxmlformats.org/officeDocument/2006/relationships/image" Target="../media/image70.png"/><Relationship Id="rId10" Type="http://schemas.openxmlformats.org/officeDocument/2006/relationships/image" Target="../media/image63.png"/><Relationship Id="rId19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slide" Target="slide14.xml"/><Relationship Id="rId22" Type="http://schemas.openxmlformats.org/officeDocument/2006/relationships/image" Target="../media/image67.png"/><Relationship Id="rId27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 descr="صورة تحتوي على طوب, مواد البناء, مبنى&#10;&#10;تم إنشاء الوصف تلقائياً">
            <a:extLst>
              <a:ext uri="{FF2B5EF4-FFF2-40B4-BE49-F238E27FC236}">
                <a16:creationId xmlns:a16="http://schemas.microsoft.com/office/drawing/2014/main" id="{D0B50BE2-A33A-4312-86ED-FFF66791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1" y="166290"/>
            <a:ext cx="7206560" cy="4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30101" y="2281963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2109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8736F03-8EA5-4806-A235-FED76A66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/>
          <a:stretch/>
        </p:blipFill>
        <p:spPr bwMode="auto">
          <a:xfrm>
            <a:off x="7837859" y="107847"/>
            <a:ext cx="2262399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91701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319B8478-72DC-4128-8AB9-BCC3CA4F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7645000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031817"/>
                  </p:ext>
                </p:extLst>
              </p:nvPr>
            </p:nvGraphicFramePr>
            <p:xfrm>
              <a:off x="10171139" y="368790"/>
              <a:ext cx="1372359" cy="771951"/>
            </p:xfrm>
            <a:graphic>
              <a:graphicData uri="http://schemas.microsoft.com/office/powerpoint/2016/slidezoom">
                <pslz:sldZm>
                  <pslz:sldZmObj sldId="261" cId="2980888326">
                    <pslz:zmPr id="{7629DE0D-1636-409A-914D-00FE432315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2359" cy="7719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139" y="368790"/>
                <a:ext cx="1372359" cy="7719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49" y="1463632"/>
            <a:ext cx="370452" cy="690320"/>
          </a:xfrm>
          <a:prstGeom prst="rect">
            <a:avLst/>
          </a:prstGeom>
        </p:spPr>
      </p:pic>
      <p:pic>
        <p:nvPicPr>
          <p:cNvPr id="50" name="صورة 4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273732BE-0484-4ADB-9D03-2B52C82C0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1" y="2433257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434523"/>
            <a:ext cx="370452" cy="690320"/>
          </a:xfrm>
          <a:prstGeom prst="rect">
            <a:avLst/>
          </a:prstGeom>
        </p:spPr>
      </p:pic>
      <p:pic>
        <p:nvPicPr>
          <p:cNvPr id="61" name="صورة 60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6E1EFEB-BFD9-4E1A-A616-913761079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5" y="4391524"/>
            <a:ext cx="370452" cy="6903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946693"/>
                  </p:ext>
                </p:extLst>
              </p:nvPr>
            </p:nvGraphicFramePr>
            <p:xfrm>
              <a:off x="8496612" y="4245159"/>
              <a:ext cx="1453941" cy="817842"/>
            </p:xfrm>
            <a:graphic>
              <a:graphicData uri="http://schemas.microsoft.com/office/powerpoint/2016/slidezoom">
                <pslz:sldZm>
                  <pslz:sldZmObj sldId="591" cId="1342564766">
                    <pslz:zmPr id="{D0221020-3B57-457A-A527-58D749CB941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3941" cy="8178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96612" y="4245159"/>
                <a:ext cx="1453941" cy="8178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7" name="Picture 30">
            <a:extLst>
              <a:ext uri="{FF2B5EF4-FFF2-40B4-BE49-F238E27FC236}">
                <a16:creationId xmlns:a16="http://schemas.microsoft.com/office/drawing/2014/main" id="{232CEED7-E06C-4625-AF98-D35F2AFA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78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2D694495-14DB-4443-97AB-8F266F21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68" y="461538"/>
            <a:ext cx="685885" cy="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13E7DF5-156A-40EF-A279-A280343C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52" y="637812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2">
            <a:extLst>
              <a:ext uri="{FF2B5EF4-FFF2-40B4-BE49-F238E27FC236}">
                <a16:creationId xmlns:a16="http://schemas.microsoft.com/office/drawing/2014/main" id="{DD2FC451-B806-40E5-81E7-E888CAB0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60" y="647274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id="{E54E9077-7B52-4EC8-BDB7-1A48D405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84" y="632103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6989DFD-B8A3-497B-8D39-6E12D0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33909" y="12017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510615" y="219633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4">
            <a:extLst>
              <a:ext uri="{FF2B5EF4-FFF2-40B4-BE49-F238E27FC236}">
                <a16:creationId xmlns:a16="http://schemas.microsoft.com/office/drawing/2014/main" id="{B1A50DCC-3583-4FEA-85E3-D4A30265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26421" y="319089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450296" y="4229119"/>
            <a:ext cx="639744" cy="9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325540"/>
                  </p:ext>
                </p:extLst>
              </p:nvPr>
            </p:nvGraphicFramePr>
            <p:xfrm>
              <a:off x="8512473" y="1298631"/>
              <a:ext cx="1406844" cy="791351"/>
            </p:xfrm>
            <a:graphic>
              <a:graphicData uri="http://schemas.microsoft.com/office/powerpoint/2016/slidezoom">
                <pslz:sldZm>
                  <pslz:sldZmObj sldId="257" cId="4156924498">
                    <pslz:zmPr id="{835840BD-7D6C-4C09-A109-B48A61FE2F5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6844" cy="7913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12473" y="1298631"/>
                <a:ext cx="1406844" cy="7913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0372837"/>
                  </p:ext>
                </p:extLst>
              </p:nvPr>
            </p:nvGraphicFramePr>
            <p:xfrm>
              <a:off x="10125135" y="4216570"/>
              <a:ext cx="1477226" cy="830940"/>
            </p:xfrm>
            <a:graphic>
              <a:graphicData uri="http://schemas.microsoft.com/office/powerpoint/2016/slidezoom">
                <pslz:sldZm>
                  <pslz:sldZmObj sldId="592" cId="2145136279">
                    <pslz:zmPr id="{1E44CEF4-A196-4176-B0B8-8DC8214889D6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7226" cy="830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25135" y="4216570"/>
                <a:ext cx="1477226" cy="830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54" name="Picture 30">
            <a:extLst>
              <a:ext uri="{FF2B5EF4-FFF2-40B4-BE49-F238E27FC236}">
                <a16:creationId xmlns:a16="http://schemas.microsoft.com/office/drawing/2014/main" id="{3F371B01-6631-4971-81BA-45F7084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1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FAA4-4CD1-4C0B-89AF-A025271ADE02}"/>
              </a:ext>
            </a:extLst>
          </p:cNvPr>
          <p:cNvGrpSpPr/>
          <p:nvPr/>
        </p:nvGrpSpPr>
        <p:grpSpPr>
          <a:xfrm>
            <a:off x="9111889" y="5365554"/>
            <a:ext cx="1216441" cy="1541775"/>
            <a:chOff x="9111888" y="5365554"/>
            <a:chExt cx="1216441" cy="1541774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5F64407A-8695-4DB6-BBB9-826A805D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8" y="5483400"/>
              <a:ext cx="1216441" cy="14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66A049FD-BAB8-4F6E-8300-114E60F5A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143" y="5365554"/>
              <a:ext cx="554632" cy="39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3766DA7-B4CD-4CE1-8639-E0232DE804D6}"/>
              </a:ext>
            </a:extLst>
          </p:cNvPr>
          <p:cNvSpPr/>
          <p:nvPr/>
        </p:nvSpPr>
        <p:spPr>
          <a:xfrm>
            <a:off x="751568" y="1398816"/>
            <a:ext cx="1249766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F44E69C-0868-4B13-8378-40EE4A379AC3}"/>
              </a:ext>
            </a:extLst>
          </p:cNvPr>
          <p:cNvSpPr/>
          <p:nvPr/>
        </p:nvSpPr>
        <p:spPr>
          <a:xfrm>
            <a:off x="3749240" y="1411178"/>
            <a:ext cx="3502434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      /       / 1443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4ACC81FC-3033-4313-BBD5-F43C623335F4}"/>
              </a:ext>
            </a:extLst>
          </p:cNvPr>
          <p:cNvSpPr/>
          <p:nvPr/>
        </p:nvSpPr>
        <p:spPr>
          <a:xfrm>
            <a:off x="4225402" y="636945"/>
            <a:ext cx="3460013" cy="623250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36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&amp; discuss</a:t>
            </a:r>
            <a:endParaRPr lang="ar-SA" b="1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2080003"/>
                  </p:ext>
                </p:extLst>
              </p:nvPr>
            </p:nvGraphicFramePr>
            <p:xfrm>
              <a:off x="10585469" y="1296823"/>
              <a:ext cx="1489665" cy="837936"/>
            </p:xfrm>
            <a:graphic>
              <a:graphicData uri="http://schemas.microsoft.com/office/powerpoint/2016/slidezoom">
                <pslz:sldZm>
                  <pslz:sldZmObj sldId="579" cId="1242321783">
                    <pslz:zmPr id="{89A80955-06BA-48FA-92B3-DDD07EBCCF99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65" cy="8379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85469" y="1296823"/>
                <a:ext cx="1489665" cy="8379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7" name="مستطيل 46">
            <a:extLst>
              <a:ext uri="{FF2B5EF4-FFF2-40B4-BE49-F238E27FC236}">
                <a16:creationId xmlns:a16="http://schemas.microsoft.com/office/drawing/2014/main" id="{FC07F6CC-822F-4F5B-A0A4-BA6233915106}"/>
              </a:ext>
            </a:extLst>
          </p:cNvPr>
          <p:cNvSpPr/>
          <p:nvPr/>
        </p:nvSpPr>
        <p:spPr>
          <a:xfrm>
            <a:off x="727157" y="1774760"/>
            <a:ext cx="1068241" cy="500139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Goals:</a:t>
            </a:r>
            <a:endParaRPr lang="ar-SA" sz="2800" b="1" dirty="0">
              <a:ln w="0"/>
              <a:solidFill>
                <a:schemeClr val="accent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CDB7DAE9-B1B6-4EB4-9291-9F53BE3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4" y="2148353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706745" y="2229986"/>
            <a:ext cx="5420941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list a number of tools and sort them according to usage</a:t>
            </a:r>
            <a:endParaRPr lang="en-US" sz="3200" b="1" dirty="0"/>
          </a:p>
        </p:txBody>
      </p:sp>
      <p:pic>
        <p:nvPicPr>
          <p:cNvPr id="5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90F3D1E-84F5-4401-805B-4E4DA5C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9" y="283400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0CA2203-CF0F-4297-987D-019F84BF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1" y="354407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F0F6FD7B-5CE5-4256-ACF1-AA9817AB95D0}"/>
              </a:ext>
            </a:extLst>
          </p:cNvPr>
          <p:cNvSpPr/>
          <p:nvPr/>
        </p:nvSpPr>
        <p:spPr>
          <a:xfrm>
            <a:off x="1743511" y="2867728"/>
            <a:ext cx="5390379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Confirm information</a:t>
            </a:r>
            <a:endParaRPr lang="en-US" sz="11500" b="1" dirty="0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D8ADFBE-8805-4DAB-815C-D333320DCECE}"/>
              </a:ext>
            </a:extLst>
          </p:cNvPr>
          <p:cNvSpPr/>
          <p:nvPr/>
        </p:nvSpPr>
        <p:spPr>
          <a:xfrm>
            <a:off x="1749859" y="3705487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Talk about </a:t>
            </a:r>
            <a:r>
              <a:rPr lang="en-US" sz="2000" b="1" dirty="0"/>
              <a:t>common</a:t>
            </a:r>
            <a:r>
              <a:rPr lang="en-US" sz="2400" b="1" dirty="0"/>
              <a:t> items at a garage sale</a:t>
            </a:r>
            <a:endParaRPr lang="en-US" sz="54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990727"/>
                  </p:ext>
                </p:extLst>
              </p:nvPr>
            </p:nvGraphicFramePr>
            <p:xfrm>
              <a:off x="7811811" y="2211448"/>
              <a:ext cx="1722670" cy="969002"/>
            </p:xfrm>
            <a:graphic>
              <a:graphicData uri="http://schemas.microsoft.com/office/powerpoint/2016/slidezoom">
                <pslz:sldZm>
                  <pslz:sldZmObj sldId="581" cId="79289442">
                    <pslz:zmPr id="{E275060E-838E-4463-ADA1-DC109165D693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2670" cy="969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11811" y="2211448"/>
                <a:ext cx="1722670" cy="969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415302"/>
                  </p:ext>
                </p:extLst>
              </p:nvPr>
            </p:nvGraphicFramePr>
            <p:xfrm>
              <a:off x="10029107" y="2193066"/>
              <a:ext cx="1652076" cy="929293"/>
            </p:xfrm>
            <a:graphic>
              <a:graphicData uri="http://schemas.microsoft.com/office/powerpoint/2016/slidezoom">
                <pslz:sldZm>
                  <pslz:sldZmObj sldId="584" cId="1833861893">
                    <pslz:zmPr id="{82A0761F-1FAF-4193-B056-CF00532293D6}" returnToParent="0" transitionDur="1000">
                      <p166:blipFill xmlns:p166="http://schemas.microsoft.com/office/powerpoint/2016/6/main">
                        <a:blip r:embed="rId3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2076" cy="929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29107" y="2193066"/>
                <a:ext cx="1652076" cy="929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720780"/>
                  </p:ext>
                </p:extLst>
              </p:nvPr>
            </p:nvGraphicFramePr>
            <p:xfrm>
              <a:off x="8394131" y="3190894"/>
              <a:ext cx="1625419" cy="914298"/>
            </p:xfrm>
            <a:graphic>
              <a:graphicData uri="http://schemas.microsoft.com/office/powerpoint/2016/slidezoom">
                <pslz:sldZm>
                  <pslz:sldZmObj sldId="585" cId="2289087693">
                    <pslz:zmPr id="{78728B68-F12C-486F-B525-7977F8844969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5419" cy="9142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4131" y="3190894"/>
                <a:ext cx="1625419" cy="9142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961437"/>
                  </p:ext>
                </p:extLst>
              </p:nvPr>
            </p:nvGraphicFramePr>
            <p:xfrm>
              <a:off x="10542145" y="3246158"/>
              <a:ext cx="1517522" cy="853606"/>
            </p:xfrm>
            <a:graphic>
              <a:graphicData uri="http://schemas.microsoft.com/office/powerpoint/2016/slidezoom">
                <pslz:sldZm>
                  <pslz:sldZmObj sldId="587" cId="2886725733">
                    <pslz:zmPr id="{1B9AA8C2-4301-42B6-A931-7B16D21AFE66}" returnToParent="0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7522" cy="853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42145" y="3246158"/>
                <a:ext cx="1517522" cy="853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1E6AEFB8-A081-4354-B535-1EEA9166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76" y="-130724"/>
            <a:ext cx="1149599" cy="1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pointer">
            <a:extLst>
              <a:ext uri="{FF2B5EF4-FFF2-40B4-BE49-F238E27FC236}">
                <a16:creationId xmlns:a16="http://schemas.microsoft.com/office/drawing/2014/main" id="{9FF0E3C3-AD93-4223-9E28-DE6593C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1" y="3843555"/>
            <a:ext cx="3129947" cy="31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18883" y="627770"/>
            <a:ext cx="3806518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1DEB218-C5C4-4BC1-A4AD-F6C8F203B268}"/>
              </a:ext>
            </a:extLst>
          </p:cNvPr>
          <p:cNvSpPr/>
          <p:nvPr/>
        </p:nvSpPr>
        <p:spPr>
          <a:xfrm>
            <a:off x="9993086" y="-264029"/>
            <a:ext cx="23513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p.2-3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5635C05F-7256-4FD9-BAD9-4DD41FD3F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8" y="21945"/>
            <a:ext cx="5102938" cy="466317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CE42571-7E03-47B1-8DAE-053D8A83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57" y="3007207"/>
            <a:ext cx="5606143" cy="3709279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DE00F73-778B-4181-88F6-9665B803C460}"/>
              </a:ext>
            </a:extLst>
          </p:cNvPr>
          <p:cNvSpPr/>
          <p:nvPr/>
        </p:nvSpPr>
        <p:spPr>
          <a:xfrm>
            <a:off x="1448317" y="5651165"/>
            <a:ext cx="4829284" cy="63816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Describe the pictures in details</a:t>
            </a:r>
            <a:endParaRPr lang="ar-SA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870E73-184B-4E8B-B646-89F4C14C68A1}"/>
              </a:ext>
            </a:extLst>
          </p:cNvPr>
          <p:cNvSpPr/>
          <p:nvPr/>
        </p:nvSpPr>
        <p:spPr>
          <a:xfrm>
            <a:off x="711544" y="4748972"/>
            <a:ext cx="3684426" cy="63816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Where are the people?</a:t>
            </a:r>
            <a:endParaRPr lang="ar-SA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17D65C2-30D3-4E24-B488-FCD08F29C6FF}"/>
              </a:ext>
            </a:extLst>
          </p:cNvPr>
          <p:cNvSpPr txBox="1"/>
          <p:nvPr/>
        </p:nvSpPr>
        <p:spPr>
          <a:xfrm>
            <a:off x="5203336" y="1000274"/>
            <a:ext cx="696288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people are looking at the things for sale? 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A045DE9-D2AB-42F6-BBAB-02DE573697DA}"/>
              </a:ext>
            </a:extLst>
          </p:cNvPr>
          <p:cNvSpPr txBox="1"/>
          <p:nvPr/>
        </p:nvSpPr>
        <p:spPr>
          <a:xfrm>
            <a:off x="5232749" y="1939892"/>
            <a:ext cx="454716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kinds of tools do you see? </a:t>
            </a:r>
            <a:endParaRPr lang="ar-SA" sz="2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8EB4586-20B8-4AC2-BAD1-580E0C7936E4}"/>
              </a:ext>
            </a:extLst>
          </p:cNvPr>
          <p:cNvSpPr txBox="1"/>
          <p:nvPr/>
        </p:nvSpPr>
        <p:spPr>
          <a:xfrm>
            <a:off x="5934701" y="1457488"/>
            <a:ext cx="68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(11) </a:t>
            </a:r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31B149-9D40-4923-94A5-9527945B0E4B}"/>
              </a:ext>
            </a:extLst>
          </p:cNvPr>
          <p:cNvSpPr txBox="1"/>
          <p:nvPr/>
        </p:nvSpPr>
        <p:spPr>
          <a:xfrm>
            <a:off x="5339461" y="2407215"/>
            <a:ext cx="617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Comic Sans MS" panose="030F0702030302020204" pitchFamily="66" charset="0"/>
              </a:rPr>
              <a:t>(</a:t>
            </a:r>
            <a:r>
              <a:rPr lang="en-US" sz="2000" dirty="0">
                <a:latin typeface="Comic Sans MS" panose="030F0702030302020204" pitchFamily="66" charset="0"/>
              </a:rPr>
              <a:t>saw, hammer, screwdriver, pliers</a:t>
            </a:r>
            <a:r>
              <a:rPr lang="en-US" sz="1800" dirty="0">
                <a:latin typeface="Comic Sans MS" panose="030F0702030302020204" pitchFamily="66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228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DE51F62-F21A-44FA-98E0-8876A6D0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" y="-67956"/>
            <a:ext cx="4779725" cy="436781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DF61851-C2C0-4AD9-BB0D-D786124A2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57" y="3007207"/>
            <a:ext cx="5606143" cy="370927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EA1355-D3FB-4237-B095-A81883648436}"/>
              </a:ext>
            </a:extLst>
          </p:cNvPr>
          <p:cNvSpPr txBox="1"/>
          <p:nvPr/>
        </p:nvSpPr>
        <p:spPr>
          <a:xfrm>
            <a:off x="4886094" y="197124"/>
            <a:ext cx="700893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  <a:latin typeface="Comic Sans MS" panose="030F0702030302020204" pitchFamily="66" charset="0"/>
              </a:rPr>
              <a:t>What things do you see for use outside the house? </a:t>
            </a:r>
            <a:endParaRPr lang="ar-SA" sz="20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4A999B7-BA5F-4373-B16E-1406F87249EB}"/>
              </a:ext>
            </a:extLst>
          </p:cNvPr>
          <p:cNvSpPr txBox="1"/>
          <p:nvPr/>
        </p:nvSpPr>
        <p:spPr>
          <a:xfrm>
            <a:off x="1616828" y="5228796"/>
            <a:ext cx="504008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things do you see for a child? 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6F5B76D-DAF2-4D5E-9C81-511F44EF5A8C}"/>
              </a:ext>
            </a:extLst>
          </p:cNvPr>
          <p:cNvSpPr txBox="1"/>
          <p:nvPr/>
        </p:nvSpPr>
        <p:spPr>
          <a:xfrm>
            <a:off x="4886094" y="1094993"/>
            <a:ext cx="410391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appliances do you see? </a:t>
            </a:r>
            <a:endParaRPr lang="ar-SA" sz="2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A754112-F3F2-4AF3-9CCF-D97763B7ABEE}"/>
              </a:ext>
            </a:extLst>
          </p:cNvPr>
          <p:cNvSpPr txBox="1"/>
          <p:nvPr/>
        </p:nvSpPr>
        <p:spPr>
          <a:xfrm>
            <a:off x="4886094" y="1936895"/>
            <a:ext cx="444840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kitchen things do you see?</a:t>
            </a:r>
            <a:endParaRPr lang="ar-SA" sz="2000" b="1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414E7E-CE99-4D5C-AA92-DCC5408EC779}"/>
              </a:ext>
            </a:extLst>
          </p:cNvPr>
          <p:cNvSpPr txBox="1"/>
          <p:nvPr/>
        </p:nvSpPr>
        <p:spPr>
          <a:xfrm>
            <a:off x="93102" y="4434348"/>
            <a:ext cx="428410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travel items do you see?</a:t>
            </a:r>
            <a:r>
              <a:rPr lang="en-US" sz="2000" b="1" i="1" dirty="0">
                <a:latin typeface="Comic Sans MS" panose="030F0702030302020204" pitchFamily="66" charset="0"/>
              </a:rPr>
              <a:t> </a:t>
            </a:r>
            <a:endParaRPr lang="ar-SA" sz="2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553C366-B895-4D7E-B80A-D0F64D8BDB22}"/>
              </a:ext>
            </a:extLst>
          </p:cNvPr>
          <p:cNvSpPr txBox="1"/>
          <p:nvPr/>
        </p:nvSpPr>
        <p:spPr>
          <a:xfrm>
            <a:off x="1850571" y="6047679"/>
            <a:ext cx="473528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What sports equipment do you see? </a:t>
            </a:r>
            <a:endParaRPr lang="ar-SA" sz="2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E207C85-8D32-487B-BAEA-93D3260FADFA}"/>
              </a:ext>
            </a:extLst>
          </p:cNvPr>
          <p:cNvSpPr txBox="1"/>
          <p:nvPr/>
        </p:nvSpPr>
        <p:spPr>
          <a:xfrm>
            <a:off x="5273231" y="597234"/>
            <a:ext cx="477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(lawn mower, hose, ladder, garbage can)</a:t>
            </a:r>
            <a:endParaRPr lang="ar-SA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63B2486-11C8-466E-A478-1DA074D23613}"/>
              </a:ext>
            </a:extLst>
          </p:cNvPr>
          <p:cNvSpPr txBox="1"/>
          <p:nvPr/>
        </p:nvSpPr>
        <p:spPr>
          <a:xfrm>
            <a:off x="5410200" y="1498276"/>
            <a:ext cx="2797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(vacuum cleaner, fan) </a:t>
            </a:r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3FDF9D9-3018-46B0-8EB8-49F1A75524EF}"/>
              </a:ext>
            </a:extLst>
          </p:cNvPr>
          <p:cNvSpPr txBox="1"/>
          <p:nvPr/>
        </p:nvSpPr>
        <p:spPr>
          <a:xfrm>
            <a:off x="4991263" y="23621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Comic Sans MS" panose="030F0702030302020204" pitchFamily="66" charset="0"/>
              </a:rPr>
              <a:t>(pot, frying pan, knives, forks, spoons, plates, teapot, cups, saucers)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9544FDC-73C9-42CA-8310-96DB18DF0EF5}"/>
              </a:ext>
            </a:extLst>
          </p:cNvPr>
          <p:cNvSpPr txBox="1"/>
          <p:nvPr/>
        </p:nvSpPr>
        <p:spPr>
          <a:xfrm>
            <a:off x="-2096" y="4784140"/>
            <a:ext cx="2902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(luggage or suitcases) </a:t>
            </a:r>
            <a:endParaRPr lang="ar-SA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3A1E37B-FC55-4799-9DAE-BEFE0C08E5AE}"/>
              </a:ext>
            </a:extLst>
          </p:cNvPr>
          <p:cNvSpPr txBox="1"/>
          <p:nvPr/>
        </p:nvSpPr>
        <p:spPr>
          <a:xfrm>
            <a:off x="4218214" y="5594316"/>
            <a:ext cx="2302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(teddy bear, toys) </a:t>
            </a:r>
            <a:endParaRPr lang="ar-SA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361C256-2639-4866-A5D8-42A6E857E0BD}"/>
              </a:ext>
            </a:extLst>
          </p:cNvPr>
          <p:cNvSpPr txBox="1"/>
          <p:nvPr/>
        </p:nvSpPr>
        <p:spPr>
          <a:xfrm>
            <a:off x="-195943" y="639120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(a bicycle, a tennis racket, balls for basketball &amp; football)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025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87895AB-434F-4A02-9AD4-094BF092C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43" y="94883"/>
            <a:ext cx="2857500" cy="2857500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E4B6EA3F-7475-46CD-B416-82D23CC95DE5}"/>
              </a:ext>
            </a:extLst>
          </p:cNvPr>
          <p:cNvSpPr/>
          <p:nvPr/>
        </p:nvSpPr>
        <p:spPr>
          <a:xfrm>
            <a:off x="194144" y="5475147"/>
            <a:ext cx="5412790" cy="1099824"/>
          </a:xfrm>
          <a:prstGeom prst="roundRect">
            <a:avLst/>
          </a:prstGeom>
          <a:solidFill>
            <a:srgbClr val="7A9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underline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all the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tag questions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in the conversations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0B06FF3E-8F37-4CB2-802C-43BF9476A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8" y="19496"/>
            <a:ext cx="5839921" cy="533664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20CBF18-76B6-4908-A972-5CD949F98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755" y="2569029"/>
            <a:ext cx="6408246" cy="423998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52F3728-5680-4F75-AFB9-78C301518F7E}"/>
              </a:ext>
            </a:extLst>
          </p:cNvPr>
          <p:cNvSpPr txBox="1"/>
          <p:nvPr/>
        </p:nvSpPr>
        <p:spPr>
          <a:xfrm>
            <a:off x="6008161" y="586379"/>
            <a:ext cx="3184826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i="1" dirty="0">
                <a:solidFill>
                  <a:srgbClr val="003300"/>
                </a:solidFill>
                <a:latin typeface="Comic Sans MS" panose="030F0702030302020204" pitchFamily="66" charset="0"/>
              </a:rPr>
              <a:t>…….., isn’t it? </a:t>
            </a:r>
          </a:p>
          <a:p>
            <a:pPr algn="l" rtl="0"/>
            <a:r>
              <a:rPr lang="en-US" sz="2400" i="1" dirty="0">
                <a:solidFill>
                  <a:srgbClr val="003300"/>
                </a:solidFill>
                <a:latin typeface="Comic Sans MS" panose="030F0702030302020204" pitchFamily="66" charset="0"/>
              </a:rPr>
              <a:t>……., don’t we? </a:t>
            </a:r>
          </a:p>
          <a:p>
            <a:pPr algn="l" rtl="0"/>
            <a:r>
              <a:rPr lang="en-US" sz="2400" i="1" dirty="0">
                <a:solidFill>
                  <a:srgbClr val="003300"/>
                </a:solidFill>
                <a:latin typeface="Comic Sans MS" panose="030F0702030302020204" pitchFamily="66" charset="0"/>
              </a:rPr>
              <a:t>………, isn’t it?</a:t>
            </a:r>
          </a:p>
          <a:p>
            <a:pPr algn="l" rtl="0"/>
            <a:r>
              <a:rPr lang="en-US" sz="2400" i="1" dirty="0">
                <a:solidFill>
                  <a:srgbClr val="003300"/>
                </a:solidFill>
                <a:latin typeface="Comic Sans MS" panose="030F0702030302020204" pitchFamily="66" charset="0"/>
              </a:rPr>
              <a:t>…….., doesn’t it? </a:t>
            </a:r>
          </a:p>
        </p:txBody>
      </p:sp>
    </p:spTree>
    <p:extLst>
      <p:ext uri="{BB962C8B-B14F-4D97-AF65-F5344CB8AC3E}">
        <p14:creationId xmlns:p14="http://schemas.microsoft.com/office/powerpoint/2010/main" val="11089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1402FAB-80B0-487E-833E-B59992F2C28E}"/>
              </a:ext>
            </a:extLst>
          </p:cNvPr>
          <p:cNvSpPr/>
          <p:nvPr/>
        </p:nvSpPr>
        <p:spPr>
          <a:xfrm>
            <a:off x="114300" y="258137"/>
            <a:ext cx="20193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1E8DA42-5B8C-48BC-BBEA-ADAD616AC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4764"/>
            <a:ext cx="7463627" cy="68204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60FBEA-D380-4AD0-8CA9-1E16B9D81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88" y="3289769"/>
            <a:ext cx="4135655" cy="3568231"/>
          </a:xfrm>
          <a:prstGeom prst="rect">
            <a:avLst/>
          </a:prstGeom>
        </p:spPr>
      </p:pic>
      <p:pic>
        <p:nvPicPr>
          <p:cNvPr id="2" name="SG Bk 6 F-SA_2020_1-02">
            <a:hlinkClick r:id="" action="ppaction://media"/>
            <a:extLst>
              <a:ext uri="{FF2B5EF4-FFF2-40B4-BE49-F238E27FC236}">
                <a16:creationId xmlns:a16="http://schemas.microsoft.com/office/drawing/2014/main" id="{2532E07F-7E28-4B88-9C3C-70475283C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60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1" y="936171"/>
            <a:ext cx="1224643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1D777CE-A5E3-475D-B104-3542018E9034}"/>
              </a:ext>
            </a:extLst>
          </p:cNvPr>
          <p:cNvSpPr/>
          <p:nvPr/>
        </p:nvSpPr>
        <p:spPr>
          <a:xfrm>
            <a:off x="10025743" y="116623"/>
            <a:ext cx="20193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28AF3FF-22B2-4869-83D7-5C2E8BDA5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8064"/>
            <a:ext cx="9225690" cy="6104136"/>
          </a:xfrm>
          <a:prstGeom prst="rect">
            <a:avLst/>
          </a:prstGeom>
        </p:spPr>
      </p:pic>
      <p:pic>
        <p:nvPicPr>
          <p:cNvPr id="10" name="SG Bk 6 F-SA_2020_1-02">
            <a:hlinkClick r:id="" action="ppaction://media"/>
            <a:extLst>
              <a:ext uri="{FF2B5EF4-FFF2-40B4-BE49-F238E27FC236}">
                <a16:creationId xmlns:a16="http://schemas.microsoft.com/office/drawing/2014/main" id="{B760C7D3-411E-4AF2-9491-F093269F4B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53" end="0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9787" y="1643743"/>
            <a:ext cx="1224643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88C58F-FF52-40BE-B1AF-27EECD1DF0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18" t="5635" r="75086" b="81063"/>
          <a:stretch/>
        </p:blipFill>
        <p:spPr>
          <a:xfrm>
            <a:off x="9966763" y="376321"/>
            <a:ext cx="2058633" cy="1007857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FA191E9C-F967-4D28-955E-342C35D28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05" t="5635" r="48893" b="81063"/>
          <a:stretch/>
        </p:blipFill>
        <p:spPr>
          <a:xfrm>
            <a:off x="9879320" y="1389171"/>
            <a:ext cx="2181818" cy="81362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ECA86EDA-E9EF-42AB-8956-C72BF43F8A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9309011"/>
                  </p:ext>
                </p:extLst>
              </p:nvPr>
            </p:nvGraphicFramePr>
            <p:xfrm>
              <a:off x="896955" y="663986"/>
              <a:ext cx="2193472" cy="1233828"/>
            </p:xfrm>
            <a:graphic>
              <a:graphicData uri="http://schemas.microsoft.com/office/powerpoint/2016/slidezoom">
                <pslz:sldZm>
                  <pslz:sldZmObj sldId="589" cId="253301337">
                    <pslz:zmPr id="{BDDB0B92-F99B-4191-955B-BAB985577542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93472" cy="1233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CA86EDA-E9EF-42AB-8956-C72BF43F8A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955" y="663986"/>
                <a:ext cx="2193472" cy="1233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35D3791F-C536-407D-8BC0-FAB2D15CC42C}"/>
                  </a:ext>
                </a:extLst>
              </p14:cNvPr>
              <p14:cNvContentPartPr/>
              <p14:nvPr/>
            </p14:nvContentPartPr>
            <p14:xfrm>
              <a:off x="3329331" y="1368883"/>
              <a:ext cx="709920" cy="46944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35D3791F-C536-407D-8BC0-FAB2D15CC42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93331" y="1333243"/>
                <a:ext cx="781560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0" name="صورة الشريحة 59">
                <a:extLst>
                  <a:ext uri="{FF2B5EF4-FFF2-40B4-BE49-F238E27FC236}">
                    <a16:creationId xmlns:a16="http://schemas.microsoft.com/office/drawing/2014/main" id="{DA572074-1C22-4F88-8E57-B7567E268A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6184399"/>
                  </p:ext>
                </p:extLst>
              </p:nvPr>
            </p:nvGraphicFramePr>
            <p:xfrm>
              <a:off x="10187792" y="4456299"/>
              <a:ext cx="1464937" cy="836423"/>
            </p:xfrm>
            <a:graphic>
              <a:graphicData uri="http://schemas.microsoft.com/office/powerpoint/2016/slidezoom">
                <pslz:sldZm>
                  <pslz:sldZmObj sldId="582" cId="3363903108">
                    <pslz:zmPr id="{F24DDA86-60D0-4D9F-B245-3744C25579C6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64937" cy="8364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0" name="صورة الشريحة 59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A572074-1C22-4F88-8E57-B7567E268A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87792" y="4456299"/>
                <a:ext cx="1464937" cy="8364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1" name="صورة الشريحة 60">
                <a:extLst>
                  <a:ext uri="{FF2B5EF4-FFF2-40B4-BE49-F238E27FC236}">
                    <a16:creationId xmlns:a16="http://schemas.microsoft.com/office/drawing/2014/main" id="{37DC7260-AC92-4F35-A7A5-E213D86D3F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8143604"/>
                  </p:ext>
                </p:extLst>
              </p:nvPr>
            </p:nvGraphicFramePr>
            <p:xfrm>
              <a:off x="10398695" y="5358903"/>
              <a:ext cx="1613154" cy="907399"/>
            </p:xfrm>
            <a:graphic>
              <a:graphicData uri="http://schemas.microsoft.com/office/powerpoint/2016/slidezoom">
                <pslz:sldZm>
                  <pslz:sldZmObj sldId="583" cId="755766731">
                    <pslz:zmPr id="{4D115306-A46F-4A33-BC79-9D8EA611AC58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13154" cy="9073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1" name="صورة الشريحة 6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37DC7260-AC92-4F35-A7A5-E213D86D3F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398695" y="5358903"/>
                <a:ext cx="1613154" cy="9073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098" name="Picture 2" descr="reading">
            <a:extLst>
              <a:ext uri="{FF2B5EF4-FFF2-40B4-BE49-F238E27FC236}">
                <a16:creationId xmlns:a16="http://schemas.microsoft.com/office/drawing/2014/main" id="{F7D1D4DE-8BE1-4613-857C-9B036A79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45" y="1106127"/>
            <a:ext cx="1828618" cy="18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14:cNvPr>
              <p14:cNvContentPartPr/>
              <p14:nvPr/>
            </p14:nvContentPartPr>
            <p14:xfrm>
              <a:off x="8654418" y="5009836"/>
              <a:ext cx="1107720" cy="811080"/>
            </p14:xfrm>
          </p:contentPart>
        </mc:Choice>
        <mc:Fallback>
          <p:pic>
            <p:nvPicPr>
              <p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36424" y="4991828"/>
                <a:ext cx="1143348" cy="846736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صورة 42">
            <a:extLst>
              <a:ext uri="{FF2B5EF4-FFF2-40B4-BE49-F238E27FC236}">
                <a16:creationId xmlns:a16="http://schemas.microsoft.com/office/drawing/2014/main" id="{E3035C63-91A6-47E1-B2D2-10F3A2DFE44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7049" y="653908"/>
            <a:ext cx="5906928" cy="601214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20A82EEA-9E99-443B-9BC4-FB90D7567B6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5847" y="2084208"/>
            <a:ext cx="7077075" cy="352425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1441F5E-D3ED-4723-911A-1289D4A193A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2725" y="2882036"/>
            <a:ext cx="5867076" cy="1619313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08A7B985-ACF9-4268-AD7D-EBC76A8736BF}"/>
              </a:ext>
            </a:extLst>
          </p:cNvPr>
          <p:cNvSpPr/>
          <p:nvPr/>
        </p:nvSpPr>
        <p:spPr>
          <a:xfrm>
            <a:off x="6785519" y="2870133"/>
            <a:ext cx="2564947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1. </a:t>
            </a:r>
            <a:r>
              <a:rPr lang="en-US" sz="2000" dirty="0">
                <a:latin typeface="Comic Sans MS" panose="030F0702030302020204" pitchFamily="66" charset="0"/>
              </a:rPr>
              <a:t>Yes, he does.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2. </a:t>
            </a:r>
            <a:r>
              <a:rPr lang="en-US" sz="2000" dirty="0">
                <a:latin typeface="Comic Sans MS" panose="030F0702030302020204" pitchFamily="66" charset="0"/>
              </a:rPr>
              <a:t>No, they haven’t.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3. </a:t>
            </a:r>
            <a:r>
              <a:rPr lang="en-US" sz="2000" dirty="0">
                <a:latin typeface="Comic Sans MS" panose="030F0702030302020204" pitchFamily="66" charset="0"/>
              </a:rPr>
              <a:t>Yes, it does.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4. </a:t>
            </a:r>
            <a:r>
              <a:rPr lang="en-US" sz="2000" dirty="0">
                <a:latin typeface="Comic Sans MS" panose="030F0702030302020204" pitchFamily="66" charset="0"/>
              </a:rPr>
              <a:t>Yes, they do.</a:t>
            </a:r>
          </a:p>
          <a:p>
            <a:pPr algn="l" rtl="0"/>
            <a:r>
              <a:rPr lang="en-US" sz="2000" b="1" dirty="0">
                <a:latin typeface="Comic Sans MS" panose="030F0702030302020204" pitchFamily="66" charset="0"/>
              </a:rPr>
              <a:t>5. </a:t>
            </a:r>
            <a:r>
              <a:rPr lang="en-US" sz="2000" dirty="0">
                <a:latin typeface="Comic Sans MS" panose="030F0702030302020204" pitchFamily="66" charset="0"/>
              </a:rPr>
              <a:t>No, there aren’t</a:t>
            </a:r>
            <a:r>
              <a:rPr lang="en-US" dirty="0">
                <a:latin typeface="Comic Sans MS" panose="030F0702030302020204" pitchFamily="66" charset="0"/>
              </a:rPr>
              <a:t>.</a:t>
            </a:r>
            <a:endParaRPr lang="ar-SA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F6C2C532-E1A6-4415-A15B-51C517EEFD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8665089"/>
                  </p:ext>
                </p:extLst>
              </p:nvPr>
            </p:nvGraphicFramePr>
            <p:xfrm>
              <a:off x="3311729" y="4644795"/>
              <a:ext cx="3048000" cy="1714500"/>
            </p:xfrm>
            <a:graphic>
              <a:graphicData uri="http://schemas.microsoft.com/office/powerpoint/2016/slidezoom">
                <pslz:sldZm>
                  <pslz:sldZmObj sldId="601" cId="2500856895">
                    <pslz:zmPr id="{1352F93B-1795-44C0-8645-D93F23FC4710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صورة الشريحة 4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F6C2C532-E1A6-4415-A15B-51C517EEFD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11729" y="464479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2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8FA6F1B0-2495-43E8-B504-3C2386FA27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7838377"/>
                  </p:ext>
                </p:extLst>
              </p:nvPr>
            </p:nvGraphicFramePr>
            <p:xfrm>
              <a:off x="428004" y="4826089"/>
              <a:ext cx="2481456" cy="1416816"/>
            </p:xfrm>
            <a:graphic>
              <a:graphicData uri="http://schemas.microsoft.com/office/powerpoint/2016/slidezoom">
                <pslz:sldZm>
                  <pslz:sldZmObj sldId="582" cId="3363903108">
                    <pslz:zmPr id="{F24DDA86-60D0-4D9F-B245-3744C25579C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81456" cy="14168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صورة الشريحة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FA6F1B0-2495-43E8-B504-3C2386FA27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004" y="4826089"/>
                <a:ext cx="2481456" cy="14168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9665AA6C-3452-4458-A803-8E444D6D740B}"/>
                  </a:ext>
                </a:extLst>
              </p14:cNvPr>
              <p14:cNvContentPartPr/>
              <p14:nvPr/>
            </p14:nvContentPartPr>
            <p14:xfrm>
              <a:off x="-59709" y="-27600"/>
              <a:ext cx="1493640" cy="145908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9665AA6C-3452-4458-A803-8E444D6D74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95349" y="-63600"/>
                <a:ext cx="1565280" cy="15307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مستطيل 22">
            <a:extLst>
              <a:ext uri="{FF2B5EF4-FFF2-40B4-BE49-F238E27FC236}">
                <a16:creationId xmlns:a16="http://schemas.microsoft.com/office/drawing/2014/main" id="{A2CAA78A-9AA3-4C37-95E4-33F52F8CD931}"/>
              </a:ext>
            </a:extLst>
          </p:cNvPr>
          <p:cNvSpPr/>
          <p:nvPr/>
        </p:nvSpPr>
        <p:spPr>
          <a:xfrm>
            <a:off x="4193593" y="1209159"/>
            <a:ext cx="7704493" cy="44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cooking         cleaning         repairing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F20679C-0118-4D0F-BFCC-9F0CA600AD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816" y="260533"/>
            <a:ext cx="7486650" cy="762000"/>
          </a:xfrm>
          <a:prstGeom prst="rect">
            <a:avLst/>
          </a:prstGeom>
        </p:spPr>
      </p:pic>
      <p:pic>
        <p:nvPicPr>
          <p:cNvPr id="22" name="table">
            <a:extLst>
              <a:ext uri="{FF2B5EF4-FFF2-40B4-BE49-F238E27FC236}">
                <a16:creationId xmlns:a16="http://schemas.microsoft.com/office/drawing/2014/main" id="{F4D25855-60E0-4795-A440-8BF019C28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0290" y="1783091"/>
            <a:ext cx="8147800" cy="50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5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3FFE287-0C75-44B6-B768-5844D32687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1392" b="80151"/>
          <a:stretch/>
        </p:blipFill>
        <p:spPr>
          <a:xfrm>
            <a:off x="930198" y="787894"/>
            <a:ext cx="5410731" cy="975651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3FA1C26E-0C74-4C0D-BD01-7B1B79C1F6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04" r="90097" b="80151"/>
          <a:stretch/>
        </p:blipFill>
        <p:spPr>
          <a:xfrm>
            <a:off x="9761228" y="571499"/>
            <a:ext cx="1182873" cy="1581212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BD39AC5-3C8B-4A36-B1F4-A8D26E8B0E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572" t="3404" r="36721" b="80151"/>
          <a:stretch/>
        </p:blipFill>
        <p:spPr>
          <a:xfrm>
            <a:off x="10811795" y="604290"/>
            <a:ext cx="1278900" cy="1581212"/>
          </a:xfrm>
          <a:prstGeom prst="rect">
            <a:avLst/>
          </a:prstGeom>
        </p:spPr>
      </p:pic>
      <p:pic>
        <p:nvPicPr>
          <p:cNvPr id="39" name="Picture 2" descr="Free People Talking Cliparts, Download Free Clip Art, Free Clip Art on  Clipart Library">
            <a:extLst>
              <a:ext uri="{FF2B5EF4-FFF2-40B4-BE49-F238E27FC236}">
                <a16:creationId xmlns:a16="http://schemas.microsoft.com/office/drawing/2014/main" id="{6A065398-9A06-46C2-BB52-20C1FC64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3" y="571499"/>
            <a:ext cx="1667254" cy="14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y questions">
            <a:extLst>
              <a:ext uri="{FF2B5EF4-FFF2-40B4-BE49-F238E27FC236}">
                <a16:creationId xmlns:a16="http://schemas.microsoft.com/office/drawing/2014/main" id="{10AB18A6-8016-44CA-AF47-C9AC6392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9" y="3251658"/>
            <a:ext cx="2700432" cy="28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8784002C-F048-45A3-8526-DF0E3CD4AE0F}"/>
                  </a:ext>
                </a:extLst>
              </p14:cNvPr>
              <p14:cNvContentPartPr/>
              <p14:nvPr/>
            </p14:nvContentPartPr>
            <p14:xfrm>
              <a:off x="8490423" y="3734026"/>
              <a:ext cx="777600" cy="1998720"/>
            </p14:xfrm>
          </p:contentPart>
        </mc:Choice>
        <mc:Fallback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8784002C-F048-45A3-8526-DF0E3CD4AE0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72431" y="3716026"/>
                <a:ext cx="813224" cy="203436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صورة 34">
            <a:extLst>
              <a:ext uri="{FF2B5EF4-FFF2-40B4-BE49-F238E27FC236}">
                <a16:creationId xmlns:a16="http://schemas.microsoft.com/office/drawing/2014/main" id="{37B0A151-B6D8-4FE2-9497-76B0A38EDE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7273" y="1990362"/>
            <a:ext cx="7162800" cy="428625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73140DD-0F3E-4EDB-84C6-FE4597A498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50671" y="2589970"/>
            <a:ext cx="4486275" cy="904875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3FC4E79E-D4C7-4CBC-836F-BE5CE078BB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53933" y="3586073"/>
            <a:ext cx="5076825" cy="92392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BA36D22-6238-401B-A266-7999B6762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5458958"/>
                  </p:ext>
                </p:extLst>
              </p:nvPr>
            </p:nvGraphicFramePr>
            <p:xfrm>
              <a:off x="9871347" y="5053769"/>
              <a:ext cx="2210875" cy="1243617"/>
            </p:xfrm>
            <a:graphic>
              <a:graphicData uri="http://schemas.microsoft.com/office/powerpoint/2016/slidezoom">
                <pslz:sldZm>
                  <pslz:sldZmObj sldId="597" cId="1108973678">
                    <pslz:zmPr id="{BB50894F-9019-4FA6-960C-272473E55D9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10875" cy="12436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صورة الشريحة 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BA36D22-6238-401B-A266-7999B6762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71347" y="5053769"/>
                <a:ext cx="2210875" cy="12436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SG Bk 6 F-SA_2020_1-03">
            <a:hlinkClick r:id="" action="ppaction://media"/>
            <a:extLst>
              <a:ext uri="{FF2B5EF4-FFF2-40B4-BE49-F238E27FC236}">
                <a16:creationId xmlns:a16="http://schemas.microsoft.com/office/drawing/2014/main" id="{9C47ADF1-65F7-465C-BF30-F82AA6ADA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50534" y="647760"/>
            <a:ext cx="1428689" cy="14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A70CB26-A9D3-46F0-A02F-2CE9736C0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05" y="3756012"/>
            <a:ext cx="1731705" cy="3145575"/>
          </a:xfrm>
          <a:prstGeom prst="rect">
            <a:avLst/>
          </a:prstGeom>
        </p:spPr>
      </p:pic>
      <p:pic>
        <p:nvPicPr>
          <p:cNvPr id="14" name="صورة 13" descr="صورة تحتوي على نص, قصاصة فنية&#10;&#10;تم إنشاء الوصف تلقائياً">
            <a:hlinkClick r:id="rId3"/>
            <a:extLst>
              <a:ext uri="{FF2B5EF4-FFF2-40B4-BE49-F238E27FC236}">
                <a16:creationId xmlns:a16="http://schemas.microsoft.com/office/drawing/2014/main" id="{D7E6EED7-6F57-4CFB-ABDA-C2F0D6C01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8545" y="265752"/>
            <a:ext cx="2591748" cy="2591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51A6ED-0010-4AD0-9FE5-94B45A8F0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4294" y="800222"/>
            <a:ext cx="6729161" cy="51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4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6" y="389586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A6FA4FDA-06A5-40C5-B87F-7477BD643C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733359" y="519660"/>
            <a:ext cx="1267711" cy="1437795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B50E64D-20D9-4F96-A04D-A74A077BABDE}"/>
              </a:ext>
            </a:extLst>
          </p:cNvPr>
          <p:cNvSpPr txBox="1"/>
          <p:nvPr/>
        </p:nvSpPr>
        <p:spPr>
          <a:xfrm>
            <a:off x="10121948" y="235019"/>
            <a:ext cx="350519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S</a:t>
            </a:r>
          </a:p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K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99EC735F-6C57-4916-AB35-CA9BCD245AC1}"/>
              </a:ext>
            </a:extLst>
          </p:cNvPr>
          <p:cNvSpPr/>
          <p:nvPr/>
        </p:nvSpPr>
        <p:spPr>
          <a:xfrm>
            <a:off x="6740266" y="1338943"/>
            <a:ext cx="2186460" cy="1709057"/>
          </a:xfrm>
          <a:prstGeom prst="wedgeEllipseCallout">
            <a:avLst>
              <a:gd name="adj1" fmla="val -101014"/>
              <a:gd name="adj2" fmla="val 6524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Teacher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40" name="فقاعة الكلام: بيضاوية 39">
            <a:extLst>
              <a:ext uri="{FF2B5EF4-FFF2-40B4-BE49-F238E27FC236}">
                <a16:creationId xmlns:a16="http://schemas.microsoft.com/office/drawing/2014/main" id="{3FC1DD5C-F604-4483-80A6-4526D2512641}"/>
              </a:ext>
            </a:extLst>
          </p:cNvPr>
          <p:cNvSpPr/>
          <p:nvPr/>
        </p:nvSpPr>
        <p:spPr>
          <a:xfrm>
            <a:off x="1326269" y="1238557"/>
            <a:ext cx="2186460" cy="1709057"/>
          </a:xfrm>
          <a:prstGeom prst="wedgeEllipseCallout">
            <a:avLst>
              <a:gd name="adj1" fmla="val 86434"/>
              <a:gd name="adj2" fmla="val 7066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Student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41" name="فقاعة الكلام: بيضاوية 40">
            <a:extLst>
              <a:ext uri="{FF2B5EF4-FFF2-40B4-BE49-F238E27FC236}">
                <a16:creationId xmlns:a16="http://schemas.microsoft.com/office/drawing/2014/main" id="{9601E3F1-3896-48B2-AFBF-4DDDCE3D1F05}"/>
              </a:ext>
            </a:extLst>
          </p:cNvPr>
          <p:cNvSpPr/>
          <p:nvPr/>
        </p:nvSpPr>
        <p:spPr>
          <a:xfrm>
            <a:off x="3752138" y="4524887"/>
            <a:ext cx="2186460" cy="1709057"/>
          </a:xfrm>
          <a:prstGeom prst="wedgeEllipseCallout">
            <a:avLst>
              <a:gd name="adj1" fmla="val -3432"/>
              <a:gd name="adj2" fmla="val -818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Group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2FFF47FA-8A07-44FE-AC05-9854B5A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85" y="4706758"/>
            <a:ext cx="1775732" cy="17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y questions">
            <a:extLst>
              <a:ext uri="{FF2B5EF4-FFF2-40B4-BE49-F238E27FC236}">
                <a16:creationId xmlns:a16="http://schemas.microsoft.com/office/drawing/2014/main" id="{7BDF3C72-1D41-4D8F-9102-F7348D7E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22" y="3559382"/>
            <a:ext cx="1775733" cy="1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ientmoji">
            <a:extLst>
              <a:ext uri="{FF2B5EF4-FFF2-40B4-BE49-F238E27FC236}">
                <a16:creationId xmlns:a16="http://schemas.microsoft.com/office/drawing/2014/main" id="{D560C55B-0352-43D0-B3F8-310EE16A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84" y="1764124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3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3C0B04A-0A35-4D48-AE10-E688DC02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1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/>
              <a:t>Don’t forget</a:t>
            </a:r>
            <a:endParaRPr lang="ar-SA" sz="7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4" y="-827232"/>
            <a:ext cx="1715479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9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7A08B3-A163-467A-93F8-FE9A2BDC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1" b="4786"/>
          <a:stretch/>
        </p:blipFill>
        <p:spPr>
          <a:xfrm>
            <a:off x="545239" y="823046"/>
            <a:ext cx="7608304" cy="5211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8"/>
            <a:ext cx="1719072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690903E-2E20-44BA-AD20-9F9611163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919547" y="371537"/>
            <a:ext cx="1333500" cy="180975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11485978" y="311867"/>
            <a:ext cx="3505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6187064"/>
                  </p:ext>
                </p:extLst>
              </p:nvPr>
            </p:nvGraphicFramePr>
            <p:xfrm>
              <a:off x="6060968" y="4544785"/>
              <a:ext cx="2661811" cy="1497269"/>
            </p:xfrm>
            <a:graphic>
              <a:graphicData uri="http://schemas.microsoft.com/office/powerpoint/2016/slidezoom">
                <pslz:sldZm>
                  <pslz:sldZmObj sldId="593" cId="3500209407">
                    <pslz:zmPr id="{A6ADF052-1D95-4DFA-8FBC-4A55C2BB4A02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61811" cy="14972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0968" y="4544785"/>
                <a:ext cx="2661811" cy="14972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14:cNvPr>
              <p14:cNvContentPartPr/>
              <p14:nvPr/>
            </p14:nvContentPartPr>
            <p14:xfrm>
              <a:off x="5006362" y="4874156"/>
              <a:ext cx="723960" cy="101052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0362" y="4838156"/>
                <a:ext cx="795600" cy="1082160"/>
              </a:xfrm>
              <a:prstGeom prst="rect">
                <a:avLst/>
              </a:prstGeom>
            </p:spPr>
          </p:pic>
        </mc:Fallback>
      </mc:AlternateContent>
      <p:pic>
        <p:nvPicPr>
          <p:cNvPr id="6148" name="Picture 4" descr="gaming">
            <a:extLst>
              <a:ext uri="{FF2B5EF4-FFF2-40B4-BE49-F238E27FC236}">
                <a16:creationId xmlns:a16="http://schemas.microsoft.com/office/drawing/2014/main" id="{5F4B016A-53E0-473F-BAA4-DB329DCB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69" y="304281"/>
            <a:ext cx="2178504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etris block">
            <a:extLst>
              <a:ext uri="{FF2B5EF4-FFF2-40B4-BE49-F238E27FC236}">
                <a16:creationId xmlns:a16="http://schemas.microsoft.com/office/drawing/2014/main" id="{F27F9BA1-0ABA-4239-888A-60B616BC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96" y="1086279"/>
            <a:ext cx="1550684" cy="15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959BF83F-34CB-4309-98FC-AF8D4421F1DC}"/>
              </a:ext>
            </a:extLst>
          </p:cNvPr>
          <p:cNvSpPr/>
          <p:nvPr/>
        </p:nvSpPr>
        <p:spPr>
          <a:xfrm>
            <a:off x="1478649" y="4100685"/>
            <a:ext cx="3931552" cy="44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know?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3" name="صورة الشريحة 32">
                <a:extLst>
                  <a:ext uri="{FF2B5EF4-FFF2-40B4-BE49-F238E27FC236}">
                    <a16:creationId xmlns:a16="http://schemas.microsoft.com/office/drawing/2014/main" id="{FCB22523-A14A-4E05-9BC7-494E0A41D2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0429173"/>
                  </p:ext>
                </p:extLst>
              </p:nvPr>
            </p:nvGraphicFramePr>
            <p:xfrm>
              <a:off x="3145711" y="1020062"/>
              <a:ext cx="2826653" cy="1589992"/>
            </p:xfrm>
            <a:graphic>
              <a:graphicData uri="http://schemas.microsoft.com/office/powerpoint/2016/slidezoom">
                <pslz:sldZm>
                  <pslz:sldZmObj sldId="603" cId="2002324377">
                    <pslz:zmPr id="{23E94B7E-45D4-4F7F-B64B-40D855985FD6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6653" cy="15899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3" name="صورة الشريحة 32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FCB22523-A14A-4E05-9BC7-494E0A41D2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45711" y="1020062"/>
                <a:ext cx="2826653" cy="15899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087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350" y="870517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0884774B-414A-4416-A907-5F4293126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r="55620"/>
          <a:stretch/>
        </p:blipFill>
        <p:spPr bwMode="auto">
          <a:xfrm>
            <a:off x="9868351" y="3118417"/>
            <a:ext cx="2247900" cy="366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2DC0425-5C0E-4EEB-9673-1A804A408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73" r="3704" b="14206"/>
          <a:stretch/>
        </p:blipFill>
        <p:spPr>
          <a:xfrm>
            <a:off x="-24310" y="924945"/>
            <a:ext cx="9565639" cy="49615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CB1F19-3290-4F5A-8A50-3073F86DA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63" y="1994467"/>
            <a:ext cx="1502229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4A5D1D-F3AF-4E5D-9064-EE85A92B869E}"/>
              </a:ext>
            </a:extLst>
          </p:cNvPr>
          <p:cNvSpPr/>
          <p:nvPr/>
        </p:nvSpPr>
        <p:spPr>
          <a:xfrm>
            <a:off x="919843" y="495300"/>
            <a:ext cx="8418089" cy="58780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24462" y="38843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9497786" y="290199"/>
            <a:ext cx="259008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W</a:t>
            </a:r>
          </a:p>
        </p:txBody>
      </p:sp>
      <p:pic>
        <p:nvPicPr>
          <p:cNvPr id="28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2" y="239778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27" y="1935986"/>
            <a:ext cx="1769950" cy="64737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277516" y="2255200"/>
            <a:ext cx="22607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/>
              <a:t>Assign page </a:t>
            </a:r>
            <a:r>
              <a:rPr lang="en-US" sz="3200" dirty="0">
                <a:solidFill>
                  <a:srgbClr val="C00000"/>
                </a:solidFill>
              </a:rPr>
              <a:t>89 (A-B)</a:t>
            </a:r>
            <a:r>
              <a:rPr lang="en-US" sz="3200" dirty="0"/>
              <a:t> for practice with the vocabulary </a:t>
            </a:r>
            <a:endParaRPr lang="en-US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2" y="58209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9" y="4396331"/>
            <a:ext cx="1942252" cy="19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1678175"/>
                  </p:ext>
                </p:extLst>
              </p:nvPr>
            </p:nvGraphicFramePr>
            <p:xfrm>
              <a:off x="5135222" y="2554070"/>
              <a:ext cx="3048000" cy="1714500"/>
            </p:xfrm>
            <a:graphic>
              <a:graphicData uri="http://schemas.microsoft.com/office/powerpoint/2016/slidezoom">
                <pslz:sldZm>
                  <pslz:sldZmObj sldId="590" cId="1771933740">
                    <pslz:zmPr id="{E7A21C3E-46F6-4784-825A-1721C810CC2C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5222" y="255407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8723852"/>
                  </p:ext>
                </p:extLst>
              </p:nvPr>
            </p:nvGraphicFramePr>
            <p:xfrm>
              <a:off x="5142656" y="4435125"/>
              <a:ext cx="2039211" cy="1147056"/>
            </p:xfrm>
            <a:graphic>
              <a:graphicData uri="http://schemas.microsoft.com/office/powerpoint/2016/slidezoom">
                <pslz:sldZm>
                  <pslz:sldZmObj sldId="605" cId="1380005925">
                    <pslz:zmPr id="{E68942E1-3AB8-4A1E-AE1B-94F767477B7B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39211" cy="11470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2656" y="4435125"/>
                <a:ext cx="2039211" cy="11470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25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EA2FF12-2C5B-44B4-8A24-02BA2FA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02" y="1874755"/>
            <a:ext cx="3936198" cy="24849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C7F2795-E94B-4D3B-970A-EA025102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66" y="-1"/>
            <a:ext cx="7123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0B226D15-7100-46F8-A10A-8B4E310F1CF5}"/>
                  </a:ext>
                </a:extLst>
              </p14:cNvPr>
              <p14:cNvContentPartPr/>
              <p14:nvPr/>
            </p14:nvContentPartPr>
            <p14:xfrm>
              <a:off x="10934898" y="1235352"/>
              <a:ext cx="1075320" cy="96840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0B226D15-7100-46F8-A10A-8B4E310F1C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16892" y="1217352"/>
                <a:ext cx="1110972" cy="10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416A7F93-6FAE-48EB-9CAA-529865EACEF0}"/>
                  </a:ext>
                </a:extLst>
              </p14:cNvPr>
              <p14:cNvContentPartPr/>
              <p14:nvPr/>
            </p14:nvContentPartPr>
            <p14:xfrm>
              <a:off x="8834124" y="690396"/>
              <a:ext cx="2352960" cy="2363760"/>
            </p14:xfrm>
          </p:contentPart>
        </mc:Choice>
        <mc:Fallback xmlns=""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416A7F93-6FAE-48EB-9CAA-529865EACE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6124" y="672399"/>
                <a:ext cx="2388600" cy="2399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6223FCA-9727-4B8A-B814-71902E52A3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4133864"/>
                  </p:ext>
                </p:extLst>
              </p:nvPr>
            </p:nvGraphicFramePr>
            <p:xfrm>
              <a:off x="9743983" y="3220589"/>
              <a:ext cx="2403241" cy="1329535"/>
            </p:xfrm>
            <a:graphic>
              <a:graphicData uri="http://schemas.microsoft.com/office/powerpoint/2016/slidezoom">
                <pslz:sldZm>
                  <pslz:sldZmObj sldId="600" cId="2700184265">
                    <pslz:zmPr id="{A569FF7D-B67E-4033-90EB-250F392CCA9E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03241" cy="13295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6223FCA-9727-4B8A-B814-71902E52A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3983" y="3220589"/>
                <a:ext cx="2403241" cy="13295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4" name="صورة 33">
            <a:extLst>
              <a:ext uri="{FF2B5EF4-FFF2-40B4-BE49-F238E27FC236}">
                <a16:creationId xmlns:a16="http://schemas.microsoft.com/office/drawing/2014/main" id="{4FBBDCBD-474D-4A1C-9008-3DBC98C3E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819" y="523653"/>
            <a:ext cx="6264696" cy="2437101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990F9B72-DB9C-4680-A092-1D27A54280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3819" y="2996951"/>
            <a:ext cx="6264696" cy="373750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A18F1AB-78A0-4072-B42F-EC6FA2E17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700" y="39781"/>
            <a:ext cx="2933700" cy="447675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1FB3931D-E939-4B57-813C-9995050B98D1}"/>
              </a:ext>
            </a:extLst>
          </p:cNvPr>
          <p:cNvSpPr/>
          <p:nvPr/>
        </p:nvSpPr>
        <p:spPr>
          <a:xfrm>
            <a:off x="2852497" y="1366930"/>
            <a:ext cx="9701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teapot</a:t>
            </a:r>
            <a:endParaRPr lang="ar-SA" sz="28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3904116F-6AE8-41C1-856D-3F6577B1DA25}"/>
              </a:ext>
            </a:extLst>
          </p:cNvPr>
          <p:cNvSpPr/>
          <p:nvPr/>
        </p:nvSpPr>
        <p:spPr>
          <a:xfrm>
            <a:off x="3147222" y="2593141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pliers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C71962CC-CD6D-4D1E-BE17-9328EFA63E37}"/>
              </a:ext>
            </a:extLst>
          </p:cNvPr>
          <p:cNvSpPr/>
          <p:nvPr/>
        </p:nvSpPr>
        <p:spPr>
          <a:xfrm>
            <a:off x="2139530" y="3861047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rocking chair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FB5AB0FE-9D0F-4042-A849-0888D418AF4E}"/>
              </a:ext>
            </a:extLst>
          </p:cNvPr>
          <p:cNvSpPr/>
          <p:nvPr/>
        </p:nvSpPr>
        <p:spPr>
          <a:xfrm>
            <a:off x="2292909" y="5125253"/>
            <a:ext cx="150554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teddy bear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05C9C2F-E0CC-46E3-AD15-A67F4A6AA0D7}"/>
              </a:ext>
            </a:extLst>
          </p:cNvPr>
          <p:cNvSpPr/>
          <p:nvPr/>
        </p:nvSpPr>
        <p:spPr>
          <a:xfrm>
            <a:off x="2138605" y="6300027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hammer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36F576DC-5382-468C-8E75-69AFF2DCCF7B}"/>
              </a:ext>
            </a:extLst>
          </p:cNvPr>
          <p:cNvSpPr/>
          <p:nvPr/>
        </p:nvSpPr>
        <p:spPr>
          <a:xfrm>
            <a:off x="5622835" y="1244078"/>
            <a:ext cx="66547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fan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E7D7708C-CEC7-4128-A21F-16FC3B260BFC}"/>
              </a:ext>
            </a:extLst>
          </p:cNvPr>
          <p:cNvSpPr/>
          <p:nvPr/>
        </p:nvSpPr>
        <p:spPr>
          <a:xfrm>
            <a:off x="5749384" y="2539062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pot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ACC8ED4A-A69D-4BFA-8450-69ADE5603BB5}"/>
              </a:ext>
            </a:extLst>
          </p:cNvPr>
          <p:cNvSpPr/>
          <p:nvPr/>
        </p:nvSpPr>
        <p:spPr>
          <a:xfrm>
            <a:off x="5622835" y="3891825"/>
            <a:ext cx="61587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saw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F71E6874-DB6A-4ED9-9771-086D647EE721}"/>
              </a:ext>
            </a:extLst>
          </p:cNvPr>
          <p:cNvSpPr/>
          <p:nvPr/>
        </p:nvSpPr>
        <p:spPr>
          <a:xfrm>
            <a:off x="5544855" y="5125253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frying pan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5CEBB6D0-464C-4203-A1F4-1682F438934E}"/>
              </a:ext>
            </a:extLst>
          </p:cNvPr>
          <p:cNvSpPr/>
          <p:nvPr/>
        </p:nvSpPr>
        <p:spPr>
          <a:xfrm>
            <a:off x="5430635" y="6300027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screwdriver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6129E891-7347-49B2-8AD8-64535BFC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1" y="665750"/>
            <a:ext cx="9674245" cy="55176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33AC87B-366D-4E0D-A1D1-3A5B14D4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806667"/>
            <a:ext cx="11660582" cy="3641633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818103DA-37BA-4260-96C7-43C44621B0D0}"/>
              </a:ext>
            </a:extLst>
          </p:cNvPr>
          <p:cNvSpPr/>
          <p:nvPr/>
        </p:nvSpPr>
        <p:spPr>
          <a:xfrm>
            <a:off x="4956369" y="2679566"/>
            <a:ext cx="19676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teapot</a:t>
            </a:r>
            <a:endParaRPr lang="ar-SA" sz="28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C0CFC31-D7A3-44C2-827B-A760E39B2DBF}"/>
              </a:ext>
            </a:extLst>
          </p:cNvPr>
          <p:cNvSpPr/>
          <p:nvPr/>
        </p:nvSpPr>
        <p:spPr>
          <a:xfrm>
            <a:off x="1186909" y="4661763"/>
            <a:ext cx="13984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pliers</a:t>
            </a:r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E9ECD18-3412-45E8-A12A-5144714F6487}"/>
              </a:ext>
            </a:extLst>
          </p:cNvPr>
          <p:cNvSpPr/>
          <p:nvPr/>
        </p:nvSpPr>
        <p:spPr>
          <a:xfrm>
            <a:off x="1323274" y="2775837"/>
            <a:ext cx="17449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hammer</a:t>
            </a:r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5D3A7FE-5E3F-4591-92BA-BD7B27265D9A}"/>
              </a:ext>
            </a:extLst>
          </p:cNvPr>
          <p:cNvSpPr/>
          <p:nvPr/>
        </p:nvSpPr>
        <p:spPr>
          <a:xfrm>
            <a:off x="1186909" y="3429000"/>
            <a:ext cx="135876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saw</a:t>
            </a:r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706FDD5-A41C-45D8-A574-0B464EA12E19}"/>
              </a:ext>
            </a:extLst>
          </p:cNvPr>
          <p:cNvSpPr/>
          <p:nvPr/>
        </p:nvSpPr>
        <p:spPr>
          <a:xfrm>
            <a:off x="878193" y="4082163"/>
            <a:ext cx="222967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screwdriver</a:t>
            </a:r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6D6EC2D-C786-4306-A797-AE2D98EE6DFA}"/>
              </a:ext>
            </a:extLst>
          </p:cNvPr>
          <p:cNvSpPr/>
          <p:nvPr/>
        </p:nvSpPr>
        <p:spPr>
          <a:xfrm>
            <a:off x="5372714" y="3365873"/>
            <a:ext cx="11349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pot</a:t>
            </a:r>
            <a:endParaRPr lang="ar-SA" sz="28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E9A84AF-5DD7-436B-9D16-6784F73731A0}"/>
              </a:ext>
            </a:extLst>
          </p:cNvPr>
          <p:cNvSpPr/>
          <p:nvPr/>
        </p:nvSpPr>
        <p:spPr>
          <a:xfrm>
            <a:off x="4672203" y="4005219"/>
            <a:ext cx="23926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frying pan</a:t>
            </a:r>
            <a:endParaRPr lang="ar-SA" sz="3600" b="0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39CF0F9-E59D-4BC4-B153-7F4DCDCB3DBD}"/>
              </a:ext>
            </a:extLst>
          </p:cNvPr>
          <p:cNvSpPr/>
          <p:nvPr/>
        </p:nvSpPr>
        <p:spPr>
          <a:xfrm>
            <a:off x="8517416" y="2705676"/>
            <a:ext cx="265677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rocking chair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168BE8D-3920-40BF-8D9D-B8329BF4B259}"/>
              </a:ext>
            </a:extLst>
          </p:cNvPr>
          <p:cNvSpPr/>
          <p:nvPr/>
        </p:nvSpPr>
        <p:spPr>
          <a:xfrm>
            <a:off x="8567953" y="3384403"/>
            <a:ext cx="254091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teddy bear</a:t>
            </a:r>
            <a:endParaRPr lang="ar-SA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911FF03-10FB-4D3A-B51B-CC157B897405}"/>
              </a:ext>
            </a:extLst>
          </p:cNvPr>
          <p:cNvSpPr/>
          <p:nvPr/>
        </p:nvSpPr>
        <p:spPr>
          <a:xfrm>
            <a:off x="8705492" y="4138543"/>
            <a:ext cx="124949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fan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66AF-72CC-49E8-9B8A-9A3F97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37" r="8937"/>
          <a:stretch/>
        </p:blipFill>
        <p:spPr>
          <a:xfrm>
            <a:off x="-3" y="10"/>
            <a:ext cx="81330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ACECDC-B63C-4DAB-92B4-C046F2F4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EB8F3-B086-4DE5-8CD4-D131D6AB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891540"/>
            <a:ext cx="6509597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03ADA-2710-4947-A0C4-677167D9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8D1E1676-DD70-4EEF-B2DD-37497CD0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6" y="1145011"/>
            <a:ext cx="5192218" cy="24146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08" y="3689577"/>
            <a:ext cx="5372100" cy="714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93C5A3-1541-4C61-8DB5-8CF02261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7938" y="7680"/>
            <a:ext cx="5874994" cy="6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20" y="-6795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46979" y="3592576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789535" y="289350"/>
            <a:ext cx="2474455" cy="2285243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rtl="0"/>
            <a:r>
              <a:rPr lang="en-US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666002"/>
                  </p:ext>
                </p:extLst>
              </p:nvPr>
            </p:nvGraphicFramePr>
            <p:xfrm>
              <a:off x="1243883" y="4235536"/>
              <a:ext cx="2906619" cy="1634974"/>
            </p:xfrm>
            <a:graphic>
              <a:graphicData uri="http://schemas.microsoft.com/office/powerpoint/2016/slidezoom">
                <pslz:sldZm>
                  <pslz:sldZmObj sldId="580" cId="3186738936">
                    <pslz:zmPr id="{7DE9C0A3-B454-44AD-805A-CB6783AF46D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06619" cy="16349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83" y="4235536"/>
                <a:ext cx="2906619" cy="16349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572521"/>
                  </p:ext>
                </p:extLst>
              </p:nvPr>
            </p:nvGraphicFramePr>
            <p:xfrm>
              <a:off x="6148302" y="670609"/>
              <a:ext cx="3002092" cy="1688677"/>
            </p:xfrm>
            <a:graphic>
              <a:graphicData uri="http://schemas.microsoft.com/office/powerpoint/2016/slidezoom">
                <pslz:sldZm>
                  <pslz:sldZmObj sldId="594" cId="2871728458">
                    <pslz:zmPr id="{56125F73-9B79-4C1A-9767-7F48D7883A2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02092" cy="16886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8302" y="670609"/>
                <a:ext cx="3002092" cy="16886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14:cNvPr>
              <p14:cNvContentPartPr/>
              <p14:nvPr/>
            </p14:nvContentPartPr>
            <p14:xfrm>
              <a:off x="2103539" y="2722489"/>
              <a:ext cx="4238640" cy="11905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7542" y="2686489"/>
                <a:ext cx="4310274" cy="12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911452"/>
                  </p:ext>
                </p:extLst>
              </p:nvPr>
            </p:nvGraphicFramePr>
            <p:xfrm>
              <a:off x="6749557" y="4904015"/>
              <a:ext cx="2490954" cy="1401162"/>
            </p:xfrm>
            <a:graphic>
              <a:graphicData uri="http://schemas.microsoft.com/office/powerpoint/2016/slidezoom">
                <pslz:sldZm>
                  <pslz:sldZmObj sldId="596" cId="3007058352">
                    <pslz:zmPr id="{211BB4F2-B3BE-403F-A1C2-0DB70C93043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954" cy="1401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9557" y="4904015"/>
                <a:ext cx="2490954" cy="1401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مربع نص 9">
            <a:extLst>
              <a:ext uri="{FF2B5EF4-FFF2-40B4-BE49-F238E27FC236}">
                <a16:creationId xmlns:a16="http://schemas.microsoft.com/office/drawing/2014/main" id="{37A80447-4546-450F-A2B8-012EF4828444}"/>
              </a:ext>
            </a:extLst>
          </p:cNvPr>
          <p:cNvSpPr txBox="1"/>
          <p:nvPr/>
        </p:nvSpPr>
        <p:spPr>
          <a:xfrm>
            <a:off x="4544786" y="2878651"/>
            <a:ext cx="51530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altLang="ar-SA" sz="4400" b="1" dirty="0">
                <a:solidFill>
                  <a:srgbClr val="FFFFFF"/>
                </a:solidFill>
              </a:rPr>
              <a:t>Do you know?</a:t>
            </a:r>
          </a:p>
        </p:txBody>
      </p:sp>
      <p:pic>
        <p:nvPicPr>
          <p:cNvPr id="3" name="Picture 2" descr="check box">
            <a:extLst>
              <a:ext uri="{FF2B5EF4-FFF2-40B4-BE49-F238E27FC236}">
                <a16:creationId xmlns:a16="http://schemas.microsoft.com/office/drawing/2014/main" id="{C28B53A0-7F91-4D96-906F-F33ABB4A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45" y="4481363"/>
            <a:ext cx="1720655" cy="17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031AEC74-D5C8-44C4-AD31-B1B3F27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16" y="838443"/>
            <a:ext cx="2654564" cy="26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3BE5BEDA-03F3-415B-8721-407D359675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8824647"/>
                  </p:ext>
                </p:extLst>
              </p:nvPr>
            </p:nvGraphicFramePr>
            <p:xfrm>
              <a:off x="970146" y="1044225"/>
              <a:ext cx="3048000" cy="1714500"/>
            </p:xfrm>
            <a:graphic>
              <a:graphicData uri="http://schemas.microsoft.com/office/powerpoint/2016/slidezoom">
                <pslz:sldZm>
                  <pslz:sldZmObj sldId="601" cId="2500856895">
                    <pslz:zmPr id="{E287CFFC-67BE-41F9-BA57-0E307448EB3E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3BE5BEDA-03F3-415B-8721-407D359675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70146" y="10442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6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علامة, سماء, خارجي&#10;&#10;تم إنشاء الوصف تلقائياً">
            <a:extLst>
              <a:ext uri="{FF2B5EF4-FFF2-40B4-BE49-F238E27FC236}">
                <a16:creationId xmlns:a16="http://schemas.microsoft.com/office/drawing/2014/main" id="{8E168FB4-F320-4621-87BA-CF73DBE6C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75" r="-3" b="18822"/>
          <a:stretch/>
        </p:blipFill>
        <p:spPr>
          <a:xfrm>
            <a:off x="769666" y="4755568"/>
            <a:ext cx="3198177" cy="18781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042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DEB9747F-5310-4F62-9CBE-53C2B516D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17" y="0"/>
            <a:ext cx="8548411" cy="44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82470C7-8EEB-47FD-A4EE-4C5CC3E8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34" y="3214108"/>
            <a:ext cx="3643892" cy="364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2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 descr="Google Shape;223;p10">
            <a:extLst>
              <a:ext uri="{FF2B5EF4-FFF2-40B4-BE49-F238E27FC236}">
                <a16:creationId xmlns:a16="http://schemas.microsoft.com/office/drawing/2014/main" id="{BE2C952D-1CE0-4DB0-B430-81C747F6376A}"/>
              </a:ext>
            </a:extLst>
          </p:cNvPr>
          <p:cNvSpPr txBox="1">
            <a:spLocks noChangeArrowheads="1"/>
          </p:cNvSpPr>
          <p:nvPr/>
        </p:nvSpPr>
        <p:spPr>
          <a:xfrm>
            <a:off x="767444" y="2291442"/>
            <a:ext cx="302078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chemeClr val="bg2"/>
                </a:solidFill>
                <a:latin typeface="Comic Sans MS" panose="030F0702030302020204" pitchFamily="66" charset="0"/>
              </a:rPr>
              <a:t>Garage sale</a:t>
            </a:r>
            <a:br>
              <a:rPr lang="en-US" sz="3600" b="1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endParaRPr lang="en-US" altLang="ar-SA" sz="3600" b="1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12B7040-786D-4D04-9DC9-5321174C2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651" y="3565070"/>
            <a:ext cx="5904349" cy="3247392"/>
          </a:xfrm>
          <a:prstGeom prst="rect">
            <a:avLst/>
          </a:prstGeom>
        </p:spPr>
      </p:pic>
      <p:pic>
        <p:nvPicPr>
          <p:cNvPr id="14" name="Picture 12" descr="Cartoon Images Of Shape Rectangle, HD Png Download - vhv">
            <a:extLst>
              <a:ext uri="{FF2B5EF4-FFF2-40B4-BE49-F238E27FC236}">
                <a16:creationId xmlns:a16="http://schemas.microsoft.com/office/drawing/2014/main" id="{F507A1F1-88F6-4995-8AB9-AEEDDD94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05" y="4981485"/>
            <a:ext cx="1921653" cy="18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446C281A-A1F3-4F60-8E23-C73175CD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99" y="45538"/>
            <a:ext cx="5231719" cy="35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6" y="403225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725" y="4995062"/>
            <a:ext cx="1334920" cy="15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264F767-D57C-4F91-95A1-44EF0FCAF072}"/>
              </a:ext>
            </a:extLst>
          </p:cNvPr>
          <p:cNvSpPr txBox="1"/>
          <p:nvPr/>
        </p:nvSpPr>
        <p:spPr>
          <a:xfrm>
            <a:off x="7206980" y="5144891"/>
            <a:ext cx="1550055" cy="578882"/>
          </a:xfrm>
          <a:prstGeom prst="wedgeRoundRectCallout">
            <a:avLst>
              <a:gd name="adj1" fmla="val 50234"/>
              <a:gd name="adj2" fmla="val 79751"/>
              <a:gd name="adj3" fmla="val 16667"/>
            </a:avLst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antique</a:t>
            </a:r>
            <a:endParaRPr lang="ar-SA" sz="20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2450821" y="823011"/>
            <a:ext cx="1315568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broom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A102D105-8066-48A0-AD0F-3D962D29858A}"/>
              </a:ext>
            </a:extLst>
          </p:cNvPr>
          <p:cNvSpPr/>
          <p:nvPr/>
        </p:nvSpPr>
        <p:spPr>
          <a:xfrm>
            <a:off x="7618025" y="5800816"/>
            <a:ext cx="3431455" cy="4523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Very old = over 100 years</a:t>
            </a:r>
            <a:endParaRPr lang="ar-SA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B85E57FC-98FF-478D-B6EF-7E19EAB8A13C}"/>
              </a:ext>
            </a:extLst>
          </p:cNvPr>
          <p:cNvSpPr/>
          <p:nvPr/>
        </p:nvSpPr>
        <p:spPr>
          <a:xfrm>
            <a:off x="8811986" y="2060858"/>
            <a:ext cx="2563109" cy="452345"/>
          </a:xfrm>
          <a:prstGeom prst="roundRect">
            <a:avLst/>
          </a:prstGeom>
          <a:solidFill>
            <a:srgbClr val="FFF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Vacuum cleaner</a:t>
            </a:r>
            <a:endParaRPr lang="ar-SA" sz="24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7117CD-B391-439A-904D-953849E54091}"/>
              </a:ext>
            </a:extLst>
          </p:cNvPr>
          <p:cNvSpPr txBox="1"/>
          <p:nvPr/>
        </p:nvSpPr>
        <p:spPr>
          <a:xfrm>
            <a:off x="5889458" y="823011"/>
            <a:ext cx="818522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4560867" y="2025034"/>
            <a:ext cx="2259001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Garbage can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2708159" y="2926318"/>
            <a:ext cx="1200507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grass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B8BA757-213C-4D19-B9D3-D0B0C59BD24B}"/>
              </a:ext>
            </a:extLst>
          </p:cNvPr>
          <p:cNvSpPr txBox="1"/>
          <p:nvPr/>
        </p:nvSpPr>
        <p:spPr>
          <a:xfrm>
            <a:off x="5522354" y="3308290"/>
            <a:ext cx="1200507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hose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5B70F9A-6F58-473B-A9BE-8FA015056CE8}"/>
              </a:ext>
            </a:extLst>
          </p:cNvPr>
          <p:cNvSpPr txBox="1"/>
          <p:nvPr/>
        </p:nvSpPr>
        <p:spPr>
          <a:xfrm>
            <a:off x="5165900" y="4528917"/>
            <a:ext cx="1720135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hammer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3E72840-6348-43FD-8CDE-78B12E76E48D}"/>
              </a:ext>
            </a:extLst>
          </p:cNvPr>
          <p:cNvSpPr/>
          <p:nvPr/>
        </p:nvSpPr>
        <p:spPr>
          <a:xfrm>
            <a:off x="7236155" y="3179513"/>
            <a:ext cx="2563109" cy="452345"/>
          </a:xfrm>
          <a:prstGeom prst="roundRect">
            <a:avLst/>
          </a:prstGeom>
          <a:solidFill>
            <a:srgbClr val="FFF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Lawn mower</a:t>
            </a:r>
            <a:endParaRPr lang="ar-SA" sz="24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D0926B-51A5-47B7-8720-E37192BF7B8B}"/>
              </a:ext>
            </a:extLst>
          </p:cNvPr>
          <p:cNvSpPr/>
          <p:nvPr/>
        </p:nvSpPr>
        <p:spPr>
          <a:xfrm>
            <a:off x="8813170" y="4444664"/>
            <a:ext cx="1874351" cy="452345"/>
          </a:xfrm>
          <a:prstGeom prst="roundRect">
            <a:avLst/>
          </a:prstGeom>
          <a:solidFill>
            <a:srgbClr val="FFF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ladder</a:t>
            </a:r>
            <a:endParaRPr lang="ar-SA" sz="24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BDE0F0F4-06E1-4E91-9FA1-9DFF958320C8}"/>
              </a:ext>
            </a:extLst>
          </p:cNvPr>
          <p:cNvSpPr txBox="1"/>
          <p:nvPr/>
        </p:nvSpPr>
        <p:spPr>
          <a:xfrm>
            <a:off x="2737118" y="4013303"/>
            <a:ext cx="1200507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saw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69EF2EC4-CE8B-4A30-BA05-DB2339604814}"/>
              </a:ext>
            </a:extLst>
          </p:cNvPr>
          <p:cNvSpPr txBox="1"/>
          <p:nvPr/>
        </p:nvSpPr>
        <p:spPr>
          <a:xfrm>
            <a:off x="4584627" y="5542795"/>
            <a:ext cx="2123353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screwdriver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9A9AF40-5E66-4341-AD97-1F5F6519EAFE}"/>
              </a:ext>
            </a:extLst>
          </p:cNvPr>
          <p:cNvSpPr txBox="1"/>
          <p:nvPr/>
        </p:nvSpPr>
        <p:spPr>
          <a:xfrm>
            <a:off x="1997535" y="4964310"/>
            <a:ext cx="1200507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pliers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مشاهدة صورة المصدر">
            <a:extLst>
              <a:ext uri="{FF2B5EF4-FFF2-40B4-BE49-F238E27FC236}">
                <a16:creationId xmlns:a16="http://schemas.microsoft.com/office/drawing/2014/main" id="{9AA789C4-8261-4430-BC43-99BC8758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" y="4900466"/>
            <a:ext cx="1290986" cy="128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ED6315C2-24D7-4FA7-953B-5BEE752A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40" y="3736392"/>
            <a:ext cx="1720135" cy="11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مشاهدة صورة المصدر">
            <a:extLst>
              <a:ext uri="{FF2B5EF4-FFF2-40B4-BE49-F238E27FC236}">
                <a16:creationId xmlns:a16="http://schemas.microsoft.com/office/drawing/2014/main" id="{D6741E15-3EA1-4E32-BC62-D925CEF4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94" y="4201591"/>
            <a:ext cx="1085623" cy="12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مشاهدة صورة المصدر">
            <a:extLst>
              <a:ext uri="{FF2B5EF4-FFF2-40B4-BE49-F238E27FC236}">
                <a16:creationId xmlns:a16="http://schemas.microsoft.com/office/drawing/2014/main" id="{3CA91E85-0130-48FE-AE63-DBE668817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7"/>
          <a:stretch/>
        </p:blipFill>
        <p:spPr bwMode="auto">
          <a:xfrm rot="1818081">
            <a:off x="2572527" y="5410834"/>
            <a:ext cx="1370998" cy="11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مشاهدة صورة المصدر">
            <a:extLst>
              <a:ext uri="{FF2B5EF4-FFF2-40B4-BE49-F238E27FC236}">
                <a16:creationId xmlns:a16="http://schemas.microsoft.com/office/drawing/2014/main" id="{27591264-EEA9-461B-8629-7694A6F3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30" y="2633439"/>
            <a:ext cx="1546344" cy="14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مشاهدة صورة المصدر">
            <a:extLst>
              <a:ext uri="{FF2B5EF4-FFF2-40B4-BE49-F238E27FC236}">
                <a16:creationId xmlns:a16="http://schemas.microsoft.com/office/drawing/2014/main" id="{7CC13C6E-D1DA-4B1C-B13E-EE13FA4E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0" y="2702666"/>
            <a:ext cx="1659792" cy="66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مشاهدة صورة المصدر">
            <a:extLst>
              <a:ext uri="{FF2B5EF4-FFF2-40B4-BE49-F238E27FC236}">
                <a16:creationId xmlns:a16="http://schemas.microsoft.com/office/drawing/2014/main" id="{DF5FAC23-BCA0-4FB1-9267-160F87EF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21" y="671475"/>
            <a:ext cx="1445417" cy="17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مشاهدة صورة المصدر">
            <a:extLst>
              <a:ext uri="{FF2B5EF4-FFF2-40B4-BE49-F238E27FC236}">
                <a16:creationId xmlns:a16="http://schemas.microsoft.com/office/drawing/2014/main" id="{7336267A-9645-49E1-A296-0318CF18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48" y="1459495"/>
            <a:ext cx="1410409" cy="14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مشاهدة صورة المصدر">
            <a:extLst>
              <a:ext uri="{FF2B5EF4-FFF2-40B4-BE49-F238E27FC236}">
                <a16:creationId xmlns:a16="http://schemas.microsoft.com/office/drawing/2014/main" id="{0140D51D-7149-4071-BB08-E82EA91B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32" y="202496"/>
            <a:ext cx="1272170" cy="18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مشاهدة صورة المصدر">
            <a:extLst>
              <a:ext uri="{FF2B5EF4-FFF2-40B4-BE49-F238E27FC236}">
                <a16:creationId xmlns:a16="http://schemas.microsoft.com/office/drawing/2014/main" id="{E3EBE0B5-D057-4FEC-8920-B03757AE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16" y="1639452"/>
            <a:ext cx="1496892" cy="14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مشاهدة صورة المصدر">
            <a:extLst>
              <a:ext uri="{FF2B5EF4-FFF2-40B4-BE49-F238E27FC236}">
                <a16:creationId xmlns:a16="http://schemas.microsoft.com/office/drawing/2014/main" id="{7942037F-AC43-4271-A08F-9A395F31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71" y="2735094"/>
            <a:ext cx="1944057" cy="15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مشاهدة صورة المصدر">
            <a:extLst>
              <a:ext uri="{FF2B5EF4-FFF2-40B4-BE49-F238E27FC236}">
                <a16:creationId xmlns:a16="http://schemas.microsoft.com/office/drawing/2014/main" id="{B3F32542-184E-4004-81BC-F5393701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08" y="3757188"/>
            <a:ext cx="1135637" cy="13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1FA2D74-D880-4757-8255-A9B06DC8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93" y="144104"/>
            <a:ext cx="1969772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42474C-29A9-4125-B2BB-617294BC21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9357" y="2955"/>
            <a:ext cx="2633796" cy="198193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D5907B5-0408-48DF-B452-577639EA1A64}"/>
              </a:ext>
            </a:extLst>
          </p:cNvPr>
          <p:cNvSpPr/>
          <p:nvPr/>
        </p:nvSpPr>
        <p:spPr>
          <a:xfrm>
            <a:off x="2933153" y="116757"/>
            <a:ext cx="645577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Tag questions</a:t>
            </a:r>
            <a:endParaRPr lang="ar-SA" sz="6600" u="sng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9589B41-0D4A-4612-89FA-09F3FA7EE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29" y="2241078"/>
            <a:ext cx="5110855" cy="436910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211D5ED-06E6-4AFB-B590-1937001ED0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989"/>
          <a:stretch/>
        </p:blipFill>
        <p:spPr>
          <a:xfrm>
            <a:off x="7277100" y="2994252"/>
            <a:ext cx="4706365" cy="373106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164CE58-8CE8-4A53-9087-D03ECFEE5298}"/>
              </a:ext>
            </a:extLst>
          </p:cNvPr>
          <p:cNvSpPr/>
          <p:nvPr/>
        </p:nvSpPr>
        <p:spPr>
          <a:xfrm>
            <a:off x="5453963" y="1338555"/>
            <a:ext cx="5544616" cy="52322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141414"/>
                </a:solidFill>
                <a:latin typeface="Comic Sans MS" panose="030F0702030302020204" pitchFamily="66" charset="0"/>
              </a:rPr>
              <a:t>The stars are big, aren’t they?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B703E0F-B84C-4F7F-819F-1ADC81596F6F}"/>
              </a:ext>
            </a:extLst>
          </p:cNvPr>
          <p:cNvSpPr/>
          <p:nvPr/>
        </p:nvSpPr>
        <p:spPr>
          <a:xfrm>
            <a:off x="5453963" y="2015665"/>
            <a:ext cx="5544616" cy="52322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141414"/>
                </a:solidFill>
                <a:latin typeface="Comic Sans MS" panose="030F0702030302020204" pitchFamily="66" charset="0"/>
              </a:rPr>
              <a:t>We go to school, don’t we?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4EED09-86AE-4876-9F01-C7A9DC2AC597}"/>
              </a:ext>
            </a:extLst>
          </p:cNvPr>
          <p:cNvSpPr/>
          <p:nvPr/>
        </p:nvSpPr>
        <p:spPr>
          <a:xfrm>
            <a:off x="5453963" y="2692775"/>
            <a:ext cx="5544616" cy="52322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141414"/>
                </a:solidFill>
                <a:latin typeface="Comic Sans MS" panose="030F0702030302020204" pitchFamily="66" charset="0"/>
              </a:rPr>
              <a:t>She was sick, wasn’t she?</a:t>
            </a:r>
            <a:endParaRPr lang="ar-SA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-30080" y="-6472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E410F2-7BAF-4C45-A8A5-7F27195E0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962" y="699368"/>
            <a:ext cx="5896799" cy="749271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56A0CDBD-66C8-4E1B-A408-FF59D17515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170"/>
          <a:stretch/>
        </p:blipFill>
        <p:spPr>
          <a:xfrm>
            <a:off x="10590142" y="402965"/>
            <a:ext cx="1497735" cy="1772808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4EC0DFB7-788B-49A0-AE14-F82B781D6A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1102"/>
          <a:stretch/>
        </p:blipFill>
        <p:spPr>
          <a:xfrm>
            <a:off x="9880259" y="389588"/>
            <a:ext cx="1070771" cy="182733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ABB4A5E4-7AF8-4D85-9135-4F22742207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6952761"/>
                  </p:ext>
                </p:extLst>
              </p:nvPr>
            </p:nvGraphicFramePr>
            <p:xfrm>
              <a:off x="2047352" y="4658276"/>
              <a:ext cx="3048000" cy="1644387"/>
            </p:xfrm>
            <a:graphic>
              <a:graphicData uri="http://schemas.microsoft.com/office/powerpoint/2016/slidezoom">
                <pslz:sldZm>
                  <pslz:sldZmObj sldId="582" cId="3363903108">
                    <pslz:zmPr id="{3101FCE7-BF58-49E0-81F1-0C2DA7AD7346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6443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BB4A5E4-7AF8-4D85-9135-4F22742207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47352" y="4658276"/>
                <a:ext cx="3048000" cy="16443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301690"/>
                  </p:ext>
                </p:extLst>
              </p:nvPr>
            </p:nvGraphicFramePr>
            <p:xfrm>
              <a:off x="5133352" y="4658277"/>
              <a:ext cx="3048000" cy="1644386"/>
            </p:xfrm>
            <a:graphic>
              <a:graphicData uri="http://schemas.microsoft.com/office/powerpoint/2016/slidezoom">
                <pslz:sldZm>
                  <pslz:sldZmObj sldId="583" cId="755766731">
                    <pslz:zmPr id="{F7406F51-847B-4D88-A110-5E61E605B53A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6443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3352" y="4658277"/>
                <a:ext cx="3048000" cy="16443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8" name="سهم: منحني لليسار 17">
            <a:extLst>
              <a:ext uri="{FF2B5EF4-FFF2-40B4-BE49-F238E27FC236}">
                <a16:creationId xmlns:a16="http://schemas.microsoft.com/office/drawing/2014/main" id="{D51819D7-9CA0-4005-8069-1663AD4C277C}"/>
              </a:ext>
            </a:extLst>
          </p:cNvPr>
          <p:cNvSpPr/>
          <p:nvPr/>
        </p:nvSpPr>
        <p:spPr>
          <a:xfrm flipV="1">
            <a:off x="8133271" y="4407396"/>
            <a:ext cx="1090244" cy="1091012"/>
          </a:xfrm>
          <a:prstGeom prst="curvedLeftArrow">
            <a:avLst>
              <a:gd name="adj1" fmla="val 25000"/>
              <a:gd name="adj2" fmla="val 34859"/>
              <a:gd name="adj3" fmla="val 59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992603E-4C33-4369-A5BA-D75CD0D3961E}"/>
              </a:ext>
            </a:extLst>
          </p:cNvPr>
          <p:cNvSpPr/>
          <p:nvPr/>
        </p:nvSpPr>
        <p:spPr>
          <a:xfrm>
            <a:off x="1721995" y="3382833"/>
            <a:ext cx="2279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Discuss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صورة الشريحة 21">
                <a:extLst>
                  <a:ext uri="{FF2B5EF4-FFF2-40B4-BE49-F238E27FC236}">
                    <a16:creationId xmlns:a16="http://schemas.microsoft.com/office/drawing/2014/main" id="{1CECA4A5-D33D-48B4-BAAE-CD54DD7FE9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3418888"/>
                  </p:ext>
                </p:extLst>
              </p:nvPr>
            </p:nvGraphicFramePr>
            <p:xfrm>
              <a:off x="4048974" y="3537911"/>
              <a:ext cx="1542497" cy="867654"/>
            </p:xfrm>
            <a:graphic>
              <a:graphicData uri="http://schemas.microsoft.com/office/powerpoint/2016/slidezoom">
                <pslz:sldZm>
                  <pslz:sldZmObj sldId="588" cId="3722821370">
                    <pslz:zmPr id="{95DD0620-8AD3-48C5-9000-6588E886CBE2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42497" cy="8676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صورة الشريحة 2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CECA4A5-D33D-48B4-BAAE-CD54DD7FE9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48974" y="3537911"/>
                <a:ext cx="1542497" cy="8676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7D41AA09-4DB1-48EB-BD98-A9F8979BC6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6065459"/>
                  </p:ext>
                </p:extLst>
              </p:nvPr>
            </p:nvGraphicFramePr>
            <p:xfrm>
              <a:off x="7324805" y="3517989"/>
              <a:ext cx="1577914" cy="887577"/>
            </p:xfrm>
            <a:graphic>
              <a:graphicData uri="http://schemas.microsoft.com/office/powerpoint/2016/slidezoom">
                <pslz:sldZm>
                  <pslz:sldZmObj sldId="597" cId="1108973678">
                    <pslz:zmPr id="{4DC3CCDB-FB38-4B9E-B6D2-6B6EFCC17C8A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7914" cy="887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7D41AA09-4DB1-48EB-BD98-A9F8979BC6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24805" y="3517989"/>
                <a:ext cx="1577914" cy="887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16BBAA9-4558-4480-A7AC-809A54EB66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6376374"/>
                  </p:ext>
                </p:extLst>
              </p:nvPr>
            </p:nvGraphicFramePr>
            <p:xfrm>
              <a:off x="5663062" y="3517988"/>
              <a:ext cx="1577915" cy="887577"/>
            </p:xfrm>
            <a:graphic>
              <a:graphicData uri="http://schemas.microsoft.com/office/powerpoint/2016/slidezoom">
                <pslz:sldZm>
                  <pslz:sldZmObj sldId="598" cId="1002581366">
                    <pslz:zmPr id="{0341CB99-EBCC-4493-9EA0-78B933D5A15D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77915" cy="8875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16BBAA9-4558-4480-A7AC-809A54EB66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63062" y="3517988"/>
                <a:ext cx="1577915" cy="8875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716300D1-9DE3-4A4A-8E81-552FEFAC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5" y="2156218"/>
            <a:ext cx="2397810" cy="23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A3FE568F-9FF8-452F-A6F5-8F3568636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0"/>
          <a:stretch/>
        </p:blipFill>
        <p:spPr bwMode="auto">
          <a:xfrm>
            <a:off x="7030260" y="144168"/>
            <a:ext cx="2207952" cy="1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tmoji Image">
            <a:extLst>
              <a:ext uri="{FF2B5EF4-FFF2-40B4-BE49-F238E27FC236}">
                <a16:creationId xmlns:a16="http://schemas.microsoft.com/office/drawing/2014/main" id="{714885DF-9772-4371-BCCE-DBE5D85F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52" y="4044387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68178F46-C3DE-4788-B945-2AD6CB2295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91209" y="1533962"/>
            <a:ext cx="7058025" cy="742950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AEDC3031-4116-491B-824E-651760A61DC6}"/>
              </a:ext>
            </a:extLst>
          </p:cNvPr>
          <p:cNvSpPr/>
          <p:nvPr/>
        </p:nvSpPr>
        <p:spPr>
          <a:xfrm>
            <a:off x="2558104" y="2369834"/>
            <a:ext cx="5544616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141414"/>
                </a:solidFill>
                <a:latin typeface="Comic Sans MS" panose="030F0702030302020204" pitchFamily="66" charset="0"/>
              </a:rPr>
              <a:t>1. No, we don’t. They're not common here at all.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FF4912C-BE83-4103-89D1-4F61A3A2025A}"/>
              </a:ext>
            </a:extLst>
          </p:cNvPr>
          <p:cNvSpPr/>
          <p:nvPr/>
        </p:nvSpPr>
        <p:spPr>
          <a:xfrm>
            <a:off x="2533712" y="2805411"/>
            <a:ext cx="6369008" cy="646331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141414"/>
                </a:solidFill>
                <a:latin typeface="Comic Sans MS" panose="030F0702030302020204" pitchFamily="66" charset="0"/>
              </a:rPr>
              <a:t>2. Donate to Homeless shelters. </a:t>
            </a:r>
            <a:r>
              <a:rPr lang="en-US" dirty="0">
                <a:latin typeface="Comic Sans MS" panose="030F0702030302020204" pitchFamily="66" charset="0"/>
              </a:rPr>
              <a:t>Have a Garage/Yard sale. 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Donate to clothing bins.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11777"/>
</p:tagLst>
</file>

<file path=ppt/theme/theme1.xml><?xml version="1.0" encoding="utf-8"?>
<a:theme xmlns:a="http://schemas.openxmlformats.org/drawingml/2006/main" name="نسق Office">
  <a:themeElements>
    <a:clrScheme name="مخصص 10">
      <a:dk1>
        <a:sysClr val="windowText" lastClr="000000"/>
      </a:dk1>
      <a:lt1>
        <a:srgbClr val="C7E4DB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454</Words>
  <Application>Microsoft Office PowerPoint</Application>
  <PresentationFormat>شاشة عريضة</PresentationFormat>
  <Paragraphs>119</Paragraphs>
  <Slides>25</Slides>
  <Notes>0</Notes>
  <HiddenSlides>16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4" baseType="lpstr">
      <vt:lpstr>Aldhabi</vt:lpstr>
      <vt:lpstr>Algerian</vt:lpstr>
      <vt:lpstr>Arial</vt:lpstr>
      <vt:lpstr>Brush Script MT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Don’t forget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amani alturki</dc:creator>
  <cp:lastModifiedBy>Dalal Otaibi</cp:lastModifiedBy>
  <cp:revision>108</cp:revision>
  <dcterms:created xsi:type="dcterms:W3CDTF">2021-01-28T07:22:43Z</dcterms:created>
  <dcterms:modified xsi:type="dcterms:W3CDTF">2022-01-13T10:41:14Z</dcterms:modified>
</cp:coreProperties>
</file>