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slideshow.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media1.mp3" ContentType="audio/unknown"/>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latinLnBrk="0">
      <a:spcBef>
        <a:spcPts val="400"/>
      </a:spcBef>
      <a:defRPr sz="1200">
        <a:latin typeface="+mj-lt"/>
        <a:ea typeface="+mj-ea"/>
        <a:cs typeface="+mj-cs"/>
        <a:sym typeface="Calibri"/>
      </a:defRPr>
    </a:lvl1pPr>
    <a:lvl2pPr indent="228600" algn="r" latinLnBrk="0">
      <a:spcBef>
        <a:spcPts val="400"/>
      </a:spcBef>
      <a:defRPr sz="1200">
        <a:latin typeface="+mj-lt"/>
        <a:ea typeface="+mj-ea"/>
        <a:cs typeface="+mj-cs"/>
        <a:sym typeface="Calibri"/>
      </a:defRPr>
    </a:lvl2pPr>
    <a:lvl3pPr indent="457200" algn="r" latinLnBrk="0">
      <a:spcBef>
        <a:spcPts val="400"/>
      </a:spcBef>
      <a:defRPr sz="1200">
        <a:latin typeface="+mj-lt"/>
        <a:ea typeface="+mj-ea"/>
        <a:cs typeface="+mj-cs"/>
        <a:sym typeface="Calibri"/>
      </a:defRPr>
    </a:lvl3pPr>
    <a:lvl4pPr indent="685800" algn="r" latinLnBrk="0">
      <a:spcBef>
        <a:spcPts val="400"/>
      </a:spcBef>
      <a:defRPr sz="1200">
        <a:latin typeface="+mj-lt"/>
        <a:ea typeface="+mj-ea"/>
        <a:cs typeface="+mj-cs"/>
        <a:sym typeface="Calibri"/>
      </a:defRPr>
    </a:lvl4pPr>
    <a:lvl5pPr indent="914400" algn="r" latinLnBrk="0">
      <a:spcBef>
        <a:spcPts val="400"/>
      </a:spcBef>
      <a:defRPr sz="1200">
        <a:latin typeface="+mj-lt"/>
        <a:ea typeface="+mj-ea"/>
        <a:cs typeface="+mj-cs"/>
        <a:sym typeface="Calibri"/>
      </a:defRPr>
    </a:lvl5pPr>
    <a:lvl6pPr indent="1143000" algn="r" latinLnBrk="0">
      <a:spcBef>
        <a:spcPts val="400"/>
      </a:spcBef>
      <a:defRPr sz="1200">
        <a:latin typeface="+mj-lt"/>
        <a:ea typeface="+mj-ea"/>
        <a:cs typeface="+mj-cs"/>
        <a:sym typeface="Calibri"/>
      </a:defRPr>
    </a:lvl6pPr>
    <a:lvl7pPr indent="1371600" algn="r" latinLnBrk="0">
      <a:spcBef>
        <a:spcPts val="400"/>
      </a:spcBef>
      <a:defRPr sz="1200">
        <a:latin typeface="+mj-lt"/>
        <a:ea typeface="+mj-ea"/>
        <a:cs typeface="+mj-cs"/>
        <a:sym typeface="Calibri"/>
      </a:defRPr>
    </a:lvl7pPr>
    <a:lvl8pPr indent="1600200" algn="r" latinLnBrk="0">
      <a:spcBef>
        <a:spcPts val="400"/>
      </a:spcBef>
      <a:defRPr sz="1200">
        <a:latin typeface="+mj-lt"/>
        <a:ea typeface="+mj-ea"/>
        <a:cs typeface="+mj-cs"/>
        <a:sym typeface="Calibri"/>
      </a:defRPr>
    </a:lvl8pPr>
    <a:lvl9pPr indent="1828800" algn="r"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r">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r">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r">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57200" y="6404292"/>
            <a:ext cx="273656" cy="269241"/>
          </a:xfrm>
          <a:prstGeom prst="rect">
            <a:avLst/>
          </a:prstGeom>
          <a:ln w="12700">
            <a:miter lim="400000"/>
          </a:ln>
        </p:spPr>
        <p:txBody>
          <a:bodyPr wrap="none" lIns="45719" rIns="45719" anchor="ctr">
            <a:spAutoFit/>
          </a:bodyPr>
          <a:lstStyle>
            <a:lvl1pPr algn="l">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r"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audio" Target="../media/media1.mp3"/><Relationship Id="rId4" Type="http://schemas.microsoft.com/office/2007/relationships/media" Target="../media/media1.mp3"/><Relationship Id="rId5" Type="http://schemas.openxmlformats.org/officeDocument/2006/relationships/image" Target="../media/image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audio" Target="../media/media1.mp3"/><Relationship Id="rId4" Type="http://schemas.microsoft.com/office/2007/relationships/media" Target="../media/media1.mp3"/><Relationship Id="rId5"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9.png"/><Relationship Id="rId5"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9.png"/><Relationship Id="rId5" Type="http://schemas.openxmlformats.org/officeDocument/2006/relationships/image" Target="../media/image1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4.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9.png"/><Relationship Id="rId5" Type="http://schemas.openxmlformats.org/officeDocument/2006/relationships/image" Target="../media/image1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8.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8.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18.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prstGeom prst="rect">
            <a:avLst/>
          </a:prstGeom>
        </p:spPr>
        <p:txBody>
          <a:bodyPr/>
          <a:lstStyle/>
          <a:p>
            <a:pPr/>
          </a:p>
        </p:txBody>
      </p:sp>
      <p:sp>
        <p:nvSpPr>
          <p:cNvPr id="95" name="Subtitle 2"/>
          <p:cNvSpPr txBox="1"/>
          <p:nvPr>
            <p:ph type="subTitle" sz="quarter" idx="1"/>
          </p:nvPr>
        </p:nvSpPr>
        <p:spPr>
          <a:prstGeom prst="rect">
            <a:avLst/>
          </a:prstGeom>
        </p:spPr>
        <p:txBody>
          <a:bodyPr/>
          <a:lstStyle/>
          <a:p>
            <a:pPr/>
          </a:p>
        </p:txBody>
      </p:sp>
      <p:pic>
        <p:nvPicPr>
          <p:cNvPr id="96" name="Picture 2" descr="Picture 2"/>
          <p:cNvPicPr>
            <a:picLocks noChangeAspect="1"/>
          </p:cNvPicPr>
          <p:nvPr/>
        </p:nvPicPr>
        <p:blipFill>
          <a:blip r:embed="rId2">
            <a:extLst/>
          </a:blip>
          <a:stretch>
            <a:fillRect/>
          </a:stretch>
        </p:blipFill>
        <p:spPr>
          <a:xfrm>
            <a:off x="623887" y="419100"/>
            <a:ext cx="7848601" cy="58324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prstGeom prst="rect">
            <a:avLst/>
          </a:prstGeom>
        </p:spPr>
        <p:txBody>
          <a:bodyPr/>
          <a:lstStyle/>
          <a:p>
            <a:pPr/>
          </a:p>
        </p:txBody>
      </p:sp>
      <p:sp>
        <p:nvSpPr>
          <p:cNvPr id="134" name="Content Placeholder 2"/>
          <p:cNvSpPr txBox="1"/>
          <p:nvPr>
            <p:ph type="body" idx="1"/>
          </p:nvPr>
        </p:nvSpPr>
        <p:spPr>
          <a:xfrm>
            <a:off x="457200" y="1600200"/>
            <a:ext cx="8229600" cy="4525963"/>
          </a:xfrm>
          <a:prstGeom prst="rect">
            <a:avLst/>
          </a:prstGeom>
        </p:spPr>
        <p:txBody>
          <a:bodyPr/>
          <a:lstStyle/>
          <a:p>
            <a:pPr/>
          </a:p>
        </p:txBody>
      </p:sp>
      <p:pic>
        <p:nvPicPr>
          <p:cNvPr id="135" name="Picture 2" descr="Picture 2"/>
          <p:cNvPicPr>
            <a:picLocks noChangeAspect="1"/>
          </p:cNvPicPr>
          <p:nvPr/>
        </p:nvPicPr>
        <p:blipFill>
          <a:blip r:embed="rId2">
            <a:extLst/>
          </a:blip>
          <a:stretch>
            <a:fillRect/>
          </a:stretch>
        </p:blipFill>
        <p:spPr>
          <a:xfrm>
            <a:off x="2081213" y="2614613"/>
            <a:ext cx="4981576" cy="16287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prstGeom prst="rect">
            <a:avLst/>
          </a:prstGeom>
          <a:solidFill>
            <a:srgbClr val="FFFFFF"/>
          </a:solidFill>
          <a:ln w="25400">
            <a:solidFill>
              <a:schemeClr val="accent1"/>
            </a:solidFill>
            <a:round/>
          </a:ln>
        </p:spPr>
        <p:txBody>
          <a:bodyPr/>
          <a:lstStyle>
            <a:lvl1pPr>
              <a:defRPr b="1" sz="3600">
                <a:solidFill>
                  <a:srgbClr val="FF0000"/>
                </a:solidFill>
              </a:defRPr>
            </a:lvl1pPr>
          </a:lstStyle>
          <a:p>
            <a:pPr/>
            <a:r>
              <a:t>Describe what you see in the photo </a:t>
            </a:r>
          </a:p>
        </p:txBody>
      </p:sp>
      <p:grpSp>
        <p:nvGrpSpPr>
          <p:cNvPr id="140" name="Title 1"/>
          <p:cNvGrpSpPr/>
          <p:nvPr/>
        </p:nvGrpSpPr>
        <p:grpSpPr>
          <a:xfrm>
            <a:off x="467543" y="260647"/>
            <a:ext cx="8229601" cy="1143001"/>
            <a:chOff x="0" y="0"/>
            <a:chExt cx="8229600" cy="1143000"/>
          </a:xfrm>
        </p:grpSpPr>
        <p:sp>
          <p:nvSpPr>
            <p:cNvPr id="138" name="Rectangle"/>
            <p:cNvSpPr/>
            <p:nvPr/>
          </p:nvSpPr>
          <p:spPr>
            <a:xfrm>
              <a:off x="0" y="0"/>
              <a:ext cx="8229600" cy="1143000"/>
            </a:xfrm>
            <a:prstGeom prst="rect">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4400"/>
              </a:pPr>
            </a:p>
          </p:txBody>
        </p:sp>
        <p:sp>
          <p:nvSpPr>
            <p:cNvPr id="139" name="Are they twins?"/>
            <p:cNvSpPr txBox="1"/>
            <p:nvPr/>
          </p:nvSpPr>
          <p:spPr>
            <a:xfrm>
              <a:off x="58419" y="296832"/>
              <a:ext cx="8112761" cy="549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3600">
                  <a:solidFill>
                    <a:srgbClr val="FF0000"/>
                  </a:solidFill>
                </a:defRPr>
              </a:lvl1pPr>
            </a:lstStyle>
            <a:p>
              <a:pPr/>
              <a:r>
                <a:t>Are they twins?</a:t>
              </a:r>
            </a:p>
          </p:txBody>
        </p:sp>
      </p:grpSp>
      <p:grpSp>
        <p:nvGrpSpPr>
          <p:cNvPr id="143" name="Title 1"/>
          <p:cNvGrpSpPr/>
          <p:nvPr/>
        </p:nvGrpSpPr>
        <p:grpSpPr>
          <a:xfrm>
            <a:off x="446856" y="269775"/>
            <a:ext cx="8229601" cy="1143001"/>
            <a:chOff x="0" y="0"/>
            <a:chExt cx="8229600" cy="1143000"/>
          </a:xfrm>
        </p:grpSpPr>
        <p:sp>
          <p:nvSpPr>
            <p:cNvPr id="141" name="Rectangle"/>
            <p:cNvSpPr/>
            <p:nvPr/>
          </p:nvSpPr>
          <p:spPr>
            <a:xfrm>
              <a:off x="0" y="0"/>
              <a:ext cx="8229600" cy="1143000"/>
            </a:xfrm>
            <a:prstGeom prst="rect">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4400"/>
              </a:pPr>
            </a:p>
          </p:txBody>
        </p:sp>
        <p:sp>
          <p:nvSpPr>
            <p:cNvPr id="142" name="No"/>
            <p:cNvSpPr txBox="1"/>
            <p:nvPr/>
          </p:nvSpPr>
          <p:spPr>
            <a:xfrm>
              <a:off x="58419" y="296832"/>
              <a:ext cx="8112761" cy="549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3600">
                  <a:solidFill>
                    <a:srgbClr val="FF0000"/>
                  </a:solidFill>
                </a:defRPr>
              </a:lvl1pPr>
            </a:lstStyle>
            <a:p>
              <a:pPr/>
              <a:r>
                <a:t>No </a:t>
              </a:r>
            </a:p>
          </p:txBody>
        </p:sp>
      </p:grpSp>
      <p:grpSp>
        <p:nvGrpSpPr>
          <p:cNvPr id="146" name="Title 1"/>
          <p:cNvGrpSpPr/>
          <p:nvPr/>
        </p:nvGrpSpPr>
        <p:grpSpPr>
          <a:xfrm>
            <a:off x="467543" y="260647"/>
            <a:ext cx="8229601" cy="1143001"/>
            <a:chOff x="0" y="0"/>
            <a:chExt cx="8229600" cy="1143000"/>
          </a:xfrm>
        </p:grpSpPr>
        <p:sp>
          <p:nvSpPr>
            <p:cNvPr id="144" name="Rectangle"/>
            <p:cNvSpPr/>
            <p:nvPr/>
          </p:nvSpPr>
          <p:spPr>
            <a:xfrm>
              <a:off x="0" y="0"/>
              <a:ext cx="8229600" cy="1143000"/>
            </a:xfrm>
            <a:prstGeom prst="rect">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defRPr sz="4400"/>
              </a:pPr>
            </a:p>
          </p:txBody>
        </p:sp>
        <p:sp>
          <p:nvSpPr>
            <p:cNvPr id="145" name="They are triplets."/>
            <p:cNvSpPr txBox="1"/>
            <p:nvPr/>
          </p:nvSpPr>
          <p:spPr>
            <a:xfrm>
              <a:off x="58419" y="296832"/>
              <a:ext cx="8112761" cy="5493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3600">
                  <a:solidFill>
                    <a:srgbClr val="FF0000"/>
                  </a:solidFill>
                </a:defRPr>
              </a:lvl1pPr>
            </a:lstStyle>
            <a:p>
              <a:pPr/>
              <a:r>
                <a:t>They are triplets. </a:t>
              </a:r>
            </a:p>
          </p:txBody>
        </p:sp>
      </p:grpSp>
      <p:sp>
        <p:nvSpPr>
          <p:cNvPr id="147" name="Content Placeholder 2"/>
          <p:cNvSpPr txBox="1"/>
          <p:nvPr>
            <p:ph type="body" idx="1"/>
          </p:nvPr>
        </p:nvSpPr>
        <p:spPr>
          <a:xfrm>
            <a:off x="457200" y="1600200"/>
            <a:ext cx="8229600" cy="4525963"/>
          </a:xfrm>
          <a:prstGeom prst="rect">
            <a:avLst/>
          </a:prstGeom>
        </p:spPr>
        <p:txBody>
          <a:bodyPr/>
          <a:lstStyle/>
          <a:p>
            <a:pPr/>
          </a:p>
        </p:txBody>
      </p:sp>
      <p:pic>
        <p:nvPicPr>
          <p:cNvPr id="148" name="Picture 5" descr="Picture 5"/>
          <p:cNvPicPr>
            <a:picLocks noChangeAspect="1"/>
          </p:cNvPicPr>
          <p:nvPr/>
        </p:nvPicPr>
        <p:blipFill>
          <a:blip r:embed="rId2">
            <a:extLst/>
          </a:blip>
          <a:stretch>
            <a:fillRect/>
          </a:stretch>
        </p:blipFill>
        <p:spPr>
          <a:xfrm>
            <a:off x="679911" y="1482762"/>
            <a:ext cx="8017234" cy="53477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ppt_x</p:attrName>
                                        </p:attrNameLst>
                                      </p:cBhvr>
                                      <p:tavLst>
                                        <p:tav tm="0">
                                          <p:val>
                                            <p:strVal val="#ppt_x"/>
                                          </p:val>
                                        </p:tav>
                                        <p:tav tm="100000">
                                          <p:val>
                                            <p:strVal val="#ppt_x"/>
                                          </p:val>
                                        </p:tav>
                                      </p:tavLst>
                                    </p:anim>
                                    <p:anim calcmode="lin" valueType="num">
                                      <p:cBhvr>
                                        <p:cTn id="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40"/>
                                        </p:tgtEl>
                                        <p:attrNameLst>
                                          <p:attrName>style.visibility</p:attrName>
                                        </p:attrNameLst>
                                      </p:cBhvr>
                                      <p:to>
                                        <p:strVal val="visible"/>
                                      </p:to>
                                    </p:set>
                                    <p:anim calcmode="lin" valueType="num">
                                      <p:cBhvr>
                                        <p:cTn id="13" dur="500" fill="hold"/>
                                        <p:tgtEl>
                                          <p:spTgt spid="140"/>
                                        </p:tgtEl>
                                        <p:attrNameLst>
                                          <p:attrName>ppt_x</p:attrName>
                                        </p:attrNameLst>
                                      </p:cBhvr>
                                      <p:tavLst>
                                        <p:tav tm="0">
                                          <p:val>
                                            <p:strVal val="#ppt_x"/>
                                          </p:val>
                                        </p:tav>
                                        <p:tav tm="100000">
                                          <p:val>
                                            <p:strVal val="#ppt_x"/>
                                          </p:val>
                                        </p:tav>
                                      </p:tavLst>
                                    </p:anim>
                                    <p:anim calcmode="lin" valueType="num">
                                      <p:cBhvr>
                                        <p:cTn id="14"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143"/>
                                        </p:tgtEl>
                                        <p:attrNameLst>
                                          <p:attrName>style.visibility</p:attrName>
                                        </p:attrNameLst>
                                      </p:cBhvr>
                                      <p:to>
                                        <p:strVal val="visible"/>
                                      </p:to>
                                    </p:set>
                                    <p:anim calcmode="lin" valueType="num">
                                      <p:cBhvr>
                                        <p:cTn id="19" dur="500" fill="hold"/>
                                        <p:tgtEl>
                                          <p:spTgt spid="143"/>
                                        </p:tgtEl>
                                        <p:attrNameLst>
                                          <p:attrName>ppt_x</p:attrName>
                                        </p:attrNameLst>
                                      </p:cBhvr>
                                      <p:tavLst>
                                        <p:tav tm="0">
                                          <p:val>
                                            <p:strVal val="#ppt_x"/>
                                          </p:val>
                                        </p:tav>
                                        <p:tav tm="100000">
                                          <p:val>
                                            <p:strVal val="#ppt_x"/>
                                          </p:val>
                                        </p:tav>
                                      </p:tavLst>
                                    </p:anim>
                                    <p:anim calcmode="lin" valueType="num">
                                      <p:cBhvr>
                                        <p:cTn id="20"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4" fill="hold">
                                  <p:stCondLst>
                                    <p:cond delay="0"/>
                                  </p:stCondLst>
                                  <p:iterate type="el" backwards="0">
                                    <p:tmAbs val="0"/>
                                  </p:iterate>
                                  <p:childTnLst>
                                    <p:set>
                                      <p:cBhvr>
                                        <p:cTn id="24" fill="hold"/>
                                        <p:tgtEl>
                                          <p:spTgt spid="146"/>
                                        </p:tgtEl>
                                        <p:attrNameLst>
                                          <p:attrName>style.visibility</p:attrName>
                                        </p:attrNameLst>
                                      </p:cBhvr>
                                      <p:to>
                                        <p:strVal val="visible"/>
                                      </p:to>
                                    </p:set>
                                    <p:anim calcmode="lin" valueType="num">
                                      <p:cBhvr>
                                        <p:cTn id="25" dur="500" fill="hold"/>
                                        <p:tgtEl>
                                          <p:spTgt spid="146"/>
                                        </p:tgtEl>
                                        <p:attrNameLst>
                                          <p:attrName>ppt_x</p:attrName>
                                        </p:attrNameLst>
                                      </p:cBhvr>
                                      <p:tavLst>
                                        <p:tav tm="0">
                                          <p:val>
                                            <p:strVal val="#ppt_x"/>
                                          </p:val>
                                        </p:tav>
                                        <p:tav tm="100000">
                                          <p:val>
                                            <p:strVal val="#ppt_x"/>
                                          </p:val>
                                        </p:tav>
                                      </p:tavLst>
                                    </p:anim>
                                    <p:anim calcmode="lin" valueType="num">
                                      <p:cBhvr>
                                        <p:cTn id="26"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4"/>
      <p:bldP build="whole" bldLvl="1" animBg="1" rev="0" advAuto="0" spid="143" grpId="3"/>
      <p:bldP build="whole" bldLvl="1" animBg="1" rev="0" advAuto="0" spid="137" grpId="1"/>
      <p:bldP build="whole" bldLvl="1" animBg="1" rev="0" advAuto="0" spid="140"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prstGeom prst="rect">
            <a:avLst/>
          </a:prstGeom>
        </p:spPr>
        <p:txBody>
          <a:bodyPr/>
          <a:lstStyle/>
          <a:p>
            <a:pPr/>
            <a:r>
              <a:t>triplets</a:t>
            </a:r>
          </a:p>
        </p:txBody>
      </p:sp>
      <p:pic>
        <p:nvPicPr>
          <p:cNvPr id="151" name="Picture 2" descr="Picture 2"/>
          <p:cNvPicPr>
            <a:picLocks noChangeAspect="1"/>
          </p:cNvPicPr>
          <p:nvPr/>
        </p:nvPicPr>
        <p:blipFill>
          <a:blip r:embed="rId2">
            <a:extLst/>
          </a:blip>
          <a:stretch>
            <a:fillRect/>
          </a:stretch>
        </p:blipFill>
        <p:spPr>
          <a:xfrm>
            <a:off x="2771799" y="1519056"/>
            <a:ext cx="3728815" cy="407018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500" fill="hold"/>
                                        <p:tgtEl>
                                          <p:spTgt spid="150"/>
                                        </p:tgtEl>
                                        <p:attrNameLst>
                                          <p:attrName>ppt_x</p:attrName>
                                        </p:attrNameLst>
                                      </p:cBhvr>
                                      <p:tavLst>
                                        <p:tav tm="0">
                                          <p:val>
                                            <p:strVal val="#ppt_x"/>
                                          </p:val>
                                        </p:tav>
                                        <p:tav tm="100000">
                                          <p:val>
                                            <p:strVal val="#ppt_x"/>
                                          </p:val>
                                        </p:tav>
                                      </p:tavLst>
                                    </p:anim>
                                    <p:anim calcmode="lin" valueType="num">
                                      <p:cBhvr>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prstGeom prst="rect">
            <a:avLst/>
          </a:prstGeom>
        </p:spPr>
        <p:txBody>
          <a:bodyPr/>
          <a:lstStyle/>
          <a:p>
            <a:pPr/>
          </a:p>
        </p:txBody>
      </p:sp>
      <p:pic>
        <p:nvPicPr>
          <p:cNvPr id="154" name="Picture 2" descr="Picture 2"/>
          <p:cNvPicPr>
            <a:picLocks noChangeAspect="1"/>
          </p:cNvPicPr>
          <p:nvPr/>
        </p:nvPicPr>
        <p:blipFill>
          <a:blip r:embed="rId2">
            <a:extLst/>
          </a:blip>
          <a:stretch>
            <a:fillRect/>
          </a:stretch>
        </p:blipFill>
        <p:spPr>
          <a:xfrm>
            <a:off x="1403648" y="2492896"/>
            <a:ext cx="6501463" cy="129614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prstGeom prst="rect">
            <a:avLst/>
          </a:prstGeom>
        </p:spPr>
        <p:txBody>
          <a:bodyPr/>
          <a:lstStyle/>
          <a:p>
            <a:pPr/>
          </a:p>
        </p:txBody>
      </p:sp>
      <p:sp>
        <p:nvSpPr>
          <p:cNvPr id="157" name="Content Placeholder 2"/>
          <p:cNvSpPr txBox="1"/>
          <p:nvPr>
            <p:ph type="body" sz="half" idx="1"/>
          </p:nvPr>
        </p:nvSpPr>
        <p:spPr>
          <a:xfrm>
            <a:off x="457200" y="3040360"/>
            <a:ext cx="8229600" cy="2764904"/>
          </a:xfrm>
          <a:prstGeom prst="rect">
            <a:avLst/>
          </a:prstGeom>
        </p:spPr>
        <p:txBody>
          <a:bodyPr/>
          <a:lstStyle/>
          <a:p>
            <a:pPr algn="l">
              <a:defRPr b="1" i="1">
                <a:solidFill>
                  <a:srgbClr val="953735"/>
                </a:solidFill>
              </a:defRPr>
            </a:pPr>
            <a:r>
              <a:t>What does the title mean?</a:t>
            </a:r>
          </a:p>
          <a:p>
            <a:pPr algn="l"/>
            <a:r>
              <a:t>It means that two people physically resemble each other. </a:t>
            </a:r>
            <a:br/>
          </a:p>
        </p:txBody>
      </p:sp>
      <p:pic>
        <p:nvPicPr>
          <p:cNvPr id="158" name="Picture 2" descr="Picture 2"/>
          <p:cNvPicPr>
            <a:picLocks noChangeAspect="1"/>
          </p:cNvPicPr>
          <p:nvPr/>
        </p:nvPicPr>
        <p:blipFill>
          <a:blip r:embed="rId2">
            <a:extLst/>
          </a:blip>
          <a:stretch>
            <a:fillRect/>
          </a:stretch>
        </p:blipFill>
        <p:spPr>
          <a:xfrm>
            <a:off x="576064" y="908720"/>
            <a:ext cx="8244408" cy="149758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ppt_x"/>
                                          </p:val>
                                        </p:tav>
                                        <p:tav tm="100000">
                                          <p:val>
                                            <p:strVal val="#ppt_x"/>
                                          </p:val>
                                        </p:tav>
                                      </p:tavLst>
                                    </p:anim>
                                    <p:anim calcmode="lin" valueType="num">
                                      <p:cBhvr>
                                        <p:cTn id="8" dur="500" fill="hold"/>
                                        <p:tgtEl>
                                          <p:spTgt spid="15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57">
                                            <p:txEl>
                                              <p:pRg st="1" end="1"/>
                                            </p:txEl>
                                          </p:spTgt>
                                        </p:tgtEl>
                                        <p:attrNameLst>
                                          <p:attrName>style.visibility</p:attrName>
                                        </p:attrNameLst>
                                      </p:cBhvr>
                                      <p:to>
                                        <p:strVal val="visible"/>
                                      </p:to>
                                    </p:set>
                                    <p:anim calcmode="lin" valueType="num">
                                      <p:cBhvr>
                                        <p:cTn id="17" dur="500" fill="hold"/>
                                        <p:tgtEl>
                                          <p:spTgt spid="15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prstGeom prst="rect">
            <a:avLst/>
          </a:prstGeom>
        </p:spPr>
        <p:txBody>
          <a:bodyPr/>
          <a:lstStyle/>
          <a:p>
            <a:pPr/>
            <a:r>
              <a:t>They </a:t>
            </a:r>
            <a:r>
              <a:rPr b="1">
                <a:solidFill>
                  <a:srgbClr val="C00000"/>
                </a:solidFill>
              </a:rPr>
              <a:t>look like </a:t>
            </a:r>
            <a:r>
              <a:t>each other.</a:t>
            </a:r>
          </a:p>
        </p:txBody>
      </p:sp>
      <p:pic>
        <p:nvPicPr>
          <p:cNvPr id="161" name="Content Placeholder 3" descr="Content Placeholder 3"/>
          <p:cNvPicPr>
            <a:picLocks noChangeAspect="1"/>
          </p:cNvPicPr>
          <p:nvPr/>
        </p:nvPicPr>
        <p:blipFill>
          <a:blip r:embed="rId2">
            <a:extLst/>
          </a:blip>
          <a:stretch>
            <a:fillRect/>
          </a:stretch>
        </p:blipFill>
        <p:spPr>
          <a:xfrm>
            <a:off x="3059832" y="1556791"/>
            <a:ext cx="2988345" cy="420582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500" fill="hold"/>
                                        <p:tgtEl>
                                          <p:spTgt spid="160"/>
                                        </p:tgtEl>
                                        <p:attrNameLst>
                                          <p:attrName>ppt_x</p:attrName>
                                        </p:attrNameLst>
                                      </p:cBhvr>
                                      <p:tavLst>
                                        <p:tav tm="0">
                                          <p:val>
                                            <p:strVal val="#ppt_x"/>
                                          </p:val>
                                        </p:tav>
                                        <p:tav tm="100000">
                                          <p:val>
                                            <p:strVal val="#ppt_x"/>
                                          </p:val>
                                        </p:tav>
                                      </p:tavLst>
                                    </p:anim>
                                    <p:anim calcmode="lin" valueType="num">
                                      <p:cBhvr>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6" descr="Picture 6"/>
          <p:cNvPicPr>
            <a:picLocks noChangeAspect="1"/>
          </p:cNvPicPr>
          <p:nvPr/>
        </p:nvPicPr>
        <p:blipFill>
          <a:blip r:embed="rId2">
            <a:extLst/>
          </a:blip>
          <a:stretch>
            <a:fillRect/>
          </a:stretch>
        </p:blipFill>
        <p:spPr>
          <a:xfrm>
            <a:off x="457200" y="0"/>
            <a:ext cx="8229600" cy="6858000"/>
          </a:xfrm>
          <a:prstGeom prst="rect">
            <a:avLst/>
          </a:prstGeom>
          <a:ln w="12700">
            <a:miter lim="400000"/>
          </a:ln>
        </p:spPr>
      </p:pic>
      <p:sp>
        <p:nvSpPr>
          <p:cNvPr id="164" name="Title 1"/>
          <p:cNvSpPr txBox="1"/>
          <p:nvPr>
            <p:ph type="title"/>
          </p:nvPr>
        </p:nvSpPr>
        <p:spPr>
          <a:prstGeom prst="rect">
            <a:avLst/>
          </a:prstGeom>
        </p:spPr>
        <p:txBody>
          <a:bodyPr/>
          <a:lstStyle/>
          <a:p>
            <a:pPr/>
          </a:p>
        </p:txBody>
      </p:sp>
      <p:pic>
        <p:nvPicPr>
          <p:cNvPr id="165" name="SG Bk 6 F-SA__16_1-07.mp3" descr="SG Bk 6 F-SA__16_1-07.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4267200" y="2860"/>
            <a:ext cx="571500" cy="571501"/>
          </a:xfrm>
          <a:prstGeom prst="rect">
            <a:avLst/>
          </a:prstGeom>
          <a:ln w="12700">
            <a:miter lim="400000"/>
          </a:ln>
        </p:spPr>
      </p:pic>
      <p:sp>
        <p:nvSpPr>
          <p:cNvPr id="166" name="Content Placeholder 4"/>
          <p:cNvSpPr txBox="1"/>
          <p:nvPr>
            <p:ph type="body" idx="1"/>
          </p:nvPr>
        </p:nvSpPr>
        <p:spPr>
          <a:xfrm>
            <a:off x="457200" y="1600200"/>
            <a:ext cx="8229600" cy="4525963"/>
          </a:xfrm>
          <a:prstGeom prst="rect">
            <a:avLst/>
          </a:prstGeom>
        </p:spPr>
        <p:txBody>
          <a:bodyP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00333" fill="hold"/>
                                        <p:tgtEl>
                                          <p:spTgt spid="16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6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p>
            <a:pPr/>
          </a:p>
        </p:txBody>
      </p:sp>
      <p:sp>
        <p:nvSpPr>
          <p:cNvPr id="169" name="Content Placeholder 2"/>
          <p:cNvSpPr txBox="1"/>
          <p:nvPr>
            <p:ph type="body" idx="1"/>
          </p:nvPr>
        </p:nvSpPr>
        <p:spPr>
          <a:xfrm>
            <a:off x="457200" y="1600200"/>
            <a:ext cx="8229600" cy="4525963"/>
          </a:xfrm>
          <a:prstGeom prst="rect">
            <a:avLst/>
          </a:prstGeom>
        </p:spPr>
        <p:txBody>
          <a:bodyPr/>
          <a:lstStyle/>
          <a:p>
            <a:pPr/>
          </a:p>
        </p:txBody>
      </p:sp>
      <p:pic>
        <p:nvPicPr>
          <p:cNvPr id="170" name="Picture 4" descr="Picture 4"/>
          <p:cNvPicPr>
            <a:picLocks noChangeAspect="1"/>
          </p:cNvPicPr>
          <p:nvPr/>
        </p:nvPicPr>
        <p:blipFill>
          <a:blip r:embed="rId2">
            <a:extLst/>
          </a:blip>
          <a:stretch>
            <a:fillRect/>
          </a:stretch>
        </p:blipFill>
        <p:spPr>
          <a:xfrm>
            <a:off x="1835696" y="1772816"/>
            <a:ext cx="5694108" cy="3784499"/>
          </a:xfrm>
          <a:prstGeom prst="rect">
            <a:avLst/>
          </a:prstGeom>
          <a:ln w="12700">
            <a:miter lim="400000"/>
          </a:ln>
        </p:spPr>
      </p:pic>
      <p:pic>
        <p:nvPicPr>
          <p:cNvPr id="171" name="SG Bk 6 F-SA__16_1-07.mp3" descr="SG Bk 6 F-SA__16_1-07.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4267200" y="236538"/>
            <a:ext cx="571500"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0027" fill="hold"/>
                                        <p:tgtEl>
                                          <p:spTgt spid="17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7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prstGeom prst="rect">
            <a:avLst/>
          </a:prstGeom>
        </p:spPr>
        <p:txBody>
          <a:bodyPr/>
          <a:lstStyle/>
          <a:p>
            <a:pPr/>
          </a:p>
        </p:txBody>
      </p:sp>
      <p:pic>
        <p:nvPicPr>
          <p:cNvPr id="174" name="Picture 2" descr="Picture 2"/>
          <p:cNvPicPr>
            <a:picLocks noChangeAspect="1"/>
          </p:cNvPicPr>
          <p:nvPr/>
        </p:nvPicPr>
        <p:blipFill>
          <a:blip r:embed="rId2">
            <a:extLst/>
          </a:blip>
          <a:stretch>
            <a:fillRect/>
          </a:stretch>
        </p:blipFill>
        <p:spPr>
          <a:xfrm>
            <a:off x="1043608" y="2420888"/>
            <a:ext cx="7178025" cy="141022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p>
            <a:pPr/>
          </a:p>
        </p:txBody>
      </p:sp>
      <p:sp>
        <p:nvSpPr>
          <p:cNvPr id="177" name="Content Placeholder 2"/>
          <p:cNvSpPr txBox="1"/>
          <p:nvPr>
            <p:ph type="body" idx="1"/>
          </p:nvPr>
        </p:nvSpPr>
        <p:spPr>
          <a:xfrm>
            <a:off x="457200" y="1600200"/>
            <a:ext cx="8229600" cy="4525963"/>
          </a:xfrm>
          <a:prstGeom prst="rect">
            <a:avLst/>
          </a:prstGeom>
        </p:spPr>
        <p:txBody>
          <a:bodyPr/>
          <a:lstStyle/>
          <a:p>
            <a:pPr algn="l">
              <a:defRPr b="1">
                <a:solidFill>
                  <a:srgbClr val="953735"/>
                </a:solidFill>
              </a:defRPr>
            </a:pPr>
            <a:r>
              <a:t>When did the three brothers meet for the first time?</a:t>
            </a:r>
          </a:p>
          <a:p>
            <a:pPr algn="l"/>
            <a:r>
              <a:t>At the age of 19. </a:t>
            </a: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anim calcmode="lin" valueType="num">
                                      <p:cBhvr>
                                        <p:cTn id="7" dur="500" fill="hold"/>
                                        <p:tgtEl>
                                          <p:spTgt spid="177">
                                            <p:bg/>
                                          </p:spTgt>
                                        </p:tgtEl>
                                        <p:attrNameLst>
                                          <p:attrName>ppt_x</p:attrName>
                                        </p:attrNameLst>
                                      </p:cBhvr>
                                      <p:tavLst>
                                        <p:tav tm="0">
                                          <p:val>
                                            <p:strVal val="#ppt_x"/>
                                          </p:val>
                                        </p:tav>
                                        <p:tav tm="100000">
                                          <p:val>
                                            <p:strVal val="#ppt_x"/>
                                          </p:val>
                                        </p:tav>
                                      </p:tavLst>
                                    </p:anim>
                                    <p:anim calcmode="lin" valueType="num">
                                      <p:cBhvr>
                                        <p:cTn id="8" dur="500" fill="hold"/>
                                        <p:tgtEl>
                                          <p:spTgt spid="17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77">
                                            <p:txEl>
                                              <p:pRg st="0" end="0"/>
                                            </p:txEl>
                                          </p:spTgt>
                                        </p:tgtEl>
                                        <p:attrNameLst>
                                          <p:attrName>style.visibility</p:attrName>
                                        </p:attrNameLst>
                                      </p:cBhvr>
                                      <p:to>
                                        <p:strVal val="visible"/>
                                      </p:to>
                                    </p:set>
                                    <p:anim calcmode="lin" valueType="num">
                                      <p:cBhvr>
                                        <p:cTn id="11"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77">
                                            <p:txEl>
                                              <p:pRg st="1" end="1"/>
                                            </p:txEl>
                                          </p:spTgt>
                                        </p:tgtEl>
                                        <p:attrNameLst>
                                          <p:attrName>style.visibility</p:attrName>
                                        </p:attrNameLst>
                                      </p:cBhvr>
                                      <p:to>
                                        <p:strVal val="visible"/>
                                      </p:to>
                                    </p:set>
                                    <p:anim calcmode="lin" valueType="num">
                                      <p:cBhvr>
                                        <p:cTn id="17" dur="500" fill="hold"/>
                                        <p:tgtEl>
                                          <p:spTgt spid="17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7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Picture 2" descr="Picture 2"/>
          <p:cNvPicPr>
            <a:picLocks noChangeAspect="1"/>
          </p:cNvPicPr>
          <p:nvPr/>
        </p:nvPicPr>
        <p:blipFill>
          <a:blip r:embed="rId2">
            <a:extLst/>
          </a:blip>
          <a:stretch>
            <a:fillRect/>
          </a:stretch>
        </p:blipFill>
        <p:spPr>
          <a:xfrm>
            <a:off x="1104716" y="548679"/>
            <a:ext cx="7211701" cy="452596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prstGeom prst="rect">
            <a:avLst/>
          </a:prstGeom>
        </p:spPr>
        <p:txBody>
          <a:bodyPr/>
          <a:lstStyle/>
          <a:p>
            <a:pPr/>
          </a:p>
        </p:txBody>
      </p:sp>
      <p:pic>
        <p:nvPicPr>
          <p:cNvPr id="180" name="SG Bk 6 F-SA__16_1-07.mp3" descr="SG Bk 6 F-SA__16_1-07.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4267200" y="541337"/>
            <a:ext cx="571500" cy="571501"/>
          </a:xfrm>
          <a:prstGeom prst="rect">
            <a:avLst/>
          </a:prstGeom>
          <a:ln w="12700">
            <a:miter lim="400000"/>
          </a:ln>
        </p:spPr>
      </p:pic>
      <p:sp>
        <p:nvSpPr>
          <p:cNvPr id="181" name="Content Placeholder 2"/>
          <p:cNvSpPr txBox="1"/>
          <p:nvPr>
            <p:ph type="body" idx="1"/>
          </p:nvPr>
        </p:nvSpPr>
        <p:spPr>
          <a:xfrm>
            <a:off x="457200" y="1600200"/>
            <a:ext cx="8229600" cy="4525963"/>
          </a:xfrm>
          <a:prstGeom prst="rect">
            <a:avLst/>
          </a:prstGeom>
        </p:spPr>
        <p:txBody>
          <a:bodyPr/>
          <a:lstStyle/>
          <a:p>
            <a:pPr/>
          </a:p>
        </p:txBody>
      </p:sp>
      <p:pic>
        <p:nvPicPr>
          <p:cNvPr id="182" name="Picture 5" descr="Picture 5"/>
          <p:cNvPicPr>
            <a:picLocks noChangeAspect="1"/>
          </p:cNvPicPr>
          <p:nvPr/>
        </p:nvPicPr>
        <p:blipFill>
          <a:blip r:embed="rId5">
            <a:extLst/>
          </a:blip>
          <a:stretch>
            <a:fillRect/>
          </a:stretch>
        </p:blipFill>
        <p:spPr>
          <a:xfrm>
            <a:off x="99587" y="2283735"/>
            <a:ext cx="8944825" cy="229052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1792" fill="hold"/>
                                        <p:tgtEl>
                                          <p:spTgt spid="18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8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ontent Placeholder 2"/>
          <p:cNvSpPr txBox="1"/>
          <p:nvPr>
            <p:ph type="body" idx="1"/>
          </p:nvPr>
        </p:nvSpPr>
        <p:spPr>
          <a:xfrm>
            <a:off x="457200" y="908720"/>
            <a:ext cx="8229600" cy="4525964"/>
          </a:xfrm>
          <a:prstGeom prst="rect">
            <a:avLst/>
          </a:prstGeom>
        </p:spPr>
        <p:txBody>
          <a:bodyPr/>
          <a:lstStyle/>
          <a:p>
            <a:pPr marL="339470" indent="-339470" algn="l" defTabSz="905255">
              <a:defRPr sz="3168"/>
            </a:pPr>
            <a:r>
              <a:t>Bobby and Eddy were </a:t>
            </a:r>
            <a:r>
              <a:rPr b="1">
                <a:solidFill>
                  <a:srgbClr val="953735"/>
                </a:solidFill>
              </a:rPr>
              <a:t>orphans</a:t>
            </a:r>
            <a:r>
              <a:t>. </a:t>
            </a:r>
          </a:p>
          <a:p>
            <a:pPr marL="339470" indent="-339470" algn="l" defTabSz="905255">
              <a:defRPr sz="3168"/>
            </a:pPr>
          </a:p>
          <a:p>
            <a:pPr marL="339470" indent="-339470" algn="l" defTabSz="905255">
              <a:defRPr sz="3168"/>
            </a:pPr>
          </a:p>
          <a:p>
            <a:pPr marL="339470" indent="-339470" algn="l" defTabSz="905255">
              <a:defRPr sz="3168"/>
            </a:pPr>
          </a:p>
          <a:p>
            <a:pPr marL="339470" indent="-339470" algn="l" defTabSz="905255">
              <a:defRPr sz="3168"/>
            </a:pPr>
            <a:r>
              <a:t>Each one was grew up in in two different families.</a:t>
            </a:r>
          </a:p>
          <a:p>
            <a:pPr marL="339470" indent="-339470" algn="l" defTabSz="905255">
              <a:defRPr sz="3168"/>
            </a:pPr>
            <a:r>
              <a:t>The families didn’t know that their baby boys had brothers. </a:t>
            </a:r>
          </a:p>
        </p:txBody>
      </p:sp>
      <p:pic>
        <p:nvPicPr>
          <p:cNvPr id="185" name="Content Placeholder 3" descr="Content Placeholder 3"/>
          <p:cNvPicPr>
            <a:picLocks noChangeAspect="1"/>
          </p:cNvPicPr>
          <p:nvPr/>
        </p:nvPicPr>
        <p:blipFill>
          <a:blip r:embed="rId2">
            <a:extLst/>
          </a:blip>
          <a:srcRect l="0" t="0" r="0" b="11784"/>
          <a:stretch>
            <a:fillRect/>
          </a:stretch>
        </p:blipFill>
        <p:spPr>
          <a:xfrm>
            <a:off x="2771799" y="1725393"/>
            <a:ext cx="1296146" cy="1238673"/>
          </a:xfrm>
          <a:prstGeom prst="rect">
            <a:avLst/>
          </a:prstGeom>
          <a:ln w="12700">
            <a:miter lim="400000"/>
          </a:ln>
        </p:spPr>
      </p:pic>
      <p:pic>
        <p:nvPicPr>
          <p:cNvPr id="186" name="Content Placeholder 3" descr="Content Placeholder 3"/>
          <p:cNvPicPr>
            <a:picLocks noChangeAspect="1"/>
          </p:cNvPicPr>
          <p:nvPr/>
        </p:nvPicPr>
        <p:blipFill>
          <a:blip r:embed="rId2">
            <a:extLst/>
          </a:blip>
          <a:srcRect l="0" t="0" r="0" b="11784"/>
          <a:stretch>
            <a:fillRect/>
          </a:stretch>
        </p:blipFill>
        <p:spPr>
          <a:xfrm>
            <a:off x="4534575" y="1767350"/>
            <a:ext cx="1296145" cy="123867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4">
                                            <p:bg/>
                                          </p:spTgt>
                                        </p:tgtEl>
                                        <p:attrNameLst>
                                          <p:attrName>style.visibility</p:attrName>
                                        </p:attrNameLst>
                                      </p:cBhvr>
                                      <p:to>
                                        <p:strVal val="visible"/>
                                      </p:to>
                                    </p:set>
                                    <p:anim calcmode="lin" valueType="num">
                                      <p:cBhvr>
                                        <p:cTn id="7" dur="500" fill="hold"/>
                                        <p:tgtEl>
                                          <p:spTgt spid="184">
                                            <p:bg/>
                                          </p:spTgt>
                                        </p:tgtEl>
                                        <p:attrNameLst>
                                          <p:attrName>ppt_x</p:attrName>
                                        </p:attrNameLst>
                                      </p:cBhvr>
                                      <p:tavLst>
                                        <p:tav tm="0">
                                          <p:val>
                                            <p:strVal val="#ppt_x"/>
                                          </p:val>
                                        </p:tav>
                                        <p:tav tm="100000">
                                          <p:val>
                                            <p:strVal val="#ppt_x"/>
                                          </p:val>
                                        </p:tav>
                                      </p:tavLst>
                                    </p:anim>
                                    <p:anim calcmode="lin" valueType="num">
                                      <p:cBhvr>
                                        <p:cTn id="8" dur="500" fill="hold"/>
                                        <p:tgtEl>
                                          <p:spTgt spid="18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84">
                                            <p:txEl>
                                              <p:pRg st="0" end="0"/>
                                            </p:txEl>
                                          </p:spTgt>
                                        </p:tgtEl>
                                        <p:attrNameLst>
                                          <p:attrName>style.visibility</p:attrName>
                                        </p:attrNameLst>
                                      </p:cBhvr>
                                      <p:to>
                                        <p:strVal val="visible"/>
                                      </p:to>
                                    </p:set>
                                    <p:anim calcmode="lin" valueType="num">
                                      <p:cBhvr>
                                        <p:cTn id="11"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2" fill="hold">
                                  <p:stCondLst>
                                    <p:cond delay="0"/>
                                  </p:stCondLst>
                                  <p:iterate type="el" backwards="0">
                                    <p:tmAbs val="0"/>
                                  </p:iterate>
                                  <p:childTnLst>
                                    <p:set>
                                      <p:cBhvr>
                                        <p:cTn id="16" fill="hold"/>
                                        <p:tgtEl>
                                          <p:spTgt spid="186"/>
                                        </p:tgtEl>
                                        <p:attrNameLst>
                                          <p:attrName>style.visibility</p:attrName>
                                        </p:attrNameLst>
                                      </p:cBhvr>
                                      <p:to>
                                        <p:strVal val="visible"/>
                                      </p:to>
                                    </p:set>
                                    <p:anim calcmode="lin" valueType="num">
                                      <p:cBhvr>
                                        <p:cTn id="17" dur="500" fill="hold"/>
                                        <p:tgtEl>
                                          <p:spTgt spid="186"/>
                                        </p:tgtEl>
                                        <p:attrNameLst>
                                          <p:attrName>ppt_x</p:attrName>
                                        </p:attrNameLst>
                                      </p:cBhvr>
                                      <p:tavLst>
                                        <p:tav tm="0">
                                          <p:val>
                                            <p:strVal val="#ppt_x"/>
                                          </p:val>
                                        </p:tav>
                                        <p:tav tm="100000">
                                          <p:val>
                                            <p:strVal val="#ppt_x"/>
                                          </p:val>
                                        </p:tav>
                                      </p:tavLst>
                                    </p:anim>
                                    <p:anim calcmode="lin" valueType="num">
                                      <p:cBhvr>
                                        <p:cTn id="18" dur="500" fill="hold"/>
                                        <p:tgtEl>
                                          <p:spTgt spid="18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Class="entr" nodeType="afterEffect" presetSubtype="4" presetID="2" grpId="3" fill="hold">
                                  <p:stCondLst>
                                    <p:cond delay="0"/>
                                  </p:stCondLst>
                                  <p:iterate type="el" backwards="0">
                                    <p:tmAbs val="0"/>
                                  </p:iterate>
                                  <p:childTnLst>
                                    <p:set>
                                      <p:cBhvr>
                                        <p:cTn id="21" fill="hold"/>
                                        <p:tgtEl>
                                          <p:spTgt spid="185"/>
                                        </p:tgtEl>
                                        <p:attrNameLst>
                                          <p:attrName>style.visibility</p:attrName>
                                        </p:attrNameLst>
                                      </p:cBhvr>
                                      <p:to>
                                        <p:strVal val="visible"/>
                                      </p:to>
                                    </p:set>
                                    <p:anim calcmode="lin" valueType="num">
                                      <p:cBhvr>
                                        <p:cTn id="22" dur="500" fill="hold"/>
                                        <p:tgtEl>
                                          <p:spTgt spid="185"/>
                                        </p:tgtEl>
                                        <p:attrNameLst>
                                          <p:attrName>ppt_x</p:attrName>
                                        </p:attrNameLst>
                                      </p:cBhvr>
                                      <p:tavLst>
                                        <p:tav tm="0">
                                          <p:val>
                                            <p:strVal val="#ppt_x"/>
                                          </p:val>
                                        </p:tav>
                                        <p:tav tm="100000">
                                          <p:val>
                                            <p:strVal val="#ppt_x"/>
                                          </p:val>
                                        </p:tav>
                                      </p:tavLst>
                                    </p:anim>
                                    <p:anim calcmode="lin" valueType="num">
                                      <p:cBhvr>
                                        <p:cTn id="23" dur="500" fill="hold"/>
                                        <p:tgtEl>
                                          <p:spTgt spid="185"/>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Class="entr" nodeType="afterEffect" presetSubtype="4" presetID="2" grpId="1" fill="hold">
                                  <p:stCondLst>
                                    <p:cond delay="0"/>
                                  </p:stCondLst>
                                  <p:iterate type="el" backwards="0">
                                    <p:tmAbs val="0"/>
                                  </p:iterate>
                                  <p:childTnLst>
                                    <p:set>
                                      <p:cBhvr>
                                        <p:cTn id="26" fill="hold"/>
                                        <p:tgtEl>
                                          <p:spTgt spid="184">
                                            <p:txEl>
                                              <p:pRg st="1" end="1"/>
                                            </p:txEl>
                                          </p:spTgt>
                                        </p:tgtEl>
                                        <p:attrNameLst>
                                          <p:attrName>style.visibility</p:attrName>
                                        </p:attrNameLst>
                                      </p:cBhvr>
                                      <p:to>
                                        <p:strVal val="visible"/>
                                      </p:to>
                                    </p:set>
                                    <p:anim calcmode="lin" valueType="num">
                                      <p:cBhvr>
                                        <p:cTn id="27"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Class="entr" nodeType="afterEffect" presetSubtype="4" presetID="2" grpId="1" fill="hold">
                                  <p:stCondLst>
                                    <p:cond delay="0"/>
                                  </p:stCondLst>
                                  <p:iterate type="el" backwards="0">
                                    <p:tmAbs val="0"/>
                                  </p:iterate>
                                  <p:childTnLst>
                                    <p:set>
                                      <p:cBhvr>
                                        <p:cTn id="31" fill="hold"/>
                                        <p:tgtEl>
                                          <p:spTgt spid="184">
                                            <p:txEl>
                                              <p:pRg st="2" end="2"/>
                                            </p:txEl>
                                          </p:spTgt>
                                        </p:tgtEl>
                                        <p:attrNameLst>
                                          <p:attrName>style.visibility</p:attrName>
                                        </p:attrNameLst>
                                      </p:cBhvr>
                                      <p:to>
                                        <p:strVal val="visible"/>
                                      </p:to>
                                    </p:set>
                                    <p:anim calcmode="lin" valueType="num">
                                      <p:cBhvr>
                                        <p:cTn id="32" dur="500" fill="hold"/>
                                        <p:tgtEl>
                                          <p:spTgt spid="18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Class="entr" nodeType="afterEffect" presetSubtype="4" presetID="2" grpId="1" fill="hold">
                                  <p:stCondLst>
                                    <p:cond delay="0"/>
                                  </p:stCondLst>
                                  <p:iterate type="el" backwards="0">
                                    <p:tmAbs val="0"/>
                                  </p:iterate>
                                  <p:childTnLst>
                                    <p:set>
                                      <p:cBhvr>
                                        <p:cTn id="36" fill="hold"/>
                                        <p:tgtEl>
                                          <p:spTgt spid="184">
                                            <p:txEl>
                                              <p:pRg st="3" end="3"/>
                                            </p:txEl>
                                          </p:spTgt>
                                        </p:tgtEl>
                                        <p:attrNameLst>
                                          <p:attrName>style.visibility</p:attrName>
                                        </p:attrNameLst>
                                      </p:cBhvr>
                                      <p:to>
                                        <p:strVal val="visible"/>
                                      </p:to>
                                    </p:set>
                                    <p:anim calcmode="lin" valueType="num">
                                      <p:cBhvr>
                                        <p:cTn id="37" dur="500" fill="hold"/>
                                        <p:tgtEl>
                                          <p:spTgt spid="184">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1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1" fill="hold">
                                  <p:stCondLst>
                                    <p:cond delay="0"/>
                                  </p:stCondLst>
                                  <p:iterate type="el" backwards="0">
                                    <p:tmAbs val="0"/>
                                  </p:iterate>
                                  <p:childTnLst>
                                    <p:set>
                                      <p:cBhvr>
                                        <p:cTn id="42" fill="hold"/>
                                        <p:tgtEl>
                                          <p:spTgt spid="184">
                                            <p:txEl>
                                              <p:pRg st="4" end="4"/>
                                            </p:txEl>
                                          </p:spTgt>
                                        </p:tgtEl>
                                        <p:attrNameLst>
                                          <p:attrName>style.visibility</p:attrName>
                                        </p:attrNameLst>
                                      </p:cBhvr>
                                      <p:to>
                                        <p:strVal val="visible"/>
                                      </p:to>
                                    </p:set>
                                    <p:anim calcmode="lin" valueType="num">
                                      <p:cBhvr>
                                        <p:cTn id="43" dur="500" fill="hold"/>
                                        <p:tgtEl>
                                          <p:spTgt spid="184">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1" fill="hold">
                                  <p:stCondLst>
                                    <p:cond delay="0"/>
                                  </p:stCondLst>
                                  <p:iterate type="el" backwards="0">
                                    <p:tmAbs val="0"/>
                                  </p:iterate>
                                  <p:childTnLst>
                                    <p:set>
                                      <p:cBhvr>
                                        <p:cTn id="48" fill="hold"/>
                                        <p:tgtEl>
                                          <p:spTgt spid="184">
                                            <p:txEl>
                                              <p:pRg st="5" end="5"/>
                                            </p:txEl>
                                          </p:spTgt>
                                        </p:tgtEl>
                                        <p:attrNameLst>
                                          <p:attrName>style.visibility</p:attrName>
                                        </p:attrNameLst>
                                      </p:cBhvr>
                                      <p:to>
                                        <p:strVal val="visible"/>
                                      </p:to>
                                    </p:set>
                                    <p:anim calcmode="lin" valueType="num">
                                      <p:cBhvr>
                                        <p:cTn id="49" dur="500" fill="hold"/>
                                        <p:tgtEl>
                                          <p:spTgt spid="184">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8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2"/>
      <p:bldP build="whole" bldLvl="1" animBg="1" rev="0" advAuto="0" spid="185" grpId="3"/>
      <p:bldP build="p" bldLvl="1" animBg="1" rev="0" advAuto="0" spid="18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prstGeom prst="rect">
            <a:avLst/>
          </a:prstGeom>
        </p:spPr>
        <p:txBody>
          <a:bodyPr/>
          <a:lstStyle>
            <a:lvl1pPr>
              <a:defRPr b="1">
                <a:solidFill>
                  <a:srgbClr val="953735"/>
                </a:solidFill>
              </a:defRPr>
            </a:lvl1pPr>
          </a:lstStyle>
          <a:p>
            <a:pPr/>
            <a:r>
              <a:t>Orphan </a:t>
            </a:r>
          </a:p>
        </p:txBody>
      </p:sp>
      <p:pic>
        <p:nvPicPr>
          <p:cNvPr id="189" name="Content Placeholder 3" descr="Content Placeholder 3"/>
          <p:cNvPicPr>
            <a:picLocks noChangeAspect="1"/>
          </p:cNvPicPr>
          <p:nvPr/>
        </p:nvPicPr>
        <p:blipFill>
          <a:blip r:embed="rId2">
            <a:extLst/>
          </a:blip>
          <a:srcRect l="0" t="0" r="0" b="11785"/>
          <a:stretch>
            <a:fillRect/>
          </a:stretch>
        </p:blipFill>
        <p:spPr>
          <a:xfrm>
            <a:off x="2843808" y="1797170"/>
            <a:ext cx="3591272" cy="343203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8"/>
                                        </p:tgtEl>
                                        <p:attrNameLst>
                                          <p:attrName>style.visibility</p:attrName>
                                        </p:attrNameLst>
                                      </p:cBhvr>
                                      <p:to>
                                        <p:strVal val="visible"/>
                                      </p:to>
                                    </p:set>
                                    <p:anim calcmode="lin" valueType="num">
                                      <p:cBhvr>
                                        <p:cTn id="7" dur="500" fill="hold"/>
                                        <p:tgtEl>
                                          <p:spTgt spid="188"/>
                                        </p:tgtEl>
                                        <p:attrNameLst>
                                          <p:attrName>ppt_x</p:attrName>
                                        </p:attrNameLst>
                                      </p:cBhvr>
                                      <p:tavLst>
                                        <p:tav tm="0">
                                          <p:val>
                                            <p:strVal val="#ppt_x"/>
                                          </p:val>
                                        </p:tav>
                                        <p:tav tm="100000">
                                          <p:val>
                                            <p:strVal val="#ppt_x"/>
                                          </p:val>
                                        </p:tav>
                                      </p:tavLst>
                                    </p:anim>
                                    <p:anim calcmode="lin" valueType="num">
                                      <p:cBhvr>
                                        <p:cTn id="8"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Content Placeholder 2"/>
          <p:cNvSpPr txBox="1"/>
          <p:nvPr>
            <p:ph type="body" idx="1"/>
          </p:nvPr>
        </p:nvSpPr>
        <p:spPr>
          <a:xfrm>
            <a:off x="457200" y="260648"/>
            <a:ext cx="6635080" cy="4525963"/>
          </a:xfrm>
          <a:prstGeom prst="rect">
            <a:avLst/>
          </a:prstGeom>
        </p:spPr>
        <p:txBody>
          <a:bodyPr/>
          <a:lstStyle/>
          <a:p>
            <a:pPr marL="260604" indent="-260604" algn="l" defTabSz="694944">
              <a:spcBef>
                <a:spcPts val="500"/>
              </a:spcBef>
              <a:defRPr b="1" sz="2432">
                <a:solidFill>
                  <a:srgbClr val="953735"/>
                </a:solidFill>
              </a:defRPr>
            </a:pPr>
            <a:r>
              <a:t>Where were Bobby and Eddy students at ? </a:t>
            </a:r>
          </a:p>
          <a:p>
            <a:pPr marL="260604" indent="-260604" algn="l" defTabSz="694944">
              <a:spcBef>
                <a:spcPts val="500"/>
              </a:spcBef>
              <a:defRPr sz="2432"/>
            </a:pPr>
            <a:r>
              <a:t>They were </a:t>
            </a:r>
            <a:r>
              <a:rPr b="1"/>
              <a:t>students</a:t>
            </a:r>
            <a:r>
              <a:t>  at Sullivan Community College in New York. </a:t>
            </a:r>
            <a:br/>
          </a:p>
          <a:p>
            <a:pPr marL="260604" indent="-260604" algn="l" defTabSz="694944">
              <a:spcBef>
                <a:spcPts val="500"/>
              </a:spcBef>
              <a:defRPr sz="2432"/>
            </a:pPr>
            <a:r>
              <a:t>Another student </a:t>
            </a:r>
            <a:r>
              <a:rPr b="1">
                <a:solidFill>
                  <a:srgbClr val="953735"/>
                </a:solidFill>
              </a:rPr>
              <a:t>confused</a:t>
            </a:r>
            <a:r>
              <a:t> Bobby with Eddy, and then he </a:t>
            </a:r>
            <a:r>
              <a:rPr b="1"/>
              <a:t>realized</a:t>
            </a:r>
            <a:r>
              <a:t> that the boys were probably brothers. That student introduced Bobby to Eddy. The two boys found out that they were in fact </a:t>
            </a:r>
            <a:r>
              <a:rPr b="1">
                <a:solidFill>
                  <a:srgbClr val="953735"/>
                </a:solidFill>
              </a:rPr>
              <a:t>twins</a:t>
            </a:r>
            <a:r>
              <a:t>, born at the same time. </a:t>
            </a:r>
            <a:br/>
          </a:p>
        </p:txBody>
      </p:sp>
      <p:pic>
        <p:nvPicPr>
          <p:cNvPr id="192" name="Content Placeholder 3" descr="Content Placeholder 3"/>
          <p:cNvPicPr>
            <a:picLocks noChangeAspect="1"/>
          </p:cNvPicPr>
          <p:nvPr/>
        </p:nvPicPr>
        <p:blipFill>
          <a:blip r:embed="rId2">
            <a:extLst/>
          </a:blip>
          <a:stretch>
            <a:fillRect/>
          </a:stretch>
        </p:blipFill>
        <p:spPr>
          <a:xfrm>
            <a:off x="6516216" y="2491581"/>
            <a:ext cx="2005585" cy="2743201"/>
          </a:xfrm>
          <a:prstGeom prst="rect">
            <a:avLst/>
          </a:prstGeom>
          <a:ln w="12700">
            <a:miter lim="400000"/>
          </a:ln>
        </p:spPr>
      </p:pic>
      <p:grpSp>
        <p:nvGrpSpPr>
          <p:cNvPr id="195" name="Rounded Rectangle 4"/>
          <p:cNvGrpSpPr/>
          <p:nvPr/>
        </p:nvGrpSpPr>
        <p:grpSpPr>
          <a:xfrm>
            <a:off x="4716016" y="3501008"/>
            <a:ext cx="1440160" cy="362174"/>
            <a:chOff x="0" y="0"/>
            <a:chExt cx="1440159" cy="362172"/>
          </a:xfrm>
        </p:grpSpPr>
        <p:sp>
          <p:nvSpPr>
            <p:cNvPr id="193" name="Rounded Rectangle"/>
            <p:cNvSpPr/>
            <p:nvPr/>
          </p:nvSpPr>
          <p:spPr>
            <a:xfrm>
              <a:off x="0" y="0"/>
              <a:ext cx="1440160" cy="362173"/>
            </a:xfrm>
            <a:prstGeom prst="roundRect">
              <a:avLst>
                <a:gd name="adj" fmla="val 16667"/>
              </a:avLst>
            </a:prstGeom>
            <a:gradFill flip="none" rotWithShape="1">
              <a:gsLst>
                <a:gs pos="0">
                  <a:schemeClr val="accent2">
                    <a:hueOff val="-39879"/>
                    <a:satOff val="52282"/>
                    <a:lumOff val="29251"/>
                  </a:schemeClr>
                </a:gs>
                <a:gs pos="35000">
                  <a:srgbClr val="FFBFBE"/>
                </a:gs>
                <a:gs pos="100000">
                  <a:schemeClr val="accent2">
                    <a:hueOff val="-44018"/>
                    <a:satOff val="52282"/>
                    <a:lumOff val="42346"/>
                  </a:schemeClr>
                </a:gs>
              </a:gsLst>
              <a:lin ang="16200000" scaled="0"/>
            </a:gradFill>
            <a:ln w="9525" cap="flat">
              <a:solidFill>
                <a:srgbClr val="BE4B48"/>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94" name="knew"/>
            <p:cNvSpPr txBox="1"/>
            <p:nvPr/>
          </p:nvSpPr>
          <p:spPr>
            <a:xfrm>
              <a:off x="68162" y="14542"/>
              <a:ext cx="1303836" cy="33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knew</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anim calcmode="lin" valueType="num">
                                      <p:cBhvr>
                                        <p:cTn id="7" dur="500" fill="hold"/>
                                        <p:tgtEl>
                                          <p:spTgt spid="191">
                                            <p:bg/>
                                          </p:spTgt>
                                        </p:tgtEl>
                                        <p:attrNameLst>
                                          <p:attrName>ppt_x</p:attrName>
                                        </p:attrNameLst>
                                      </p:cBhvr>
                                      <p:tavLst>
                                        <p:tav tm="0">
                                          <p:val>
                                            <p:strVal val="#ppt_x"/>
                                          </p:val>
                                        </p:tav>
                                        <p:tav tm="100000">
                                          <p:val>
                                            <p:strVal val="#ppt_x"/>
                                          </p:val>
                                        </p:tav>
                                      </p:tavLst>
                                    </p:anim>
                                    <p:anim calcmode="lin" valueType="num">
                                      <p:cBhvr>
                                        <p:cTn id="8" dur="500" fill="hold"/>
                                        <p:tgtEl>
                                          <p:spTgt spid="19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91">
                                            <p:txEl>
                                              <p:pRg st="0" end="0"/>
                                            </p:txEl>
                                          </p:spTgt>
                                        </p:tgtEl>
                                        <p:attrNameLst>
                                          <p:attrName>style.visibility</p:attrName>
                                        </p:attrNameLst>
                                      </p:cBhvr>
                                      <p:to>
                                        <p:strVal val="visible"/>
                                      </p:to>
                                    </p:set>
                                    <p:anim calcmode="lin" valueType="num">
                                      <p:cBhvr>
                                        <p:cTn id="11" dur="5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91">
                                            <p:txEl>
                                              <p:pRg st="1" end="1"/>
                                            </p:txEl>
                                          </p:spTgt>
                                        </p:tgtEl>
                                        <p:attrNameLst>
                                          <p:attrName>style.visibility</p:attrName>
                                        </p:attrNameLst>
                                      </p:cBhvr>
                                      <p:to>
                                        <p:strVal val="visible"/>
                                      </p:to>
                                    </p:set>
                                    <p:anim calcmode="lin" valueType="num">
                                      <p:cBhvr>
                                        <p:cTn id="17" dur="500" fill="hold"/>
                                        <p:tgtEl>
                                          <p:spTgt spid="19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91">
                                            <p:txEl>
                                              <p:pRg st="2" end="2"/>
                                            </p:txEl>
                                          </p:spTgt>
                                        </p:tgtEl>
                                        <p:attrNameLst>
                                          <p:attrName>style.visibility</p:attrName>
                                        </p:attrNameLst>
                                      </p:cBhvr>
                                      <p:to>
                                        <p:strVal val="visible"/>
                                      </p:to>
                                    </p:set>
                                    <p:anim calcmode="lin" valueType="num">
                                      <p:cBhvr>
                                        <p:cTn id="23" dur="500" fill="hold"/>
                                        <p:tgtEl>
                                          <p:spTgt spid="19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2" fill="hold">
                                  <p:stCondLst>
                                    <p:cond delay="0"/>
                                  </p:stCondLst>
                                  <p:iterate type="el" backwards="0">
                                    <p:tmAbs val="0"/>
                                  </p:iterate>
                                  <p:childTnLst>
                                    <p:set>
                                      <p:cBhvr>
                                        <p:cTn id="28" fill="hold"/>
                                        <p:tgtEl>
                                          <p:spTgt spid="195"/>
                                        </p:tgtEl>
                                        <p:attrNameLst>
                                          <p:attrName>style.visibility</p:attrName>
                                        </p:attrNameLst>
                                      </p:cBhvr>
                                      <p:to>
                                        <p:strVal val="visible"/>
                                      </p:to>
                                    </p:set>
                                    <p:anim calcmode="lin" valueType="num">
                                      <p:cBhvr>
                                        <p:cTn id="29" dur="500" fill="hold"/>
                                        <p:tgtEl>
                                          <p:spTgt spid="195"/>
                                        </p:tgtEl>
                                        <p:attrNameLst>
                                          <p:attrName>ppt_x</p:attrName>
                                        </p:attrNameLst>
                                      </p:cBhvr>
                                      <p:tavLst>
                                        <p:tav tm="0">
                                          <p:val>
                                            <p:strVal val="#ppt_x"/>
                                          </p:val>
                                        </p:tav>
                                        <p:tav tm="100000">
                                          <p:val>
                                            <p:strVal val="#ppt_x"/>
                                          </p:val>
                                        </p:tav>
                                      </p:tavLst>
                                    </p:anim>
                                    <p:anim calcmode="lin" valueType="num">
                                      <p:cBhvr>
                                        <p:cTn id="30"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1" grpId="1"/>
      <p:bldP build="whole" bldLvl="1" animBg="1" rev="0" advAuto="0" spid="195"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ph type="title"/>
          </p:nvPr>
        </p:nvSpPr>
        <p:spPr>
          <a:prstGeom prst="rect">
            <a:avLst/>
          </a:prstGeom>
        </p:spPr>
        <p:txBody>
          <a:bodyPr/>
          <a:lstStyle/>
          <a:p>
            <a:pPr>
              <a:defRPr b="1">
                <a:solidFill>
                  <a:srgbClr val="953735"/>
                </a:solidFill>
              </a:defRPr>
            </a:pPr>
            <a:r>
              <a:t>confused</a:t>
            </a:r>
            <a:r>
              <a:rPr b="0">
                <a:solidFill>
                  <a:srgbClr val="000000"/>
                </a:solidFill>
              </a:rPr>
              <a:t> </a:t>
            </a:r>
          </a:p>
        </p:txBody>
      </p:sp>
      <p:pic>
        <p:nvPicPr>
          <p:cNvPr id="198" name="Content Placeholder 3" descr="Content Placeholder 3"/>
          <p:cNvPicPr>
            <a:picLocks noChangeAspect="1"/>
          </p:cNvPicPr>
          <p:nvPr/>
        </p:nvPicPr>
        <p:blipFill>
          <a:blip r:embed="rId2">
            <a:extLst/>
          </a:blip>
          <a:stretch>
            <a:fillRect/>
          </a:stretch>
        </p:blipFill>
        <p:spPr>
          <a:xfrm>
            <a:off x="2843808" y="1556791"/>
            <a:ext cx="3523073" cy="481879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97"/>
                                        </p:tgtEl>
                                        <p:attrNameLst>
                                          <p:attrName>style.visibility</p:attrName>
                                        </p:attrNameLst>
                                      </p:cBhvr>
                                      <p:to>
                                        <p:strVal val="visible"/>
                                      </p:to>
                                    </p:set>
                                    <p:anim calcmode="lin" valueType="num">
                                      <p:cBhvr>
                                        <p:cTn id="7" dur="500" fill="hold"/>
                                        <p:tgtEl>
                                          <p:spTgt spid="197"/>
                                        </p:tgtEl>
                                        <p:attrNameLst>
                                          <p:attrName>ppt_x</p:attrName>
                                        </p:attrNameLst>
                                      </p:cBhvr>
                                      <p:tavLst>
                                        <p:tav tm="0">
                                          <p:val>
                                            <p:strVal val="#ppt_x"/>
                                          </p:val>
                                        </p:tav>
                                        <p:tav tm="100000">
                                          <p:val>
                                            <p:strVal val="#ppt_x"/>
                                          </p:val>
                                        </p:tav>
                                      </p:tavLst>
                                    </p:anim>
                                    <p:anim calcmode="lin" valueType="num">
                                      <p:cBhvr>
                                        <p:cTn id="8"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Content Placeholder 2"/>
          <p:cNvSpPr txBox="1"/>
          <p:nvPr>
            <p:ph type="body" idx="1"/>
          </p:nvPr>
        </p:nvSpPr>
        <p:spPr>
          <a:xfrm>
            <a:off x="457200" y="1057307"/>
            <a:ext cx="8229600" cy="4525963"/>
          </a:xfrm>
          <a:prstGeom prst="rect">
            <a:avLst/>
          </a:prstGeom>
        </p:spPr>
        <p:txBody>
          <a:bodyPr/>
          <a:lstStyle/>
          <a:p>
            <a:pPr algn="l">
              <a:defRPr sz="2800"/>
            </a:pPr>
          </a:p>
          <a:p>
            <a:pPr algn="l">
              <a:spcBef>
                <a:spcPts val="600"/>
              </a:spcBef>
              <a:defRPr sz="2800"/>
            </a:pPr>
            <a:r>
              <a:t>After the story was in the </a:t>
            </a:r>
            <a:r>
              <a:rPr b="1"/>
              <a:t>newspapers</a:t>
            </a:r>
            <a:r>
              <a:t>, another boy, named David Kellman, realized that he was their brother, too—also born at the same time. So the twins became </a:t>
            </a:r>
            <a:r>
              <a:rPr b="1">
                <a:solidFill>
                  <a:srgbClr val="953735"/>
                </a:solidFill>
              </a:rPr>
              <a:t>triplets</a:t>
            </a:r>
            <a:r>
              <a:t> </a:t>
            </a:r>
            <a:br/>
          </a:p>
        </p:txBody>
      </p:sp>
      <p:pic>
        <p:nvPicPr>
          <p:cNvPr id="201" name="Picture 4" descr="Picture 4"/>
          <p:cNvPicPr>
            <a:picLocks noChangeAspect="1"/>
          </p:cNvPicPr>
          <p:nvPr/>
        </p:nvPicPr>
        <p:blipFill>
          <a:blip r:embed="rId2">
            <a:extLst/>
          </a:blip>
          <a:stretch>
            <a:fillRect/>
          </a:stretch>
        </p:blipFill>
        <p:spPr>
          <a:xfrm>
            <a:off x="3347865" y="188639"/>
            <a:ext cx="2304257" cy="1431066"/>
          </a:xfrm>
          <a:prstGeom prst="rect">
            <a:avLst/>
          </a:prstGeom>
          <a:ln w="12700">
            <a:miter lim="400000"/>
          </a:ln>
        </p:spPr>
      </p:pic>
      <p:pic>
        <p:nvPicPr>
          <p:cNvPr id="202" name="Picture 5" descr="Picture 5"/>
          <p:cNvPicPr>
            <a:picLocks noChangeAspect="1"/>
          </p:cNvPicPr>
          <p:nvPr/>
        </p:nvPicPr>
        <p:blipFill>
          <a:blip r:embed="rId3">
            <a:extLst/>
          </a:blip>
          <a:srcRect l="0" t="0" r="0" b="7176"/>
          <a:stretch>
            <a:fillRect/>
          </a:stretch>
        </p:blipFill>
        <p:spPr>
          <a:xfrm>
            <a:off x="2343944" y="3422927"/>
            <a:ext cx="4532312" cy="2814385"/>
          </a:xfrm>
          <a:prstGeom prst="rect">
            <a:avLst/>
          </a:prstGeom>
          <a:ln w="12700">
            <a:miter lim="400000"/>
          </a:ln>
        </p:spPr>
      </p:pic>
      <p:grpSp>
        <p:nvGrpSpPr>
          <p:cNvPr id="205" name="Rounded Rectangle 6"/>
          <p:cNvGrpSpPr/>
          <p:nvPr/>
        </p:nvGrpSpPr>
        <p:grpSpPr>
          <a:xfrm>
            <a:off x="4211959" y="2060848"/>
            <a:ext cx="1080121" cy="362174"/>
            <a:chOff x="0" y="0"/>
            <a:chExt cx="1080120" cy="362172"/>
          </a:xfrm>
        </p:grpSpPr>
        <p:sp>
          <p:nvSpPr>
            <p:cNvPr id="203" name="Rounded Rectangle"/>
            <p:cNvSpPr/>
            <p:nvPr/>
          </p:nvSpPr>
          <p:spPr>
            <a:xfrm>
              <a:off x="0" y="0"/>
              <a:ext cx="1080121" cy="362173"/>
            </a:xfrm>
            <a:prstGeom prst="roundRect">
              <a:avLst>
                <a:gd name="adj" fmla="val 16667"/>
              </a:avLst>
            </a:prstGeom>
            <a:gradFill flip="none" rotWithShape="1">
              <a:gsLst>
                <a:gs pos="0">
                  <a:schemeClr val="accent2">
                    <a:hueOff val="-39879"/>
                    <a:satOff val="52282"/>
                    <a:lumOff val="29251"/>
                  </a:schemeClr>
                </a:gs>
                <a:gs pos="35000">
                  <a:srgbClr val="FFBFBE"/>
                </a:gs>
                <a:gs pos="100000">
                  <a:schemeClr val="accent2">
                    <a:hueOff val="-44018"/>
                    <a:satOff val="52282"/>
                    <a:lumOff val="42346"/>
                  </a:schemeClr>
                </a:gs>
              </a:gsLst>
              <a:lin ang="16200000" scaled="0"/>
            </a:gradFill>
            <a:ln w="9525" cap="flat">
              <a:solidFill>
                <a:srgbClr val="BE4B48"/>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204" name="knew"/>
            <p:cNvSpPr txBox="1"/>
            <p:nvPr/>
          </p:nvSpPr>
          <p:spPr>
            <a:xfrm>
              <a:off x="68162" y="14542"/>
              <a:ext cx="943796" cy="33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lvl1pPr>
            </a:lstStyle>
            <a:p>
              <a:pPr/>
              <a:r>
                <a:t>knew</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ppt_x</p:attrName>
                                        </p:attrNameLst>
                                      </p:cBhvr>
                                      <p:tavLst>
                                        <p:tav tm="0">
                                          <p:val>
                                            <p:strVal val="#ppt_x"/>
                                          </p:val>
                                        </p:tav>
                                        <p:tav tm="100000">
                                          <p:val>
                                            <p:strVal val="#ppt_x"/>
                                          </p:val>
                                        </p:tav>
                                      </p:tavLst>
                                    </p:anim>
                                    <p:anim calcmode="lin" valueType="num">
                                      <p:cBhvr>
                                        <p:cTn id="8"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205"/>
                                        </p:tgtEl>
                                        <p:attrNameLst>
                                          <p:attrName>style.visibility</p:attrName>
                                        </p:attrNameLst>
                                      </p:cBhvr>
                                      <p:to>
                                        <p:strVal val="visible"/>
                                      </p:to>
                                    </p:set>
                                    <p:anim calcmode="lin" valueType="num">
                                      <p:cBhvr>
                                        <p:cTn id="13" dur="500" fill="hold"/>
                                        <p:tgtEl>
                                          <p:spTgt spid="205"/>
                                        </p:tgtEl>
                                        <p:attrNameLst>
                                          <p:attrName>ppt_x</p:attrName>
                                        </p:attrNameLst>
                                      </p:cBhvr>
                                      <p:tavLst>
                                        <p:tav tm="0">
                                          <p:val>
                                            <p:strVal val="#ppt_x"/>
                                          </p:val>
                                        </p:tav>
                                        <p:tav tm="100000">
                                          <p:val>
                                            <p:strVal val="#ppt_x"/>
                                          </p:val>
                                        </p:tav>
                                      </p:tavLst>
                                    </p:anim>
                                    <p:anim calcmode="lin" valueType="num">
                                      <p:cBhvr>
                                        <p:cTn id="14"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P build="whole" bldLvl="1" animBg="1" rev="0" advAuto="0" spid="205"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prstGeom prst="rect">
            <a:avLst/>
          </a:prstGeom>
        </p:spPr>
        <p:txBody>
          <a:bodyPr/>
          <a:lstStyle/>
          <a:p>
            <a:pPr/>
          </a:p>
        </p:txBody>
      </p:sp>
      <p:sp>
        <p:nvSpPr>
          <p:cNvPr id="208" name="Content Placeholder 2"/>
          <p:cNvSpPr txBox="1"/>
          <p:nvPr>
            <p:ph type="body" idx="1"/>
          </p:nvPr>
        </p:nvSpPr>
        <p:spPr>
          <a:xfrm>
            <a:off x="457200" y="1600200"/>
            <a:ext cx="8229600" cy="4525963"/>
          </a:xfrm>
          <a:prstGeom prst="rect">
            <a:avLst/>
          </a:prstGeom>
        </p:spPr>
        <p:txBody>
          <a:bodyPr/>
          <a:lstStyle/>
          <a:p>
            <a:pPr algn="l">
              <a:defRPr b="1">
                <a:solidFill>
                  <a:srgbClr val="953735"/>
                </a:solidFill>
              </a:defRPr>
            </a:pPr>
            <a:r>
              <a:t>What is the name of the third brother?</a:t>
            </a:r>
          </a:p>
          <a:p>
            <a:pPr algn="l"/>
            <a:r>
              <a:t>David Kellman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 calcmode="lin" valueType="num">
                                      <p:cBhvr>
                                        <p:cTn id="7" dur="500" fill="hold"/>
                                        <p:tgtEl>
                                          <p:spTgt spid="208">
                                            <p:bg/>
                                          </p:spTgt>
                                        </p:tgtEl>
                                        <p:attrNameLst>
                                          <p:attrName>ppt_x</p:attrName>
                                        </p:attrNameLst>
                                      </p:cBhvr>
                                      <p:tavLst>
                                        <p:tav tm="0">
                                          <p:val>
                                            <p:strVal val="#ppt_x"/>
                                          </p:val>
                                        </p:tav>
                                        <p:tav tm="100000">
                                          <p:val>
                                            <p:strVal val="#ppt_x"/>
                                          </p:val>
                                        </p:tav>
                                      </p:tavLst>
                                    </p:anim>
                                    <p:anim calcmode="lin" valueType="num">
                                      <p:cBhvr>
                                        <p:cTn id="8" dur="500" fill="hold"/>
                                        <p:tgtEl>
                                          <p:spTgt spid="20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8">
                                            <p:txEl>
                                              <p:pRg st="0" end="0"/>
                                            </p:txEl>
                                          </p:spTgt>
                                        </p:tgtEl>
                                        <p:attrNameLst>
                                          <p:attrName>style.visibility</p:attrName>
                                        </p:attrNameLst>
                                      </p:cBhvr>
                                      <p:to>
                                        <p:strVal val="visible"/>
                                      </p:to>
                                    </p:set>
                                    <p:anim calcmode="lin" valueType="num">
                                      <p:cBhvr>
                                        <p:cTn id="11" dur="500" fill="hold"/>
                                        <p:tgtEl>
                                          <p:spTgt spid="20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08">
                                            <p:txEl>
                                              <p:pRg st="1" end="1"/>
                                            </p:txEl>
                                          </p:spTgt>
                                        </p:tgtEl>
                                        <p:attrNameLst>
                                          <p:attrName>style.visibility</p:attrName>
                                        </p:attrNameLst>
                                      </p:cBhvr>
                                      <p:to>
                                        <p:strVal val="visible"/>
                                      </p:to>
                                    </p:set>
                                    <p:anim calcmode="lin" valueType="num">
                                      <p:cBhvr>
                                        <p:cTn id="17" dur="500" fill="hold"/>
                                        <p:tgtEl>
                                          <p:spTgt spid="20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8"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xfrm>
            <a:off x="457200" y="601810"/>
            <a:ext cx="8229600" cy="1143001"/>
          </a:xfrm>
          <a:prstGeom prst="rect">
            <a:avLst/>
          </a:prstGeom>
        </p:spPr>
        <p:txBody>
          <a:bodyPr/>
          <a:lstStyle>
            <a:lvl1pPr>
              <a:defRPr b="1" sz="3200">
                <a:solidFill>
                  <a:srgbClr val="953735"/>
                </a:solidFill>
              </a:defRPr>
            </a:lvl1pPr>
          </a:lstStyle>
          <a:p>
            <a:pPr/>
            <a:r>
              <a:t>What is the main idea of the paragraph?</a:t>
            </a:r>
          </a:p>
        </p:txBody>
      </p:sp>
      <p:sp>
        <p:nvSpPr>
          <p:cNvPr id="211" name="Content Placeholder 2"/>
          <p:cNvSpPr txBox="1"/>
          <p:nvPr>
            <p:ph type="body" idx="1"/>
          </p:nvPr>
        </p:nvSpPr>
        <p:spPr>
          <a:xfrm>
            <a:off x="457200" y="1927373"/>
            <a:ext cx="8229600" cy="4525963"/>
          </a:xfrm>
          <a:prstGeom prst="rect">
            <a:avLst/>
          </a:prstGeom>
        </p:spPr>
        <p:txBody>
          <a:bodyPr/>
          <a:lstStyle/>
          <a:p>
            <a:pPr algn="l">
              <a:defRPr i="1"/>
            </a:pPr>
            <a:r>
              <a:t>a. the names of the three orphan brothers</a:t>
            </a:r>
          </a:p>
          <a:p>
            <a:pPr algn="l">
              <a:defRPr i="1"/>
            </a:pPr>
          </a:p>
          <a:p>
            <a:pPr algn="l">
              <a:defRPr i="1"/>
            </a:pPr>
            <a:r>
              <a:t>b. how three orphan brothers found each</a:t>
            </a:r>
            <a:br/>
            <a:r>
              <a:t>other.</a:t>
            </a:r>
            <a:br/>
          </a:p>
        </p:txBody>
      </p:sp>
      <p:sp>
        <p:nvSpPr>
          <p:cNvPr id="212" name="Rectangle 3"/>
          <p:cNvSpPr txBox="1"/>
          <p:nvPr/>
        </p:nvSpPr>
        <p:spPr>
          <a:xfrm>
            <a:off x="2169448" y="3668712"/>
            <a:ext cx="46894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C00000"/>
                </a:solidFill>
                <a:latin typeface="Arial"/>
                <a:ea typeface="Arial"/>
                <a:cs typeface="Arial"/>
                <a:sym typeface="Arial"/>
              </a:defRPr>
            </a:lvl1pPr>
          </a:lstStyle>
          <a:p>
            <a:pPr>
              <a:defRPr>
                <a:latin typeface="+mj-lt"/>
                <a:ea typeface="+mj-ea"/>
                <a:cs typeface="+mj-cs"/>
                <a:sym typeface="Calibri"/>
              </a:defRPr>
            </a:pPr>
            <a:r>
              <a:rPr>
                <a:latin typeface="Arial"/>
                <a:ea typeface="Arial"/>
                <a:cs typeface="Arial"/>
                <a:sym typeface="Aria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2"/>
                                        </p:tgtEl>
                                        <p:attrNameLst>
                                          <p:attrName>style.visibility</p:attrName>
                                        </p:attrNameLst>
                                      </p:cBhvr>
                                      <p:to>
                                        <p:strVal val="visible"/>
                                      </p:to>
                                    </p:set>
                                    <p:anim calcmode="lin" valueType="num">
                                      <p:cBhvr>
                                        <p:cTn id="7" dur="500" fill="hold"/>
                                        <p:tgtEl>
                                          <p:spTgt spid="212"/>
                                        </p:tgtEl>
                                        <p:attrNameLst>
                                          <p:attrName>ppt_x</p:attrName>
                                        </p:attrNameLst>
                                      </p:cBhvr>
                                      <p:tavLst>
                                        <p:tav tm="0">
                                          <p:val>
                                            <p:strVal val="#ppt_x"/>
                                          </p:val>
                                        </p:tav>
                                        <p:tav tm="100000">
                                          <p:val>
                                            <p:strVal val="#ppt_x"/>
                                          </p:val>
                                        </p:tav>
                                      </p:tavLst>
                                    </p:anim>
                                    <p:anim calcmode="lin" valueType="num">
                                      <p:cBhvr>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itle 1"/>
          <p:cNvSpPr txBox="1"/>
          <p:nvPr>
            <p:ph type="title"/>
          </p:nvPr>
        </p:nvSpPr>
        <p:spPr>
          <a:prstGeom prst="rect">
            <a:avLst/>
          </a:prstGeom>
        </p:spPr>
        <p:txBody>
          <a:bodyPr/>
          <a:lstStyle/>
          <a:p>
            <a:pPr/>
          </a:p>
        </p:txBody>
      </p:sp>
      <p:pic>
        <p:nvPicPr>
          <p:cNvPr id="215" name="SG Bk 6 F-SA__16_1-07.mp3" descr="SG Bk 6 F-SA__16_1-07.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4267200" y="541337"/>
            <a:ext cx="571500" cy="571501"/>
          </a:xfrm>
          <a:prstGeom prst="rect">
            <a:avLst/>
          </a:prstGeom>
          <a:ln w="12700">
            <a:miter lim="400000"/>
          </a:ln>
        </p:spPr>
      </p:pic>
      <p:sp>
        <p:nvSpPr>
          <p:cNvPr id="216" name="Content Placeholder 2"/>
          <p:cNvSpPr txBox="1"/>
          <p:nvPr>
            <p:ph type="body" idx="1"/>
          </p:nvPr>
        </p:nvSpPr>
        <p:spPr>
          <a:xfrm>
            <a:off x="457200" y="1600200"/>
            <a:ext cx="8229600" cy="4525963"/>
          </a:xfrm>
          <a:prstGeom prst="rect">
            <a:avLst/>
          </a:prstGeom>
        </p:spPr>
        <p:txBody>
          <a:bodyPr/>
          <a:lstStyle/>
          <a:p>
            <a:pPr/>
          </a:p>
        </p:txBody>
      </p:sp>
      <p:pic>
        <p:nvPicPr>
          <p:cNvPr id="217" name="Picture 5" descr="Picture 5"/>
          <p:cNvPicPr>
            <a:picLocks noChangeAspect="1"/>
          </p:cNvPicPr>
          <p:nvPr/>
        </p:nvPicPr>
        <p:blipFill>
          <a:blip r:embed="rId5">
            <a:extLst/>
          </a:blip>
          <a:stretch>
            <a:fillRect/>
          </a:stretch>
        </p:blipFill>
        <p:spPr>
          <a:xfrm>
            <a:off x="45267" y="2252048"/>
            <a:ext cx="9053466" cy="23539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5960" fill="hold"/>
                                        <p:tgtEl>
                                          <p:spTgt spid="21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21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prstGeom prst="rect">
            <a:avLst/>
          </a:prstGeom>
        </p:spPr>
        <p:txBody>
          <a:bodyPr/>
          <a:lstStyle/>
          <a:p>
            <a:pPr/>
          </a:p>
        </p:txBody>
      </p:sp>
      <p:sp>
        <p:nvSpPr>
          <p:cNvPr id="220" name="Content Placeholder 2"/>
          <p:cNvSpPr txBox="1"/>
          <p:nvPr>
            <p:ph type="body" idx="1"/>
          </p:nvPr>
        </p:nvSpPr>
        <p:spPr>
          <a:xfrm>
            <a:off x="457200" y="1600200"/>
            <a:ext cx="8229600" cy="4525963"/>
          </a:xfrm>
          <a:prstGeom prst="rect">
            <a:avLst/>
          </a:prstGeom>
        </p:spPr>
        <p:txBody>
          <a:bodyPr/>
          <a:lstStyle/>
          <a:p>
            <a:pPr algn="ctr"/>
            <a:r>
              <a:t>Daphne Goodship and Barbara Herbert </a:t>
            </a:r>
            <a:br/>
          </a:p>
        </p:txBody>
      </p:sp>
      <p:pic>
        <p:nvPicPr>
          <p:cNvPr id="221" name="Picture 3" descr="Picture 3"/>
          <p:cNvPicPr>
            <a:picLocks noChangeAspect="1"/>
          </p:cNvPicPr>
          <p:nvPr/>
        </p:nvPicPr>
        <p:blipFill>
          <a:blip r:embed="rId2">
            <a:extLst/>
          </a:blip>
          <a:stretch>
            <a:fillRect/>
          </a:stretch>
        </p:blipFill>
        <p:spPr>
          <a:xfrm>
            <a:off x="3343275" y="2500311"/>
            <a:ext cx="2457450" cy="18573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anim calcmode="lin" valueType="num">
                                      <p:cBhvr>
                                        <p:cTn id="7" dur="500" fill="hold"/>
                                        <p:tgtEl>
                                          <p:spTgt spid="220">
                                            <p:bg/>
                                          </p:spTgt>
                                        </p:tgtEl>
                                        <p:attrNameLst>
                                          <p:attrName>ppt_x</p:attrName>
                                        </p:attrNameLst>
                                      </p:cBhvr>
                                      <p:tavLst>
                                        <p:tav tm="0">
                                          <p:val>
                                            <p:strVal val="#ppt_x"/>
                                          </p:val>
                                        </p:tav>
                                        <p:tav tm="100000">
                                          <p:val>
                                            <p:strVal val="#ppt_x"/>
                                          </p:val>
                                        </p:tav>
                                      </p:tavLst>
                                    </p:anim>
                                    <p:anim calcmode="lin" valueType="num">
                                      <p:cBhvr>
                                        <p:cTn id="8" dur="500" fill="hold"/>
                                        <p:tgtEl>
                                          <p:spTgt spid="22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20">
                                            <p:txEl>
                                              <p:pRg st="0" end="0"/>
                                            </p:txEl>
                                          </p:spTgt>
                                        </p:tgtEl>
                                        <p:attrNameLst>
                                          <p:attrName>style.visibility</p:attrName>
                                        </p:attrNameLst>
                                      </p:cBhvr>
                                      <p:to>
                                        <p:strVal val="visible"/>
                                      </p:to>
                                    </p:set>
                                    <p:anim calcmode="lin" valueType="num">
                                      <p:cBhvr>
                                        <p:cTn id="11" dur="5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title"/>
          </p:nvPr>
        </p:nvSpPr>
        <p:spPr>
          <a:prstGeom prst="rect">
            <a:avLst/>
          </a:prstGeom>
        </p:spPr>
        <p:txBody>
          <a:bodyPr/>
          <a:lstStyle/>
          <a:p>
            <a:pPr/>
          </a:p>
        </p:txBody>
      </p:sp>
      <p:pic>
        <p:nvPicPr>
          <p:cNvPr id="101" name="Content Placeholder 7" descr="Content Placeholder 7"/>
          <p:cNvPicPr>
            <a:picLocks noChangeAspect="1"/>
          </p:cNvPicPr>
          <p:nvPr/>
        </p:nvPicPr>
        <p:blipFill>
          <a:blip r:embed="rId2">
            <a:extLst/>
          </a:blip>
          <a:stretch>
            <a:fillRect/>
          </a:stretch>
        </p:blipFill>
        <p:spPr>
          <a:xfrm>
            <a:off x="0" y="0"/>
            <a:ext cx="9144000" cy="6916739"/>
          </a:xfrm>
          <a:prstGeom prst="rect">
            <a:avLst/>
          </a:prstGeom>
          <a:ln w="12700">
            <a:miter lim="400000"/>
          </a:ln>
        </p:spPr>
      </p:pic>
      <p:sp>
        <p:nvSpPr>
          <p:cNvPr id="102" name="Rectangle 8"/>
          <p:cNvSpPr txBox="1"/>
          <p:nvPr/>
        </p:nvSpPr>
        <p:spPr>
          <a:xfrm>
            <a:off x="1687438" y="142852"/>
            <a:ext cx="6487528" cy="7909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pc="150" sz="5400">
                <a:solidFill>
                  <a:srgbClr val="F8F8F8"/>
                </a:solidFill>
                <a:effectLst>
                  <a:outerShdw sx="100000" sy="100000" kx="0" ky="0" algn="b" rotWithShape="0" blurRad="25400" dist="0" dir="0">
                    <a:srgbClr val="000000">
                      <a:alpha val="43000"/>
                    </a:srgbClr>
                  </a:outerShdw>
                </a:effectLst>
              </a:defRPr>
            </a:lvl1pPr>
          </a:lstStyle>
          <a:p>
            <a:pPr/>
            <a:r>
              <a:t>What day is it today?</a:t>
            </a:r>
          </a:p>
        </p:txBody>
      </p:sp>
      <p:sp>
        <p:nvSpPr>
          <p:cNvPr id="103" name="Rectangle 9"/>
          <p:cNvSpPr txBox="1"/>
          <p:nvPr/>
        </p:nvSpPr>
        <p:spPr>
          <a:xfrm>
            <a:off x="2117381" y="1076910"/>
            <a:ext cx="5438215" cy="7909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pc="150" sz="5400">
                <a:solidFill>
                  <a:srgbClr val="F8F8F8"/>
                </a:solidFill>
                <a:effectLst>
                  <a:outerShdw sx="100000" sy="100000" kx="0" ky="0" algn="b" rotWithShape="0" blurRad="25400" dist="0" dir="0">
                    <a:srgbClr val="000000">
                      <a:alpha val="43000"/>
                    </a:srgbClr>
                  </a:outerShdw>
                </a:effectLst>
              </a:defRPr>
            </a:lvl1pPr>
          </a:lstStyle>
          <a:p>
            <a:pPr/>
            <a:r>
              <a:t>What is the date?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Content Placeholder 2"/>
          <p:cNvSpPr txBox="1"/>
          <p:nvPr>
            <p:ph type="body" idx="1"/>
          </p:nvPr>
        </p:nvSpPr>
        <p:spPr>
          <a:xfrm>
            <a:off x="457200" y="1600200"/>
            <a:ext cx="8229600" cy="4525963"/>
          </a:xfrm>
          <a:prstGeom prst="rect">
            <a:avLst/>
          </a:prstGeom>
        </p:spPr>
        <p:txBody>
          <a:bodyPr/>
          <a:lstStyle/>
          <a:p>
            <a:pPr algn="l">
              <a:defRPr b="1">
                <a:solidFill>
                  <a:srgbClr val="953735"/>
                </a:solidFill>
              </a:defRPr>
            </a:pPr>
            <a:r>
              <a:t>When did Daphne Goodship and Barbara Herbert meet for the first time?</a:t>
            </a:r>
          </a:p>
          <a:p>
            <a:pPr algn="l"/>
            <a:r>
              <a:t>They met for the first time at the age of 39. </a:t>
            </a:r>
            <a:br/>
          </a:p>
        </p:txBody>
      </p:sp>
      <p:pic>
        <p:nvPicPr>
          <p:cNvPr id="224" name="Picture 3" descr="Picture 3"/>
          <p:cNvPicPr>
            <a:picLocks noChangeAspect="1"/>
          </p:cNvPicPr>
          <p:nvPr/>
        </p:nvPicPr>
        <p:blipFill>
          <a:blip r:embed="rId2">
            <a:extLst/>
          </a:blip>
          <a:stretch>
            <a:fillRect/>
          </a:stretch>
        </p:blipFill>
        <p:spPr>
          <a:xfrm>
            <a:off x="3343275" y="3875880"/>
            <a:ext cx="2457450" cy="18573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anim calcmode="lin" valueType="num">
                                      <p:cBhvr>
                                        <p:cTn id="7" dur="500" fill="hold"/>
                                        <p:tgtEl>
                                          <p:spTgt spid="223">
                                            <p:bg/>
                                          </p:spTgt>
                                        </p:tgtEl>
                                        <p:attrNameLst>
                                          <p:attrName>ppt_x</p:attrName>
                                        </p:attrNameLst>
                                      </p:cBhvr>
                                      <p:tavLst>
                                        <p:tav tm="0">
                                          <p:val>
                                            <p:strVal val="#ppt_x"/>
                                          </p:val>
                                        </p:tav>
                                        <p:tav tm="100000">
                                          <p:val>
                                            <p:strVal val="#ppt_x"/>
                                          </p:val>
                                        </p:tav>
                                      </p:tavLst>
                                    </p:anim>
                                    <p:anim calcmode="lin" valueType="num">
                                      <p:cBhvr>
                                        <p:cTn id="8" dur="500" fill="hold"/>
                                        <p:tgtEl>
                                          <p:spTgt spid="22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23">
                                            <p:txEl>
                                              <p:pRg st="0" end="0"/>
                                            </p:txEl>
                                          </p:spTgt>
                                        </p:tgtEl>
                                        <p:attrNameLst>
                                          <p:attrName>style.visibility</p:attrName>
                                        </p:attrNameLst>
                                      </p:cBhvr>
                                      <p:to>
                                        <p:strVal val="visible"/>
                                      </p:to>
                                    </p:set>
                                    <p:anim calcmode="lin" valueType="num">
                                      <p:cBhvr>
                                        <p:cTn id="11" dur="500" fill="hold"/>
                                        <p:tgtEl>
                                          <p:spTgt spid="22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23">
                                            <p:txEl>
                                              <p:pRg st="1" end="1"/>
                                            </p:txEl>
                                          </p:spTgt>
                                        </p:tgtEl>
                                        <p:attrNameLst>
                                          <p:attrName>style.visibility</p:attrName>
                                        </p:attrNameLst>
                                      </p:cBhvr>
                                      <p:to>
                                        <p:strVal val="visible"/>
                                      </p:to>
                                    </p:set>
                                    <p:anim calcmode="lin" valueType="num">
                                      <p:cBhvr>
                                        <p:cTn id="17" dur="500" fill="hold"/>
                                        <p:tgtEl>
                                          <p:spTgt spid="22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prstGeom prst="rect">
            <a:avLst/>
          </a:prstGeom>
        </p:spPr>
        <p:txBody>
          <a:bodyPr/>
          <a:lstStyle/>
          <a:p>
            <a:pPr/>
          </a:p>
        </p:txBody>
      </p:sp>
      <p:sp>
        <p:nvSpPr>
          <p:cNvPr id="227" name="Content Placeholder 2"/>
          <p:cNvSpPr txBox="1"/>
          <p:nvPr>
            <p:ph type="body" idx="1"/>
          </p:nvPr>
        </p:nvSpPr>
        <p:spPr>
          <a:xfrm>
            <a:off x="457200" y="1600200"/>
            <a:ext cx="8229600" cy="4525963"/>
          </a:xfrm>
          <a:prstGeom prst="rect">
            <a:avLst/>
          </a:prstGeom>
        </p:spPr>
        <p:txBody>
          <a:bodyPr/>
          <a:lstStyle/>
          <a:p>
            <a:pPr algn="l">
              <a:defRPr b="1">
                <a:solidFill>
                  <a:srgbClr val="953735"/>
                </a:solidFill>
              </a:defRPr>
            </a:pPr>
            <a:r>
              <a:t> What were they wearing when they met?</a:t>
            </a:r>
          </a:p>
          <a:p>
            <a:pPr algn="l"/>
            <a:r>
              <a:t> a beige dress and a brown jacket. </a:t>
            </a:r>
          </a:p>
        </p:txBody>
      </p:sp>
      <p:pic>
        <p:nvPicPr>
          <p:cNvPr id="228" name="Picture 3" descr="Picture 3"/>
          <p:cNvPicPr>
            <a:picLocks noChangeAspect="1"/>
          </p:cNvPicPr>
          <p:nvPr/>
        </p:nvPicPr>
        <p:blipFill>
          <a:blip r:embed="rId2">
            <a:extLst/>
          </a:blip>
          <a:stretch>
            <a:fillRect/>
          </a:stretch>
        </p:blipFill>
        <p:spPr>
          <a:xfrm>
            <a:off x="1619671" y="2996951"/>
            <a:ext cx="1428751" cy="1428751"/>
          </a:xfrm>
          <a:prstGeom prst="rect">
            <a:avLst/>
          </a:prstGeom>
          <a:ln w="12700">
            <a:miter lim="400000"/>
          </a:ln>
        </p:spPr>
      </p:pic>
      <p:pic>
        <p:nvPicPr>
          <p:cNvPr id="229" name="Picture 4" descr="Picture 4"/>
          <p:cNvPicPr>
            <a:picLocks noChangeAspect="1"/>
          </p:cNvPicPr>
          <p:nvPr/>
        </p:nvPicPr>
        <p:blipFill>
          <a:blip r:embed="rId3">
            <a:extLst/>
          </a:blip>
          <a:srcRect l="0" t="0" r="0" b="31575"/>
          <a:stretch>
            <a:fillRect/>
          </a:stretch>
        </p:blipFill>
        <p:spPr>
          <a:xfrm>
            <a:off x="3533337" y="2876982"/>
            <a:ext cx="2057401" cy="1518568"/>
          </a:xfrm>
          <a:prstGeom prst="rect">
            <a:avLst/>
          </a:prstGeom>
          <a:ln w="12700">
            <a:miter lim="400000"/>
          </a:ln>
        </p:spPr>
      </p:pic>
      <p:pic>
        <p:nvPicPr>
          <p:cNvPr id="230" name="Picture 5" descr="Picture 5"/>
          <p:cNvPicPr>
            <a:picLocks noChangeAspect="1"/>
          </p:cNvPicPr>
          <p:nvPr/>
        </p:nvPicPr>
        <p:blipFill>
          <a:blip r:embed="rId4">
            <a:extLst/>
          </a:blip>
          <a:stretch>
            <a:fillRect/>
          </a:stretch>
        </p:blipFill>
        <p:spPr>
          <a:xfrm>
            <a:off x="3343275" y="4739976"/>
            <a:ext cx="2457450" cy="18573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7">
                                            <p:bg/>
                                          </p:spTgt>
                                        </p:tgtEl>
                                        <p:attrNameLst>
                                          <p:attrName>style.visibility</p:attrName>
                                        </p:attrNameLst>
                                      </p:cBhvr>
                                      <p:to>
                                        <p:strVal val="visible"/>
                                      </p:to>
                                    </p:set>
                                    <p:anim calcmode="lin" valueType="num">
                                      <p:cBhvr>
                                        <p:cTn id="7" dur="500" fill="hold"/>
                                        <p:tgtEl>
                                          <p:spTgt spid="227">
                                            <p:bg/>
                                          </p:spTgt>
                                        </p:tgtEl>
                                        <p:attrNameLst>
                                          <p:attrName>ppt_x</p:attrName>
                                        </p:attrNameLst>
                                      </p:cBhvr>
                                      <p:tavLst>
                                        <p:tav tm="0">
                                          <p:val>
                                            <p:strVal val="#ppt_x"/>
                                          </p:val>
                                        </p:tav>
                                        <p:tav tm="100000">
                                          <p:val>
                                            <p:strVal val="#ppt_x"/>
                                          </p:val>
                                        </p:tav>
                                      </p:tavLst>
                                    </p:anim>
                                    <p:anim calcmode="lin" valueType="num">
                                      <p:cBhvr>
                                        <p:cTn id="8" dur="500" fill="hold"/>
                                        <p:tgtEl>
                                          <p:spTgt spid="22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27">
                                            <p:txEl>
                                              <p:pRg st="0" end="0"/>
                                            </p:txEl>
                                          </p:spTgt>
                                        </p:tgtEl>
                                        <p:attrNameLst>
                                          <p:attrName>style.visibility</p:attrName>
                                        </p:attrNameLst>
                                      </p:cBhvr>
                                      <p:to>
                                        <p:strVal val="visible"/>
                                      </p:to>
                                    </p:set>
                                    <p:anim calcmode="lin" valueType="num">
                                      <p:cBhvr>
                                        <p:cTn id="11"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27">
                                            <p:txEl>
                                              <p:pRg st="1" end="1"/>
                                            </p:txEl>
                                          </p:spTgt>
                                        </p:tgtEl>
                                        <p:attrNameLst>
                                          <p:attrName>style.visibility</p:attrName>
                                        </p:attrNameLst>
                                      </p:cBhvr>
                                      <p:to>
                                        <p:strVal val="visible"/>
                                      </p:to>
                                    </p:set>
                                    <p:anim calcmode="lin" valueType="num">
                                      <p:cBhvr>
                                        <p:cTn id="17" dur="500" fill="hold"/>
                                        <p:tgtEl>
                                          <p:spTgt spid="22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2" fill="hold">
                                  <p:stCondLst>
                                    <p:cond delay="0"/>
                                  </p:stCondLst>
                                  <p:iterate type="el" backwards="0">
                                    <p:tmAbs val="0"/>
                                  </p:iterate>
                                  <p:childTnLst>
                                    <p:set>
                                      <p:cBhvr>
                                        <p:cTn id="22" fill="hold"/>
                                        <p:tgtEl>
                                          <p:spTgt spid="228"/>
                                        </p:tgtEl>
                                        <p:attrNameLst>
                                          <p:attrName>style.visibility</p:attrName>
                                        </p:attrNameLst>
                                      </p:cBhvr>
                                      <p:to>
                                        <p:strVal val="visible"/>
                                      </p:to>
                                    </p:set>
                                    <p:anim calcmode="lin" valueType="num">
                                      <p:cBhvr>
                                        <p:cTn id="23" dur="500" fill="hold"/>
                                        <p:tgtEl>
                                          <p:spTgt spid="228"/>
                                        </p:tgtEl>
                                        <p:attrNameLst>
                                          <p:attrName>ppt_x</p:attrName>
                                        </p:attrNameLst>
                                      </p:cBhvr>
                                      <p:tavLst>
                                        <p:tav tm="0">
                                          <p:val>
                                            <p:strVal val="#ppt_x"/>
                                          </p:val>
                                        </p:tav>
                                        <p:tav tm="100000">
                                          <p:val>
                                            <p:strVal val="#ppt_x"/>
                                          </p:val>
                                        </p:tav>
                                      </p:tavLst>
                                    </p:anim>
                                    <p:anim calcmode="lin" valueType="num">
                                      <p:cBhvr>
                                        <p:cTn id="24"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3" fill="hold">
                                  <p:stCondLst>
                                    <p:cond delay="0"/>
                                  </p:stCondLst>
                                  <p:iterate type="el" backwards="0">
                                    <p:tmAbs val="0"/>
                                  </p:iterate>
                                  <p:childTnLst>
                                    <p:set>
                                      <p:cBhvr>
                                        <p:cTn id="28" fill="hold"/>
                                        <p:tgtEl>
                                          <p:spTgt spid="229"/>
                                        </p:tgtEl>
                                        <p:attrNameLst>
                                          <p:attrName>style.visibility</p:attrName>
                                        </p:attrNameLst>
                                      </p:cBhvr>
                                      <p:to>
                                        <p:strVal val="visible"/>
                                      </p:to>
                                    </p:set>
                                    <p:anim calcmode="lin" valueType="num">
                                      <p:cBhvr>
                                        <p:cTn id="29" dur="500" fill="hold"/>
                                        <p:tgtEl>
                                          <p:spTgt spid="229"/>
                                        </p:tgtEl>
                                        <p:attrNameLst>
                                          <p:attrName>ppt_x</p:attrName>
                                        </p:attrNameLst>
                                      </p:cBhvr>
                                      <p:tavLst>
                                        <p:tav tm="0">
                                          <p:val>
                                            <p:strVal val="#ppt_x"/>
                                          </p:val>
                                        </p:tav>
                                        <p:tav tm="100000">
                                          <p:val>
                                            <p:strVal val="#ppt_x"/>
                                          </p:val>
                                        </p:tav>
                                      </p:tavLst>
                                    </p:anim>
                                    <p:anim calcmode="lin" valueType="num">
                                      <p:cBhvr>
                                        <p:cTn id="30"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3"/>
      <p:bldP build="p" bldLvl="1" animBg="1" rev="0" advAuto="0" spid="227" grpId="1"/>
      <p:bldP build="whole" bldLvl="1" animBg="1" rev="0" advAuto="0" spid="228" grpId="2"/>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prstGeom prst="rect">
            <a:avLst/>
          </a:prstGeom>
        </p:spPr>
        <p:txBody>
          <a:bodyPr/>
          <a:lstStyle/>
          <a:p>
            <a:pPr/>
          </a:p>
        </p:txBody>
      </p:sp>
      <p:sp>
        <p:nvSpPr>
          <p:cNvPr id="233" name="Content Placeholder 2"/>
          <p:cNvSpPr txBox="1"/>
          <p:nvPr>
            <p:ph type="body" idx="1"/>
          </p:nvPr>
        </p:nvSpPr>
        <p:spPr>
          <a:xfrm>
            <a:off x="457200" y="1600200"/>
            <a:ext cx="8229600" cy="4525963"/>
          </a:xfrm>
          <a:prstGeom prst="rect">
            <a:avLst/>
          </a:prstGeom>
        </p:spPr>
        <p:txBody>
          <a:bodyPr/>
          <a:lstStyle/>
          <a:p>
            <a:pPr algn="l">
              <a:defRPr b="1">
                <a:solidFill>
                  <a:srgbClr val="953735"/>
                </a:solidFill>
              </a:defRPr>
            </a:pPr>
            <a:r>
              <a:t>What was their favorite color?</a:t>
            </a:r>
          </a:p>
          <a:p>
            <a:pPr algn="l">
              <a:defRPr b="1">
                <a:solidFill>
                  <a:srgbClr val="00B0F0"/>
                </a:solidFill>
              </a:defRPr>
            </a:pPr>
            <a:r>
              <a:t>Blue</a:t>
            </a:r>
          </a:p>
          <a:p>
            <a:pPr algn="l">
              <a:defRPr b="1">
                <a:solidFill>
                  <a:srgbClr val="00B0F0"/>
                </a:solidFill>
              </a:defRPr>
            </a:pPr>
          </a:p>
          <a:p>
            <a:pPr algn="l">
              <a:defRPr b="1">
                <a:solidFill>
                  <a:srgbClr val="C00000"/>
                </a:solidFill>
              </a:defRPr>
            </a:pPr>
            <a:r>
              <a:t>Did they both liked their coffee cold and black?</a:t>
            </a:r>
          </a:p>
          <a:p>
            <a:pPr algn="l"/>
            <a:r>
              <a:t>Yes.</a:t>
            </a:r>
            <a:br/>
            <a:br/>
          </a:p>
        </p:txBody>
      </p:sp>
      <p:pic>
        <p:nvPicPr>
          <p:cNvPr id="234" name="Picture 3" descr="Picture 3"/>
          <p:cNvPicPr>
            <a:picLocks noChangeAspect="1"/>
          </p:cNvPicPr>
          <p:nvPr/>
        </p:nvPicPr>
        <p:blipFill>
          <a:blip r:embed="rId2">
            <a:extLst/>
          </a:blip>
          <a:stretch>
            <a:fillRect/>
          </a:stretch>
        </p:blipFill>
        <p:spPr>
          <a:xfrm>
            <a:off x="3343275" y="4883992"/>
            <a:ext cx="2457450" cy="18573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3">
                                            <p:bg/>
                                          </p:spTgt>
                                        </p:tgtEl>
                                        <p:attrNameLst>
                                          <p:attrName>style.visibility</p:attrName>
                                        </p:attrNameLst>
                                      </p:cBhvr>
                                      <p:to>
                                        <p:strVal val="visible"/>
                                      </p:to>
                                    </p:set>
                                    <p:anim calcmode="lin" valueType="num">
                                      <p:cBhvr>
                                        <p:cTn id="7" dur="500" fill="hold"/>
                                        <p:tgtEl>
                                          <p:spTgt spid="233">
                                            <p:bg/>
                                          </p:spTgt>
                                        </p:tgtEl>
                                        <p:attrNameLst>
                                          <p:attrName>ppt_x</p:attrName>
                                        </p:attrNameLst>
                                      </p:cBhvr>
                                      <p:tavLst>
                                        <p:tav tm="0">
                                          <p:val>
                                            <p:strVal val="#ppt_x"/>
                                          </p:val>
                                        </p:tav>
                                        <p:tav tm="100000">
                                          <p:val>
                                            <p:strVal val="#ppt_x"/>
                                          </p:val>
                                        </p:tav>
                                      </p:tavLst>
                                    </p:anim>
                                    <p:anim calcmode="lin" valueType="num">
                                      <p:cBhvr>
                                        <p:cTn id="8" dur="500" fill="hold"/>
                                        <p:tgtEl>
                                          <p:spTgt spid="23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33">
                                            <p:txEl>
                                              <p:pRg st="0" end="0"/>
                                            </p:txEl>
                                          </p:spTgt>
                                        </p:tgtEl>
                                        <p:attrNameLst>
                                          <p:attrName>style.visibility</p:attrName>
                                        </p:attrNameLst>
                                      </p:cBhvr>
                                      <p:to>
                                        <p:strVal val="visible"/>
                                      </p:to>
                                    </p:set>
                                    <p:anim calcmode="lin" valueType="num">
                                      <p:cBhvr>
                                        <p:cTn id="11" dur="500" fill="hold"/>
                                        <p:tgtEl>
                                          <p:spTgt spid="23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33">
                                            <p:txEl>
                                              <p:pRg st="1" end="1"/>
                                            </p:txEl>
                                          </p:spTgt>
                                        </p:tgtEl>
                                        <p:attrNameLst>
                                          <p:attrName>style.visibility</p:attrName>
                                        </p:attrNameLst>
                                      </p:cBhvr>
                                      <p:to>
                                        <p:strVal val="visible"/>
                                      </p:to>
                                    </p:set>
                                    <p:anim calcmode="lin" valueType="num">
                                      <p:cBhvr>
                                        <p:cTn id="17" dur="500" fill="hold"/>
                                        <p:tgtEl>
                                          <p:spTgt spid="23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Class="entr" nodeType="afterEffect" presetSubtype="4" presetID="2" grpId="1" fill="hold">
                                  <p:stCondLst>
                                    <p:cond delay="0"/>
                                  </p:stCondLst>
                                  <p:iterate type="el" backwards="0">
                                    <p:tmAbs val="0"/>
                                  </p:iterate>
                                  <p:childTnLst>
                                    <p:set>
                                      <p:cBhvr>
                                        <p:cTn id="21" fill="hold"/>
                                        <p:tgtEl>
                                          <p:spTgt spid="233">
                                            <p:txEl>
                                              <p:pRg st="2" end="2"/>
                                            </p:txEl>
                                          </p:spTgt>
                                        </p:tgtEl>
                                        <p:attrNameLst>
                                          <p:attrName>style.visibility</p:attrName>
                                        </p:attrNameLst>
                                      </p:cBhvr>
                                      <p:to>
                                        <p:strVal val="visible"/>
                                      </p:to>
                                    </p:set>
                                    <p:anim calcmode="lin" valueType="num">
                                      <p:cBhvr>
                                        <p:cTn id="22" dur="500" fill="hold"/>
                                        <p:tgtEl>
                                          <p:spTgt spid="23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233">
                                            <p:txEl>
                                              <p:pRg st="3" end="3"/>
                                            </p:txEl>
                                          </p:spTgt>
                                        </p:tgtEl>
                                        <p:attrNameLst>
                                          <p:attrName>style.visibility</p:attrName>
                                        </p:attrNameLst>
                                      </p:cBhvr>
                                      <p:to>
                                        <p:strVal val="visible"/>
                                      </p:to>
                                    </p:set>
                                    <p:anim calcmode="lin" valueType="num">
                                      <p:cBhvr>
                                        <p:cTn id="28" dur="500" fill="hold"/>
                                        <p:tgtEl>
                                          <p:spTgt spid="23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2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233">
                                            <p:txEl>
                                              <p:pRg st="4" end="4"/>
                                            </p:txEl>
                                          </p:spTgt>
                                        </p:tgtEl>
                                        <p:attrNameLst>
                                          <p:attrName>style.visibility</p:attrName>
                                        </p:attrNameLst>
                                      </p:cBhvr>
                                      <p:to>
                                        <p:strVal val="visible"/>
                                      </p:to>
                                    </p:set>
                                    <p:anim calcmode="lin" valueType="num">
                                      <p:cBhvr>
                                        <p:cTn id="34" dur="500" fill="hold"/>
                                        <p:tgtEl>
                                          <p:spTgt spid="23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3"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Content Placeholder 2"/>
          <p:cNvSpPr txBox="1"/>
          <p:nvPr>
            <p:ph type="body" idx="1"/>
          </p:nvPr>
        </p:nvSpPr>
        <p:spPr>
          <a:xfrm>
            <a:off x="457200" y="692696"/>
            <a:ext cx="8229600" cy="4525963"/>
          </a:xfrm>
          <a:prstGeom prst="rect">
            <a:avLst/>
          </a:prstGeom>
        </p:spPr>
        <p:txBody>
          <a:bodyPr/>
          <a:lstStyle/>
          <a:p>
            <a:pPr marL="339470" indent="-339470" algn="l" defTabSz="905255">
              <a:spcBef>
                <a:spcPts val="600"/>
              </a:spcBef>
              <a:defRPr b="1" sz="2772">
                <a:solidFill>
                  <a:srgbClr val="C00000"/>
                </a:solidFill>
              </a:defRPr>
            </a:pPr>
            <a:r>
              <a:t>What are the similarities between Daphne Goodship and Barbara Herbert ? </a:t>
            </a:r>
          </a:p>
          <a:p>
            <a:pPr marL="339470" indent="-339470" algn="l" defTabSz="905255">
              <a:spcBef>
                <a:spcPts val="600"/>
              </a:spcBef>
              <a:defRPr sz="2772"/>
            </a:pPr>
            <a:r>
              <a:t>They both fell down some stairs at the age</a:t>
            </a:r>
            <a:br/>
            <a:r>
              <a:t>of 15, and later they had problems with their ankles.</a:t>
            </a:r>
          </a:p>
          <a:p>
            <a:pPr marL="339470" indent="-339470" algn="l" defTabSz="905255">
              <a:spcBef>
                <a:spcPts val="600"/>
              </a:spcBef>
              <a:defRPr sz="2772"/>
            </a:pPr>
            <a:r>
              <a:t>They both used the same recipe book and</a:t>
            </a:r>
            <a:br/>
            <a:r>
              <a:t>sometimes cooked the same meal on the same day.</a:t>
            </a:r>
          </a:p>
          <a:p>
            <a:pPr marL="339470" indent="-339470" algn="l" defTabSz="905255">
              <a:spcBef>
                <a:spcPts val="600"/>
              </a:spcBef>
              <a:defRPr sz="2772"/>
            </a:pPr>
            <a:r>
              <a:t>They were talkative, and they laughed a lot</a:t>
            </a:r>
            <a:br/>
          </a:p>
        </p:txBody>
      </p:sp>
      <p:pic>
        <p:nvPicPr>
          <p:cNvPr id="237" name="Picture 3" descr="Picture 3"/>
          <p:cNvPicPr>
            <a:picLocks noChangeAspect="1"/>
          </p:cNvPicPr>
          <p:nvPr/>
        </p:nvPicPr>
        <p:blipFill>
          <a:blip r:embed="rId2">
            <a:extLst/>
          </a:blip>
          <a:stretch>
            <a:fillRect/>
          </a:stretch>
        </p:blipFill>
        <p:spPr>
          <a:xfrm>
            <a:off x="3554710" y="4581128"/>
            <a:ext cx="2457451" cy="18573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6">
                                            <p:bg/>
                                          </p:spTgt>
                                        </p:tgtEl>
                                        <p:attrNameLst>
                                          <p:attrName>style.visibility</p:attrName>
                                        </p:attrNameLst>
                                      </p:cBhvr>
                                      <p:to>
                                        <p:strVal val="visible"/>
                                      </p:to>
                                    </p:set>
                                    <p:anim calcmode="lin" valueType="num">
                                      <p:cBhvr>
                                        <p:cTn id="7" dur="500" fill="hold"/>
                                        <p:tgtEl>
                                          <p:spTgt spid="236">
                                            <p:bg/>
                                          </p:spTgt>
                                        </p:tgtEl>
                                        <p:attrNameLst>
                                          <p:attrName>ppt_x</p:attrName>
                                        </p:attrNameLst>
                                      </p:cBhvr>
                                      <p:tavLst>
                                        <p:tav tm="0">
                                          <p:val>
                                            <p:strVal val="#ppt_x"/>
                                          </p:val>
                                        </p:tav>
                                        <p:tav tm="100000">
                                          <p:val>
                                            <p:strVal val="#ppt_x"/>
                                          </p:val>
                                        </p:tav>
                                      </p:tavLst>
                                    </p:anim>
                                    <p:anim calcmode="lin" valueType="num">
                                      <p:cBhvr>
                                        <p:cTn id="8" dur="500" fill="hold"/>
                                        <p:tgtEl>
                                          <p:spTgt spid="23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36">
                                            <p:txEl>
                                              <p:pRg st="0" end="0"/>
                                            </p:txEl>
                                          </p:spTgt>
                                        </p:tgtEl>
                                        <p:attrNameLst>
                                          <p:attrName>style.visibility</p:attrName>
                                        </p:attrNameLst>
                                      </p:cBhvr>
                                      <p:to>
                                        <p:strVal val="visible"/>
                                      </p:to>
                                    </p:set>
                                    <p:anim calcmode="lin" valueType="num">
                                      <p:cBhvr>
                                        <p:cTn id="11" dur="50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36">
                                            <p:txEl>
                                              <p:pRg st="1" end="1"/>
                                            </p:txEl>
                                          </p:spTgt>
                                        </p:tgtEl>
                                        <p:attrNameLst>
                                          <p:attrName>style.visibility</p:attrName>
                                        </p:attrNameLst>
                                      </p:cBhvr>
                                      <p:to>
                                        <p:strVal val="visible"/>
                                      </p:to>
                                    </p:set>
                                    <p:anim calcmode="lin" valueType="num">
                                      <p:cBhvr>
                                        <p:cTn id="17" dur="500" fill="hold"/>
                                        <p:tgtEl>
                                          <p:spTgt spid="23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236">
                                            <p:txEl>
                                              <p:pRg st="2" end="2"/>
                                            </p:txEl>
                                          </p:spTgt>
                                        </p:tgtEl>
                                        <p:attrNameLst>
                                          <p:attrName>style.visibility</p:attrName>
                                        </p:attrNameLst>
                                      </p:cBhvr>
                                      <p:to>
                                        <p:strVal val="visible"/>
                                      </p:to>
                                    </p:set>
                                    <p:anim calcmode="lin" valueType="num">
                                      <p:cBhvr>
                                        <p:cTn id="23" dur="500" fill="hold"/>
                                        <p:tgtEl>
                                          <p:spTgt spid="23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236">
                                            <p:txEl>
                                              <p:pRg st="3" end="3"/>
                                            </p:txEl>
                                          </p:spTgt>
                                        </p:tgtEl>
                                        <p:attrNameLst>
                                          <p:attrName>style.visibility</p:attrName>
                                        </p:attrNameLst>
                                      </p:cBhvr>
                                      <p:to>
                                        <p:strVal val="visible"/>
                                      </p:to>
                                    </p:set>
                                    <p:anim calcmode="lin" valueType="num">
                                      <p:cBhvr>
                                        <p:cTn id="29" dur="500" fill="hold"/>
                                        <p:tgtEl>
                                          <p:spTgt spid="23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6"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prstGeom prst="rect">
            <a:avLst/>
          </a:prstGeom>
        </p:spPr>
        <p:txBody>
          <a:bodyPr/>
          <a:lstStyle/>
          <a:p>
            <a:pPr/>
          </a:p>
        </p:txBody>
      </p:sp>
      <p:sp>
        <p:nvSpPr>
          <p:cNvPr id="240" name="Content Placeholder 2"/>
          <p:cNvSpPr txBox="1"/>
          <p:nvPr>
            <p:ph type="body" idx="1"/>
          </p:nvPr>
        </p:nvSpPr>
        <p:spPr>
          <a:xfrm>
            <a:off x="457200" y="1600200"/>
            <a:ext cx="8229600" cy="4525963"/>
          </a:xfrm>
          <a:prstGeom prst="rect">
            <a:avLst/>
          </a:prstGeom>
        </p:spPr>
        <p:txBody>
          <a:bodyPr/>
          <a:lstStyle/>
          <a:p>
            <a:pPr algn="l">
              <a:defRPr b="1">
                <a:solidFill>
                  <a:srgbClr val="C00000"/>
                </a:solidFill>
              </a:defRPr>
            </a:pPr>
            <a:r>
              <a:t>Whey were they called the “Giggle” twins?</a:t>
            </a:r>
          </a:p>
          <a:p>
            <a:pPr algn="l"/>
            <a:r>
              <a:t>Because they laughed a lot</a:t>
            </a:r>
            <a:br/>
          </a:p>
        </p:txBody>
      </p:sp>
      <p:pic>
        <p:nvPicPr>
          <p:cNvPr id="241" name="Picture 3" descr="Picture 3"/>
          <p:cNvPicPr>
            <a:picLocks noChangeAspect="0"/>
          </p:cNvPicPr>
          <p:nvPr/>
        </p:nvPicPr>
        <p:blipFill>
          <a:blip r:embed="rId2">
            <a:extLst/>
          </a:blip>
          <a:stretch>
            <a:fillRect/>
          </a:stretch>
        </p:blipFill>
        <p:spPr>
          <a:xfrm>
            <a:off x="3352131" y="3429000"/>
            <a:ext cx="2381251" cy="23812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anim calcmode="lin" valueType="num">
                                      <p:cBhvr>
                                        <p:cTn id="7" dur="500" fill="hold"/>
                                        <p:tgtEl>
                                          <p:spTgt spid="240">
                                            <p:bg/>
                                          </p:spTgt>
                                        </p:tgtEl>
                                        <p:attrNameLst>
                                          <p:attrName>ppt_x</p:attrName>
                                        </p:attrNameLst>
                                      </p:cBhvr>
                                      <p:tavLst>
                                        <p:tav tm="0">
                                          <p:val>
                                            <p:strVal val="#ppt_x"/>
                                          </p:val>
                                        </p:tav>
                                        <p:tav tm="100000">
                                          <p:val>
                                            <p:strVal val="#ppt_x"/>
                                          </p:val>
                                        </p:tav>
                                      </p:tavLst>
                                    </p:anim>
                                    <p:anim calcmode="lin" valueType="num">
                                      <p:cBhvr>
                                        <p:cTn id="8" dur="500" fill="hold"/>
                                        <p:tgtEl>
                                          <p:spTgt spid="24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40">
                                            <p:txEl>
                                              <p:pRg st="0" end="0"/>
                                            </p:txEl>
                                          </p:spTgt>
                                        </p:tgtEl>
                                        <p:attrNameLst>
                                          <p:attrName>style.visibility</p:attrName>
                                        </p:attrNameLst>
                                      </p:cBhvr>
                                      <p:to>
                                        <p:strVal val="visible"/>
                                      </p:to>
                                    </p:set>
                                    <p:anim calcmode="lin" valueType="num">
                                      <p:cBhvr>
                                        <p:cTn id="11" dur="500" fill="hold"/>
                                        <p:tgtEl>
                                          <p:spTgt spid="24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40">
                                            <p:txEl>
                                              <p:pRg st="1" end="1"/>
                                            </p:txEl>
                                          </p:spTgt>
                                        </p:tgtEl>
                                        <p:attrNameLst>
                                          <p:attrName>style.visibility</p:attrName>
                                        </p:attrNameLst>
                                      </p:cBhvr>
                                      <p:to>
                                        <p:strVal val="visible"/>
                                      </p:to>
                                    </p:set>
                                    <p:anim calcmode="lin" valueType="num">
                                      <p:cBhvr>
                                        <p:cTn id="17" dur="500" fill="hold"/>
                                        <p:tgtEl>
                                          <p:spTgt spid="24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0"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prstGeom prst="rect">
            <a:avLst/>
          </a:prstGeom>
        </p:spPr>
        <p:txBody>
          <a:bodyPr/>
          <a:lstStyle>
            <a:lvl1pPr>
              <a:defRPr b="1">
                <a:solidFill>
                  <a:srgbClr val="C00000"/>
                </a:solidFill>
              </a:defRPr>
            </a:lvl1pPr>
          </a:lstStyle>
          <a:p>
            <a:pPr/>
            <a:r>
              <a:t>giggle</a:t>
            </a:r>
          </a:p>
        </p:txBody>
      </p:sp>
      <p:pic>
        <p:nvPicPr>
          <p:cNvPr id="244" name="Content Placeholder 3" descr="Content Placeholder 3"/>
          <p:cNvPicPr>
            <a:picLocks noChangeAspect="0"/>
          </p:cNvPicPr>
          <p:nvPr/>
        </p:nvPicPr>
        <p:blipFill>
          <a:blip r:embed="rId2">
            <a:extLst/>
          </a:blip>
          <a:stretch>
            <a:fillRect/>
          </a:stretch>
        </p:blipFill>
        <p:spPr>
          <a:xfrm>
            <a:off x="3131840" y="1772816"/>
            <a:ext cx="2990826" cy="29908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500" fill="hold"/>
                                        <p:tgtEl>
                                          <p:spTgt spid="243"/>
                                        </p:tgtEl>
                                        <p:attrNameLst>
                                          <p:attrName>ppt_x</p:attrName>
                                        </p:attrNameLst>
                                      </p:cBhvr>
                                      <p:tavLst>
                                        <p:tav tm="0">
                                          <p:val>
                                            <p:strVal val="#ppt_x"/>
                                          </p:val>
                                        </p:tav>
                                        <p:tav tm="100000">
                                          <p:val>
                                            <p:strVal val="#ppt_x"/>
                                          </p:val>
                                        </p:tav>
                                      </p:tavLst>
                                    </p:anim>
                                    <p:anim calcmode="lin" valueType="num">
                                      <p:cBhvr>
                                        <p:cTn id="8"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Content Placeholder 2"/>
          <p:cNvSpPr txBox="1"/>
          <p:nvPr>
            <p:ph type="body" idx="1"/>
          </p:nvPr>
        </p:nvSpPr>
        <p:spPr>
          <a:xfrm>
            <a:off x="457200" y="1600200"/>
            <a:ext cx="8229600" cy="4525963"/>
          </a:xfrm>
          <a:prstGeom prst="rect">
            <a:avLst/>
          </a:prstGeom>
        </p:spPr>
        <p:txBody>
          <a:bodyPr/>
          <a:lstStyle/>
          <a:p>
            <a:pPr algn="l">
              <a:defRPr i="1"/>
            </a:pPr>
          </a:p>
          <a:p>
            <a:pPr algn="l">
              <a:defRPr i="1"/>
            </a:pPr>
            <a:r>
              <a:t>a. the similarities between the “Giggle” twins</a:t>
            </a:r>
          </a:p>
          <a:p>
            <a:pPr algn="l">
              <a:defRPr i="1"/>
            </a:pPr>
          </a:p>
          <a:p>
            <a:pPr algn="l">
              <a:defRPr i="1"/>
            </a:pPr>
            <a:r>
              <a:t>b. how the “Giggle” twins found each other</a:t>
            </a:r>
            <a:r>
              <a:rPr i="0"/>
              <a:t> </a:t>
            </a:r>
            <a:br>
              <a:rPr i="0"/>
            </a:br>
          </a:p>
        </p:txBody>
      </p:sp>
      <p:sp>
        <p:nvSpPr>
          <p:cNvPr id="247" name="Title 1"/>
          <p:cNvSpPr txBox="1"/>
          <p:nvPr/>
        </p:nvSpPr>
        <p:spPr>
          <a:xfrm>
            <a:off x="502919" y="924787"/>
            <a:ext cx="8138161" cy="49704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3200">
                <a:solidFill>
                  <a:srgbClr val="953735"/>
                </a:solidFill>
              </a:defRPr>
            </a:lvl1pPr>
          </a:lstStyle>
          <a:p>
            <a:pPr/>
            <a:r>
              <a:t>What is the main idea of the paragraph?</a:t>
            </a:r>
          </a:p>
        </p:txBody>
      </p:sp>
      <p:sp>
        <p:nvSpPr>
          <p:cNvPr id="248" name="Rectangle 4"/>
          <p:cNvSpPr txBox="1"/>
          <p:nvPr/>
        </p:nvSpPr>
        <p:spPr>
          <a:xfrm>
            <a:off x="8362135" y="2257707"/>
            <a:ext cx="46894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C00000"/>
                </a:solidFill>
                <a:latin typeface="Arial"/>
                <a:ea typeface="Arial"/>
                <a:cs typeface="Arial"/>
                <a:sym typeface="Arial"/>
              </a:defRPr>
            </a:lvl1pPr>
          </a:lstStyle>
          <a:p>
            <a:pPr>
              <a:defRPr>
                <a:latin typeface="+mj-lt"/>
                <a:ea typeface="+mj-ea"/>
                <a:cs typeface="+mj-cs"/>
                <a:sym typeface="Calibri"/>
              </a:defRPr>
            </a:pPr>
            <a:r>
              <a:rPr>
                <a:latin typeface="Arial"/>
                <a:ea typeface="Arial"/>
                <a:cs typeface="Arial"/>
                <a:sym typeface="Aria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8"/>
                                        </p:tgtEl>
                                        <p:attrNameLst>
                                          <p:attrName>style.visibility</p:attrName>
                                        </p:attrNameLst>
                                      </p:cBhvr>
                                      <p:to>
                                        <p:strVal val="visible"/>
                                      </p:to>
                                    </p:set>
                                    <p:anim calcmode="lin" valueType="num">
                                      <p:cBhvr>
                                        <p:cTn id="7" dur="500" fill="hold"/>
                                        <p:tgtEl>
                                          <p:spTgt spid="248"/>
                                        </p:tgtEl>
                                        <p:attrNameLst>
                                          <p:attrName>ppt_x</p:attrName>
                                        </p:attrNameLst>
                                      </p:cBhvr>
                                      <p:tavLst>
                                        <p:tav tm="0">
                                          <p:val>
                                            <p:strVal val="#ppt_x"/>
                                          </p:val>
                                        </p:tav>
                                        <p:tav tm="100000">
                                          <p:val>
                                            <p:strVal val="#ppt_x"/>
                                          </p:val>
                                        </p:tav>
                                      </p:tavLst>
                                    </p:anim>
                                    <p:anim calcmode="lin" valueType="num">
                                      <p:cBhvr>
                                        <p:cTn id="8" dur="500" fill="hold"/>
                                        <p:tgtEl>
                                          <p:spTgt spid="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title"/>
          </p:nvPr>
        </p:nvSpPr>
        <p:spPr>
          <a:prstGeom prst="rect">
            <a:avLst/>
          </a:prstGeom>
        </p:spPr>
        <p:txBody>
          <a:bodyPr/>
          <a:lstStyle/>
          <a:p>
            <a:pPr/>
          </a:p>
        </p:txBody>
      </p:sp>
      <p:pic>
        <p:nvPicPr>
          <p:cNvPr id="251" name="SG Bk 6 F-SA__16_1-07.mp3" descr="SG Bk 6 F-SA__16_1-07.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4427983" y="1552390"/>
            <a:ext cx="571501" cy="571501"/>
          </a:xfrm>
          <a:prstGeom prst="rect">
            <a:avLst/>
          </a:prstGeom>
          <a:ln w="12700">
            <a:miter lim="400000"/>
          </a:ln>
        </p:spPr>
      </p:pic>
      <p:sp>
        <p:nvSpPr>
          <p:cNvPr id="252" name="Content Placeholder 2"/>
          <p:cNvSpPr txBox="1"/>
          <p:nvPr>
            <p:ph type="body" idx="1"/>
          </p:nvPr>
        </p:nvSpPr>
        <p:spPr>
          <a:xfrm>
            <a:off x="1015008" y="1539348"/>
            <a:ext cx="8229601" cy="4525964"/>
          </a:xfrm>
          <a:prstGeom prst="rect">
            <a:avLst/>
          </a:prstGeom>
        </p:spPr>
        <p:txBody>
          <a:bodyPr/>
          <a:lstStyle/>
          <a:p>
            <a:pPr/>
          </a:p>
        </p:txBody>
      </p:sp>
      <p:pic>
        <p:nvPicPr>
          <p:cNvPr id="253" name="Picture 5" descr="Picture 5"/>
          <p:cNvPicPr>
            <a:picLocks noChangeAspect="1"/>
          </p:cNvPicPr>
          <p:nvPr/>
        </p:nvPicPr>
        <p:blipFill>
          <a:blip r:embed="rId5">
            <a:extLst/>
          </a:blip>
          <a:stretch>
            <a:fillRect/>
          </a:stretch>
        </p:blipFill>
        <p:spPr>
          <a:xfrm>
            <a:off x="1386850" y="2742370"/>
            <a:ext cx="7485916" cy="102217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3933" fill="hold"/>
                                        <p:tgtEl>
                                          <p:spTgt spid="25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251"/>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457200" y="485799"/>
            <a:ext cx="8229600" cy="1143001"/>
          </a:xfrm>
          <a:prstGeom prst="rect">
            <a:avLst/>
          </a:prstGeom>
        </p:spPr>
        <p:txBody>
          <a:bodyPr/>
          <a:lstStyle/>
          <a:p>
            <a:pPr defTabSz="786384">
              <a:defRPr b="1" sz="3784"/>
            </a:pPr>
            <a:r>
              <a:t>heredity </a:t>
            </a:r>
            <a:br/>
          </a:p>
        </p:txBody>
      </p:sp>
      <p:pic>
        <p:nvPicPr>
          <p:cNvPr id="256" name="Content Placeholder 3" descr="Content Placeholder 3"/>
          <p:cNvPicPr>
            <a:picLocks noChangeAspect="1"/>
          </p:cNvPicPr>
          <p:nvPr/>
        </p:nvPicPr>
        <p:blipFill>
          <a:blip r:embed="rId2">
            <a:extLst/>
          </a:blip>
          <a:srcRect l="0" t="12449" r="0" b="12428"/>
          <a:stretch>
            <a:fillRect/>
          </a:stretch>
        </p:blipFill>
        <p:spPr>
          <a:xfrm>
            <a:off x="1554690" y="2163651"/>
            <a:ext cx="6034618" cy="340002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5"/>
                                        </p:tgtEl>
                                        <p:attrNameLst>
                                          <p:attrName>style.visibility</p:attrName>
                                        </p:attrNameLst>
                                      </p:cBhvr>
                                      <p:to>
                                        <p:strVal val="visible"/>
                                      </p:to>
                                    </p:set>
                                    <p:anim calcmode="lin" valueType="num">
                                      <p:cBhvr>
                                        <p:cTn id="7" dur="500" fill="hold"/>
                                        <p:tgtEl>
                                          <p:spTgt spid="255"/>
                                        </p:tgtEl>
                                        <p:attrNameLst>
                                          <p:attrName>ppt_x</p:attrName>
                                        </p:attrNameLst>
                                      </p:cBhvr>
                                      <p:tavLst>
                                        <p:tav tm="0">
                                          <p:val>
                                            <p:strVal val="#ppt_x"/>
                                          </p:val>
                                        </p:tav>
                                        <p:tav tm="100000">
                                          <p:val>
                                            <p:strVal val="#ppt_x"/>
                                          </p:val>
                                        </p:tav>
                                      </p:tavLst>
                                    </p:anim>
                                    <p:anim calcmode="lin" valueType="num">
                                      <p:cBhvr>
                                        <p:cTn id="8" dur="500" fill="hold"/>
                                        <p:tgtEl>
                                          <p:spTgt spid="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Content Placeholder 3" descr="Content Placeholder 3"/>
          <p:cNvPicPr>
            <a:picLocks noChangeAspect="1"/>
          </p:cNvPicPr>
          <p:nvPr/>
        </p:nvPicPr>
        <p:blipFill>
          <a:blip r:embed="rId2">
            <a:extLst/>
          </a:blip>
          <a:stretch>
            <a:fillRect/>
          </a:stretch>
        </p:blipFill>
        <p:spPr>
          <a:xfrm>
            <a:off x="1331640" y="1628799"/>
            <a:ext cx="6857838" cy="3997140"/>
          </a:xfrm>
          <a:prstGeom prst="rect">
            <a:avLst/>
          </a:prstGeom>
          <a:ln w="12700">
            <a:miter lim="400000"/>
          </a:ln>
        </p:spPr>
      </p:pic>
      <p:sp>
        <p:nvSpPr>
          <p:cNvPr id="259" name="Title 1"/>
          <p:cNvSpPr txBox="1"/>
          <p:nvPr/>
        </p:nvSpPr>
        <p:spPr>
          <a:xfrm>
            <a:off x="502919" y="387444"/>
            <a:ext cx="8138161" cy="133971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b="1" sz="4400">
                <a:solidFill>
                  <a:srgbClr val="FF0000"/>
                </a:solidFill>
              </a:defRPr>
            </a:pPr>
            <a:r>
              <a:t>heredity </a:t>
            </a: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9"/>
                                        </p:tgtEl>
                                        <p:attrNameLst>
                                          <p:attrName>style.visibility</p:attrName>
                                        </p:attrNameLst>
                                      </p:cBhvr>
                                      <p:to>
                                        <p:strVal val="visible"/>
                                      </p:to>
                                    </p:set>
                                    <p:anim calcmode="lin" valueType="num">
                                      <p:cBhvr>
                                        <p:cTn id="7" dur="500" fill="hold"/>
                                        <p:tgtEl>
                                          <p:spTgt spid="259"/>
                                        </p:tgtEl>
                                        <p:attrNameLst>
                                          <p:attrName>ppt_x</p:attrName>
                                        </p:attrNameLst>
                                      </p:cBhvr>
                                      <p:tavLst>
                                        <p:tav tm="0">
                                          <p:val>
                                            <p:strVal val="#ppt_x"/>
                                          </p:val>
                                        </p:tav>
                                        <p:tav tm="100000">
                                          <p:val>
                                            <p:strVal val="#ppt_x"/>
                                          </p:val>
                                        </p:tav>
                                      </p:tavLst>
                                    </p:anim>
                                    <p:anim calcmode="lin" valueType="num">
                                      <p:cBhvr>
                                        <p:cTn id="8"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itle 1"/>
          <p:cNvSpPr txBox="1"/>
          <p:nvPr>
            <p:ph type="title"/>
          </p:nvPr>
        </p:nvSpPr>
        <p:spPr>
          <a:prstGeom prst="rect">
            <a:avLst/>
          </a:prstGeom>
        </p:spPr>
        <p:txBody>
          <a:bodyPr/>
          <a:lstStyle/>
          <a:p>
            <a:pPr/>
          </a:p>
        </p:txBody>
      </p:sp>
      <p:pic>
        <p:nvPicPr>
          <p:cNvPr id="106" name="Picture 2" descr="Picture 2"/>
          <p:cNvPicPr>
            <a:picLocks noChangeAspect="1"/>
          </p:cNvPicPr>
          <p:nvPr/>
        </p:nvPicPr>
        <p:blipFill>
          <a:blip r:embed="rId2">
            <a:extLst/>
          </a:blip>
          <a:stretch>
            <a:fillRect/>
          </a:stretch>
        </p:blipFill>
        <p:spPr>
          <a:xfrm>
            <a:off x="2081211" y="2348880"/>
            <a:ext cx="4981576" cy="1628776"/>
          </a:xfrm>
          <a:prstGeom prst="rect">
            <a:avLst/>
          </a:prstGeom>
          <a:ln w="12700">
            <a:miter lim="400000"/>
          </a:ln>
        </p:spPr>
      </p:pic>
    </p:spTree>
  </p:cSld>
  <p:clrMapOvr>
    <a:masterClrMapping/>
  </p:clrMapOvr>
  <p:transition xmlns:p14="http://schemas.microsoft.com/office/powerpoint/2010/main" spd="med" advClick="0" advTm="6000"/>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prstGeom prst="rect">
            <a:avLst/>
          </a:prstGeom>
        </p:spPr>
        <p:txBody>
          <a:bodyPr/>
          <a:lstStyle/>
          <a:p>
            <a:pPr/>
          </a:p>
        </p:txBody>
      </p:sp>
      <p:sp>
        <p:nvSpPr>
          <p:cNvPr id="262" name="Content Placeholder 2"/>
          <p:cNvSpPr txBox="1"/>
          <p:nvPr>
            <p:ph type="body" idx="1"/>
          </p:nvPr>
        </p:nvSpPr>
        <p:spPr>
          <a:xfrm>
            <a:off x="457200" y="1600200"/>
            <a:ext cx="8229600" cy="4525963"/>
          </a:xfrm>
          <a:prstGeom prst="rect">
            <a:avLst/>
          </a:prstGeom>
        </p:spPr>
        <p:txBody>
          <a:bodyPr/>
          <a:lstStyle>
            <a:lvl1pPr algn="ctr">
              <a:spcBef>
                <a:spcPts val="800"/>
              </a:spcBef>
              <a:defRPr b="1" sz="3600">
                <a:solidFill>
                  <a:srgbClr val="77933C"/>
                </a:solidFill>
              </a:defRPr>
            </a:lvl1pPr>
          </a:lstStyle>
          <a:p>
            <a:pPr/>
            <a:r>
              <a:t>In which school subject can you talk about heredity?</a:t>
            </a:r>
          </a:p>
        </p:txBody>
      </p:sp>
      <p:pic>
        <p:nvPicPr>
          <p:cNvPr id="263" name="Content Placeholder 4" descr="Content Placeholder 4"/>
          <p:cNvPicPr>
            <a:picLocks noChangeAspect="1"/>
          </p:cNvPicPr>
          <p:nvPr/>
        </p:nvPicPr>
        <p:blipFill>
          <a:blip r:embed="rId2">
            <a:extLst/>
          </a:blip>
          <a:stretch>
            <a:fillRect/>
          </a:stretch>
        </p:blipFill>
        <p:spPr>
          <a:xfrm>
            <a:off x="2820252" y="3789040"/>
            <a:ext cx="3623957" cy="251261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Content Placeholder 2"/>
          <p:cNvSpPr txBox="1"/>
          <p:nvPr>
            <p:ph type="body" idx="1"/>
          </p:nvPr>
        </p:nvSpPr>
        <p:spPr>
          <a:xfrm>
            <a:off x="457200" y="1600200"/>
            <a:ext cx="8229600" cy="4525963"/>
          </a:xfrm>
          <a:prstGeom prst="rect">
            <a:avLst/>
          </a:prstGeom>
        </p:spPr>
        <p:txBody>
          <a:bodyPr/>
          <a:lstStyle/>
          <a:p>
            <a:pPr algn="l">
              <a:defRPr i="1"/>
            </a:pPr>
          </a:p>
          <a:p>
            <a:pPr algn="l">
              <a:defRPr i="1"/>
            </a:pPr>
            <a:r>
              <a:t>a. coincidences in life</a:t>
            </a:r>
          </a:p>
          <a:p>
            <a:pPr algn="l">
              <a:defRPr i="1"/>
            </a:pPr>
          </a:p>
          <a:p>
            <a:pPr algn="l">
              <a:defRPr i="1"/>
            </a:pPr>
            <a:r>
              <a:t>b. the heredity versus environment debate </a:t>
            </a:r>
            <a:br/>
          </a:p>
        </p:txBody>
      </p:sp>
      <p:sp>
        <p:nvSpPr>
          <p:cNvPr id="266" name="Title 1"/>
          <p:cNvSpPr txBox="1"/>
          <p:nvPr/>
        </p:nvSpPr>
        <p:spPr>
          <a:xfrm>
            <a:off x="502919" y="924787"/>
            <a:ext cx="8138161" cy="49704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z="3200">
                <a:solidFill>
                  <a:srgbClr val="953735"/>
                </a:solidFill>
              </a:defRPr>
            </a:lvl1pPr>
          </a:lstStyle>
          <a:p>
            <a:pPr/>
            <a:r>
              <a:t>What is the main idea of the paragraph?</a:t>
            </a:r>
          </a:p>
        </p:txBody>
      </p:sp>
      <p:sp>
        <p:nvSpPr>
          <p:cNvPr id="267" name="Rectangle 4"/>
          <p:cNvSpPr txBox="1"/>
          <p:nvPr/>
        </p:nvSpPr>
        <p:spPr>
          <a:xfrm>
            <a:off x="8002096" y="3429000"/>
            <a:ext cx="468948" cy="561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C00000"/>
                </a:solidFill>
                <a:latin typeface="Arial"/>
                <a:ea typeface="Arial"/>
                <a:cs typeface="Arial"/>
                <a:sym typeface="Arial"/>
              </a:defRPr>
            </a:lvl1pPr>
          </a:lstStyle>
          <a:p>
            <a:pPr>
              <a:defRPr>
                <a:latin typeface="+mj-lt"/>
                <a:ea typeface="+mj-ea"/>
                <a:cs typeface="+mj-cs"/>
                <a:sym typeface="Calibri"/>
              </a:defRPr>
            </a:pPr>
            <a:r>
              <a:rPr>
                <a:latin typeface="Arial"/>
                <a:ea typeface="Arial"/>
                <a:cs typeface="Arial"/>
                <a:sym typeface="Arial"/>
              </a:rP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7"/>
                                        </p:tgtEl>
                                        <p:attrNameLst>
                                          <p:attrName>style.visibility</p:attrName>
                                        </p:attrNameLst>
                                      </p:cBhvr>
                                      <p:to>
                                        <p:strVal val="visible"/>
                                      </p:to>
                                    </p:set>
                                    <p:anim calcmode="lin" valueType="num">
                                      <p:cBhvr>
                                        <p:cTn id="7" dur="500" fill="hold"/>
                                        <p:tgtEl>
                                          <p:spTgt spid="267"/>
                                        </p:tgtEl>
                                        <p:attrNameLst>
                                          <p:attrName>ppt_x</p:attrName>
                                        </p:attrNameLst>
                                      </p:cBhvr>
                                      <p:tavLst>
                                        <p:tav tm="0">
                                          <p:val>
                                            <p:strVal val="#ppt_x"/>
                                          </p:val>
                                        </p:tav>
                                        <p:tav tm="100000">
                                          <p:val>
                                            <p:strVal val="#ppt_x"/>
                                          </p:val>
                                        </p:tav>
                                      </p:tavLst>
                                    </p:anim>
                                    <p:anim calcmode="lin" valueType="num">
                                      <p:cBhvr>
                                        <p:cTn id="8" dur="500" fill="hold"/>
                                        <p:tgtEl>
                                          <p:spTgt spid="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prstGeom prst="rect">
            <a:avLst/>
          </a:prstGeom>
        </p:spPr>
        <p:txBody>
          <a:bodyPr/>
          <a:lstStyle/>
          <a:p>
            <a:pPr/>
          </a:p>
        </p:txBody>
      </p:sp>
      <p:pic>
        <p:nvPicPr>
          <p:cNvPr id="270" name="Picture 2" descr="Picture 2"/>
          <p:cNvPicPr>
            <a:picLocks noChangeAspect="1"/>
          </p:cNvPicPr>
          <p:nvPr/>
        </p:nvPicPr>
        <p:blipFill>
          <a:blip r:embed="rId2">
            <a:extLst/>
          </a:blip>
          <a:stretch>
            <a:fillRect/>
          </a:stretch>
        </p:blipFill>
        <p:spPr>
          <a:xfrm>
            <a:off x="539551" y="1772816"/>
            <a:ext cx="8085217" cy="3286250"/>
          </a:xfrm>
          <a:prstGeom prst="rect">
            <a:avLst/>
          </a:prstGeom>
          <a:ln w="12700">
            <a:miter lim="400000"/>
          </a:ln>
        </p:spPr>
      </p:pic>
      <p:grpSp>
        <p:nvGrpSpPr>
          <p:cNvPr id="273" name="Pentagon 3"/>
          <p:cNvGrpSpPr/>
          <p:nvPr/>
        </p:nvGrpSpPr>
        <p:grpSpPr>
          <a:xfrm>
            <a:off x="-36513" y="-27384"/>
            <a:ext cx="4176714" cy="498476"/>
            <a:chOff x="0" y="0"/>
            <a:chExt cx="4176712" cy="498475"/>
          </a:xfrm>
        </p:grpSpPr>
        <p:sp>
          <p:nvSpPr>
            <p:cNvPr id="271" name="Shape"/>
            <p:cNvSpPr/>
            <p:nvPr/>
          </p:nvSpPr>
          <p:spPr>
            <a:xfrm>
              <a:off x="-1" y="0"/>
              <a:ext cx="4176714" cy="498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311" y="0"/>
                  </a:lnTo>
                  <a:lnTo>
                    <a:pt x="21600" y="10800"/>
                  </a:lnTo>
                  <a:lnTo>
                    <a:pt x="20311" y="21600"/>
                  </a:lnTo>
                  <a:lnTo>
                    <a:pt x="0" y="21600"/>
                  </a:lnTo>
                  <a:close/>
                </a:path>
              </a:pathLst>
            </a:cu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b="1" sz="2000">
                  <a:solidFill>
                    <a:srgbClr val="FFFFFF"/>
                  </a:solidFill>
                </a:defRPr>
              </a:pPr>
            </a:p>
          </p:txBody>
        </p:sp>
        <p:sp>
          <p:nvSpPr>
            <p:cNvPr id="272" name="Group work Strategy"/>
            <p:cNvSpPr txBox="1"/>
            <p:nvPr/>
          </p:nvSpPr>
          <p:spPr>
            <a:xfrm>
              <a:off x="45720" y="79146"/>
              <a:ext cx="3960653" cy="3401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a:r>
                <a:t>Group work Strategy</a:t>
              </a:r>
            </a:p>
          </p:txBody>
        </p:sp>
      </p:grpSp>
      <p:pic>
        <p:nvPicPr>
          <p:cNvPr id="274" name="Picture 2" descr="Picture 2"/>
          <p:cNvPicPr>
            <a:picLocks noChangeAspect="1"/>
          </p:cNvPicPr>
          <p:nvPr/>
        </p:nvPicPr>
        <p:blipFill>
          <a:blip r:embed="rId3">
            <a:extLst/>
          </a:blip>
          <a:stretch>
            <a:fillRect/>
          </a:stretch>
        </p:blipFill>
        <p:spPr>
          <a:xfrm>
            <a:off x="7780783" y="5624536"/>
            <a:ext cx="1255714" cy="111125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Content Placeholder 2"/>
          <p:cNvSpPr txBox="1"/>
          <p:nvPr>
            <p:ph type="body" idx="1"/>
          </p:nvPr>
        </p:nvSpPr>
        <p:spPr>
          <a:xfrm>
            <a:off x="457200" y="764704"/>
            <a:ext cx="8229600" cy="4525963"/>
          </a:xfrm>
          <a:prstGeom prst="rect">
            <a:avLst/>
          </a:prstGeom>
        </p:spPr>
        <p:txBody>
          <a:bodyPr/>
          <a:lstStyle/>
          <a:p>
            <a:pPr marL="390905" indent="-390905" algn="l" defTabSz="694944">
              <a:spcBef>
                <a:spcPts val="500"/>
              </a:spcBef>
              <a:buFontTx/>
              <a:buAutoNum type="arabicPeriod" startAt="1"/>
              <a:defRPr sz="2128"/>
            </a:pPr>
            <a:r>
              <a:t>They met when another student introduced them.</a:t>
            </a:r>
          </a:p>
          <a:p>
            <a:pPr marL="390905" indent="-390905" algn="l" defTabSz="694944">
              <a:spcBef>
                <a:spcPts val="500"/>
              </a:spcBef>
              <a:buFontTx/>
              <a:buAutoNum type="arabicPeriod" startAt="1"/>
              <a:defRPr sz="2128"/>
            </a:pPr>
          </a:p>
          <a:p>
            <a:pPr marL="0" indent="0" algn="l" defTabSz="694944">
              <a:spcBef>
                <a:spcPts val="500"/>
              </a:spcBef>
              <a:buSzTx/>
              <a:buNone/>
              <a:defRPr b="1" sz="2128"/>
            </a:pPr>
            <a:r>
              <a:t>2. </a:t>
            </a:r>
            <a:r>
              <a:rPr b="0"/>
              <a:t>One brother read the story about Bobby and Eddy and realized that he was their brother, too.</a:t>
            </a:r>
            <a:endParaRPr b="0"/>
          </a:p>
          <a:p>
            <a:pPr marL="0" indent="0" algn="l" defTabSz="694944">
              <a:spcBef>
                <a:spcPts val="500"/>
              </a:spcBef>
              <a:buSzTx/>
              <a:buNone/>
              <a:defRPr sz="2128"/>
            </a:pPr>
          </a:p>
          <a:p>
            <a:pPr marL="0" indent="0" algn="l" defTabSz="694944">
              <a:spcBef>
                <a:spcPts val="500"/>
              </a:spcBef>
              <a:buSzTx/>
              <a:buNone/>
              <a:defRPr b="1" sz="2128"/>
            </a:pPr>
            <a:r>
              <a:t>3. </a:t>
            </a:r>
            <a:r>
              <a:rPr b="0"/>
              <a:t>They wore similar clothes, had the same favorite color, and liked coffee the same way. They both fell down stairs at 15, and they both used the same recipe book. They were talkative and laughed a lot.</a:t>
            </a:r>
            <a:endParaRPr b="0"/>
          </a:p>
          <a:p>
            <a:pPr marL="0" indent="0" algn="l" defTabSz="694944">
              <a:spcBef>
                <a:spcPts val="500"/>
              </a:spcBef>
              <a:buSzTx/>
              <a:buNone/>
              <a:defRPr sz="2128"/>
            </a:pPr>
          </a:p>
          <a:p>
            <a:pPr marL="0" indent="0" algn="l" defTabSz="694944">
              <a:spcBef>
                <a:spcPts val="500"/>
              </a:spcBef>
              <a:buSzTx/>
              <a:buNone/>
              <a:defRPr b="1" sz="2128"/>
            </a:pPr>
            <a:r>
              <a:t>4. </a:t>
            </a:r>
            <a:r>
              <a:rPr b="0"/>
              <a:t>They laughed a lot </a:t>
            </a:r>
            <a:br>
              <a:rPr b="0"/>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76">
                                            <p:bg/>
                                          </p:spTgt>
                                        </p:tgtEl>
                                        <p:attrNameLst>
                                          <p:attrName>style.visibility</p:attrName>
                                        </p:attrNameLst>
                                      </p:cBhvr>
                                      <p:to>
                                        <p:strVal val="visible"/>
                                      </p:to>
                                    </p:set>
                                    <p:anim calcmode="lin" valueType="num">
                                      <p:cBhvr>
                                        <p:cTn id="7" dur="1000" fill="hold"/>
                                        <p:tgtEl>
                                          <p:spTgt spid="276">
                                            <p:bg/>
                                          </p:spTgt>
                                        </p:tgtEl>
                                        <p:attrNameLst>
                                          <p:attrName>ppt_x</p:attrName>
                                        </p:attrNameLst>
                                      </p:cBhvr>
                                      <p:tavLst>
                                        <p:tav tm="0">
                                          <p:val>
                                            <p:strVal val="#ppt_x"/>
                                          </p:val>
                                        </p:tav>
                                        <p:tav tm="100000">
                                          <p:val>
                                            <p:strVal val="#ppt_x"/>
                                          </p:val>
                                        </p:tav>
                                      </p:tavLst>
                                    </p:anim>
                                    <p:anim calcmode="lin" valueType="num">
                                      <p:cBhvr>
                                        <p:cTn id="8" dur="1000" fill="hold"/>
                                        <p:tgtEl>
                                          <p:spTgt spid="27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76">
                                            <p:txEl>
                                              <p:pRg st="0" end="0"/>
                                            </p:txEl>
                                          </p:spTgt>
                                        </p:tgtEl>
                                        <p:attrNameLst>
                                          <p:attrName>style.visibility</p:attrName>
                                        </p:attrNameLst>
                                      </p:cBhvr>
                                      <p:to>
                                        <p:strVal val="visible"/>
                                      </p:to>
                                    </p:set>
                                    <p:anim calcmode="lin" valueType="num">
                                      <p:cBhvr>
                                        <p:cTn id="11" dur="1000" fill="hold"/>
                                        <p:tgtEl>
                                          <p:spTgt spid="27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7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276">
                                            <p:txEl>
                                              <p:pRg st="1" end="1"/>
                                            </p:txEl>
                                          </p:spTgt>
                                        </p:tgtEl>
                                        <p:attrNameLst>
                                          <p:attrName>style.visibility</p:attrName>
                                        </p:attrNameLst>
                                      </p:cBhvr>
                                      <p:to>
                                        <p:strVal val="visible"/>
                                      </p:to>
                                    </p:set>
                                    <p:anim calcmode="lin" valueType="num">
                                      <p:cBhvr>
                                        <p:cTn id="16" dur="1000" fill="hold"/>
                                        <p:tgtEl>
                                          <p:spTgt spid="27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276">
                                            <p:txEl>
                                              <p:pRg st="2" end="2"/>
                                            </p:txEl>
                                          </p:spTgt>
                                        </p:tgtEl>
                                        <p:attrNameLst>
                                          <p:attrName>style.visibility</p:attrName>
                                        </p:attrNameLst>
                                      </p:cBhvr>
                                      <p:to>
                                        <p:strVal val="visible"/>
                                      </p:to>
                                    </p:set>
                                    <p:anim calcmode="lin" valueType="num">
                                      <p:cBhvr>
                                        <p:cTn id="22" dur="1000" fill="hold"/>
                                        <p:tgtEl>
                                          <p:spTgt spid="27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Class="entr" nodeType="afterEffect" presetSubtype="4" presetID="2" grpId="1" fill="hold">
                                  <p:stCondLst>
                                    <p:cond delay="0"/>
                                  </p:stCondLst>
                                  <p:iterate type="el" backwards="0">
                                    <p:tmAbs val="0"/>
                                  </p:iterate>
                                  <p:childTnLst>
                                    <p:set>
                                      <p:cBhvr>
                                        <p:cTn id="26" fill="hold"/>
                                        <p:tgtEl>
                                          <p:spTgt spid="276">
                                            <p:txEl>
                                              <p:pRg st="3" end="3"/>
                                            </p:txEl>
                                          </p:spTgt>
                                        </p:tgtEl>
                                        <p:attrNameLst>
                                          <p:attrName>style.visibility</p:attrName>
                                        </p:attrNameLst>
                                      </p:cBhvr>
                                      <p:to>
                                        <p:strVal val="visible"/>
                                      </p:to>
                                    </p:set>
                                    <p:anim calcmode="lin" valueType="num">
                                      <p:cBhvr>
                                        <p:cTn id="27" dur="1000" fill="hold"/>
                                        <p:tgtEl>
                                          <p:spTgt spid="27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276">
                                            <p:txEl>
                                              <p:pRg st="4" end="4"/>
                                            </p:txEl>
                                          </p:spTgt>
                                        </p:tgtEl>
                                        <p:attrNameLst>
                                          <p:attrName>style.visibility</p:attrName>
                                        </p:attrNameLst>
                                      </p:cBhvr>
                                      <p:to>
                                        <p:strVal val="visible"/>
                                      </p:to>
                                    </p:set>
                                    <p:anim calcmode="lin" valueType="num">
                                      <p:cBhvr>
                                        <p:cTn id="33" dur="1000" fill="hold"/>
                                        <p:tgtEl>
                                          <p:spTgt spid="27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76">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Class="entr" nodeType="afterEffect" presetSubtype="4" presetID="2" grpId="1" fill="hold">
                                  <p:stCondLst>
                                    <p:cond delay="0"/>
                                  </p:stCondLst>
                                  <p:iterate type="el" backwards="0">
                                    <p:tmAbs val="0"/>
                                  </p:iterate>
                                  <p:childTnLst>
                                    <p:set>
                                      <p:cBhvr>
                                        <p:cTn id="37" fill="hold"/>
                                        <p:tgtEl>
                                          <p:spTgt spid="276">
                                            <p:txEl>
                                              <p:pRg st="5" end="5"/>
                                            </p:txEl>
                                          </p:spTgt>
                                        </p:tgtEl>
                                        <p:attrNameLst>
                                          <p:attrName>style.visibility</p:attrName>
                                        </p:attrNameLst>
                                      </p:cBhvr>
                                      <p:to>
                                        <p:strVal val="visible"/>
                                      </p:to>
                                    </p:set>
                                    <p:anim calcmode="lin" valueType="num">
                                      <p:cBhvr>
                                        <p:cTn id="38" dur="1000" fill="hold"/>
                                        <p:tgtEl>
                                          <p:spTgt spid="27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4" presetID="2" grpId="1" fill="hold">
                                  <p:stCondLst>
                                    <p:cond delay="0"/>
                                  </p:stCondLst>
                                  <p:iterate type="el" backwards="0">
                                    <p:tmAbs val="0"/>
                                  </p:iterate>
                                  <p:childTnLst>
                                    <p:set>
                                      <p:cBhvr>
                                        <p:cTn id="43" fill="hold"/>
                                        <p:tgtEl>
                                          <p:spTgt spid="276">
                                            <p:txEl>
                                              <p:pRg st="6" end="6"/>
                                            </p:txEl>
                                          </p:spTgt>
                                        </p:tgtEl>
                                        <p:attrNameLst>
                                          <p:attrName>style.visibility</p:attrName>
                                        </p:attrNameLst>
                                      </p:cBhvr>
                                      <p:to>
                                        <p:strVal val="visible"/>
                                      </p:to>
                                    </p:set>
                                    <p:anim calcmode="lin" valueType="num">
                                      <p:cBhvr>
                                        <p:cTn id="44" dur="1000" fill="hold"/>
                                        <p:tgtEl>
                                          <p:spTgt spid="27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7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6"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itle 1"/>
          <p:cNvSpPr txBox="1"/>
          <p:nvPr>
            <p:ph type="title"/>
          </p:nvPr>
        </p:nvSpPr>
        <p:spPr>
          <a:prstGeom prst="rect">
            <a:avLst/>
          </a:prstGeom>
        </p:spPr>
        <p:txBody>
          <a:bodyPr/>
          <a:lstStyle/>
          <a:p>
            <a:pPr/>
          </a:p>
        </p:txBody>
      </p:sp>
      <p:pic>
        <p:nvPicPr>
          <p:cNvPr id="279" name="Picture 2" descr="Picture 2"/>
          <p:cNvPicPr>
            <a:picLocks noChangeAspect="1"/>
          </p:cNvPicPr>
          <p:nvPr/>
        </p:nvPicPr>
        <p:blipFill>
          <a:blip r:embed="rId2">
            <a:extLst/>
          </a:blip>
          <a:stretch>
            <a:fillRect/>
          </a:stretch>
        </p:blipFill>
        <p:spPr>
          <a:xfrm>
            <a:off x="395536" y="1628799"/>
            <a:ext cx="8229601" cy="2927009"/>
          </a:xfrm>
          <a:prstGeom prst="rect">
            <a:avLst/>
          </a:prstGeom>
          <a:ln w="12700">
            <a:miter lim="400000"/>
          </a:ln>
        </p:spPr>
      </p:pic>
      <p:sp>
        <p:nvSpPr>
          <p:cNvPr id="280" name="Rectangle 2"/>
          <p:cNvSpPr txBox="1"/>
          <p:nvPr/>
        </p:nvSpPr>
        <p:spPr>
          <a:xfrm>
            <a:off x="1012715" y="1988840"/>
            <a:ext cx="221058" cy="3853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200">
                <a:gradFill flip="none" rotWithShape="1">
                  <a:gsLst>
                    <a:gs pos="0">
                      <a:srgbClr val="FD7976"/>
                    </a:gs>
                    <a:gs pos="75000">
                      <a:srgbClr val="CE2C29"/>
                    </a:gs>
                    <a:gs pos="100000">
                      <a:srgbClr val="C40500"/>
                    </a:gs>
                  </a:gsLst>
                  <a:lin ang="5400000" scaled="0"/>
                </a:gradFill>
              </a:defRPr>
            </a:lvl1pPr>
          </a:lstStyle>
          <a:p>
            <a:pPr/>
            <a:r>
              <a:t>c</a:t>
            </a:r>
          </a:p>
        </p:txBody>
      </p:sp>
      <p:sp>
        <p:nvSpPr>
          <p:cNvPr id="281" name="Rectangle 4"/>
          <p:cNvSpPr txBox="1"/>
          <p:nvPr/>
        </p:nvSpPr>
        <p:spPr>
          <a:xfrm>
            <a:off x="996207" y="2494057"/>
            <a:ext cx="254073" cy="3853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200">
                <a:gradFill flip="none" rotWithShape="1">
                  <a:gsLst>
                    <a:gs pos="0">
                      <a:srgbClr val="FD7976"/>
                    </a:gs>
                    <a:gs pos="75000">
                      <a:srgbClr val="CE2C29"/>
                    </a:gs>
                    <a:gs pos="100000">
                      <a:srgbClr val="C40500"/>
                    </a:gs>
                  </a:gsLst>
                  <a:lin ang="5400000" scaled="0"/>
                </a:gradFill>
              </a:defRPr>
            </a:lvl1pPr>
          </a:lstStyle>
          <a:p>
            <a:pPr/>
            <a:r>
              <a:t>b</a:t>
            </a:r>
          </a:p>
        </p:txBody>
      </p:sp>
      <p:sp>
        <p:nvSpPr>
          <p:cNvPr id="282" name="Rectangle 5"/>
          <p:cNvSpPr txBox="1"/>
          <p:nvPr/>
        </p:nvSpPr>
        <p:spPr>
          <a:xfrm>
            <a:off x="1036930" y="2852935"/>
            <a:ext cx="254072" cy="3853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200">
                <a:gradFill flip="none" rotWithShape="1">
                  <a:gsLst>
                    <a:gs pos="0">
                      <a:srgbClr val="FD7976"/>
                    </a:gs>
                    <a:gs pos="75000">
                      <a:srgbClr val="CE2C29"/>
                    </a:gs>
                    <a:gs pos="100000">
                      <a:srgbClr val="C40500"/>
                    </a:gs>
                  </a:gsLst>
                  <a:lin ang="5400000" scaled="0"/>
                </a:gradFill>
              </a:defRPr>
            </a:lvl1pPr>
          </a:lstStyle>
          <a:p>
            <a:pPr/>
            <a:r>
              <a:t>d</a:t>
            </a:r>
          </a:p>
        </p:txBody>
      </p:sp>
      <p:sp>
        <p:nvSpPr>
          <p:cNvPr id="283" name="Rectangle 6"/>
          <p:cNvSpPr txBox="1"/>
          <p:nvPr/>
        </p:nvSpPr>
        <p:spPr>
          <a:xfrm>
            <a:off x="1016876" y="3286145"/>
            <a:ext cx="244796" cy="3853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200">
                <a:gradFill flip="none" rotWithShape="1">
                  <a:gsLst>
                    <a:gs pos="0">
                      <a:srgbClr val="FD7976"/>
                    </a:gs>
                    <a:gs pos="75000">
                      <a:srgbClr val="CE2C29"/>
                    </a:gs>
                    <a:gs pos="100000">
                      <a:srgbClr val="C40500"/>
                    </a:gs>
                  </a:gsLst>
                  <a:lin ang="5400000" scaled="0"/>
                </a:gradFill>
              </a:defRPr>
            </a:lvl1pPr>
          </a:lstStyle>
          <a:p>
            <a:pPr/>
            <a:r>
              <a:t>e</a:t>
            </a:r>
          </a:p>
        </p:txBody>
      </p:sp>
      <p:sp>
        <p:nvSpPr>
          <p:cNvPr id="284" name="Rectangle 7"/>
          <p:cNvSpPr txBox="1"/>
          <p:nvPr/>
        </p:nvSpPr>
        <p:spPr>
          <a:xfrm>
            <a:off x="1018240" y="3718192"/>
            <a:ext cx="242068" cy="3853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200">
                <a:gradFill flip="none" rotWithShape="1">
                  <a:gsLst>
                    <a:gs pos="0">
                      <a:srgbClr val="FD7976"/>
                    </a:gs>
                    <a:gs pos="75000">
                      <a:srgbClr val="CE2C29"/>
                    </a:gs>
                    <a:gs pos="100000">
                      <a:srgbClr val="C40500"/>
                    </a:gs>
                  </a:gsLst>
                  <a:lin ang="5400000" scaled="0"/>
                </a:gradFill>
              </a:defRPr>
            </a:lvl1pPr>
          </a:lstStyle>
          <a:p>
            <a:pPr/>
            <a:r>
              <a:t>a</a:t>
            </a:r>
          </a:p>
        </p:txBody>
      </p:sp>
      <p:sp>
        <p:nvSpPr>
          <p:cNvPr id="285" name="Rectangle 8"/>
          <p:cNvSpPr txBox="1"/>
          <p:nvPr/>
        </p:nvSpPr>
        <p:spPr>
          <a:xfrm>
            <a:off x="1043002" y="4150240"/>
            <a:ext cx="192544" cy="3853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200">
                <a:gradFill flip="none" rotWithShape="1">
                  <a:gsLst>
                    <a:gs pos="0">
                      <a:srgbClr val="FD7976"/>
                    </a:gs>
                    <a:gs pos="75000">
                      <a:srgbClr val="CE2C29"/>
                    </a:gs>
                    <a:gs pos="100000">
                      <a:srgbClr val="C40500"/>
                    </a:gs>
                  </a:gsLst>
                  <a:lin ang="5400000" scaled="0"/>
                </a:gradFill>
              </a:defRPr>
            </a:lvl1pPr>
          </a:lstStyle>
          <a:p>
            <a:pPr/>
            <a:r>
              <a:t>f</a:t>
            </a:r>
          </a:p>
        </p:txBody>
      </p:sp>
      <p:grpSp>
        <p:nvGrpSpPr>
          <p:cNvPr id="288" name="Pentagon 9"/>
          <p:cNvGrpSpPr/>
          <p:nvPr/>
        </p:nvGrpSpPr>
        <p:grpSpPr>
          <a:xfrm>
            <a:off x="-36513" y="-27384"/>
            <a:ext cx="4176714" cy="498476"/>
            <a:chOff x="0" y="0"/>
            <a:chExt cx="4176712" cy="498475"/>
          </a:xfrm>
        </p:grpSpPr>
        <p:sp>
          <p:nvSpPr>
            <p:cNvPr id="286" name="Shape"/>
            <p:cNvSpPr/>
            <p:nvPr/>
          </p:nvSpPr>
          <p:spPr>
            <a:xfrm>
              <a:off x="-1" y="0"/>
              <a:ext cx="4176714" cy="498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311" y="0"/>
                  </a:lnTo>
                  <a:lnTo>
                    <a:pt x="21600" y="10800"/>
                  </a:lnTo>
                  <a:lnTo>
                    <a:pt x="20311" y="21600"/>
                  </a:lnTo>
                  <a:lnTo>
                    <a:pt x="0" y="21600"/>
                  </a:lnTo>
                  <a:close/>
                </a:path>
              </a:pathLst>
            </a:cu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b="1" sz="2000">
                  <a:solidFill>
                    <a:srgbClr val="FFFFFF"/>
                  </a:solidFill>
                </a:defRPr>
              </a:pPr>
            </a:p>
          </p:txBody>
        </p:sp>
        <p:sp>
          <p:nvSpPr>
            <p:cNvPr id="287" name="Group work Strategy"/>
            <p:cNvSpPr txBox="1"/>
            <p:nvPr/>
          </p:nvSpPr>
          <p:spPr>
            <a:xfrm>
              <a:off x="45720" y="79146"/>
              <a:ext cx="3960653" cy="3401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a:r>
                <a:t>Group work Strategy</a:t>
              </a:r>
            </a:p>
          </p:txBody>
        </p:sp>
      </p:grpSp>
      <p:pic>
        <p:nvPicPr>
          <p:cNvPr id="289" name="Picture 2" descr="Picture 2"/>
          <p:cNvPicPr>
            <a:picLocks noChangeAspect="1"/>
          </p:cNvPicPr>
          <p:nvPr/>
        </p:nvPicPr>
        <p:blipFill>
          <a:blip r:embed="rId3">
            <a:extLst/>
          </a:blip>
          <a:stretch>
            <a:fillRect/>
          </a:stretch>
        </p:blipFill>
        <p:spPr>
          <a:xfrm>
            <a:off x="7780783" y="5624536"/>
            <a:ext cx="1255714" cy="11112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80"/>
                                        </p:tgtEl>
                                        <p:attrNameLst>
                                          <p:attrName>style.visibility</p:attrName>
                                        </p:attrNameLst>
                                      </p:cBhvr>
                                      <p:to>
                                        <p:strVal val="visible"/>
                                      </p:to>
                                    </p:set>
                                    <p:anim calcmode="lin" valueType="num">
                                      <p:cBhvr>
                                        <p:cTn id="7" dur="500" fill="hold"/>
                                        <p:tgtEl>
                                          <p:spTgt spid="280"/>
                                        </p:tgtEl>
                                        <p:attrNameLst>
                                          <p:attrName>ppt_x</p:attrName>
                                        </p:attrNameLst>
                                      </p:cBhvr>
                                      <p:tavLst>
                                        <p:tav tm="0">
                                          <p:val>
                                            <p:strVal val="#ppt_x"/>
                                          </p:val>
                                        </p:tav>
                                        <p:tav tm="100000">
                                          <p:val>
                                            <p:strVal val="#ppt_x"/>
                                          </p:val>
                                        </p:tav>
                                      </p:tavLst>
                                    </p:anim>
                                    <p:anim calcmode="lin" valueType="num">
                                      <p:cBhvr>
                                        <p:cTn id="8"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281"/>
                                        </p:tgtEl>
                                        <p:attrNameLst>
                                          <p:attrName>style.visibility</p:attrName>
                                        </p:attrNameLst>
                                      </p:cBhvr>
                                      <p:to>
                                        <p:strVal val="visible"/>
                                      </p:to>
                                    </p:set>
                                    <p:anim calcmode="lin" valueType="num">
                                      <p:cBhvr>
                                        <p:cTn id="13" dur="500" fill="hold"/>
                                        <p:tgtEl>
                                          <p:spTgt spid="281"/>
                                        </p:tgtEl>
                                        <p:attrNameLst>
                                          <p:attrName>ppt_x</p:attrName>
                                        </p:attrNameLst>
                                      </p:cBhvr>
                                      <p:tavLst>
                                        <p:tav tm="0">
                                          <p:val>
                                            <p:strVal val="#ppt_x"/>
                                          </p:val>
                                        </p:tav>
                                        <p:tav tm="100000">
                                          <p:val>
                                            <p:strVal val="#ppt_x"/>
                                          </p:val>
                                        </p:tav>
                                      </p:tavLst>
                                    </p:anim>
                                    <p:anim calcmode="lin" valueType="num">
                                      <p:cBhvr>
                                        <p:cTn id="14" dur="500" fill="hold"/>
                                        <p:tgtEl>
                                          <p:spTgt spid="2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282"/>
                                        </p:tgtEl>
                                        <p:attrNameLst>
                                          <p:attrName>style.visibility</p:attrName>
                                        </p:attrNameLst>
                                      </p:cBhvr>
                                      <p:to>
                                        <p:strVal val="visible"/>
                                      </p:to>
                                    </p:set>
                                    <p:anim calcmode="lin" valueType="num">
                                      <p:cBhvr>
                                        <p:cTn id="19" dur="500" fill="hold"/>
                                        <p:tgtEl>
                                          <p:spTgt spid="282"/>
                                        </p:tgtEl>
                                        <p:attrNameLst>
                                          <p:attrName>ppt_x</p:attrName>
                                        </p:attrNameLst>
                                      </p:cBhvr>
                                      <p:tavLst>
                                        <p:tav tm="0">
                                          <p:val>
                                            <p:strVal val="#ppt_x"/>
                                          </p:val>
                                        </p:tav>
                                        <p:tav tm="100000">
                                          <p:val>
                                            <p:strVal val="#ppt_x"/>
                                          </p:val>
                                        </p:tav>
                                      </p:tavLst>
                                    </p:anim>
                                    <p:anim calcmode="lin" valueType="num">
                                      <p:cBhvr>
                                        <p:cTn id="20"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4" fill="hold">
                                  <p:stCondLst>
                                    <p:cond delay="0"/>
                                  </p:stCondLst>
                                  <p:iterate type="el" backwards="0">
                                    <p:tmAbs val="0"/>
                                  </p:iterate>
                                  <p:childTnLst>
                                    <p:set>
                                      <p:cBhvr>
                                        <p:cTn id="24" fill="hold"/>
                                        <p:tgtEl>
                                          <p:spTgt spid="283"/>
                                        </p:tgtEl>
                                        <p:attrNameLst>
                                          <p:attrName>style.visibility</p:attrName>
                                        </p:attrNameLst>
                                      </p:cBhvr>
                                      <p:to>
                                        <p:strVal val="visible"/>
                                      </p:to>
                                    </p:set>
                                    <p:anim calcmode="lin" valueType="num">
                                      <p:cBhvr>
                                        <p:cTn id="25" dur="500" fill="hold"/>
                                        <p:tgtEl>
                                          <p:spTgt spid="283"/>
                                        </p:tgtEl>
                                        <p:attrNameLst>
                                          <p:attrName>ppt_x</p:attrName>
                                        </p:attrNameLst>
                                      </p:cBhvr>
                                      <p:tavLst>
                                        <p:tav tm="0">
                                          <p:val>
                                            <p:strVal val="#ppt_x"/>
                                          </p:val>
                                        </p:tav>
                                        <p:tav tm="100000">
                                          <p:val>
                                            <p:strVal val="#ppt_x"/>
                                          </p:val>
                                        </p:tav>
                                      </p:tavLst>
                                    </p:anim>
                                    <p:anim calcmode="lin" valueType="num">
                                      <p:cBhvr>
                                        <p:cTn id="26"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5" fill="hold">
                                  <p:stCondLst>
                                    <p:cond delay="0"/>
                                  </p:stCondLst>
                                  <p:iterate type="el" backwards="0">
                                    <p:tmAbs val="0"/>
                                  </p:iterate>
                                  <p:childTnLst>
                                    <p:set>
                                      <p:cBhvr>
                                        <p:cTn id="30" fill="hold"/>
                                        <p:tgtEl>
                                          <p:spTgt spid="284"/>
                                        </p:tgtEl>
                                        <p:attrNameLst>
                                          <p:attrName>style.visibility</p:attrName>
                                        </p:attrNameLst>
                                      </p:cBhvr>
                                      <p:to>
                                        <p:strVal val="visible"/>
                                      </p:to>
                                    </p:set>
                                    <p:anim calcmode="lin" valueType="num">
                                      <p:cBhvr>
                                        <p:cTn id="31" dur="500" fill="hold"/>
                                        <p:tgtEl>
                                          <p:spTgt spid="284"/>
                                        </p:tgtEl>
                                        <p:attrNameLst>
                                          <p:attrName>ppt_x</p:attrName>
                                        </p:attrNameLst>
                                      </p:cBhvr>
                                      <p:tavLst>
                                        <p:tav tm="0">
                                          <p:val>
                                            <p:strVal val="#ppt_x"/>
                                          </p:val>
                                        </p:tav>
                                        <p:tav tm="100000">
                                          <p:val>
                                            <p:strVal val="#ppt_x"/>
                                          </p:val>
                                        </p:tav>
                                      </p:tavLst>
                                    </p:anim>
                                    <p:anim calcmode="lin" valueType="num">
                                      <p:cBhvr>
                                        <p:cTn id="32"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6" fill="hold">
                                  <p:stCondLst>
                                    <p:cond delay="0"/>
                                  </p:stCondLst>
                                  <p:iterate type="el" backwards="0">
                                    <p:tmAbs val="0"/>
                                  </p:iterate>
                                  <p:childTnLst>
                                    <p:set>
                                      <p:cBhvr>
                                        <p:cTn id="36" fill="hold"/>
                                        <p:tgtEl>
                                          <p:spTgt spid="285"/>
                                        </p:tgtEl>
                                        <p:attrNameLst>
                                          <p:attrName>style.visibility</p:attrName>
                                        </p:attrNameLst>
                                      </p:cBhvr>
                                      <p:to>
                                        <p:strVal val="visible"/>
                                      </p:to>
                                    </p:set>
                                    <p:anim calcmode="lin" valueType="num">
                                      <p:cBhvr>
                                        <p:cTn id="37" dur="500" fill="hold"/>
                                        <p:tgtEl>
                                          <p:spTgt spid="285"/>
                                        </p:tgtEl>
                                        <p:attrNameLst>
                                          <p:attrName>ppt_x</p:attrName>
                                        </p:attrNameLst>
                                      </p:cBhvr>
                                      <p:tavLst>
                                        <p:tav tm="0">
                                          <p:val>
                                            <p:strVal val="#ppt_x"/>
                                          </p:val>
                                        </p:tav>
                                        <p:tav tm="100000">
                                          <p:val>
                                            <p:strVal val="#ppt_x"/>
                                          </p:val>
                                        </p:tav>
                                      </p:tavLst>
                                    </p:anim>
                                    <p:anim calcmode="lin" valueType="num">
                                      <p:cBhvr>
                                        <p:cTn id="38"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3"/>
      <p:bldP build="whole" bldLvl="1" animBg="1" rev="0" advAuto="0" spid="280" grpId="1"/>
      <p:bldP build="whole" bldLvl="1" animBg="1" rev="0" advAuto="0" spid="284" grpId="5"/>
      <p:bldP build="whole" bldLvl="1" animBg="1" rev="0" advAuto="0" spid="283" grpId="4"/>
      <p:bldP build="whole" bldLvl="1" animBg="1" rev="0" advAuto="0" spid="285" grpId="6"/>
      <p:bldP build="whole" bldLvl="1" animBg="1" rev="0" advAuto="0" spid="281" grpId="2"/>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le 1"/>
          <p:cNvSpPr txBox="1"/>
          <p:nvPr>
            <p:ph type="title"/>
          </p:nvPr>
        </p:nvSpPr>
        <p:spPr>
          <a:prstGeom prst="rect">
            <a:avLst/>
          </a:prstGeom>
        </p:spPr>
        <p:txBody>
          <a:bodyPr/>
          <a:lstStyle/>
          <a:p>
            <a:pPr/>
          </a:p>
        </p:txBody>
      </p:sp>
      <p:pic>
        <p:nvPicPr>
          <p:cNvPr id="292" name="Picture 2" descr="Picture 2"/>
          <p:cNvPicPr>
            <a:picLocks noChangeAspect="1"/>
          </p:cNvPicPr>
          <p:nvPr/>
        </p:nvPicPr>
        <p:blipFill>
          <a:blip r:embed="rId2">
            <a:extLst/>
          </a:blip>
          <a:stretch>
            <a:fillRect/>
          </a:stretch>
        </p:blipFill>
        <p:spPr>
          <a:xfrm>
            <a:off x="437412" y="2636911"/>
            <a:ext cx="8229601" cy="998460"/>
          </a:xfrm>
          <a:prstGeom prst="rect">
            <a:avLst/>
          </a:prstGeom>
          <a:ln w="12700">
            <a:miter lim="400000"/>
          </a:ln>
        </p:spPr>
      </p:pic>
      <p:grpSp>
        <p:nvGrpSpPr>
          <p:cNvPr id="295" name="Pentagon 3"/>
          <p:cNvGrpSpPr/>
          <p:nvPr/>
        </p:nvGrpSpPr>
        <p:grpSpPr>
          <a:xfrm>
            <a:off x="36512" y="115887"/>
            <a:ext cx="2879726" cy="649289"/>
            <a:chOff x="0" y="0"/>
            <a:chExt cx="2879725" cy="649287"/>
          </a:xfrm>
        </p:grpSpPr>
        <p:sp>
          <p:nvSpPr>
            <p:cNvPr id="293" name="Shape"/>
            <p:cNvSpPr/>
            <p:nvPr/>
          </p:nvSpPr>
          <p:spPr>
            <a:xfrm>
              <a:off x="0" y="-1"/>
              <a:ext cx="2879725" cy="649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165" y="0"/>
                  </a:lnTo>
                  <a:lnTo>
                    <a:pt x="21600" y="10800"/>
                  </a:lnTo>
                  <a:lnTo>
                    <a:pt x="19165" y="21600"/>
                  </a:lnTo>
                  <a:lnTo>
                    <a:pt x="0" y="21600"/>
                  </a:lnTo>
                  <a:close/>
                </a:path>
              </a:pathLst>
            </a:cu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b="1" sz="2000">
                  <a:solidFill>
                    <a:srgbClr val="FFFFFF"/>
                  </a:solidFill>
                </a:defRPr>
              </a:pPr>
            </a:p>
          </p:txBody>
        </p:sp>
        <p:sp>
          <p:nvSpPr>
            <p:cNvPr id="294" name="Role play  strategy"/>
            <p:cNvSpPr txBox="1"/>
            <p:nvPr/>
          </p:nvSpPr>
          <p:spPr>
            <a:xfrm>
              <a:off x="58419" y="154552"/>
              <a:ext cx="2600565" cy="3401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a:r>
                <a:t>Role play  strategy</a:t>
              </a:r>
            </a:p>
          </p:txBody>
        </p:sp>
      </p:grpSp>
      <p:pic>
        <p:nvPicPr>
          <p:cNvPr id="296" name="Picture 4" descr="Picture 4"/>
          <p:cNvPicPr>
            <a:picLocks noChangeAspect="1"/>
          </p:cNvPicPr>
          <p:nvPr/>
        </p:nvPicPr>
        <p:blipFill>
          <a:blip r:embed="rId3">
            <a:extLst/>
          </a:blip>
          <a:stretch>
            <a:fillRect/>
          </a:stretch>
        </p:blipFill>
        <p:spPr>
          <a:xfrm>
            <a:off x="6862763" y="4508500"/>
            <a:ext cx="2143126" cy="2143125"/>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Content Placeholder 2"/>
          <p:cNvSpPr txBox="1"/>
          <p:nvPr>
            <p:ph type="body" idx="1"/>
          </p:nvPr>
        </p:nvSpPr>
        <p:spPr>
          <a:xfrm>
            <a:off x="457200" y="1600200"/>
            <a:ext cx="8229600" cy="4525963"/>
          </a:xfrm>
          <a:prstGeom prst="rect">
            <a:avLst/>
          </a:prstGeom>
        </p:spPr>
        <p:txBody>
          <a:bodyPr/>
          <a:lstStyle/>
          <a:p>
            <a:pPr algn="l">
              <a:defRPr i="1"/>
            </a:pPr>
            <a:r>
              <a:t>What are the good and bad points about being a twin? </a:t>
            </a:r>
          </a:p>
          <a:p>
            <a:pPr algn="l">
              <a:defRPr i="1"/>
            </a:pPr>
            <a:r>
              <a:t>Is your twin your best friend? </a:t>
            </a:r>
            <a:br/>
          </a:p>
        </p:txBody>
      </p:sp>
      <p:grpSp>
        <p:nvGrpSpPr>
          <p:cNvPr id="301" name="Pentagon 3"/>
          <p:cNvGrpSpPr/>
          <p:nvPr/>
        </p:nvGrpSpPr>
        <p:grpSpPr>
          <a:xfrm>
            <a:off x="35495" y="47413"/>
            <a:ext cx="4176714" cy="498476"/>
            <a:chOff x="0" y="0"/>
            <a:chExt cx="4176712" cy="498475"/>
          </a:xfrm>
        </p:grpSpPr>
        <p:sp>
          <p:nvSpPr>
            <p:cNvPr id="299" name="Shape"/>
            <p:cNvSpPr/>
            <p:nvPr/>
          </p:nvSpPr>
          <p:spPr>
            <a:xfrm>
              <a:off x="-1" y="0"/>
              <a:ext cx="4176714" cy="498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311" y="0"/>
                  </a:lnTo>
                  <a:lnTo>
                    <a:pt x="21600" y="10800"/>
                  </a:lnTo>
                  <a:lnTo>
                    <a:pt x="20311" y="21600"/>
                  </a:lnTo>
                  <a:lnTo>
                    <a:pt x="0" y="21600"/>
                  </a:lnTo>
                  <a:close/>
                </a:path>
              </a:pathLst>
            </a:cu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b="1" sz="2000">
                  <a:solidFill>
                    <a:srgbClr val="FFFFFF"/>
                  </a:solidFill>
                </a:defRPr>
              </a:pPr>
            </a:p>
          </p:txBody>
        </p:sp>
        <p:sp>
          <p:nvSpPr>
            <p:cNvPr id="300" name="Group work Strategy"/>
            <p:cNvSpPr txBox="1"/>
            <p:nvPr/>
          </p:nvSpPr>
          <p:spPr>
            <a:xfrm>
              <a:off x="45720" y="79146"/>
              <a:ext cx="3960653" cy="3401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a:r>
                <a:t>Group work Strategy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98">
                                            <p:bg/>
                                          </p:spTgt>
                                        </p:tgtEl>
                                        <p:attrNameLst>
                                          <p:attrName>style.visibility</p:attrName>
                                        </p:attrNameLst>
                                      </p:cBhvr>
                                      <p:to>
                                        <p:strVal val="visible"/>
                                      </p:to>
                                    </p:set>
                                    <p:anim calcmode="lin" valueType="num">
                                      <p:cBhvr>
                                        <p:cTn id="7" dur="500" fill="hold"/>
                                        <p:tgtEl>
                                          <p:spTgt spid="298">
                                            <p:bg/>
                                          </p:spTgt>
                                        </p:tgtEl>
                                        <p:attrNameLst>
                                          <p:attrName>ppt_x</p:attrName>
                                        </p:attrNameLst>
                                      </p:cBhvr>
                                      <p:tavLst>
                                        <p:tav tm="0">
                                          <p:val>
                                            <p:strVal val="#ppt_x"/>
                                          </p:val>
                                        </p:tav>
                                        <p:tav tm="100000">
                                          <p:val>
                                            <p:strVal val="#ppt_x"/>
                                          </p:val>
                                        </p:tav>
                                      </p:tavLst>
                                    </p:anim>
                                    <p:anim calcmode="lin" valueType="num">
                                      <p:cBhvr>
                                        <p:cTn id="8" dur="500" fill="hold"/>
                                        <p:tgtEl>
                                          <p:spTgt spid="29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98">
                                            <p:txEl>
                                              <p:pRg st="0" end="0"/>
                                            </p:txEl>
                                          </p:spTgt>
                                        </p:tgtEl>
                                        <p:attrNameLst>
                                          <p:attrName>style.visibility</p:attrName>
                                        </p:attrNameLst>
                                      </p:cBhvr>
                                      <p:to>
                                        <p:strVal val="visible"/>
                                      </p:to>
                                    </p:set>
                                    <p:anim calcmode="lin" valueType="num">
                                      <p:cBhvr>
                                        <p:cTn id="11" dur="500" fill="hold"/>
                                        <p:tgtEl>
                                          <p:spTgt spid="29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98">
                                            <p:txEl>
                                              <p:pRg st="1" end="1"/>
                                            </p:txEl>
                                          </p:spTgt>
                                        </p:tgtEl>
                                        <p:attrNameLst>
                                          <p:attrName>style.visibility</p:attrName>
                                        </p:attrNameLst>
                                      </p:cBhvr>
                                      <p:to>
                                        <p:strVal val="visible"/>
                                      </p:to>
                                    </p:set>
                                    <p:anim calcmode="lin" valueType="num">
                                      <p:cBhvr>
                                        <p:cTn id="17" dur="500" fill="hold"/>
                                        <p:tgtEl>
                                          <p:spTgt spid="29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98"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Title 1"/>
          <p:cNvSpPr txBox="1"/>
          <p:nvPr>
            <p:ph type="title"/>
          </p:nvPr>
        </p:nvSpPr>
        <p:spPr>
          <a:prstGeom prst="rect">
            <a:avLst/>
          </a:prstGeom>
        </p:spPr>
        <p:txBody>
          <a:bodyPr/>
          <a:lstStyle/>
          <a:p>
            <a:pPr/>
          </a:p>
        </p:txBody>
      </p:sp>
      <p:pic>
        <p:nvPicPr>
          <p:cNvPr id="304" name="Picture 2" descr="Picture 2"/>
          <p:cNvPicPr>
            <a:picLocks noChangeAspect="1"/>
          </p:cNvPicPr>
          <p:nvPr/>
        </p:nvPicPr>
        <p:blipFill>
          <a:blip r:embed="rId2">
            <a:extLst/>
          </a:blip>
          <a:stretch>
            <a:fillRect/>
          </a:stretch>
        </p:blipFill>
        <p:spPr>
          <a:xfrm>
            <a:off x="395536" y="2204864"/>
            <a:ext cx="8229601" cy="1562700"/>
          </a:xfrm>
          <a:prstGeom prst="rect">
            <a:avLst/>
          </a:prstGeom>
          <a:ln w="12700">
            <a:miter lim="400000"/>
          </a:ln>
        </p:spPr>
      </p:pic>
      <p:grpSp>
        <p:nvGrpSpPr>
          <p:cNvPr id="307" name="Pentagon 3"/>
          <p:cNvGrpSpPr/>
          <p:nvPr/>
        </p:nvGrpSpPr>
        <p:grpSpPr>
          <a:xfrm>
            <a:off x="35495" y="47413"/>
            <a:ext cx="4176714" cy="498476"/>
            <a:chOff x="0" y="0"/>
            <a:chExt cx="4176712" cy="498475"/>
          </a:xfrm>
        </p:grpSpPr>
        <p:sp>
          <p:nvSpPr>
            <p:cNvPr id="305" name="Shape"/>
            <p:cNvSpPr/>
            <p:nvPr/>
          </p:nvSpPr>
          <p:spPr>
            <a:xfrm>
              <a:off x="-1" y="0"/>
              <a:ext cx="4176714" cy="498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311" y="0"/>
                  </a:lnTo>
                  <a:lnTo>
                    <a:pt x="21600" y="10800"/>
                  </a:lnTo>
                  <a:lnTo>
                    <a:pt x="20311" y="21600"/>
                  </a:lnTo>
                  <a:lnTo>
                    <a:pt x="0" y="21600"/>
                  </a:lnTo>
                  <a:close/>
                </a:path>
              </a:pathLst>
            </a:cu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b="1" sz="2000">
                  <a:solidFill>
                    <a:srgbClr val="FFFFFF"/>
                  </a:solidFill>
                </a:defRPr>
              </a:pPr>
            </a:p>
          </p:txBody>
        </p:sp>
        <p:sp>
          <p:nvSpPr>
            <p:cNvPr id="306" name="Group work Strategy"/>
            <p:cNvSpPr txBox="1"/>
            <p:nvPr/>
          </p:nvSpPr>
          <p:spPr>
            <a:xfrm>
              <a:off x="45720" y="79146"/>
              <a:ext cx="3960653" cy="3401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a:r>
                <a:t>Group work Strategy</a:t>
              </a:r>
            </a:p>
          </p:txBody>
        </p:sp>
      </p:grpSp>
      <p:pic>
        <p:nvPicPr>
          <p:cNvPr id="308" name="Picture 4" descr="Picture 4"/>
          <p:cNvPicPr>
            <a:picLocks noChangeAspect="1"/>
          </p:cNvPicPr>
          <p:nvPr/>
        </p:nvPicPr>
        <p:blipFill>
          <a:blip r:embed="rId3">
            <a:extLst/>
          </a:blip>
          <a:stretch>
            <a:fillRect/>
          </a:stretch>
        </p:blipFill>
        <p:spPr>
          <a:xfrm>
            <a:off x="7852791" y="5699335"/>
            <a:ext cx="1255714" cy="1111251"/>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itle 1"/>
          <p:cNvSpPr txBox="1"/>
          <p:nvPr>
            <p:ph type="title"/>
          </p:nvPr>
        </p:nvSpPr>
        <p:spPr>
          <a:prstGeom prst="rect">
            <a:avLst/>
          </a:prstGeom>
        </p:spPr>
        <p:txBody>
          <a:bodyPr/>
          <a:lstStyle/>
          <a:p>
            <a:pPr/>
          </a:p>
        </p:txBody>
      </p:sp>
      <p:pic>
        <p:nvPicPr>
          <p:cNvPr id="311" name="Picture 2" descr="Picture 2"/>
          <p:cNvPicPr>
            <a:picLocks noChangeAspect="1"/>
          </p:cNvPicPr>
          <p:nvPr/>
        </p:nvPicPr>
        <p:blipFill>
          <a:blip r:embed="rId2">
            <a:extLst/>
          </a:blip>
          <a:stretch>
            <a:fillRect/>
          </a:stretch>
        </p:blipFill>
        <p:spPr>
          <a:xfrm>
            <a:off x="2123727" y="764704"/>
            <a:ext cx="4824538" cy="2343346"/>
          </a:xfrm>
          <a:prstGeom prst="rect">
            <a:avLst/>
          </a:prstGeom>
          <a:ln w="12700">
            <a:miter lim="400000"/>
          </a:ln>
        </p:spPr>
      </p:pic>
      <p:pic>
        <p:nvPicPr>
          <p:cNvPr id="312" name="Picture 3" descr="Picture 3"/>
          <p:cNvPicPr>
            <a:picLocks noChangeAspect="1"/>
          </p:cNvPicPr>
          <p:nvPr/>
        </p:nvPicPr>
        <p:blipFill>
          <a:blip r:embed="rId3">
            <a:extLst/>
          </a:blip>
          <a:stretch>
            <a:fillRect/>
          </a:stretch>
        </p:blipFill>
        <p:spPr>
          <a:xfrm>
            <a:off x="2095500" y="3287984"/>
            <a:ext cx="4953000" cy="3381376"/>
          </a:xfrm>
          <a:prstGeom prst="rect">
            <a:avLst/>
          </a:prstGeom>
          <a:ln w="12700">
            <a:miter lim="400000"/>
          </a:ln>
        </p:spPr>
      </p:pic>
      <p:grpSp>
        <p:nvGrpSpPr>
          <p:cNvPr id="315" name="Pentagon 4"/>
          <p:cNvGrpSpPr/>
          <p:nvPr/>
        </p:nvGrpSpPr>
        <p:grpSpPr>
          <a:xfrm>
            <a:off x="35495" y="47413"/>
            <a:ext cx="4176714" cy="498476"/>
            <a:chOff x="0" y="0"/>
            <a:chExt cx="4176712" cy="498475"/>
          </a:xfrm>
        </p:grpSpPr>
        <p:sp>
          <p:nvSpPr>
            <p:cNvPr id="313" name="Shape"/>
            <p:cNvSpPr/>
            <p:nvPr/>
          </p:nvSpPr>
          <p:spPr>
            <a:xfrm>
              <a:off x="-1" y="0"/>
              <a:ext cx="4176714" cy="498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311" y="0"/>
                  </a:lnTo>
                  <a:lnTo>
                    <a:pt x="21600" y="10800"/>
                  </a:lnTo>
                  <a:lnTo>
                    <a:pt x="20311" y="21600"/>
                  </a:lnTo>
                  <a:lnTo>
                    <a:pt x="0" y="21600"/>
                  </a:lnTo>
                  <a:close/>
                </a:path>
              </a:pathLst>
            </a:cu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b="1" sz="2000">
                  <a:solidFill>
                    <a:srgbClr val="FFFFFF"/>
                  </a:solidFill>
                </a:defRPr>
              </a:pPr>
            </a:p>
          </p:txBody>
        </p:sp>
        <p:sp>
          <p:nvSpPr>
            <p:cNvPr id="314" name="Group work Strategy"/>
            <p:cNvSpPr txBox="1"/>
            <p:nvPr/>
          </p:nvSpPr>
          <p:spPr>
            <a:xfrm>
              <a:off x="45720" y="79146"/>
              <a:ext cx="3960653" cy="3401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a:r>
                <a:t>Group work Strategy</a:t>
              </a:r>
            </a:p>
          </p:txBody>
        </p:sp>
      </p:grpSp>
      <p:pic>
        <p:nvPicPr>
          <p:cNvPr id="316" name="Picture 5" descr="Picture 5"/>
          <p:cNvPicPr>
            <a:picLocks noChangeAspect="1"/>
          </p:cNvPicPr>
          <p:nvPr/>
        </p:nvPicPr>
        <p:blipFill>
          <a:blip r:embed="rId4">
            <a:extLst/>
          </a:blip>
          <a:stretch>
            <a:fillRect/>
          </a:stretch>
        </p:blipFill>
        <p:spPr>
          <a:xfrm>
            <a:off x="7852791" y="5699335"/>
            <a:ext cx="1255714" cy="1111251"/>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itle 1"/>
          <p:cNvSpPr txBox="1"/>
          <p:nvPr>
            <p:ph type="title"/>
          </p:nvPr>
        </p:nvSpPr>
        <p:spPr>
          <a:prstGeom prst="rect">
            <a:avLst/>
          </a:prstGeom>
        </p:spPr>
        <p:txBody>
          <a:bodyPr/>
          <a:lstStyle/>
          <a:p>
            <a:pPr/>
          </a:p>
        </p:txBody>
      </p:sp>
      <p:sp>
        <p:nvSpPr>
          <p:cNvPr id="319" name="Content Placeholder 2"/>
          <p:cNvSpPr txBox="1"/>
          <p:nvPr>
            <p:ph type="body" idx="1"/>
          </p:nvPr>
        </p:nvSpPr>
        <p:spPr>
          <a:xfrm>
            <a:off x="457200" y="1600200"/>
            <a:ext cx="8229600" cy="4525963"/>
          </a:xfrm>
          <a:prstGeom prst="rect">
            <a:avLst/>
          </a:prstGeom>
        </p:spPr>
        <p:txBody>
          <a:bodyPr/>
          <a:lstStyle/>
          <a:p>
            <a:pPr algn="l">
              <a:defRPr b="1"/>
            </a:pPr>
          </a:p>
          <a:p>
            <a:pPr algn="ctr">
              <a:defRPr b="1"/>
            </a:pPr>
            <a:r>
              <a:t>Are there any places in your country that take care of orphans?</a:t>
            </a:r>
          </a:p>
        </p:txBody>
      </p:sp>
      <p:pic>
        <p:nvPicPr>
          <p:cNvPr id="320" name="Picture 2" descr="Picture 2"/>
          <p:cNvPicPr>
            <a:picLocks noChangeAspect="1"/>
          </p:cNvPicPr>
          <p:nvPr/>
        </p:nvPicPr>
        <p:blipFill>
          <a:blip r:embed="rId2">
            <a:extLst/>
          </a:blip>
          <a:stretch>
            <a:fillRect/>
          </a:stretch>
        </p:blipFill>
        <p:spPr>
          <a:xfrm>
            <a:off x="5795962" y="5003800"/>
            <a:ext cx="2767013" cy="1727200"/>
          </a:xfrm>
          <a:prstGeom prst="rect">
            <a:avLst/>
          </a:prstGeom>
          <a:ln w="12700">
            <a:miter lim="400000"/>
          </a:ln>
        </p:spPr>
      </p:pic>
      <p:pic>
        <p:nvPicPr>
          <p:cNvPr id="321" name="Picture 3" descr="Picture 3"/>
          <p:cNvPicPr>
            <a:picLocks noChangeAspect="1"/>
          </p:cNvPicPr>
          <p:nvPr/>
        </p:nvPicPr>
        <p:blipFill>
          <a:blip r:embed="rId3">
            <a:extLst/>
          </a:blip>
          <a:stretch>
            <a:fillRect/>
          </a:stretch>
        </p:blipFill>
        <p:spPr>
          <a:xfrm>
            <a:off x="179387" y="260350"/>
            <a:ext cx="3251201" cy="139541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prstGeom prst="rect">
            <a:avLst/>
          </a:prstGeom>
        </p:spPr>
        <p:txBody>
          <a:bodyPr/>
          <a:lstStyle>
            <a:lvl1pPr>
              <a:defRPr b="1"/>
            </a:lvl1pPr>
          </a:lstStyle>
          <a:p>
            <a:pPr/>
            <a:r>
              <a:t>What can you see?</a:t>
            </a:r>
          </a:p>
        </p:txBody>
      </p:sp>
      <p:pic>
        <p:nvPicPr>
          <p:cNvPr id="109" name="Content Placeholder 3" descr="Content Placeholder 3"/>
          <p:cNvPicPr>
            <a:picLocks noChangeAspect="1"/>
          </p:cNvPicPr>
          <p:nvPr/>
        </p:nvPicPr>
        <p:blipFill>
          <a:blip r:embed="rId2">
            <a:extLst/>
          </a:blip>
          <a:stretch>
            <a:fillRect/>
          </a:stretch>
        </p:blipFill>
        <p:spPr>
          <a:xfrm>
            <a:off x="2252663" y="2400300"/>
            <a:ext cx="2580086" cy="1825824"/>
          </a:xfrm>
          <a:prstGeom prst="rect">
            <a:avLst/>
          </a:prstGeom>
          <a:ln w="12700">
            <a:miter lim="400000"/>
          </a:ln>
        </p:spPr>
      </p:pic>
      <p:grpSp>
        <p:nvGrpSpPr>
          <p:cNvPr id="112" name="Pentagon 3"/>
          <p:cNvGrpSpPr/>
          <p:nvPr/>
        </p:nvGrpSpPr>
        <p:grpSpPr>
          <a:xfrm>
            <a:off x="965596" y="944166"/>
            <a:ext cx="3132535" cy="373857"/>
            <a:chOff x="0" y="0"/>
            <a:chExt cx="3132533" cy="373856"/>
          </a:xfrm>
        </p:grpSpPr>
        <p:sp>
          <p:nvSpPr>
            <p:cNvPr id="110" name="Shape"/>
            <p:cNvSpPr/>
            <p:nvPr/>
          </p:nvSpPr>
          <p:spPr>
            <a:xfrm>
              <a:off x="0" y="-1"/>
              <a:ext cx="3132534" cy="373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311" y="0"/>
                  </a:lnTo>
                  <a:lnTo>
                    <a:pt x="21600" y="10800"/>
                  </a:lnTo>
                  <a:lnTo>
                    <a:pt x="20311" y="21600"/>
                  </a:lnTo>
                  <a:lnTo>
                    <a:pt x="0" y="21600"/>
                  </a:lnTo>
                  <a:close/>
                </a:path>
              </a:pathLst>
            </a:cu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b="1" sz="1500">
                  <a:solidFill>
                    <a:srgbClr val="FFFFFF"/>
                  </a:solidFill>
                </a:defRPr>
              </a:pPr>
            </a:p>
          </p:txBody>
        </p:sp>
        <p:sp>
          <p:nvSpPr>
            <p:cNvPr id="111" name="Introduction"/>
            <p:cNvSpPr txBox="1"/>
            <p:nvPr/>
          </p:nvSpPr>
          <p:spPr>
            <a:xfrm>
              <a:off x="45719" y="47929"/>
              <a:ext cx="2947632" cy="277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500">
                  <a:solidFill>
                    <a:srgbClr val="FFFFFF"/>
                  </a:solidFill>
                </a:defRPr>
              </a:lvl1pPr>
            </a:lstStyle>
            <a:p>
              <a:pPr/>
              <a:r>
                <a:t>Introduction</a:t>
              </a:r>
            </a:p>
          </p:txBody>
        </p:sp>
      </p:grpSp>
      <p:pic>
        <p:nvPicPr>
          <p:cNvPr id="113" name="Content Placeholder 3" descr="Content Placeholder 3"/>
          <p:cNvPicPr>
            <a:picLocks noChangeAspect="1"/>
          </p:cNvPicPr>
          <p:nvPr/>
        </p:nvPicPr>
        <p:blipFill>
          <a:blip r:embed="rId3">
            <a:extLst/>
          </a:blip>
          <a:stretch>
            <a:fillRect/>
          </a:stretch>
        </p:blipFill>
        <p:spPr>
          <a:xfrm>
            <a:off x="5132783" y="2400299"/>
            <a:ext cx="2453484" cy="1840112"/>
          </a:xfrm>
          <a:prstGeom prst="rect">
            <a:avLst/>
          </a:prstGeom>
          <a:ln w="12700">
            <a:miter lim="400000"/>
          </a:ln>
        </p:spPr>
      </p:pic>
      <p:pic>
        <p:nvPicPr>
          <p:cNvPr id="114" name="Content Placeholder 3" descr="Content Placeholder 3"/>
          <p:cNvPicPr>
            <a:picLocks noChangeAspect="1"/>
          </p:cNvPicPr>
          <p:nvPr/>
        </p:nvPicPr>
        <p:blipFill>
          <a:blip r:embed="rId4">
            <a:extLst/>
          </a:blip>
          <a:stretch>
            <a:fillRect/>
          </a:stretch>
        </p:blipFill>
        <p:spPr>
          <a:xfrm>
            <a:off x="3826404" y="4341017"/>
            <a:ext cx="2796120" cy="157281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0" advTm="6000" p14:dur="1000">
        <p14:prism dir="r" isContent="0" isInverted="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12"/>
                                        </p:tgtEl>
                                        <p:attrNameLst>
                                          <p:attrName>style.visibility</p:attrName>
                                        </p:attrNameLst>
                                      </p:cBhvr>
                                      <p:to>
                                        <p:strVal val="visible"/>
                                      </p:to>
                                    </p:set>
                                    <p:anim calcmode="lin" valueType="num">
                                      <p:cBhvr>
                                        <p:cTn id="7" dur="2000" fill="hold"/>
                                        <p:tgtEl>
                                          <p:spTgt spid="112"/>
                                        </p:tgtEl>
                                        <p:attrNameLst>
                                          <p:attrName>ppt_w</p:attrName>
                                        </p:attrNameLst>
                                      </p:cBhvr>
                                      <p:tavLst>
                                        <p:tav tm="0" fmla="#ppt_w*sin(2.5*pi*$)">
                                          <p:val>
                                            <p:fltVal val="0"/>
                                          </p:val>
                                        </p:tav>
                                        <p:tav tm="100000">
                                          <p:val>
                                            <p:fltVal val="1"/>
                                          </p:val>
                                        </p:tav>
                                      </p:tavLst>
                                    </p:anim>
                                    <p:anim calcmode="lin" valueType="num">
                                      <p:cBhvr>
                                        <p:cTn id="8" dur="2000" fill="hold"/>
                                        <p:tgtEl>
                                          <p:spTgt spid="1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08"/>
                                        </p:tgtEl>
                                        <p:attrNameLst>
                                          <p:attrName>style.visibility</p:attrName>
                                        </p:attrNameLst>
                                      </p:cBhvr>
                                      <p:to>
                                        <p:strVal val="visible"/>
                                      </p:to>
                                    </p:set>
                                    <p:anim calcmode="lin" valueType="num">
                                      <p:cBhvr>
                                        <p:cTn id="13" dur="500" fill="hold"/>
                                        <p:tgtEl>
                                          <p:spTgt spid="108"/>
                                        </p:tgtEl>
                                        <p:attrNameLst>
                                          <p:attrName>ppt_x</p:attrName>
                                        </p:attrNameLst>
                                      </p:cBhvr>
                                      <p:tavLst>
                                        <p:tav tm="0">
                                          <p:val>
                                            <p:strVal val="#ppt_x"/>
                                          </p:val>
                                        </p:tav>
                                        <p:tav tm="100000">
                                          <p:val>
                                            <p:strVal val="#ppt_x"/>
                                          </p:val>
                                        </p:tav>
                                      </p:tavLst>
                                    </p:anim>
                                    <p:anim calcmode="lin" valueType="num">
                                      <p:cBhvr>
                                        <p:cTn id="1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1"/>
      <p:bldP build="whole" bldLvl="1" animBg="1" rev="0" advAuto="0" spid="108" grpId="2"/>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Title 1"/>
          <p:cNvSpPr txBox="1"/>
          <p:nvPr>
            <p:ph type="title"/>
          </p:nvPr>
        </p:nvSpPr>
        <p:spPr>
          <a:prstGeom prst="rect">
            <a:avLst/>
          </a:prstGeom>
        </p:spPr>
        <p:txBody>
          <a:bodyPr/>
          <a:lstStyle/>
          <a:p>
            <a:pPr/>
          </a:p>
        </p:txBody>
      </p:sp>
      <p:pic>
        <p:nvPicPr>
          <p:cNvPr id="324" name="Content Placeholder 3" descr="Content Placeholder 3"/>
          <p:cNvPicPr>
            <a:picLocks noChangeAspect="1"/>
          </p:cNvPicPr>
          <p:nvPr/>
        </p:nvPicPr>
        <p:blipFill>
          <a:blip r:embed="rId2">
            <a:extLst/>
          </a:blip>
          <a:stretch>
            <a:fillRect/>
          </a:stretch>
        </p:blipFill>
        <p:spPr>
          <a:xfrm>
            <a:off x="2330338" y="1600200"/>
            <a:ext cx="4483324" cy="4525963"/>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Title 1"/>
          <p:cNvSpPr txBox="1"/>
          <p:nvPr>
            <p:ph type="title"/>
          </p:nvPr>
        </p:nvSpPr>
        <p:spPr>
          <a:prstGeom prst="rect">
            <a:avLst/>
          </a:prstGeom>
        </p:spPr>
        <p:txBody>
          <a:bodyPr/>
          <a:lstStyle/>
          <a:p>
            <a:pPr/>
          </a:p>
        </p:txBody>
      </p:sp>
      <p:pic>
        <p:nvPicPr>
          <p:cNvPr id="327" name="Picture 2" descr="Picture 2"/>
          <p:cNvPicPr>
            <a:picLocks noChangeAspect="1"/>
          </p:cNvPicPr>
          <p:nvPr/>
        </p:nvPicPr>
        <p:blipFill>
          <a:blip r:embed="rId2">
            <a:extLst/>
          </a:blip>
          <a:stretch>
            <a:fillRect/>
          </a:stretch>
        </p:blipFill>
        <p:spPr>
          <a:xfrm>
            <a:off x="2667000" y="1958181"/>
            <a:ext cx="3810000" cy="3810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prstGeom prst="rect">
            <a:avLst/>
          </a:prstGeom>
        </p:spPr>
        <p:txBody>
          <a:bodyPr/>
          <a:lstStyle>
            <a:lvl1pPr>
              <a:defRPr b="1" sz="4500">
                <a:solidFill>
                  <a:srgbClr val="C00000"/>
                </a:solidFill>
              </a:defRPr>
            </a:lvl1pPr>
          </a:lstStyle>
          <a:p>
            <a:pPr/>
            <a:r>
              <a:t>Twins</a:t>
            </a:r>
          </a:p>
        </p:txBody>
      </p:sp>
      <p:sp>
        <p:nvSpPr>
          <p:cNvPr id="117" name="Content Placeholder 4"/>
          <p:cNvSpPr txBox="1"/>
          <p:nvPr>
            <p:ph type="body" idx="1"/>
          </p:nvPr>
        </p:nvSpPr>
        <p:spPr>
          <a:xfrm>
            <a:off x="457200" y="1600200"/>
            <a:ext cx="8229600" cy="4525963"/>
          </a:xfrm>
          <a:prstGeom prst="rect">
            <a:avLst/>
          </a:prstGeom>
        </p:spPr>
        <p:txBody>
          <a:bodyPr/>
          <a:lstStyle/>
          <a:p>
            <a:pPr/>
          </a:p>
        </p:txBody>
      </p:sp>
      <p:pic>
        <p:nvPicPr>
          <p:cNvPr id="118" name="Content Placeholder 3" descr="Content Placeholder 3"/>
          <p:cNvPicPr>
            <a:picLocks noChangeAspect="1"/>
          </p:cNvPicPr>
          <p:nvPr/>
        </p:nvPicPr>
        <p:blipFill>
          <a:blip r:embed="rId2">
            <a:extLst/>
          </a:blip>
          <a:stretch>
            <a:fillRect/>
          </a:stretch>
        </p:blipFill>
        <p:spPr>
          <a:xfrm>
            <a:off x="915653" y="1521541"/>
            <a:ext cx="3645126" cy="2579510"/>
          </a:xfrm>
          <a:prstGeom prst="rect">
            <a:avLst/>
          </a:prstGeom>
          <a:ln w="12700">
            <a:miter lim="400000"/>
          </a:ln>
        </p:spPr>
      </p:pic>
      <p:pic>
        <p:nvPicPr>
          <p:cNvPr id="119" name="Content Placeholder 3" descr="Content Placeholder 3"/>
          <p:cNvPicPr>
            <a:picLocks noChangeAspect="1"/>
          </p:cNvPicPr>
          <p:nvPr/>
        </p:nvPicPr>
        <p:blipFill>
          <a:blip r:embed="rId3">
            <a:extLst/>
          </a:blip>
          <a:stretch>
            <a:fillRect/>
          </a:stretch>
        </p:blipFill>
        <p:spPr>
          <a:xfrm>
            <a:off x="4789949" y="1482830"/>
            <a:ext cx="3645125" cy="2640211"/>
          </a:xfrm>
          <a:prstGeom prst="rect">
            <a:avLst/>
          </a:prstGeom>
          <a:ln w="12700">
            <a:miter lim="400000"/>
          </a:ln>
        </p:spPr>
      </p:pic>
      <p:pic>
        <p:nvPicPr>
          <p:cNvPr id="120" name="Content Placeholder 3" descr="Content Placeholder 3"/>
          <p:cNvPicPr>
            <a:picLocks noChangeAspect="1"/>
          </p:cNvPicPr>
          <p:nvPr/>
        </p:nvPicPr>
        <p:blipFill>
          <a:blip r:embed="rId4">
            <a:extLst/>
          </a:blip>
          <a:stretch>
            <a:fillRect/>
          </a:stretch>
        </p:blipFill>
        <p:spPr>
          <a:xfrm>
            <a:off x="2869652" y="4283612"/>
            <a:ext cx="3382250" cy="190251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0" advTm="5000" p14:dur="1000">
        <p14:prism dir="r" isContent="0" isInverted="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6"/>
                                        </p:tgtEl>
                                        <p:attrNameLst>
                                          <p:attrName>style.visibility</p:attrName>
                                        </p:attrNameLst>
                                      </p:cBhvr>
                                      <p:to>
                                        <p:strVal val="visible"/>
                                      </p:to>
                                    </p:set>
                                    <p:anim calcmode="lin" valueType="num">
                                      <p:cBhvr>
                                        <p:cTn id="7" dur="1000" fill="hold"/>
                                        <p:tgtEl>
                                          <p:spTgt spid="116"/>
                                        </p:tgtEl>
                                        <p:attrNameLst>
                                          <p:attrName>ppt_x</p:attrName>
                                        </p:attrNameLst>
                                      </p:cBhvr>
                                      <p:tavLst>
                                        <p:tav tm="0">
                                          <p:val>
                                            <p:strVal val="#ppt_x"/>
                                          </p:val>
                                        </p:tav>
                                        <p:tav tm="100000">
                                          <p:val>
                                            <p:strVal val="#ppt_x"/>
                                          </p:val>
                                        </p:tav>
                                      </p:tavLst>
                                    </p:anim>
                                    <p:anim calcmode="lin" valueType="num">
                                      <p:cBhvr>
                                        <p:cTn id="8" dur="10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Content Placeholder 3" descr="Content Placeholder 3"/>
          <p:cNvPicPr>
            <a:picLocks noChangeAspect="1"/>
          </p:cNvPicPr>
          <p:nvPr/>
        </p:nvPicPr>
        <p:blipFill>
          <a:blip r:embed="rId2">
            <a:extLst/>
          </a:blip>
          <a:stretch>
            <a:fillRect/>
          </a:stretch>
        </p:blipFill>
        <p:spPr>
          <a:xfrm>
            <a:off x="1115616" y="1559526"/>
            <a:ext cx="3342248" cy="2157506"/>
          </a:xfrm>
          <a:prstGeom prst="rect">
            <a:avLst/>
          </a:prstGeom>
          <a:ln w="12700">
            <a:miter lim="400000"/>
          </a:ln>
        </p:spPr>
      </p:pic>
      <p:sp>
        <p:nvSpPr>
          <p:cNvPr id="123" name="Title 1"/>
          <p:cNvSpPr txBox="1"/>
          <p:nvPr>
            <p:ph type="title"/>
          </p:nvPr>
        </p:nvSpPr>
        <p:spPr>
          <a:xfrm>
            <a:off x="1619671" y="559682"/>
            <a:ext cx="6172201" cy="857251"/>
          </a:xfrm>
          <a:prstGeom prst="rect">
            <a:avLst/>
          </a:prstGeom>
        </p:spPr>
        <p:txBody>
          <a:bodyPr/>
          <a:lstStyle>
            <a:lvl1pPr>
              <a:defRPr b="1">
                <a:solidFill>
                  <a:srgbClr val="C00000"/>
                </a:solidFill>
              </a:defRPr>
            </a:lvl1pPr>
          </a:lstStyle>
          <a:p>
            <a:pPr/>
            <a:r>
              <a:t>Triplets </a:t>
            </a:r>
          </a:p>
        </p:txBody>
      </p:sp>
      <p:pic>
        <p:nvPicPr>
          <p:cNvPr id="124" name="Content Placeholder 3" descr="Content Placeholder 3"/>
          <p:cNvPicPr>
            <a:picLocks noChangeAspect="1"/>
          </p:cNvPicPr>
          <p:nvPr/>
        </p:nvPicPr>
        <p:blipFill>
          <a:blip r:embed="rId3">
            <a:extLst/>
          </a:blip>
          <a:stretch>
            <a:fillRect/>
          </a:stretch>
        </p:blipFill>
        <p:spPr>
          <a:xfrm>
            <a:off x="5209711" y="1559526"/>
            <a:ext cx="3342249" cy="2222732"/>
          </a:xfrm>
          <a:prstGeom prst="rect">
            <a:avLst/>
          </a:prstGeom>
          <a:ln w="12700">
            <a:miter lim="400000"/>
          </a:ln>
        </p:spPr>
      </p:pic>
      <p:pic>
        <p:nvPicPr>
          <p:cNvPr id="125" name="Content Placeholder 3" descr="Content Placeholder 3"/>
          <p:cNvPicPr>
            <a:picLocks noChangeAspect="1"/>
          </p:cNvPicPr>
          <p:nvPr/>
        </p:nvPicPr>
        <p:blipFill>
          <a:blip r:embed="rId4">
            <a:extLst/>
          </a:blip>
          <a:stretch>
            <a:fillRect/>
          </a:stretch>
        </p:blipFill>
        <p:spPr>
          <a:xfrm>
            <a:off x="2862473" y="3859626"/>
            <a:ext cx="3190781" cy="28441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
                                          </p:val>
                                        </p:tav>
                                        <p:tav tm="100000">
                                          <p:val>
                                            <p:strVal val="#ppt_x"/>
                                          </p:val>
                                        </p:tav>
                                      </p:tavLst>
                                    </p:anim>
                                    <p:anim calcmode="lin" valueType="num">
                                      <p:cBhvr>
                                        <p:cTn id="8" dur="10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ontent Placeholder 2"/>
          <p:cNvSpPr txBox="1"/>
          <p:nvPr>
            <p:ph type="body" idx="1"/>
          </p:nvPr>
        </p:nvSpPr>
        <p:spPr>
          <a:xfrm>
            <a:off x="457200" y="1600200"/>
            <a:ext cx="8229600" cy="4525963"/>
          </a:xfrm>
          <a:prstGeom prst="rect">
            <a:avLst/>
          </a:prstGeom>
        </p:spPr>
        <p:txBody>
          <a:bodyPr/>
          <a:lstStyle/>
          <a:p>
            <a:pPr algn="l">
              <a:spcBef>
                <a:spcPts val="600"/>
              </a:spcBef>
              <a:defRPr sz="2800" u="sng">
                <a:solidFill>
                  <a:srgbClr val="0070C0"/>
                </a:solidFill>
                <a:latin typeface="Baskerville Old Face"/>
                <a:ea typeface="Baskerville Old Face"/>
                <a:cs typeface="Baskerville Old Face"/>
                <a:sym typeface="Baskerville Old Face"/>
              </a:defRPr>
            </a:pPr>
            <a:r>
              <a:t>In this lesson you are going to:</a:t>
            </a:r>
          </a:p>
          <a:p>
            <a:pPr algn="l">
              <a:spcBef>
                <a:spcPts val="600"/>
              </a:spcBef>
              <a:defRPr sz="2800">
                <a:latin typeface="Baskerville Old Face"/>
                <a:ea typeface="Baskerville Old Face"/>
                <a:cs typeface="Baskerville Old Face"/>
                <a:sym typeface="Baskerville Old Face"/>
              </a:defRPr>
            </a:pPr>
            <a:r>
              <a:t>read the text.</a:t>
            </a:r>
          </a:p>
          <a:p>
            <a:pPr algn="l">
              <a:spcBef>
                <a:spcPts val="600"/>
              </a:spcBef>
              <a:defRPr sz="2800">
                <a:latin typeface="Baskerville Old Face"/>
                <a:ea typeface="Baskerville Old Face"/>
                <a:cs typeface="Baskerville Old Face"/>
                <a:sym typeface="Baskerville Old Face"/>
              </a:defRPr>
            </a:pPr>
            <a:r>
              <a:t>learn new words.</a:t>
            </a:r>
          </a:p>
          <a:p>
            <a:pPr algn="l">
              <a:spcBef>
                <a:spcPts val="600"/>
              </a:spcBef>
              <a:defRPr sz="2800">
                <a:latin typeface="Baskerville Old Face"/>
                <a:ea typeface="Baskerville Old Face"/>
                <a:cs typeface="Baskerville Old Face"/>
                <a:sym typeface="Baskerville Old Face"/>
              </a:defRPr>
            </a:pPr>
            <a:r>
              <a:t>answer the questions about the text.</a:t>
            </a:r>
          </a:p>
          <a:p>
            <a:pPr algn="l">
              <a:spcBef>
                <a:spcPts val="600"/>
              </a:spcBef>
              <a:defRPr sz="2800">
                <a:latin typeface="Baskerville Old Face"/>
                <a:ea typeface="Baskerville Old Face"/>
                <a:cs typeface="Baskerville Old Face"/>
                <a:sym typeface="Baskerville Old Face"/>
              </a:defRPr>
            </a:pPr>
            <a:r>
              <a:t>role-play an interview with one set of twins/triplets in the article. </a:t>
            </a:r>
          </a:p>
          <a:p>
            <a:pPr algn="l">
              <a:spcBef>
                <a:spcPts val="600"/>
              </a:spcBef>
              <a:defRPr sz="2800">
                <a:latin typeface="Baskerville Old Face"/>
                <a:ea typeface="Baskerville Old Face"/>
                <a:cs typeface="Baskerville Old Face"/>
                <a:sym typeface="Baskerville Old Face"/>
              </a:defRPr>
            </a:pPr>
            <a:r>
              <a:t>discuss the questions. </a:t>
            </a:r>
          </a:p>
          <a:p>
            <a:pPr algn="l">
              <a:spcBef>
                <a:spcPts val="600"/>
              </a:spcBef>
              <a:defRPr sz="2800">
                <a:latin typeface="Baskerville Old Face"/>
                <a:ea typeface="Baskerville Old Face"/>
                <a:cs typeface="Baskerville Old Face"/>
                <a:sym typeface="Baskerville Old Face"/>
              </a:defRPr>
            </a:pPr>
            <a:r>
              <a:t>prepare an advertisement for a garage sale. </a:t>
            </a:r>
            <a:br/>
          </a:p>
        </p:txBody>
      </p:sp>
      <p:sp>
        <p:nvSpPr>
          <p:cNvPr id="128" name="Rectangle 3"/>
          <p:cNvSpPr txBox="1"/>
          <p:nvPr/>
        </p:nvSpPr>
        <p:spPr>
          <a:xfrm>
            <a:off x="3352761" y="404664"/>
            <a:ext cx="3086433" cy="7909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5400">
                <a:ln w="31550" cap="flat">
                  <a:solidFill>
                    <a:srgbClr val="4574B5"/>
                  </a:solidFill>
                  <a:prstDash val="solid"/>
                  <a:round/>
                </a:ln>
                <a:solidFill>
                  <a:srgbClr val="F2DCDB"/>
                </a:solidFill>
                <a:effectLst>
                  <a:outerShdw sx="100000" sy="100000" kx="0" ky="0" algn="b" rotWithShape="0" blurRad="38100" dist="12700" dir="12000000">
                    <a:srgbClr val="000000">
                      <a:alpha val="40000"/>
                    </a:srgbClr>
                  </a:outerShdw>
                </a:effectLst>
              </a:defRPr>
            </a:lvl1pPr>
          </a:lstStyle>
          <a:p>
            <a:pPr/>
            <a:r>
              <a:t>Objectives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anim calcmode="lin" valueType="num">
                                      <p:cBhvr>
                                        <p:cTn id="7" dur="500" fill="hold"/>
                                        <p:tgtEl>
                                          <p:spTgt spid="127">
                                            <p:bg/>
                                          </p:spTgt>
                                        </p:tgtEl>
                                        <p:attrNameLst>
                                          <p:attrName>ppt_x</p:attrName>
                                        </p:attrNameLst>
                                      </p:cBhvr>
                                      <p:tavLst>
                                        <p:tav tm="0">
                                          <p:val>
                                            <p:strVal val="#ppt_x"/>
                                          </p:val>
                                        </p:tav>
                                        <p:tav tm="100000">
                                          <p:val>
                                            <p:strVal val="#ppt_x"/>
                                          </p:val>
                                        </p:tav>
                                      </p:tavLst>
                                    </p:anim>
                                    <p:anim calcmode="lin" valueType="num">
                                      <p:cBhvr>
                                        <p:cTn id="8" dur="500" fill="hold"/>
                                        <p:tgtEl>
                                          <p:spTgt spid="12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7">
                                            <p:txEl>
                                              <p:pRg st="0" end="0"/>
                                            </p:txEl>
                                          </p:spTgt>
                                        </p:tgtEl>
                                        <p:attrNameLst>
                                          <p:attrName>style.visibility</p:attrName>
                                        </p:attrNameLst>
                                      </p:cBhvr>
                                      <p:to>
                                        <p:strVal val="visible"/>
                                      </p:to>
                                    </p:set>
                                    <p:anim calcmode="lin" valueType="num">
                                      <p:cBhvr>
                                        <p:cTn id="11" dur="500" fill="hold"/>
                                        <p:tgtEl>
                                          <p:spTgt spid="12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27">
                                            <p:txEl>
                                              <p:pRg st="1" end="1"/>
                                            </p:txEl>
                                          </p:spTgt>
                                        </p:tgtEl>
                                        <p:attrNameLst>
                                          <p:attrName>style.visibility</p:attrName>
                                        </p:attrNameLst>
                                      </p:cBhvr>
                                      <p:to>
                                        <p:strVal val="visible"/>
                                      </p:to>
                                    </p:set>
                                    <p:anim calcmode="lin" valueType="num">
                                      <p:cBhvr>
                                        <p:cTn id="17" dur="500" fill="hold"/>
                                        <p:tgtEl>
                                          <p:spTgt spid="12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27">
                                            <p:txEl>
                                              <p:pRg st="2" end="2"/>
                                            </p:txEl>
                                          </p:spTgt>
                                        </p:tgtEl>
                                        <p:attrNameLst>
                                          <p:attrName>style.visibility</p:attrName>
                                        </p:attrNameLst>
                                      </p:cBhvr>
                                      <p:to>
                                        <p:strVal val="visible"/>
                                      </p:to>
                                    </p:set>
                                    <p:anim calcmode="lin" valueType="num">
                                      <p:cBhvr>
                                        <p:cTn id="23" dur="500" fill="hold"/>
                                        <p:tgtEl>
                                          <p:spTgt spid="12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127">
                                            <p:txEl>
                                              <p:pRg st="3" end="3"/>
                                            </p:txEl>
                                          </p:spTgt>
                                        </p:tgtEl>
                                        <p:attrNameLst>
                                          <p:attrName>style.visibility</p:attrName>
                                        </p:attrNameLst>
                                      </p:cBhvr>
                                      <p:to>
                                        <p:strVal val="visible"/>
                                      </p:to>
                                    </p:set>
                                    <p:anim calcmode="lin" valueType="num">
                                      <p:cBhvr>
                                        <p:cTn id="29" dur="500" fill="hold"/>
                                        <p:tgtEl>
                                          <p:spTgt spid="12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127">
                                            <p:txEl>
                                              <p:pRg st="4" end="4"/>
                                            </p:txEl>
                                          </p:spTgt>
                                        </p:tgtEl>
                                        <p:attrNameLst>
                                          <p:attrName>style.visibility</p:attrName>
                                        </p:attrNameLst>
                                      </p:cBhvr>
                                      <p:to>
                                        <p:strVal val="visible"/>
                                      </p:to>
                                    </p:set>
                                    <p:anim calcmode="lin" valueType="num">
                                      <p:cBhvr>
                                        <p:cTn id="35" dur="500" fill="hold"/>
                                        <p:tgtEl>
                                          <p:spTgt spid="1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127">
                                            <p:txEl>
                                              <p:pRg st="5" end="5"/>
                                            </p:txEl>
                                          </p:spTgt>
                                        </p:tgtEl>
                                        <p:attrNameLst>
                                          <p:attrName>style.visibility</p:attrName>
                                        </p:attrNameLst>
                                      </p:cBhvr>
                                      <p:to>
                                        <p:strVal val="visible"/>
                                      </p:to>
                                    </p:set>
                                    <p:anim calcmode="lin" valueType="num">
                                      <p:cBhvr>
                                        <p:cTn id="41" dur="500" fill="hold"/>
                                        <p:tgtEl>
                                          <p:spTgt spid="127">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1" fill="hold">
                                  <p:stCondLst>
                                    <p:cond delay="0"/>
                                  </p:stCondLst>
                                  <p:iterate type="el" backwards="0">
                                    <p:tmAbs val="0"/>
                                  </p:iterate>
                                  <p:childTnLst>
                                    <p:set>
                                      <p:cBhvr>
                                        <p:cTn id="46" fill="hold"/>
                                        <p:tgtEl>
                                          <p:spTgt spid="127">
                                            <p:txEl>
                                              <p:pRg st="6" end="6"/>
                                            </p:txEl>
                                          </p:spTgt>
                                        </p:tgtEl>
                                        <p:attrNameLst>
                                          <p:attrName>style.visibility</p:attrName>
                                        </p:attrNameLst>
                                      </p:cBhvr>
                                      <p:to>
                                        <p:strVal val="visible"/>
                                      </p:to>
                                    </p:set>
                                    <p:anim calcmode="lin" valueType="num">
                                      <p:cBhvr>
                                        <p:cTn id="47" dur="500" fill="hold"/>
                                        <p:tgtEl>
                                          <p:spTgt spid="127">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1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457200" y="1139825"/>
            <a:ext cx="8229600" cy="1143000"/>
          </a:xfrm>
          <a:prstGeom prst="rect">
            <a:avLst/>
          </a:prstGeom>
        </p:spPr>
        <p:txBody>
          <a:bodyPr/>
          <a:lstStyle/>
          <a:p>
            <a:pPr/>
            <a:r>
              <a:t>Open your student’s book</a:t>
            </a:r>
          </a:p>
        </p:txBody>
      </p:sp>
      <p:pic>
        <p:nvPicPr>
          <p:cNvPr id="131" name="Picture 2" descr="Picture 2"/>
          <p:cNvPicPr>
            <a:picLocks noChangeAspect="1"/>
          </p:cNvPicPr>
          <p:nvPr/>
        </p:nvPicPr>
        <p:blipFill>
          <a:blip r:embed="rId2">
            <a:extLst/>
          </a:blip>
          <a:stretch>
            <a:fillRect/>
          </a:stretch>
        </p:blipFill>
        <p:spPr>
          <a:xfrm>
            <a:off x="3189288" y="2349500"/>
            <a:ext cx="2743201" cy="259238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