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7" r:id="rId3"/>
    <p:sldId id="281" r:id="rId4"/>
    <p:sldId id="259" r:id="rId5"/>
    <p:sldId id="280" r:id="rId6"/>
    <p:sldId id="260" r:id="rId7"/>
    <p:sldId id="262" r:id="rId8"/>
    <p:sldId id="275" r:id="rId9"/>
    <p:sldId id="276" r:id="rId10"/>
  </p:sldIdLst>
  <p:sldSz cx="9144000" cy="6858000" type="screen4x3"/>
  <p:notesSz cx="6858000" cy="9144000"/>
  <p:embeddedFontLst>
    <p:embeddedFont>
      <p:font typeface="Aharoni" panose="02010803020104030203" pitchFamily="2" charset="-79"/>
      <p:bold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Calibri Light" panose="020F0302020204030204" pitchFamily="34" charset="0"/>
      <p:regular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0423"/>
            <a:ext cx="7772400" cy="359228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It’s A good Deal, Isn’t it?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F052E86-2F3A-4EA6-8BDE-86F8DD4F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1" y="1126624"/>
            <a:ext cx="4299548" cy="5323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369366" y="2172663"/>
            <a:ext cx="8340606" cy="36833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List a number of tools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Answer Yes/No questions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Sort tools according to usage </a:t>
            </a: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FB81847-62F0-42EA-9472-9C728AD7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0" y="874178"/>
            <a:ext cx="6714639" cy="110702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2F63E7D-9602-489E-B757-4975B92F5652}"/>
              </a:ext>
            </a:extLst>
          </p:cNvPr>
          <p:cNvSpPr txBox="1"/>
          <p:nvPr/>
        </p:nvSpPr>
        <p:spPr>
          <a:xfrm>
            <a:off x="315960" y="3796145"/>
            <a:ext cx="8512080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Culture Note 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i="1" dirty="0"/>
          </a:p>
          <a:p>
            <a:r>
              <a:rPr lang="en-US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 sales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sales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are common in the United States. They are usually held on the weekend. People have garage sales for various reasons: they are going to move and do not want to take everything with them; they do not use the items anymore; they need some money; or they simply want fewer things in their home. People usually post signs around the neighborhood saying when and where the garage sale will be.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arage Sale Clear Out: All You Need to Know to Declutter Your Home">
            <a:extLst>
              <a:ext uri="{FF2B5EF4-FFF2-40B4-BE49-F238E27FC236}">
                <a16:creationId xmlns:a16="http://schemas.microsoft.com/office/drawing/2014/main" id="{E84758AE-C66C-4CA1-9E60-CFCC070D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25" y="2029691"/>
            <a:ext cx="3528315" cy="23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F530CB-4CC4-476B-BEFB-099D50FB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9" y="845127"/>
            <a:ext cx="4745586" cy="562428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73AFE29-2972-4277-8808-A734D636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4" y="1039091"/>
            <a:ext cx="3957143" cy="274761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FE83E1-251B-45FE-9B0D-2B1DEA7A7680}"/>
              </a:ext>
            </a:extLst>
          </p:cNvPr>
          <p:cNvSpPr txBox="1"/>
          <p:nvPr/>
        </p:nvSpPr>
        <p:spPr>
          <a:xfrm>
            <a:off x="4987636" y="3934691"/>
            <a:ext cx="395714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many people are looking at the things for sale? </a:t>
            </a:r>
          </a:p>
          <a:p>
            <a:r>
              <a:rPr lang="en-US" b="1" i="1" dirty="0">
                <a:solidFill>
                  <a:srgbClr val="000099"/>
                </a:solidFill>
              </a:rPr>
              <a:t>What kinds of tools do you see?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What things do you see for use outside the house? </a:t>
            </a:r>
          </a:p>
          <a:p>
            <a:r>
              <a:rPr lang="en-US" b="1" i="1" dirty="0">
                <a:solidFill>
                  <a:srgbClr val="000099"/>
                </a:solidFill>
              </a:rPr>
              <a:t>What things do you see for a child?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What appliances do you see? </a:t>
            </a:r>
          </a:p>
          <a:p>
            <a:r>
              <a:rPr lang="en-US" b="1" i="1" dirty="0">
                <a:solidFill>
                  <a:srgbClr val="000099"/>
                </a:solidFill>
              </a:rPr>
              <a:t>What kitchen things do you see? </a:t>
            </a:r>
            <a:endParaRPr lang="ar-SA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F530CB-4CC4-476B-BEFB-099D50FB4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59" y="845127"/>
            <a:ext cx="4745586" cy="562428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73AFE29-2972-4277-8808-A734D6366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945" y="3721794"/>
            <a:ext cx="3957143" cy="2747619"/>
          </a:xfrm>
          <a:prstGeom prst="rect">
            <a:avLst/>
          </a:prstGeom>
        </p:spPr>
      </p:pic>
      <p:pic>
        <p:nvPicPr>
          <p:cNvPr id="2" name="SG Bk 6 F-SA_2020_1-02">
            <a:hlinkClick r:id="" action="ppaction://media"/>
            <a:extLst>
              <a:ext uri="{FF2B5EF4-FFF2-40B4-BE49-F238E27FC236}">
                <a16:creationId xmlns:a16="http://schemas.microsoft.com/office/drawing/2014/main" id="{C577FEFD-F1A2-464E-9C56-D302EE76B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963614" y="845127"/>
            <a:ext cx="856474" cy="8564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4E0FC71-F7A2-453D-82CB-4BCEA47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944" y="921556"/>
            <a:ext cx="2928743" cy="2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03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7648A69-7E0A-47C8-92CE-5CD8C169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5" y="1343894"/>
            <a:ext cx="7747689" cy="171313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D4CEF2D-E66F-4077-B6A8-2AF499EC86C9}"/>
              </a:ext>
            </a:extLst>
          </p:cNvPr>
          <p:cNvSpPr txBox="1"/>
          <p:nvPr/>
        </p:nvSpPr>
        <p:spPr>
          <a:xfrm>
            <a:off x="698155" y="3352803"/>
            <a:ext cx="7747689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Cooking: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pots (and pans), teapot, plates, frying pan, cups, saucers, knives, forks, spoons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Cleaning: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broom, vacuum cleaner, hose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Repairing: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saw, hammer, pliers, screwdriver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878DE7-6F01-417E-8E10-0BFFBEF3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9" y="888951"/>
            <a:ext cx="6140038" cy="319814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7021130-CB3A-43E3-B36B-B465F579EC49}"/>
              </a:ext>
            </a:extLst>
          </p:cNvPr>
          <p:cNvSpPr txBox="1"/>
          <p:nvPr/>
        </p:nvSpPr>
        <p:spPr>
          <a:xfrm>
            <a:off x="5694218" y="3782291"/>
            <a:ext cx="306185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1. </a:t>
            </a:r>
            <a:r>
              <a:rPr lang="en-US" sz="2800" dirty="0">
                <a:solidFill>
                  <a:srgbClr val="C00000"/>
                </a:solidFill>
              </a:rPr>
              <a:t>Yes, he does. 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2. </a:t>
            </a:r>
            <a:r>
              <a:rPr lang="en-US" sz="2800" dirty="0">
                <a:solidFill>
                  <a:srgbClr val="000099"/>
                </a:solidFill>
              </a:rPr>
              <a:t>Yes, he is.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dirty="0">
                <a:solidFill>
                  <a:srgbClr val="C00000"/>
                </a:solidFill>
              </a:rPr>
              <a:t>Yes, it does. </a:t>
            </a:r>
          </a:p>
          <a:p>
            <a:r>
              <a:rPr lang="en-US" sz="2800" b="1" dirty="0">
                <a:solidFill>
                  <a:srgbClr val="000099"/>
                </a:solidFill>
              </a:rPr>
              <a:t>4. </a:t>
            </a:r>
            <a:r>
              <a:rPr lang="en-US" sz="2800" dirty="0">
                <a:solidFill>
                  <a:srgbClr val="000099"/>
                </a:solidFill>
              </a:rPr>
              <a:t>Yes, they do.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5. </a:t>
            </a:r>
            <a:r>
              <a:rPr lang="en-US" sz="2800" dirty="0">
                <a:solidFill>
                  <a:srgbClr val="C00000"/>
                </a:solidFill>
              </a:rPr>
              <a:t>No, there aren’t. </a:t>
            </a:r>
            <a:endParaRPr lang="ar-S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2016B-1072-410C-81DC-9ACAA11E7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66" y="2355272"/>
            <a:ext cx="8606267" cy="2729345"/>
          </a:xfrm>
          <a:prstGeom prst="rect">
            <a:avLst/>
          </a:prstGeom>
        </p:spPr>
      </p:pic>
      <p:pic>
        <p:nvPicPr>
          <p:cNvPr id="4" name="SG Bk 6 F-SA_2020_1-03">
            <a:hlinkClick r:id="" action="ppaction://media"/>
            <a:extLst>
              <a:ext uri="{FF2B5EF4-FFF2-40B4-BE49-F238E27FC236}">
                <a16:creationId xmlns:a16="http://schemas.microsoft.com/office/drawing/2014/main" id="{EDCA851B-F472-462B-8A71-15340A20C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162799" y="1475508"/>
            <a:ext cx="831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478007"/>
            <a:ext cx="4099869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Page 89</a:t>
            </a:r>
            <a:endParaRPr lang="ar-SA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332271"/>
            <a:ext cx="4400119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259</Words>
  <Application>Microsoft Office PowerPoint</Application>
  <PresentationFormat>عرض على الشاشة (4:3)</PresentationFormat>
  <Paragraphs>28</Paragraphs>
  <Slides>9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Aharoni</vt:lpstr>
      <vt:lpstr>Calibri Light</vt:lpstr>
      <vt:lpstr>Comic Sans MS</vt:lpstr>
      <vt:lpstr>نسق Office</vt:lpstr>
      <vt:lpstr>It’s A good Deal, Isn’t it?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اسماء الحاجي</cp:lastModifiedBy>
  <cp:revision>30</cp:revision>
  <dcterms:created xsi:type="dcterms:W3CDTF">2020-10-27T16:21:59Z</dcterms:created>
  <dcterms:modified xsi:type="dcterms:W3CDTF">2023-01-04T05:26:27Z</dcterms:modified>
</cp:coreProperties>
</file>