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  <p:sldId id="257" r:id="rId3"/>
    <p:sldId id="259" r:id="rId4"/>
    <p:sldId id="277" r:id="rId5"/>
    <p:sldId id="281" r:id="rId6"/>
    <p:sldId id="260" r:id="rId7"/>
    <p:sldId id="282" r:id="rId8"/>
    <p:sldId id="262" r:id="rId9"/>
    <p:sldId id="263" r:id="rId10"/>
    <p:sldId id="280" r:id="rId11"/>
    <p:sldId id="283" r:id="rId12"/>
    <p:sldId id="284" r:id="rId13"/>
    <p:sldId id="276" r:id="rId14"/>
  </p:sldIdLst>
  <p:sldSz cx="9144000" cy="6858000" type="screen4x3"/>
  <p:notesSz cx="6858000" cy="9144000"/>
  <p:embeddedFontLst>
    <p:embeddedFont>
      <p:font typeface="Aharoni" panose="02010803020104030203" pitchFamily="2" charset="-79"/>
      <p:bold r:id="rId15"/>
    </p:embeddedFon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2229"/>
            <a:ext cx="7772400" cy="4454433"/>
          </a:xfrm>
        </p:spPr>
        <p:txBody>
          <a:bodyPr>
            <a:normAutofit fontScale="90000"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It’s A good Deal, Isn’t It?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C4385A-8823-45BD-AB4F-6C92F019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202872"/>
            <a:ext cx="8515350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2CF07CB-B58E-4874-A0A5-7108F782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" y="933158"/>
            <a:ext cx="8465127" cy="535190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81C0B21-3A73-47DA-B03B-6BFAA2CD51E8}"/>
              </a:ext>
            </a:extLst>
          </p:cNvPr>
          <p:cNvSpPr txBox="1"/>
          <p:nvPr/>
        </p:nvSpPr>
        <p:spPr>
          <a:xfrm>
            <a:off x="3345873" y="4069069"/>
            <a:ext cx="545869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Sample answers: 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000099"/>
                </a:solidFill>
              </a:rPr>
              <a:t>1. A: </a:t>
            </a:r>
            <a:r>
              <a:rPr lang="en-US" sz="2400" dirty="0">
                <a:solidFill>
                  <a:srgbClr val="000099"/>
                </a:solidFill>
              </a:rPr>
              <a:t>Was Hameed able to ride the horse? </a:t>
            </a:r>
          </a:p>
          <a:p>
            <a:r>
              <a:rPr lang="en-US" sz="2400" b="1" dirty="0"/>
              <a:t>B: </a:t>
            </a:r>
            <a:r>
              <a:rPr lang="en-US" sz="2400" dirty="0"/>
              <a:t>Yes, he was. </a:t>
            </a:r>
          </a:p>
          <a:p>
            <a:r>
              <a:rPr lang="en-US" sz="2400" b="1" dirty="0">
                <a:solidFill>
                  <a:srgbClr val="000099"/>
                </a:solidFill>
              </a:rPr>
              <a:t>2. A: </a:t>
            </a:r>
            <a:r>
              <a:rPr lang="en-US" sz="2400" dirty="0">
                <a:solidFill>
                  <a:srgbClr val="000099"/>
                </a:solidFill>
              </a:rPr>
              <a:t>Were the players able to play tennis? </a:t>
            </a:r>
          </a:p>
          <a:p>
            <a:r>
              <a:rPr lang="en-US" sz="2400" b="1" dirty="0"/>
              <a:t>B: </a:t>
            </a:r>
            <a:r>
              <a:rPr lang="en-US" sz="2400" dirty="0"/>
              <a:t>No, they weren’t.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6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B2EDC7D-7F0B-4822-9DA7-0054B7B6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955961"/>
            <a:ext cx="8639175" cy="376843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D95502-BFAE-4617-8439-47BC64360B64}"/>
              </a:ext>
            </a:extLst>
          </p:cNvPr>
          <p:cNvSpPr txBox="1"/>
          <p:nvPr/>
        </p:nvSpPr>
        <p:spPr>
          <a:xfrm>
            <a:off x="2466109" y="4641276"/>
            <a:ext cx="642547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Don’t you remember me? </a:t>
            </a:r>
          </a:p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Aren’t you going to offer me some popcorn? </a:t>
            </a:r>
          </a:p>
          <a:p>
            <a:r>
              <a:rPr lang="en-US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Don’t you want to play this game too? </a:t>
            </a:r>
          </a:p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Don’t you want to say hello to me?/Didn’t you see me? </a:t>
            </a:r>
          </a:p>
          <a:p>
            <a:r>
              <a:rPr lang="en-US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Aren’t you going to school? </a:t>
            </a:r>
          </a:p>
          <a:p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Aren’t you going to call the person back? </a:t>
            </a:r>
            <a:endParaRPr lang="ar-SA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2850"/>
            <a:ext cx="3862319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Page 90-92</a:t>
            </a:r>
            <a:endParaRPr lang="ar-SA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9" y="1173245"/>
            <a:ext cx="4441261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278296" y="2539206"/>
            <a:ext cx="8574156" cy="3416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Use tag questions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Use negative questions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Express abilities 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FC81FC4-FC9E-44DD-AA30-9354F502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1" y="1162761"/>
            <a:ext cx="3272326" cy="7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C484D1-91B3-423A-BE71-4A8EA00C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1150360"/>
            <a:ext cx="8603672" cy="49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79256B4-2216-4CCB-9606-9C1C13DE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63" y="1004455"/>
            <a:ext cx="8245673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BC5244D-586F-478B-A970-F10EA679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7" y="2230582"/>
            <a:ext cx="8356025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ntable Lined Paper Templates of Various Sizes &amp; Layouts | Document Hub">
            <a:extLst>
              <a:ext uri="{FF2B5EF4-FFF2-40B4-BE49-F238E27FC236}">
                <a16:creationId xmlns:a16="http://schemas.microsoft.com/office/drawing/2014/main" id="{E68AFA82-CEC4-4AB2-89E3-59A2D198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" y="1090907"/>
            <a:ext cx="7710985" cy="52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ntable Lined Paper Templates of Various Sizes &amp; Layouts | Document Hub">
            <a:extLst>
              <a:ext uri="{FF2B5EF4-FFF2-40B4-BE49-F238E27FC236}">
                <a16:creationId xmlns:a16="http://schemas.microsoft.com/office/drawing/2014/main" id="{3FB9BF93-722F-4049-905A-30A9A8693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52"/>
          <a:stretch/>
        </p:blipFill>
        <p:spPr bwMode="auto">
          <a:xfrm>
            <a:off x="306315" y="3155241"/>
            <a:ext cx="8531370" cy="31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59BF584-818A-4C3F-8053-26AFD5F4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72" y="997523"/>
            <a:ext cx="8457103" cy="19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317817-5AA3-4C93-942A-9D1D4359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886691"/>
            <a:ext cx="8734425" cy="55556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7576C24-CA55-4B42-B7D0-290B23F85A9A}"/>
              </a:ext>
            </a:extLst>
          </p:cNvPr>
          <p:cNvSpPr txBox="1"/>
          <p:nvPr/>
        </p:nvSpPr>
        <p:spPr>
          <a:xfrm>
            <a:off x="3713019" y="1620983"/>
            <a:ext cx="19811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aren’t they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470F2AC-E7D0-45B1-9E32-997919DF40F1}"/>
              </a:ext>
            </a:extLst>
          </p:cNvPr>
          <p:cNvSpPr txBox="1"/>
          <p:nvPr/>
        </p:nvSpPr>
        <p:spPr>
          <a:xfrm>
            <a:off x="3588325" y="1911930"/>
            <a:ext cx="19811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haven’t you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0689759-6841-4D6C-B658-7C3D4AAEF161}"/>
              </a:ext>
            </a:extLst>
          </p:cNvPr>
          <p:cNvSpPr txBox="1"/>
          <p:nvPr/>
        </p:nvSpPr>
        <p:spPr>
          <a:xfrm>
            <a:off x="2729346" y="2216733"/>
            <a:ext cx="14547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 he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1259E81-8FD8-4257-95B1-11B89B4873A5}"/>
              </a:ext>
            </a:extLst>
          </p:cNvPr>
          <p:cNvSpPr txBox="1"/>
          <p:nvPr/>
        </p:nvSpPr>
        <p:spPr>
          <a:xfrm>
            <a:off x="3879274" y="2507681"/>
            <a:ext cx="1690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were they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C267AF-AB34-451A-8326-C1672D938D1B}"/>
              </a:ext>
            </a:extLst>
          </p:cNvPr>
          <p:cNvSpPr txBox="1"/>
          <p:nvPr/>
        </p:nvSpPr>
        <p:spPr>
          <a:xfrm>
            <a:off x="4031674" y="2798627"/>
            <a:ext cx="1690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didn’t she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B96B005-6465-4EAF-B270-A53B837D52DE}"/>
              </a:ext>
            </a:extLst>
          </p:cNvPr>
          <p:cNvSpPr txBox="1"/>
          <p:nvPr/>
        </p:nvSpPr>
        <p:spPr>
          <a:xfrm>
            <a:off x="3616037" y="3075720"/>
            <a:ext cx="1690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doesn’t it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E65183-8829-4C0D-A801-010145A287AE}"/>
              </a:ext>
            </a:extLst>
          </p:cNvPr>
          <p:cNvSpPr txBox="1"/>
          <p:nvPr/>
        </p:nvSpPr>
        <p:spPr>
          <a:xfrm>
            <a:off x="4031674" y="3380520"/>
            <a:ext cx="1690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don’t we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FF990B-FE59-49D1-832B-3B4A816AF31E}"/>
              </a:ext>
            </a:extLst>
          </p:cNvPr>
          <p:cNvSpPr txBox="1"/>
          <p:nvPr/>
        </p:nvSpPr>
        <p:spPr>
          <a:xfrm>
            <a:off x="3893127" y="3671467"/>
            <a:ext cx="1690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isn’t it</a:t>
            </a: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BDF6B54-1B47-4CC8-AD20-64A11788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81" y="886687"/>
            <a:ext cx="8390238" cy="22911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3FDA235-68DE-4A26-890C-50C60657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10" y="2754280"/>
            <a:ext cx="3557810" cy="3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159</Words>
  <Application>Microsoft Office PowerPoint</Application>
  <PresentationFormat>عرض على الشاشة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Aharoni</vt:lpstr>
      <vt:lpstr>Calibri Light</vt:lpstr>
      <vt:lpstr>Comic Sans MS</vt:lpstr>
      <vt:lpstr>نسق Office</vt:lpstr>
      <vt:lpstr>It’s A good Deal, Isn’t It?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اسماء الحاجي</cp:lastModifiedBy>
  <cp:revision>33</cp:revision>
  <dcterms:created xsi:type="dcterms:W3CDTF">2020-10-27T16:21:59Z</dcterms:created>
  <dcterms:modified xsi:type="dcterms:W3CDTF">2023-01-04T05:27:29Z</dcterms:modified>
</cp:coreProperties>
</file>