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892968" y="1151929"/>
            <a:ext cx="7358064" cy="232172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892968" y="3545085"/>
            <a:ext cx="7358064" cy="79474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892968" y="4473773"/>
            <a:ext cx="7358064" cy="32147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16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892968" y="2998787"/>
            <a:ext cx="7358064" cy="431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eg"/>
          <p:cNvSpPr/>
          <p:nvPr>
            <p:ph type="pic" idx="21"/>
          </p:nvPr>
        </p:nvSpPr>
        <p:spPr>
          <a:xfrm>
            <a:off x="-919758" y="-35719"/>
            <a:ext cx="10394157" cy="6929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eg"/>
          <p:cNvSpPr/>
          <p:nvPr>
            <p:ph type="pic" idx="21"/>
          </p:nvPr>
        </p:nvSpPr>
        <p:spPr>
          <a:xfrm>
            <a:off x="1143000" y="263425"/>
            <a:ext cx="6858000" cy="4572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892968" y="4723804"/>
            <a:ext cx="7358064" cy="1000126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892968" y="5732859"/>
            <a:ext cx="7358064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892968" y="2268140"/>
            <a:ext cx="7358064" cy="232172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eg"/>
          <p:cNvSpPr/>
          <p:nvPr>
            <p:ph type="pic" idx="21"/>
          </p:nvPr>
        </p:nvSpPr>
        <p:spPr>
          <a:xfrm>
            <a:off x="4482703" y="446484"/>
            <a:ext cx="5777508" cy="577750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669726" y="446484"/>
            <a:ext cx="3750470" cy="2803923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669726" y="3321843"/>
            <a:ext cx="3750470" cy="289322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eg"/>
          <p:cNvSpPr/>
          <p:nvPr>
            <p:ph type="pic" idx="21"/>
          </p:nvPr>
        </p:nvSpPr>
        <p:spPr>
          <a:xfrm>
            <a:off x="2678906" y="1821656"/>
            <a:ext cx="6630294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669726" y="1821656"/>
            <a:ext cx="3750470" cy="4420196"/>
          </a:xfrm>
          <a:prstGeom prst="rect">
            <a:avLst/>
          </a:prstGeom>
        </p:spPr>
        <p:txBody>
          <a:bodyPr/>
          <a:lstStyle>
            <a:lvl1pPr marL="220435" indent="-220435">
              <a:spcBef>
                <a:spcPts val="2200"/>
              </a:spcBef>
              <a:defRPr sz="1800"/>
            </a:lvl1pPr>
            <a:lvl2pPr marL="563335" indent="-220435">
              <a:spcBef>
                <a:spcPts val="2200"/>
              </a:spcBef>
              <a:defRPr sz="1800"/>
            </a:lvl2pPr>
            <a:lvl3pPr marL="906235" indent="-220435">
              <a:spcBef>
                <a:spcPts val="2200"/>
              </a:spcBef>
              <a:defRPr sz="1800"/>
            </a:lvl3pPr>
            <a:lvl4pPr marL="1249135" indent="-220435">
              <a:spcBef>
                <a:spcPts val="2200"/>
              </a:spcBef>
              <a:defRPr sz="1800"/>
            </a:lvl4pPr>
            <a:lvl5pPr marL="1592035" indent="-220435">
              <a:spcBef>
                <a:spcPts val="2200"/>
              </a:spcBef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xfrm>
            <a:off x="669726" y="892968"/>
            <a:ext cx="7804548" cy="5072064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eg"/>
          <p:cNvSpPr/>
          <p:nvPr>
            <p:ph type="pic" sz="quarter" idx="21"/>
          </p:nvPr>
        </p:nvSpPr>
        <p:spPr>
          <a:xfrm>
            <a:off x="4609951" y="3580804"/>
            <a:ext cx="3978176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532204087_1355x1355.jpeg"/>
          <p:cNvSpPr/>
          <p:nvPr>
            <p:ph type="pic" sz="half" idx="22"/>
          </p:nvPr>
        </p:nvSpPr>
        <p:spPr>
          <a:xfrm>
            <a:off x="4723804" y="526851"/>
            <a:ext cx="3750470" cy="3750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532241774_2880x1920.jpeg"/>
          <p:cNvSpPr/>
          <p:nvPr>
            <p:ph type="pic" idx="23"/>
          </p:nvPr>
        </p:nvSpPr>
        <p:spPr>
          <a:xfrm>
            <a:off x="-1991321" y="625078"/>
            <a:ext cx="8411767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669726" y="178593"/>
            <a:ext cx="7804548" cy="15180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669726" y="1821656"/>
            <a:ext cx="7804548" cy="44201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4454163" y="6536531"/>
            <a:ext cx="230912" cy="242992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>
            <a:spAutoFit/>
          </a:bodyPr>
          <a:lstStyle>
            <a:lvl1pPr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3055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7500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1945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6390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0835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5280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9725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4170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8615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4155.png" descr="IMG_41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  <p:sp>
        <p:nvSpPr>
          <p:cNvPr id="120" name="عنوان 1"/>
          <p:cNvSpPr txBox="1"/>
          <p:nvPr>
            <p:ph type="ctrTitle"/>
          </p:nvPr>
        </p:nvSpPr>
        <p:spPr>
          <a:xfrm>
            <a:off x="941495" y="1224278"/>
            <a:ext cx="4065551" cy="2753125"/>
          </a:xfrm>
          <a:prstGeom prst="rect">
            <a:avLst/>
          </a:prstGeom>
        </p:spPr>
        <p:txBody>
          <a:bodyPr anchor="ctr"/>
          <a:lstStyle/>
          <a:p>
            <a:pPr defTabSz="201275" rtl="0">
              <a:defRPr sz="4116">
                <a:solidFill>
                  <a:srgbClr val="D6D5D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Unit 1</a:t>
            </a:r>
          </a:p>
          <a:p>
            <a:pPr defTabSz="201275" rtl="0">
              <a:defRPr sz="4116">
                <a:solidFill>
                  <a:srgbClr val="D6D5D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</a:p>
          <a:p>
            <a:pPr defTabSz="224027">
              <a:defRPr sz="4116">
                <a:solidFill>
                  <a:srgbClr val="D6D5D5"/>
                </a:solidFill>
                <a:uFill>
                  <a:solidFill>
                    <a:srgbClr val="002060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It’s a Good Deal, Isn’t It?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1" cy="6844406"/>
          </a:xfrm>
          <a:prstGeom prst="rect">
            <a:avLst/>
          </a:prstGeom>
          <a:ln w="3175">
            <a:miter lim="400000"/>
          </a:ln>
        </p:spPr>
      </p:pic>
      <p:sp>
        <p:nvSpPr>
          <p:cNvPr id="155" name="عنصر نائب للمحتوى 2"/>
          <p:cNvSpPr txBox="1"/>
          <p:nvPr>
            <p:ph type="body" sz="quarter" idx="1"/>
          </p:nvPr>
        </p:nvSpPr>
        <p:spPr>
          <a:xfrm>
            <a:off x="5109338" y="3275958"/>
            <a:ext cx="2991411" cy="11385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SzTx/>
              <a:buNone/>
              <a:defRPr sz="46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Page 94</a:t>
            </a:r>
          </a:p>
        </p:txBody>
      </p:sp>
      <p:pic>
        <p:nvPicPr>
          <p:cNvPr id="15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742" y="1447371"/>
            <a:ext cx="4441263" cy="479568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500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1"/>
      <p:bldP build="p" bldLvl="1" animBg="1" rev="0" advAuto="0" spid="15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G_4172.jpeg" descr="IMG_417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46" y="500913"/>
            <a:ext cx="8996708" cy="5856174"/>
          </a:xfrm>
          <a:prstGeom prst="rect">
            <a:avLst/>
          </a:prstGeom>
          <a:ln w="3175">
            <a:miter lim="400000"/>
          </a:ln>
        </p:spPr>
      </p:pic>
      <p:sp>
        <p:nvSpPr>
          <p:cNvPr id="123" name="عنوان 1"/>
          <p:cNvSpPr txBox="1"/>
          <p:nvPr>
            <p:ph type="ctrTitle"/>
          </p:nvPr>
        </p:nvSpPr>
        <p:spPr>
          <a:xfrm>
            <a:off x="2539225" y="1912738"/>
            <a:ext cx="4065550" cy="2753124"/>
          </a:xfrm>
          <a:prstGeom prst="rect">
            <a:avLst/>
          </a:prstGeom>
        </p:spPr>
        <p:txBody>
          <a:bodyPr anchor="ctr"/>
          <a:lstStyle/>
          <a:p>
            <a:pPr defTabSz="201275" rtl="0">
              <a:defRPr sz="4116">
                <a:solidFill>
                  <a:srgbClr val="D6D5D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Unit 1</a:t>
            </a:r>
          </a:p>
          <a:p>
            <a:pPr defTabSz="201275" rtl="0">
              <a:defRPr sz="4116">
                <a:solidFill>
                  <a:srgbClr val="D6D5D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</a:p>
          <a:p>
            <a:pPr defTabSz="224027">
              <a:defRPr sz="4116">
                <a:solidFill>
                  <a:srgbClr val="D6D5D5"/>
                </a:solidFill>
                <a:uFill>
                  <a:solidFill>
                    <a:srgbClr val="002060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It’s a Good Deal, Isn’t It?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0" cy="6844406"/>
          </a:xfrm>
          <a:prstGeom prst="rect">
            <a:avLst/>
          </a:prstGeom>
          <a:ln w="3175">
            <a:miter lim="400000"/>
          </a:ln>
        </p:spPr>
      </p:pic>
      <p:sp>
        <p:nvSpPr>
          <p:cNvPr id="126" name="مربع نص 4"/>
          <p:cNvSpPr txBox="1"/>
          <p:nvPr/>
        </p:nvSpPr>
        <p:spPr>
          <a:xfrm>
            <a:off x="472704" y="2082532"/>
            <a:ext cx="8198592" cy="4113214"/>
          </a:xfrm>
          <a:prstGeom prst="rect">
            <a:avLst/>
          </a:prstGeom>
          <a:ln w="3175">
            <a:solidFill>
              <a:srgbClr val="2F559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l" rtl="0">
              <a:defRPr sz="3200">
                <a:solidFill>
                  <a:srgbClr val="FF000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The objectives of the lesson : </a:t>
            </a:r>
          </a:p>
          <a:p>
            <a:pPr algn="l" rtl="0">
              <a:defRPr sz="3200">
                <a:latin typeface="Aharoni"/>
                <a:ea typeface="Aharoni"/>
                <a:cs typeface="Aharoni"/>
                <a:sym typeface="Aharoni"/>
              </a:defRPr>
            </a:pPr>
          </a:p>
          <a:p>
            <a:pPr algn="l" rtl="0">
              <a:defRPr sz="3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At the end of this session, the students will be able to : </a:t>
            </a:r>
          </a:p>
          <a:p>
            <a:pPr algn="l" rtl="0">
              <a:defRPr sz="32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457200" indent="-457200" algn="l" rtl="0">
              <a:lnSpc>
                <a:spcPct val="150000"/>
              </a:lnSpc>
              <a:buSzPct val="100000"/>
              <a:buChar char="-"/>
              <a:defRPr sz="32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Read a paragraph </a:t>
            </a:r>
          </a:p>
          <a:p>
            <a:pPr marL="457200" indent="-457200" algn="l" rtl="0">
              <a:lnSpc>
                <a:spcPct val="150000"/>
              </a:lnSpc>
              <a:buSzPct val="100000"/>
              <a:buChar char="-"/>
              <a:defRPr sz="32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Differentiate between past tenses </a:t>
            </a:r>
          </a:p>
        </p:txBody>
      </p:sp>
      <p:pic>
        <p:nvPicPr>
          <p:cNvPr id="127" name="صورة 1" descr="صورة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6559" y="999411"/>
            <a:ext cx="3040403" cy="66313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0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30" name="صورة 2" descr="صورة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67" y="988057"/>
            <a:ext cx="8229466" cy="5520057"/>
          </a:xfrm>
          <a:prstGeom prst="rect">
            <a:avLst/>
          </a:prstGeom>
          <a:ln w="3175">
            <a:miter lim="400000"/>
          </a:ln>
        </p:spPr>
      </p:pic>
      <p:sp>
        <p:nvSpPr>
          <p:cNvPr id="131" name="مربع نص 3"/>
          <p:cNvSpPr txBox="1"/>
          <p:nvPr/>
        </p:nvSpPr>
        <p:spPr>
          <a:xfrm>
            <a:off x="599901" y="1124669"/>
            <a:ext cx="254924" cy="4176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defRPr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2</a:t>
            </a:r>
          </a:p>
        </p:txBody>
      </p:sp>
      <p:sp>
        <p:nvSpPr>
          <p:cNvPr id="132" name="مربع نص 4"/>
          <p:cNvSpPr txBox="1"/>
          <p:nvPr/>
        </p:nvSpPr>
        <p:spPr>
          <a:xfrm>
            <a:off x="599901" y="1990576"/>
            <a:ext cx="254924" cy="4176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defRPr sz="26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6</a:t>
            </a:r>
          </a:p>
        </p:txBody>
      </p:sp>
      <p:sp>
        <p:nvSpPr>
          <p:cNvPr id="133" name="مربع نص 5"/>
          <p:cNvSpPr txBox="1"/>
          <p:nvPr/>
        </p:nvSpPr>
        <p:spPr>
          <a:xfrm>
            <a:off x="599901" y="2519995"/>
            <a:ext cx="254924" cy="4176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defRPr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1</a:t>
            </a:r>
          </a:p>
        </p:txBody>
      </p:sp>
      <p:sp>
        <p:nvSpPr>
          <p:cNvPr id="134" name="مربع نص 6"/>
          <p:cNvSpPr txBox="1"/>
          <p:nvPr/>
        </p:nvSpPr>
        <p:spPr>
          <a:xfrm>
            <a:off x="599901" y="3220169"/>
            <a:ext cx="254924" cy="4176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defRPr sz="26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4</a:t>
            </a:r>
          </a:p>
        </p:txBody>
      </p:sp>
      <p:sp>
        <p:nvSpPr>
          <p:cNvPr id="135" name="مربع نص 7"/>
          <p:cNvSpPr txBox="1"/>
          <p:nvPr/>
        </p:nvSpPr>
        <p:spPr>
          <a:xfrm>
            <a:off x="599901" y="3725672"/>
            <a:ext cx="254924" cy="4176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defRPr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3</a:t>
            </a:r>
          </a:p>
        </p:txBody>
      </p:sp>
      <p:sp>
        <p:nvSpPr>
          <p:cNvPr id="136" name="مربع نص 8"/>
          <p:cNvSpPr txBox="1"/>
          <p:nvPr/>
        </p:nvSpPr>
        <p:spPr>
          <a:xfrm>
            <a:off x="599901" y="4708997"/>
            <a:ext cx="254924" cy="4176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defRPr sz="26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4"/>
      <p:bldP build="whole" bldLvl="1" animBg="1" rev="0" advAuto="0" spid="134" grpId="5"/>
      <p:bldP build="whole" bldLvl="1" animBg="1" rev="0" advAuto="0" spid="135" grpId="6"/>
      <p:bldP build="whole" bldLvl="1" animBg="1" rev="0" advAuto="0" spid="130" grpId="1"/>
      <p:bldP build="whole" bldLvl="1" animBg="1" rev="0" advAuto="0" spid="136" grpId="7"/>
      <p:bldP build="whole" bldLvl="1" animBg="1" rev="0" advAuto="0" spid="131" grpId="2"/>
      <p:bldP build="whole" bldLvl="1" animBg="1" rev="0" advAuto="0" spid="13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0" cy="6844406"/>
          </a:xfrm>
          <a:prstGeom prst="rect">
            <a:avLst/>
          </a:prstGeom>
          <a:ln w="3175">
            <a:miter lim="400000"/>
          </a:ln>
        </p:spPr>
      </p:pic>
      <p:sp>
        <p:nvSpPr>
          <p:cNvPr id="139" name="مربع نص 1"/>
          <p:cNvSpPr txBox="1"/>
          <p:nvPr/>
        </p:nvSpPr>
        <p:spPr>
          <a:xfrm>
            <a:off x="407708" y="949693"/>
            <a:ext cx="6752461" cy="49586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l" rtl="0">
              <a:lnSpc>
                <a:spcPct val="150000"/>
              </a:lnSpc>
              <a:defRPr i="1" sz="2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Where is Sean from?</a:t>
            </a:r>
          </a:p>
          <a:p>
            <a:pPr algn="l" rtl="0">
              <a:lnSpc>
                <a:spcPct val="150000"/>
              </a:lnSpc>
              <a:defRPr i="1" sz="2900"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  <a:r>
              <a:rPr b="0" i="0"/>
              <a:t>(Ireland) </a:t>
            </a:r>
            <a:endParaRPr b="0" i="0"/>
          </a:p>
          <a:p>
            <a:pPr algn="l" rtl="0">
              <a:lnSpc>
                <a:spcPct val="150000"/>
              </a:lnSpc>
              <a:defRPr i="1" sz="2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Why is Sean in Chicago? </a:t>
            </a:r>
          </a:p>
          <a:p>
            <a:pPr algn="l" rtl="0">
              <a:lnSpc>
                <a:spcPct val="150000"/>
              </a:lnSpc>
              <a:defRPr sz="2900"/>
            </a:pPr>
            <a:r>
              <a:t>(He’s an exchange student.) </a:t>
            </a:r>
          </a:p>
          <a:p>
            <a:pPr algn="l" rtl="0">
              <a:lnSpc>
                <a:spcPct val="150000"/>
              </a:lnSpc>
              <a:defRPr i="1" sz="2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Who is Mike? </a:t>
            </a:r>
          </a:p>
          <a:p>
            <a:pPr algn="l" rtl="0">
              <a:lnSpc>
                <a:spcPct val="150000"/>
              </a:lnSpc>
              <a:defRPr sz="2900"/>
            </a:pPr>
            <a:r>
              <a:t>(Sean’s cousin) </a:t>
            </a:r>
          </a:p>
          <a:p>
            <a:pPr algn="l" rtl="0">
              <a:lnSpc>
                <a:spcPct val="150000"/>
              </a:lnSpc>
              <a:defRPr i="1" sz="2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Why was Sean surprised to see him? </a:t>
            </a:r>
          </a:p>
          <a:p>
            <a:pPr algn="l" rtl="0">
              <a:lnSpc>
                <a:spcPct val="150000"/>
              </a:lnSpc>
              <a:defRPr sz="2900"/>
            </a:pPr>
            <a:r>
              <a:t>(He hadn’t seen Mike in five years.) </a:t>
            </a:r>
          </a:p>
        </p:txBody>
      </p:sp>
      <p:pic>
        <p:nvPicPr>
          <p:cNvPr id="140" name="صورة 2" descr="صورة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47230" y="1870480"/>
            <a:ext cx="3045492" cy="311704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500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500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0" dur="500"/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9" grpId="2"/>
      <p:bldP build="whole" bldLvl="1" animBg="1" rev="0" advAuto="0" spid="14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0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43" name="صورة 4" descr="صورة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0688" y="1380406"/>
            <a:ext cx="8282624" cy="450272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0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4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2563" y="976745"/>
            <a:ext cx="8298873" cy="540673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0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49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1129" y="1620981"/>
            <a:ext cx="8341741" cy="392064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0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5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10103" t="4041" r="13557" b="4684"/>
          <a:stretch>
            <a:fillRect/>
          </a:stretch>
        </p:blipFill>
        <p:spPr>
          <a:xfrm>
            <a:off x="1004502" y="895286"/>
            <a:ext cx="7134828" cy="557083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