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6" name="Shape 12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 والعنوان الفرع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نص العنوان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نص العنوان</a:t>
            </a:r>
          </a:p>
        </p:txBody>
      </p:sp>
      <p:sp>
        <p:nvSpPr>
          <p:cNvPr id="12" name="مستوى النص الأول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 باسل أسعد"/>
          <p:cNvSpPr txBox="1"/>
          <p:nvPr>
            <p:ph type="body" sz="quarter" idx="21"/>
          </p:nvPr>
        </p:nvSpPr>
        <p:spPr>
          <a:xfrm>
            <a:off x="1270000" y="6362700"/>
            <a:ext cx="10464800" cy="49730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 باسل أسعد</a:t>
            </a:r>
          </a:p>
        </p:txBody>
      </p:sp>
      <p:sp>
        <p:nvSpPr>
          <p:cNvPr id="94" name="&quot;قم بكتابة الرقم هنا.&quot;"/>
          <p:cNvSpPr txBox="1"/>
          <p:nvPr>
            <p:ph type="body" sz="quarter" idx="22"/>
          </p:nvPr>
        </p:nvSpPr>
        <p:spPr>
          <a:xfrm>
            <a:off x="1270000" y="4239056"/>
            <a:ext cx="10464800" cy="66588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Geeza Pro Regular"/>
              </a:defRPr>
            </a:lvl1pPr>
          </a:lstStyle>
          <a:p>
            <a:pPr rtl="0">
              <a:defRPr/>
            </a:pPr>
            <a:r>
              <a:t>"قم بكتابة الرقم هنا."</a:t>
            </a:r>
          </a:p>
        </p:txBody>
      </p:sp>
      <p:sp>
        <p:nvSpPr>
          <p:cNvPr id="9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532241774_2880x1920.jpeg"/>
          <p:cNvSpPr/>
          <p:nvPr>
            <p:ph type="pic" idx="21"/>
          </p:nvPr>
        </p:nvSpPr>
        <p:spPr>
          <a:xfrm>
            <a:off x="-1308100" y="-50800"/>
            <a:ext cx="14782800" cy="9855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عنوان الفرع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نص العنوان"/>
          <p:cNvSpPr txBox="1"/>
          <p:nvPr>
            <p:ph type="title"/>
          </p:nvPr>
        </p:nvSpPr>
        <p:spPr>
          <a:xfrm>
            <a:off x="1269999" y="1638300"/>
            <a:ext cx="10464801" cy="3302000"/>
          </a:xfrm>
          <a:prstGeom prst="rect">
            <a:avLst/>
          </a:prstGeom>
        </p:spPr>
        <p:txBody>
          <a:bodyPr anchor="b"/>
          <a:lstStyle>
            <a:lvl1pPr>
              <a:defRPr sz="7800"/>
            </a:lvl1pPr>
          </a:lstStyle>
          <a:p>
            <a:pPr rtl="0">
              <a:defRPr/>
            </a:pPr>
            <a:r>
              <a:t>نص العنوان</a:t>
            </a:r>
          </a:p>
        </p:txBody>
      </p:sp>
      <p:sp>
        <p:nvSpPr>
          <p:cNvPr id="118" name="مستوى النص الأول…"/>
          <p:cNvSpPr txBox="1"/>
          <p:nvPr>
            <p:ph type="body" sz="quarter" idx="1"/>
          </p:nvPr>
        </p:nvSpPr>
        <p:spPr>
          <a:xfrm>
            <a:off x="1269999" y="5041900"/>
            <a:ext cx="10464801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119" name="رقم الشريحة"/>
          <p:cNvSpPr txBox="1"/>
          <p:nvPr>
            <p:ph type="sldNum" sz="quarter" idx="2"/>
          </p:nvPr>
        </p:nvSpPr>
        <p:spPr>
          <a:xfrm>
            <a:off x="6348462" y="9296400"/>
            <a:ext cx="301103" cy="331487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أفق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532241774_2880x1920.jpeg"/>
          <p:cNvSpPr/>
          <p:nvPr>
            <p:ph type="pic" idx="21"/>
          </p:nvPr>
        </p:nvSpPr>
        <p:spPr>
          <a:xfrm>
            <a:off x="1625600" y="374650"/>
            <a:ext cx="9753600" cy="6502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نص العنوان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نص العنوان</a:t>
            </a:r>
          </a:p>
        </p:txBody>
      </p:sp>
      <p:sp>
        <p:nvSpPr>
          <p:cNvPr id="22" name="مستوى النص الأول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الوس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نص العنوان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رأس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532204087_1355x1355.jpeg"/>
          <p:cNvSpPr/>
          <p:nvPr>
            <p:ph type="pic" idx="21"/>
          </p:nvPr>
        </p:nvSpPr>
        <p:spPr>
          <a:xfrm>
            <a:off x="6375400" y="635000"/>
            <a:ext cx="82169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نص العنوان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40" name="مستوى النص الأول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57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532205080_1647x1098.jpeg"/>
          <p:cNvSpPr/>
          <p:nvPr>
            <p:ph type="pic" idx="21"/>
          </p:nvPr>
        </p:nvSpPr>
        <p:spPr>
          <a:xfrm>
            <a:off x="3810000" y="2590800"/>
            <a:ext cx="942975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67" name="مستوى النص الأول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مستوى النص الأول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532205080_1647x1098.jpeg"/>
          <p:cNvSpPr/>
          <p:nvPr>
            <p:ph type="pic" sz="quarter" idx="21"/>
          </p:nvPr>
        </p:nvSpPr>
        <p:spPr>
          <a:xfrm>
            <a:off x="6556375" y="5092700"/>
            <a:ext cx="565785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532204087_1355x1355.jpeg"/>
          <p:cNvSpPr/>
          <p:nvPr>
            <p:ph type="pic" sz="half" idx="22"/>
          </p:nvPr>
        </p:nvSpPr>
        <p:spPr>
          <a:xfrm>
            <a:off x="6718300" y="749300"/>
            <a:ext cx="5334000" cy="5334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532241774_2880x1920.jpeg"/>
          <p:cNvSpPr/>
          <p:nvPr>
            <p:ph type="pic" idx="23"/>
          </p:nvPr>
        </p:nvSpPr>
        <p:spPr>
          <a:xfrm>
            <a:off x="-2832100" y="889000"/>
            <a:ext cx="119634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3" name="مستوى النص الأول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6335119" y="9296399"/>
            <a:ext cx="327789" cy="34074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 xmlns:p14="http://schemas.microsoft.com/office/powerpoint/2010/main" spd="med" advClick="1"/>
  <p:txStyles>
    <p:title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titleStyle>
    <p:bodyStyle>
      <a:lvl1pPr marL="444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Relationship Id="rId3" Type="http://schemas.openxmlformats.org/officeDocument/2006/relationships/image" Target="../media/image1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Relationship Id="rId3" Type="http://schemas.openxmlformats.org/officeDocument/2006/relationships/image" Target="../media/image1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Relationship Id="rId3" Type="http://schemas.openxmlformats.org/officeDocument/2006/relationships/image" Target="../media/image13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Relationship Id="rId3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Relationship Id="rId3" Type="http://schemas.openxmlformats.org/officeDocument/2006/relationships/image" Target="../media/image5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Relationship Id="rId3" Type="http://schemas.openxmlformats.org/officeDocument/2006/relationships/image" Target="../media/image6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Relationship Id="rId3" Type="http://schemas.openxmlformats.org/officeDocument/2006/relationships/image" Target="../media/image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IMG_4155.png" descr="IMG_415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عنوان 1"/>
          <p:cNvSpPr txBox="1"/>
          <p:nvPr>
            <p:ph type="title"/>
          </p:nvPr>
        </p:nvSpPr>
        <p:spPr>
          <a:xfrm>
            <a:off x="1339015" y="1741196"/>
            <a:ext cx="5782117" cy="3915554"/>
          </a:xfrm>
          <a:prstGeom prst="rect">
            <a:avLst/>
          </a:prstGeom>
        </p:spPr>
        <p:txBody>
          <a:bodyPr anchor="ctr"/>
          <a:lstStyle/>
          <a:p>
            <a:pPr defTabSz="286258" rtl="0">
              <a:defRPr sz="5782">
                <a:solidFill>
                  <a:srgbClr val="D6D5D5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t>Unit 1</a:t>
            </a:r>
          </a:p>
          <a:p>
            <a:pPr defTabSz="286258" rtl="0">
              <a:defRPr sz="5782">
                <a:solidFill>
                  <a:srgbClr val="D6D5D5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</a:p>
          <a:p>
            <a:pPr defTabSz="318617">
              <a:defRPr sz="5782">
                <a:solidFill>
                  <a:srgbClr val="D6D5D5"/>
                </a:solidFill>
                <a:uFill>
                  <a:solidFill>
                    <a:srgbClr val="002060"/>
                  </a:solidFill>
                </a:u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t>It’s a Good Deal, Isn’t It?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IMG_4168.jpeg" descr="IMG_416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9667"/>
            <a:ext cx="13004800" cy="97342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صورة 1" descr="صورة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6008" y="1514299"/>
            <a:ext cx="11932784" cy="32585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صورة 4" descr="صورة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187947" y="4396201"/>
            <a:ext cx="4628906" cy="46335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7" grpId="2"/>
      <p:bldP build="whole" bldLvl="1" animBg="1" rev="0" advAuto="0" spid="16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IMG_4168.jpeg" descr="IMG_416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9667"/>
            <a:ext cx="13004801" cy="97342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صورة 2" descr="صورة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1513" y="2986590"/>
            <a:ext cx="12101774" cy="37804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IMG_4168.jpeg" descr="IMG_416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9667"/>
            <a:ext cx="13004800" cy="97342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صورة 3" descr="صورة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2754" y="538772"/>
            <a:ext cx="12039292" cy="7611595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مربع نص 4"/>
          <p:cNvSpPr txBox="1"/>
          <p:nvPr/>
        </p:nvSpPr>
        <p:spPr>
          <a:xfrm>
            <a:off x="4784006" y="4889446"/>
            <a:ext cx="7632866" cy="3117802"/>
          </a:xfrm>
          <a:prstGeom prst="rect">
            <a:avLst/>
          </a:prstGeom>
          <a:solidFill>
            <a:srgbClr val="FFF2CC"/>
          </a:solidFill>
          <a:ln w="12700">
            <a:solidFill>
              <a:srgbClr val="C55A1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i="1" sz="3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Sample answers: </a:t>
            </a:r>
          </a:p>
          <a:p>
            <a:pPr rtl="0">
              <a:defRPr/>
            </a:pPr>
          </a:p>
          <a:p>
            <a:pPr rtl="0">
              <a:defRPr sz="340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1. A: </a:t>
            </a:r>
            <a:r>
              <a:rPr b="0"/>
              <a:t>Was Hameed able to ride the horse? </a:t>
            </a:r>
            <a:endParaRPr b="0"/>
          </a:p>
          <a:p>
            <a:pPr rtl="0">
              <a:defRPr sz="3400">
                <a:latin typeface="Calibri"/>
                <a:ea typeface="Calibri"/>
                <a:cs typeface="Calibri"/>
                <a:sym typeface="Calibri"/>
              </a:defRPr>
            </a:pPr>
            <a:r>
              <a:t>B: </a:t>
            </a:r>
            <a:r>
              <a:rPr b="0"/>
              <a:t>Yes, he was. </a:t>
            </a:r>
            <a:endParaRPr b="0"/>
          </a:p>
          <a:p>
            <a:pPr rtl="0">
              <a:defRPr sz="340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2. A: </a:t>
            </a:r>
            <a:r>
              <a:rPr b="0"/>
              <a:t>Were the players able to play tennis? </a:t>
            </a:r>
            <a:endParaRPr b="0"/>
          </a:p>
          <a:p>
            <a:pPr rtl="0">
              <a:defRPr sz="3400">
                <a:latin typeface="Calibri"/>
                <a:ea typeface="Calibri"/>
                <a:cs typeface="Calibri"/>
                <a:sym typeface="Calibri"/>
              </a:defRPr>
            </a:pPr>
            <a:r>
              <a:t>B: </a:t>
            </a:r>
            <a:r>
              <a:rPr b="0"/>
              <a:t>No, they weren’t.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17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Class="entr" nodeType="withEffect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500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500"/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500"/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0" dur="500"/>
                                        <p:tgtEl>
                                          <p:spTgt spid="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5" dur="500"/>
                                        <p:tgtEl>
                                          <p:spTgt spid="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0" dur="500"/>
                                        <p:tgtEl>
                                          <p:spTgt spid="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3" grpId="1"/>
      <p:bldP build="p" bldLvl="5" animBg="1" rev="0" advAuto="0" spid="174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IMG_4168.jpeg" descr="IMG_416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9667"/>
            <a:ext cx="13004800" cy="97342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صورة 3" descr="صورة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6927" y="1378928"/>
            <a:ext cx="11750946" cy="5125805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مربع نص 4"/>
          <p:cNvSpPr txBox="1"/>
          <p:nvPr/>
        </p:nvSpPr>
        <p:spPr>
          <a:xfrm>
            <a:off x="1933171" y="6719599"/>
            <a:ext cx="9138458" cy="2237929"/>
          </a:xfrm>
          <a:prstGeom prst="rect">
            <a:avLst/>
          </a:prstGeom>
          <a:solidFill>
            <a:srgbClr val="FFF2CC"/>
          </a:solidFill>
          <a:ln w="12700">
            <a:solidFill>
              <a:srgbClr val="C55A1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rtl="0">
              <a:defRPr i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1. Don’t you remember me? </a:t>
            </a:r>
          </a:p>
          <a:p>
            <a:pPr algn="l" rtl="0">
              <a:defRPr i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2. Aren’t you going to offer me some popcorn? </a:t>
            </a:r>
          </a:p>
          <a:p>
            <a:pPr algn="l" rtl="0">
              <a:defRPr i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3. Don’t you want to play this game too? </a:t>
            </a:r>
          </a:p>
          <a:p>
            <a:pPr algn="l" rtl="0">
              <a:defRPr i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4. Don’t you want to say hello to me?/Didn’t you see me? </a:t>
            </a:r>
          </a:p>
          <a:p>
            <a:pPr algn="l" rtl="0">
              <a:defRPr i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5. Aren’t you going to school? </a:t>
            </a:r>
          </a:p>
          <a:p>
            <a:pPr algn="l" rtl="0">
              <a:defRPr i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6. Aren’t you going to call the person back?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17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Class="entr" nodeType="withEffect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500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500"/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500"/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0" dur="500"/>
                                        <p:tgtEl>
                                          <p:spTgt spid="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5" dur="500"/>
                                        <p:tgtEl>
                                          <p:spTgt spid="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0" dur="500"/>
                                        <p:tgtEl>
                                          <p:spTgt spid="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7" grpId="1"/>
      <p:bldP build="p" bldLvl="5" animBg="1" rev="0" advAuto="0" spid="178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IMG_4168.jpeg" descr="IMG_416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9667"/>
            <a:ext cx="13004801" cy="9734265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عنصر نائب للمحتوى 2"/>
          <p:cNvSpPr txBox="1"/>
          <p:nvPr>
            <p:ph type="body" sz="quarter" idx="1"/>
          </p:nvPr>
        </p:nvSpPr>
        <p:spPr>
          <a:xfrm>
            <a:off x="7330829" y="4040352"/>
            <a:ext cx="4768953" cy="28124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SzTx/>
              <a:buNone/>
              <a:defRPr sz="680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rtl="0">
              <a:defRPr/>
            </a:pPr>
            <a:r>
              <a:t>Page 90-92</a:t>
            </a:r>
          </a:p>
        </p:txBody>
      </p:sp>
      <p:pic>
        <p:nvPicPr>
          <p:cNvPr id="182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3096" y="2036311"/>
            <a:ext cx="6316461" cy="68205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3" dur="500"/>
                                        <p:tgtEl>
                                          <p:spTgt spid="18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Class="entr" nodeType="withEffect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" dur="500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2" grpId="1"/>
      <p:bldP build="p" bldLvl="1" animBg="1" rev="0" advAuto="0" spid="181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IMG_4172.jpeg" descr="IMG_417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741" y="712410"/>
            <a:ext cx="12795318" cy="8328780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عنوان 1"/>
          <p:cNvSpPr txBox="1"/>
          <p:nvPr>
            <p:ph type="title"/>
          </p:nvPr>
        </p:nvSpPr>
        <p:spPr>
          <a:xfrm>
            <a:off x="3611342" y="2720338"/>
            <a:ext cx="5782117" cy="3915555"/>
          </a:xfrm>
          <a:prstGeom prst="rect">
            <a:avLst/>
          </a:prstGeom>
        </p:spPr>
        <p:txBody>
          <a:bodyPr anchor="ctr"/>
          <a:lstStyle/>
          <a:p>
            <a:pPr defTabSz="286258" rtl="0">
              <a:defRPr sz="5782">
                <a:solidFill>
                  <a:srgbClr val="D6D5D5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t>Unit 1</a:t>
            </a:r>
          </a:p>
          <a:p>
            <a:pPr defTabSz="286258" rtl="0">
              <a:defRPr sz="5782">
                <a:solidFill>
                  <a:srgbClr val="D6D5D5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</a:p>
          <a:p>
            <a:pPr defTabSz="318617">
              <a:defRPr sz="5782">
                <a:solidFill>
                  <a:srgbClr val="D6D5D5"/>
                </a:solidFill>
                <a:uFill>
                  <a:solidFill>
                    <a:srgbClr val="002060"/>
                  </a:solidFill>
                </a:u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t>It’s a Good Deal, Isn’t It?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IMG_4168.jpeg" descr="IMG_416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9667"/>
            <a:ext cx="13004800" cy="9734265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مربع نص 4"/>
          <p:cNvSpPr txBox="1"/>
          <p:nvPr/>
        </p:nvSpPr>
        <p:spPr>
          <a:xfrm>
            <a:off x="557004" y="2920999"/>
            <a:ext cx="11890793" cy="5638801"/>
          </a:xfrm>
          <a:prstGeom prst="rect">
            <a:avLst/>
          </a:prstGeom>
          <a:ln w="12700">
            <a:solidFill>
              <a:srgbClr val="2F5597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rtl="0">
              <a:defRPr sz="4400">
                <a:solidFill>
                  <a:srgbClr val="FF0000"/>
                </a:solidFill>
                <a:latin typeface="Aharoni"/>
                <a:ea typeface="Aharoni"/>
                <a:cs typeface="Aharoni"/>
                <a:sym typeface="Aharoni"/>
              </a:defRPr>
            </a:pPr>
            <a:r>
              <a:t>The objectives of the lesson : </a:t>
            </a:r>
          </a:p>
          <a:p>
            <a:pPr algn="l" rtl="0">
              <a:defRPr sz="4400">
                <a:latin typeface="Aharoni"/>
                <a:ea typeface="Aharoni"/>
                <a:cs typeface="Aharoni"/>
                <a:sym typeface="Aharoni"/>
              </a:defRPr>
            </a:pPr>
          </a:p>
          <a:p>
            <a:pPr algn="l" rtl="0">
              <a:defRPr sz="34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At the end of this session, the students will be able to : </a:t>
            </a:r>
          </a:p>
          <a:p>
            <a:pPr algn="l" rtl="0">
              <a:defRPr sz="3400">
                <a:latin typeface="Comic Sans MS"/>
                <a:ea typeface="Comic Sans MS"/>
                <a:cs typeface="Comic Sans MS"/>
                <a:sym typeface="Comic Sans MS"/>
              </a:defRPr>
            </a:pPr>
          </a:p>
          <a:p>
            <a:pPr marL="485775" indent="-485775" algn="l" rtl="0">
              <a:lnSpc>
                <a:spcPct val="150000"/>
              </a:lnSpc>
              <a:buSzPct val="100000"/>
              <a:buChar char="-"/>
              <a:defRPr sz="340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Use tag questions </a:t>
            </a:r>
          </a:p>
          <a:p>
            <a:pPr marL="485775" indent="-485775" algn="l" rtl="0">
              <a:lnSpc>
                <a:spcPct val="150000"/>
              </a:lnSpc>
              <a:buSzPct val="100000"/>
              <a:buChar char="-"/>
              <a:defRPr sz="340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Use negative questions </a:t>
            </a:r>
          </a:p>
          <a:p>
            <a:pPr marL="485775" indent="-485775" algn="l" rtl="0">
              <a:lnSpc>
                <a:spcPct val="150000"/>
              </a:lnSpc>
              <a:buSzPct val="100000"/>
              <a:buChar char="-"/>
              <a:defRPr sz="340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Express abilities </a:t>
            </a:r>
          </a:p>
        </p:txBody>
      </p:sp>
      <p:pic>
        <p:nvPicPr>
          <p:cNvPr id="136" name="صورة 1" descr="صورة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2079" y="1458885"/>
            <a:ext cx="4653975" cy="10443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Class="entr" nodeType="withEffect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5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500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500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0" dur="500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5" dur="500"/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0" dur="500"/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5" dur="500"/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5" grpId="2"/>
      <p:bldP build="whole" bldLvl="1" animBg="1" rev="0" advAuto="0" spid="13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IMG_4168.jpeg" descr="IMG_416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9667"/>
            <a:ext cx="13004800" cy="97342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صورة 2" descr="صورة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1875" y="1636067"/>
            <a:ext cx="11761050" cy="67605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IMG_4168.jpeg" descr="IMG_416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9667"/>
            <a:ext cx="13004801" cy="97342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صورة 1" descr="صورة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9956" y="1388066"/>
            <a:ext cx="11864888" cy="69774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IMG_4168.jpeg" descr="IMG_416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9667"/>
            <a:ext cx="13004800" cy="97342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صورة 1" descr="صورة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2541" y="3397042"/>
            <a:ext cx="11899718" cy="29595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IMG_4168.jpeg" descr="IMG_416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9667"/>
            <a:ext cx="13004800" cy="97342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19031" y="1551512"/>
            <a:ext cx="10966736" cy="74586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IMG_4168.jpeg" descr="IMG_416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9667"/>
            <a:ext cx="13004800" cy="97342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rcRect l="0" t="0" r="0" b="48152"/>
          <a:stretch>
            <a:fillRect/>
          </a:stretch>
        </p:blipFill>
        <p:spPr>
          <a:xfrm>
            <a:off x="700682" y="4629925"/>
            <a:ext cx="11603523" cy="43200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صورة 1" descr="صورة 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00511" y="1400284"/>
            <a:ext cx="11603778" cy="26993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1" grpId="2"/>
      <p:bldP build="whole" bldLvl="1" animBg="1" rev="0" advAuto="0" spid="15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IMG_4168.jpeg" descr="IMG_416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9667"/>
            <a:ext cx="13004800" cy="97342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صورة 2" descr="صورة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9084" y="1437747"/>
            <a:ext cx="12006632" cy="7637014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مربع نص 3"/>
          <p:cNvSpPr txBox="1"/>
          <p:nvPr/>
        </p:nvSpPr>
        <p:spPr>
          <a:xfrm>
            <a:off x="5158572" y="2536573"/>
            <a:ext cx="2687656" cy="5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aren’t they </a:t>
            </a:r>
          </a:p>
        </p:txBody>
      </p:sp>
      <p:sp>
        <p:nvSpPr>
          <p:cNvPr id="157" name="مربع نص 5"/>
          <p:cNvSpPr txBox="1"/>
          <p:nvPr/>
        </p:nvSpPr>
        <p:spPr>
          <a:xfrm>
            <a:off x="4768461" y="2920029"/>
            <a:ext cx="2687656" cy="552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40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haven’t you</a:t>
            </a:r>
          </a:p>
        </p:txBody>
      </p:sp>
      <p:sp>
        <p:nvSpPr>
          <p:cNvPr id="158" name="مربع نص 6"/>
          <p:cNvSpPr txBox="1"/>
          <p:nvPr/>
        </p:nvSpPr>
        <p:spPr>
          <a:xfrm>
            <a:off x="3955977" y="3397110"/>
            <a:ext cx="1938899" cy="552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did he </a:t>
            </a:r>
          </a:p>
        </p:txBody>
      </p:sp>
      <p:sp>
        <p:nvSpPr>
          <p:cNvPr id="159" name="مربع نص 7"/>
          <p:cNvSpPr txBox="1"/>
          <p:nvPr/>
        </p:nvSpPr>
        <p:spPr>
          <a:xfrm>
            <a:off x="5365469" y="3760314"/>
            <a:ext cx="2273862" cy="552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40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were they</a:t>
            </a:r>
          </a:p>
        </p:txBody>
      </p:sp>
      <p:sp>
        <p:nvSpPr>
          <p:cNvPr id="160" name="مربع نص 8"/>
          <p:cNvSpPr txBox="1"/>
          <p:nvPr/>
        </p:nvSpPr>
        <p:spPr>
          <a:xfrm>
            <a:off x="5710266" y="4176543"/>
            <a:ext cx="2273861" cy="5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didn’t she</a:t>
            </a:r>
          </a:p>
        </p:txBody>
      </p:sp>
      <p:sp>
        <p:nvSpPr>
          <p:cNvPr id="161" name="مربع نص 10"/>
          <p:cNvSpPr txBox="1"/>
          <p:nvPr/>
        </p:nvSpPr>
        <p:spPr>
          <a:xfrm>
            <a:off x="4975358" y="4600599"/>
            <a:ext cx="2273861" cy="552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40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doesn’t it</a:t>
            </a:r>
          </a:p>
        </p:txBody>
      </p:sp>
      <p:sp>
        <p:nvSpPr>
          <p:cNvPr id="162" name="مربع نص 11"/>
          <p:cNvSpPr txBox="1"/>
          <p:nvPr/>
        </p:nvSpPr>
        <p:spPr>
          <a:xfrm>
            <a:off x="5585671" y="4902950"/>
            <a:ext cx="2273861" cy="5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don’t we</a:t>
            </a:r>
          </a:p>
        </p:txBody>
      </p:sp>
      <p:sp>
        <p:nvSpPr>
          <p:cNvPr id="163" name="مربع نص 12"/>
          <p:cNvSpPr txBox="1"/>
          <p:nvPr/>
        </p:nvSpPr>
        <p:spPr>
          <a:xfrm>
            <a:off x="5365469" y="5321147"/>
            <a:ext cx="2273862" cy="552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40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isn’t it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ID="10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ID="10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3" grpId="9"/>
      <p:bldP build="whole" bldLvl="1" animBg="1" rev="0" advAuto="0" spid="162" grpId="8"/>
      <p:bldP build="whole" bldLvl="1" animBg="1" rev="0" advAuto="0" spid="158" grpId="4"/>
      <p:bldP build="whole" bldLvl="1" animBg="1" rev="0" advAuto="0" spid="157" grpId="3"/>
      <p:bldP build="whole" bldLvl="1" animBg="1" rev="0" advAuto="0" spid="156" grpId="2"/>
      <p:bldP build="whole" bldLvl="1" animBg="1" rev="0" advAuto="0" spid="160" grpId="6"/>
      <p:bldP build="whole" bldLvl="1" animBg="1" rev="0" advAuto="0" spid="159" grpId="5"/>
      <p:bldP build="whole" bldLvl="1" animBg="1" rev="0" advAuto="0" spid="155" grpId="1"/>
      <p:bldP build="whole" bldLvl="1" animBg="1" rev="0" advAuto="0" spid="161" grpId="7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