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2" r:id="rId1"/>
  </p:sldMasterIdLst>
  <p:notesMasterIdLst>
    <p:notesMasterId r:id="rId17"/>
  </p:notesMasterIdLst>
  <p:sldIdLst>
    <p:sldId id="344" r:id="rId2"/>
    <p:sldId id="339" r:id="rId3"/>
    <p:sldId id="345" r:id="rId4"/>
    <p:sldId id="343" r:id="rId5"/>
    <p:sldId id="293" r:id="rId6"/>
    <p:sldId id="392" r:id="rId7"/>
    <p:sldId id="326" r:id="rId8"/>
    <p:sldId id="393" r:id="rId9"/>
    <p:sldId id="328" r:id="rId10"/>
    <p:sldId id="322" r:id="rId11"/>
    <p:sldId id="395" r:id="rId12"/>
    <p:sldId id="396" r:id="rId13"/>
    <p:sldId id="394" r:id="rId14"/>
    <p:sldId id="341" r:id="rId15"/>
    <p:sldId id="323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06" autoAdjust="0"/>
    <p:restoredTop sz="94264" autoAdjust="0"/>
  </p:normalViewPr>
  <p:slideViewPr>
    <p:cSldViewPr>
      <p:cViewPr varScale="1">
        <p:scale>
          <a:sx n="65" d="100"/>
          <a:sy n="65" d="100"/>
        </p:scale>
        <p:origin x="5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A9E2A-681A-4BB3-A7FA-18E02CB82501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22B325C-67F4-4CE4-8510-81EAEDF7AE85}">
      <dgm:prSet phldrT="[Text]" custT="1"/>
      <dgm:spPr/>
      <dgm:t>
        <a:bodyPr/>
        <a:lstStyle/>
        <a:p>
          <a:r>
            <a:rPr lang="en-US" sz="5400" dirty="0"/>
            <a:t>Main Idea</a:t>
          </a:r>
        </a:p>
      </dgm:t>
    </dgm:pt>
    <dgm:pt modelId="{6C6FB94F-9528-4A45-BBBD-A490D923CF76}" type="parTrans" cxnId="{38071167-83DE-468E-91EC-1CEE7430FDE8}">
      <dgm:prSet/>
      <dgm:spPr/>
      <dgm:t>
        <a:bodyPr/>
        <a:lstStyle/>
        <a:p>
          <a:endParaRPr lang="en-US"/>
        </a:p>
      </dgm:t>
    </dgm:pt>
    <dgm:pt modelId="{852B5541-36B1-49E7-A511-ED4DA5623307}" type="sibTrans" cxnId="{38071167-83DE-468E-91EC-1CEE7430FDE8}">
      <dgm:prSet/>
      <dgm:spPr/>
      <dgm:t>
        <a:bodyPr/>
        <a:lstStyle/>
        <a:p>
          <a:endParaRPr lang="en-US"/>
        </a:p>
      </dgm:t>
    </dgm:pt>
    <dgm:pt modelId="{1239638B-0093-45F7-8C41-A620D66D89CB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Paragraph 1 </a:t>
          </a:r>
        </a:p>
      </dgm:t>
    </dgm:pt>
    <dgm:pt modelId="{7BC30804-4FE8-4B0D-8615-DF0A53BB9FA9}" type="parTrans" cxnId="{80ECAF9B-C2E9-4B72-BB7C-E4090C2FBDF0}">
      <dgm:prSet/>
      <dgm:spPr/>
      <dgm:t>
        <a:bodyPr/>
        <a:lstStyle/>
        <a:p>
          <a:endParaRPr lang="en-US"/>
        </a:p>
      </dgm:t>
    </dgm:pt>
    <dgm:pt modelId="{C5B2963F-5DF9-4425-A93B-3C06EC05A178}" type="sibTrans" cxnId="{80ECAF9B-C2E9-4B72-BB7C-E4090C2FBDF0}">
      <dgm:prSet/>
      <dgm:spPr/>
      <dgm:t>
        <a:bodyPr/>
        <a:lstStyle/>
        <a:p>
          <a:endParaRPr lang="en-US"/>
        </a:p>
      </dgm:t>
    </dgm:pt>
    <dgm:pt modelId="{A348BE5D-6317-440A-92A6-7ECBACC5FDD2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gm:t>
    </dgm:pt>
    <dgm:pt modelId="{ECEA0158-9E7B-4AA7-B997-A75096195FAC}" type="parTrans" cxnId="{51207FFE-73B4-4EE1-A990-0415E29D651F}">
      <dgm:prSet/>
      <dgm:spPr/>
      <dgm:t>
        <a:bodyPr/>
        <a:lstStyle/>
        <a:p>
          <a:endParaRPr lang="en-US"/>
        </a:p>
      </dgm:t>
    </dgm:pt>
    <dgm:pt modelId="{F175769C-61C6-44E4-B8C4-6583A8C2464B}" type="sibTrans" cxnId="{51207FFE-73B4-4EE1-A990-0415E29D651F}">
      <dgm:prSet/>
      <dgm:spPr/>
      <dgm:t>
        <a:bodyPr/>
        <a:lstStyle/>
        <a:p>
          <a:endParaRPr lang="en-US"/>
        </a:p>
      </dgm:t>
    </dgm:pt>
    <dgm:pt modelId="{90499417-F3B6-4970-9AF0-33A3A43F6B19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gm:t>
    </dgm:pt>
    <dgm:pt modelId="{A53F311C-332D-45DD-9C73-FBC7D816D386}" type="parTrans" cxnId="{88CFEBFB-7A9F-4810-A217-37E424952FE5}">
      <dgm:prSet/>
      <dgm:spPr/>
      <dgm:t>
        <a:bodyPr/>
        <a:lstStyle/>
        <a:p>
          <a:endParaRPr lang="en-US"/>
        </a:p>
      </dgm:t>
    </dgm:pt>
    <dgm:pt modelId="{1B43F150-98A6-41A6-9AE4-43203A6503EA}" type="sibTrans" cxnId="{88CFEBFB-7A9F-4810-A217-37E424952FE5}">
      <dgm:prSet/>
      <dgm:spPr/>
      <dgm:t>
        <a:bodyPr/>
        <a:lstStyle/>
        <a:p>
          <a:endParaRPr lang="en-US"/>
        </a:p>
      </dgm:t>
    </dgm:pt>
    <dgm:pt modelId="{CC3AEF0A-3192-4A32-8FFB-157D19E2EF8F}">
      <dgm:prSet custT="1"/>
      <dgm:spPr/>
      <dgm:t>
        <a:bodyPr/>
        <a:lstStyle/>
        <a:p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gm:t>
    </dgm:pt>
    <dgm:pt modelId="{A6148F45-3A70-47F6-93C9-2D3086D5D160}" type="parTrans" cxnId="{373E74C7-9DD9-48CC-9CA7-A21C4033F98A}">
      <dgm:prSet/>
      <dgm:spPr/>
      <dgm:t>
        <a:bodyPr/>
        <a:lstStyle/>
        <a:p>
          <a:endParaRPr lang="en-US"/>
        </a:p>
      </dgm:t>
    </dgm:pt>
    <dgm:pt modelId="{C570A036-1AD0-4E96-B0EF-57343F6E80A0}" type="sibTrans" cxnId="{373E74C7-9DD9-48CC-9CA7-A21C4033F98A}">
      <dgm:prSet/>
      <dgm:spPr/>
      <dgm:t>
        <a:bodyPr/>
        <a:lstStyle/>
        <a:p>
          <a:endParaRPr lang="en-US"/>
        </a:p>
      </dgm:t>
    </dgm:pt>
    <dgm:pt modelId="{BCA8F64A-CD54-49CD-B63C-7C6E67AD0616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gm:t>
    </dgm:pt>
    <dgm:pt modelId="{AD80961F-BC99-4EBA-953C-0CBB21985343}" type="parTrans" cxnId="{902E76B1-2BF7-40A1-8901-27E726F80389}">
      <dgm:prSet/>
      <dgm:spPr/>
      <dgm:t>
        <a:bodyPr/>
        <a:lstStyle/>
        <a:p>
          <a:endParaRPr lang="en-US"/>
        </a:p>
      </dgm:t>
    </dgm:pt>
    <dgm:pt modelId="{171D57D2-33E3-4646-9E80-1993C01F3442}" type="sibTrans" cxnId="{902E76B1-2BF7-40A1-8901-27E726F80389}">
      <dgm:prSet/>
      <dgm:spPr/>
      <dgm:t>
        <a:bodyPr/>
        <a:lstStyle/>
        <a:p>
          <a:endParaRPr lang="en-US"/>
        </a:p>
      </dgm:t>
    </dgm:pt>
    <dgm:pt modelId="{CAE3B3C3-7AE0-4636-8724-4A7FC30AAAAF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gm:t>
    </dgm:pt>
    <dgm:pt modelId="{439325A0-A82B-42B7-88D5-FB351321BA66}" type="parTrans" cxnId="{929400FB-9D26-4A7B-89D8-F8BE5475C466}">
      <dgm:prSet/>
      <dgm:spPr/>
      <dgm:t>
        <a:bodyPr/>
        <a:lstStyle/>
        <a:p>
          <a:endParaRPr lang="en-US"/>
        </a:p>
      </dgm:t>
    </dgm:pt>
    <dgm:pt modelId="{7E0F2D1A-D73D-4152-A008-956F689CFCD7}" type="sibTrans" cxnId="{929400FB-9D26-4A7B-89D8-F8BE5475C466}">
      <dgm:prSet/>
      <dgm:spPr/>
      <dgm:t>
        <a:bodyPr/>
        <a:lstStyle/>
        <a:p>
          <a:endParaRPr lang="en-US"/>
        </a:p>
      </dgm:t>
    </dgm:pt>
    <dgm:pt modelId="{21F1BE37-E19C-414B-8F38-9D32C624BF65}" type="pres">
      <dgm:prSet presAssocID="{393A9E2A-681A-4BB3-A7FA-18E02CB825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343CE5-65D6-4569-8C4F-424636144830}" type="pres">
      <dgm:prSet presAssocID="{A22B325C-67F4-4CE4-8510-81EAEDF7AE85}" presName="hierRoot1" presStyleCnt="0">
        <dgm:presLayoutVars>
          <dgm:hierBranch val="init"/>
        </dgm:presLayoutVars>
      </dgm:prSet>
      <dgm:spPr/>
    </dgm:pt>
    <dgm:pt modelId="{7335D3F7-37BE-4E55-8AE3-7C2F5E21AFB8}" type="pres">
      <dgm:prSet presAssocID="{A22B325C-67F4-4CE4-8510-81EAEDF7AE85}" presName="rootComposite1" presStyleCnt="0"/>
      <dgm:spPr/>
    </dgm:pt>
    <dgm:pt modelId="{F5339E92-B681-4B08-A223-64CA861E552C}" type="pres">
      <dgm:prSet presAssocID="{A22B325C-67F4-4CE4-8510-81EAEDF7AE85}" presName="rootText1" presStyleLbl="node0" presStyleIdx="0" presStyleCnt="1" custScaleX="203878" custScaleY="146075">
        <dgm:presLayoutVars>
          <dgm:chPref val="3"/>
        </dgm:presLayoutVars>
      </dgm:prSet>
      <dgm:spPr/>
    </dgm:pt>
    <dgm:pt modelId="{49FD8085-6660-4FAA-978D-A7986B9B6E9F}" type="pres">
      <dgm:prSet presAssocID="{A22B325C-67F4-4CE4-8510-81EAEDF7AE85}" presName="rootConnector1" presStyleLbl="node1" presStyleIdx="0" presStyleCnt="0"/>
      <dgm:spPr/>
    </dgm:pt>
    <dgm:pt modelId="{30050731-2132-456B-8303-6B9312D80427}" type="pres">
      <dgm:prSet presAssocID="{A22B325C-67F4-4CE4-8510-81EAEDF7AE85}" presName="hierChild2" presStyleCnt="0"/>
      <dgm:spPr/>
    </dgm:pt>
    <dgm:pt modelId="{3F1507A6-8E8D-4CBE-A8C8-6065077D4F34}" type="pres">
      <dgm:prSet presAssocID="{7BC30804-4FE8-4B0D-8615-DF0A53BB9FA9}" presName="Name37" presStyleLbl="parChTrans1D2" presStyleIdx="0" presStyleCnt="6"/>
      <dgm:spPr/>
    </dgm:pt>
    <dgm:pt modelId="{7A95C4AB-D754-4668-96F8-DA739F67CB16}" type="pres">
      <dgm:prSet presAssocID="{1239638B-0093-45F7-8C41-A620D66D89CB}" presName="hierRoot2" presStyleCnt="0">
        <dgm:presLayoutVars>
          <dgm:hierBranch val="init"/>
        </dgm:presLayoutVars>
      </dgm:prSet>
      <dgm:spPr/>
    </dgm:pt>
    <dgm:pt modelId="{F77384DC-E056-476F-B6AF-739C7F22C195}" type="pres">
      <dgm:prSet presAssocID="{1239638B-0093-45F7-8C41-A620D66D89CB}" presName="rootComposite" presStyleCnt="0"/>
      <dgm:spPr/>
    </dgm:pt>
    <dgm:pt modelId="{EA5A8F62-AA8B-490B-A9D6-F7208F3DB1A0}" type="pres">
      <dgm:prSet presAssocID="{1239638B-0093-45F7-8C41-A620D66D89CB}" presName="rootText" presStyleLbl="node2" presStyleIdx="0" presStyleCnt="6">
        <dgm:presLayoutVars>
          <dgm:chPref val="3"/>
        </dgm:presLayoutVars>
      </dgm:prSet>
      <dgm:spPr/>
    </dgm:pt>
    <dgm:pt modelId="{2211B476-96B1-4264-A985-78BC00052E39}" type="pres">
      <dgm:prSet presAssocID="{1239638B-0093-45F7-8C41-A620D66D89CB}" presName="rootConnector" presStyleLbl="node2" presStyleIdx="0" presStyleCnt="6"/>
      <dgm:spPr/>
    </dgm:pt>
    <dgm:pt modelId="{F99D1737-0D40-44C6-A039-372528D0880F}" type="pres">
      <dgm:prSet presAssocID="{1239638B-0093-45F7-8C41-A620D66D89CB}" presName="hierChild4" presStyleCnt="0"/>
      <dgm:spPr/>
    </dgm:pt>
    <dgm:pt modelId="{82F1CD71-9824-4B58-9902-A5190BA44D88}" type="pres">
      <dgm:prSet presAssocID="{1239638B-0093-45F7-8C41-A620D66D89CB}" presName="hierChild5" presStyleCnt="0"/>
      <dgm:spPr/>
    </dgm:pt>
    <dgm:pt modelId="{91CA8F5A-1718-49F1-80B8-E31BC14CC3EE}" type="pres">
      <dgm:prSet presAssocID="{A6148F45-3A70-47F6-93C9-2D3086D5D160}" presName="Name37" presStyleLbl="parChTrans1D2" presStyleIdx="1" presStyleCnt="6"/>
      <dgm:spPr/>
    </dgm:pt>
    <dgm:pt modelId="{AEE97FA3-D98E-4954-A503-94053218CB93}" type="pres">
      <dgm:prSet presAssocID="{CC3AEF0A-3192-4A32-8FFB-157D19E2EF8F}" presName="hierRoot2" presStyleCnt="0">
        <dgm:presLayoutVars>
          <dgm:hierBranch val="init"/>
        </dgm:presLayoutVars>
      </dgm:prSet>
      <dgm:spPr/>
    </dgm:pt>
    <dgm:pt modelId="{9A09D149-A6EC-4A53-89F5-C973238D718F}" type="pres">
      <dgm:prSet presAssocID="{CC3AEF0A-3192-4A32-8FFB-157D19E2EF8F}" presName="rootComposite" presStyleCnt="0"/>
      <dgm:spPr/>
    </dgm:pt>
    <dgm:pt modelId="{4CD79380-0472-4B99-902E-CE75EB63753F}" type="pres">
      <dgm:prSet presAssocID="{CC3AEF0A-3192-4A32-8FFB-157D19E2EF8F}" presName="rootText" presStyleLbl="node2" presStyleIdx="1" presStyleCnt="6">
        <dgm:presLayoutVars>
          <dgm:chPref val="3"/>
        </dgm:presLayoutVars>
      </dgm:prSet>
      <dgm:spPr/>
    </dgm:pt>
    <dgm:pt modelId="{AB19ACBF-7A83-48A5-A1C3-1F4BB63EAB0D}" type="pres">
      <dgm:prSet presAssocID="{CC3AEF0A-3192-4A32-8FFB-157D19E2EF8F}" presName="rootConnector" presStyleLbl="node2" presStyleIdx="1" presStyleCnt="6"/>
      <dgm:spPr/>
    </dgm:pt>
    <dgm:pt modelId="{7DCDE233-904D-4EC2-B55A-69644B0779FD}" type="pres">
      <dgm:prSet presAssocID="{CC3AEF0A-3192-4A32-8FFB-157D19E2EF8F}" presName="hierChild4" presStyleCnt="0"/>
      <dgm:spPr/>
    </dgm:pt>
    <dgm:pt modelId="{D27AF3BF-1447-497D-9287-762BAE518CDF}" type="pres">
      <dgm:prSet presAssocID="{CC3AEF0A-3192-4A32-8FFB-157D19E2EF8F}" presName="hierChild5" presStyleCnt="0"/>
      <dgm:spPr/>
    </dgm:pt>
    <dgm:pt modelId="{25F62F37-5B92-4D7E-91ED-76CE0F5FC420}" type="pres">
      <dgm:prSet presAssocID="{AD80961F-BC99-4EBA-953C-0CBB21985343}" presName="Name37" presStyleLbl="parChTrans1D2" presStyleIdx="2" presStyleCnt="6"/>
      <dgm:spPr/>
    </dgm:pt>
    <dgm:pt modelId="{D48B3477-1865-49C4-A691-01D4A884056A}" type="pres">
      <dgm:prSet presAssocID="{BCA8F64A-CD54-49CD-B63C-7C6E67AD0616}" presName="hierRoot2" presStyleCnt="0">
        <dgm:presLayoutVars>
          <dgm:hierBranch val="init"/>
        </dgm:presLayoutVars>
      </dgm:prSet>
      <dgm:spPr/>
    </dgm:pt>
    <dgm:pt modelId="{8E31BEC2-8527-450E-A6EC-08C84C77E0A5}" type="pres">
      <dgm:prSet presAssocID="{BCA8F64A-CD54-49CD-B63C-7C6E67AD0616}" presName="rootComposite" presStyleCnt="0"/>
      <dgm:spPr/>
    </dgm:pt>
    <dgm:pt modelId="{143F9724-0441-4F5C-B943-7CB84E2D1DE7}" type="pres">
      <dgm:prSet presAssocID="{BCA8F64A-CD54-49CD-B63C-7C6E67AD0616}" presName="rootText" presStyleLbl="node2" presStyleIdx="2" presStyleCnt="6">
        <dgm:presLayoutVars>
          <dgm:chPref val="3"/>
        </dgm:presLayoutVars>
      </dgm:prSet>
      <dgm:spPr/>
    </dgm:pt>
    <dgm:pt modelId="{1CF59806-B71A-4D0B-AB70-A46E40233CA6}" type="pres">
      <dgm:prSet presAssocID="{BCA8F64A-CD54-49CD-B63C-7C6E67AD0616}" presName="rootConnector" presStyleLbl="node2" presStyleIdx="2" presStyleCnt="6"/>
      <dgm:spPr/>
    </dgm:pt>
    <dgm:pt modelId="{D363FEFE-7F53-4A1F-90D5-546C7B24EEA8}" type="pres">
      <dgm:prSet presAssocID="{BCA8F64A-CD54-49CD-B63C-7C6E67AD0616}" presName="hierChild4" presStyleCnt="0"/>
      <dgm:spPr/>
    </dgm:pt>
    <dgm:pt modelId="{87663A4D-9240-4BDE-822A-43764561A06C}" type="pres">
      <dgm:prSet presAssocID="{BCA8F64A-CD54-49CD-B63C-7C6E67AD0616}" presName="hierChild5" presStyleCnt="0"/>
      <dgm:spPr/>
    </dgm:pt>
    <dgm:pt modelId="{10CD22D8-1195-4DC9-87C6-9C85015B9DB1}" type="pres">
      <dgm:prSet presAssocID="{ECEA0158-9E7B-4AA7-B997-A75096195FAC}" presName="Name37" presStyleLbl="parChTrans1D2" presStyleIdx="3" presStyleCnt="6"/>
      <dgm:spPr/>
    </dgm:pt>
    <dgm:pt modelId="{869F42B9-0B7E-4718-9440-09BAC87CA753}" type="pres">
      <dgm:prSet presAssocID="{A348BE5D-6317-440A-92A6-7ECBACC5FDD2}" presName="hierRoot2" presStyleCnt="0">
        <dgm:presLayoutVars>
          <dgm:hierBranch val="init"/>
        </dgm:presLayoutVars>
      </dgm:prSet>
      <dgm:spPr/>
    </dgm:pt>
    <dgm:pt modelId="{CE371DBC-D498-4B00-9240-81EF54052E1C}" type="pres">
      <dgm:prSet presAssocID="{A348BE5D-6317-440A-92A6-7ECBACC5FDD2}" presName="rootComposite" presStyleCnt="0"/>
      <dgm:spPr/>
    </dgm:pt>
    <dgm:pt modelId="{A24E40B7-6C13-4B61-B7A6-3F6E1C5214CD}" type="pres">
      <dgm:prSet presAssocID="{A348BE5D-6317-440A-92A6-7ECBACC5FDD2}" presName="rootText" presStyleLbl="node2" presStyleIdx="3" presStyleCnt="6">
        <dgm:presLayoutVars>
          <dgm:chPref val="3"/>
        </dgm:presLayoutVars>
      </dgm:prSet>
      <dgm:spPr/>
    </dgm:pt>
    <dgm:pt modelId="{AF6677B8-20E4-4061-9162-D9B2A5C91DFA}" type="pres">
      <dgm:prSet presAssocID="{A348BE5D-6317-440A-92A6-7ECBACC5FDD2}" presName="rootConnector" presStyleLbl="node2" presStyleIdx="3" presStyleCnt="6"/>
      <dgm:spPr/>
    </dgm:pt>
    <dgm:pt modelId="{CF51C933-8505-4DBC-BB68-BE1B70902889}" type="pres">
      <dgm:prSet presAssocID="{A348BE5D-6317-440A-92A6-7ECBACC5FDD2}" presName="hierChild4" presStyleCnt="0"/>
      <dgm:spPr/>
    </dgm:pt>
    <dgm:pt modelId="{BCDF104C-5458-45B6-9C03-31462D166FD7}" type="pres">
      <dgm:prSet presAssocID="{A348BE5D-6317-440A-92A6-7ECBACC5FDD2}" presName="hierChild5" presStyleCnt="0"/>
      <dgm:spPr/>
    </dgm:pt>
    <dgm:pt modelId="{795E03EB-3BE6-4A39-BF93-A61069966DDF}" type="pres">
      <dgm:prSet presAssocID="{439325A0-A82B-42B7-88D5-FB351321BA66}" presName="Name37" presStyleLbl="parChTrans1D2" presStyleIdx="4" presStyleCnt="6"/>
      <dgm:spPr/>
    </dgm:pt>
    <dgm:pt modelId="{9DAA7516-D0A0-4D16-9B45-88D80C766D67}" type="pres">
      <dgm:prSet presAssocID="{CAE3B3C3-7AE0-4636-8724-4A7FC30AAAAF}" presName="hierRoot2" presStyleCnt="0">
        <dgm:presLayoutVars>
          <dgm:hierBranch val="init"/>
        </dgm:presLayoutVars>
      </dgm:prSet>
      <dgm:spPr/>
    </dgm:pt>
    <dgm:pt modelId="{FE88B79B-1886-4C7A-A804-05B07AC942C4}" type="pres">
      <dgm:prSet presAssocID="{CAE3B3C3-7AE0-4636-8724-4A7FC30AAAAF}" presName="rootComposite" presStyleCnt="0"/>
      <dgm:spPr/>
    </dgm:pt>
    <dgm:pt modelId="{03EA6052-3F15-4748-A380-4B6637397B2E}" type="pres">
      <dgm:prSet presAssocID="{CAE3B3C3-7AE0-4636-8724-4A7FC30AAAAF}" presName="rootText" presStyleLbl="node2" presStyleIdx="4" presStyleCnt="6">
        <dgm:presLayoutVars>
          <dgm:chPref val="3"/>
        </dgm:presLayoutVars>
      </dgm:prSet>
      <dgm:spPr/>
    </dgm:pt>
    <dgm:pt modelId="{3916E508-F929-401C-ADF1-D92D65C47290}" type="pres">
      <dgm:prSet presAssocID="{CAE3B3C3-7AE0-4636-8724-4A7FC30AAAAF}" presName="rootConnector" presStyleLbl="node2" presStyleIdx="4" presStyleCnt="6"/>
      <dgm:spPr/>
    </dgm:pt>
    <dgm:pt modelId="{41660640-7184-417F-B541-A3A270268468}" type="pres">
      <dgm:prSet presAssocID="{CAE3B3C3-7AE0-4636-8724-4A7FC30AAAAF}" presName="hierChild4" presStyleCnt="0"/>
      <dgm:spPr/>
    </dgm:pt>
    <dgm:pt modelId="{8BCAC61A-BF2E-47BA-BD23-45E8EFAA955C}" type="pres">
      <dgm:prSet presAssocID="{CAE3B3C3-7AE0-4636-8724-4A7FC30AAAAF}" presName="hierChild5" presStyleCnt="0"/>
      <dgm:spPr/>
    </dgm:pt>
    <dgm:pt modelId="{54D2AB75-76B0-4725-BA1B-A4FAEE9FC421}" type="pres">
      <dgm:prSet presAssocID="{A53F311C-332D-45DD-9C73-FBC7D816D386}" presName="Name37" presStyleLbl="parChTrans1D2" presStyleIdx="5" presStyleCnt="6"/>
      <dgm:spPr/>
    </dgm:pt>
    <dgm:pt modelId="{0B977649-4D71-4495-AC96-977B2083232E}" type="pres">
      <dgm:prSet presAssocID="{90499417-F3B6-4970-9AF0-33A3A43F6B19}" presName="hierRoot2" presStyleCnt="0">
        <dgm:presLayoutVars>
          <dgm:hierBranch val="init"/>
        </dgm:presLayoutVars>
      </dgm:prSet>
      <dgm:spPr/>
    </dgm:pt>
    <dgm:pt modelId="{4EFED0BB-328D-4477-8483-07D287F2684B}" type="pres">
      <dgm:prSet presAssocID="{90499417-F3B6-4970-9AF0-33A3A43F6B19}" presName="rootComposite" presStyleCnt="0"/>
      <dgm:spPr/>
    </dgm:pt>
    <dgm:pt modelId="{F7E5B2D3-0A90-4A70-9678-8E05E4B1B751}" type="pres">
      <dgm:prSet presAssocID="{90499417-F3B6-4970-9AF0-33A3A43F6B19}" presName="rootText" presStyleLbl="node2" presStyleIdx="5" presStyleCnt="6">
        <dgm:presLayoutVars>
          <dgm:chPref val="3"/>
        </dgm:presLayoutVars>
      </dgm:prSet>
      <dgm:spPr/>
    </dgm:pt>
    <dgm:pt modelId="{13EEB1F8-93CF-4768-B947-E05C06DA22C5}" type="pres">
      <dgm:prSet presAssocID="{90499417-F3B6-4970-9AF0-33A3A43F6B19}" presName="rootConnector" presStyleLbl="node2" presStyleIdx="5" presStyleCnt="6"/>
      <dgm:spPr/>
    </dgm:pt>
    <dgm:pt modelId="{2C91F7A2-6CFF-4B4E-A075-A18A7215A5E8}" type="pres">
      <dgm:prSet presAssocID="{90499417-F3B6-4970-9AF0-33A3A43F6B19}" presName="hierChild4" presStyleCnt="0"/>
      <dgm:spPr/>
    </dgm:pt>
    <dgm:pt modelId="{ADD1CFC4-1E76-4D22-86BB-A8F9591D2C7B}" type="pres">
      <dgm:prSet presAssocID="{90499417-F3B6-4970-9AF0-33A3A43F6B19}" presName="hierChild5" presStyleCnt="0"/>
      <dgm:spPr/>
    </dgm:pt>
    <dgm:pt modelId="{0F4AAC77-897C-474B-A24C-9AE037DD42CD}" type="pres">
      <dgm:prSet presAssocID="{A22B325C-67F4-4CE4-8510-81EAEDF7AE85}" presName="hierChild3" presStyleCnt="0"/>
      <dgm:spPr/>
    </dgm:pt>
  </dgm:ptLst>
  <dgm:cxnLst>
    <dgm:cxn modelId="{42AC480A-4370-41EB-9DD8-84DD5A358255}" type="presOf" srcId="{393A9E2A-681A-4BB3-A7FA-18E02CB82501}" destId="{21F1BE37-E19C-414B-8F38-9D32C624BF65}" srcOrd="0" destOrd="0" presId="urn:microsoft.com/office/officeart/2005/8/layout/orgChart1"/>
    <dgm:cxn modelId="{CFE35820-7677-470A-B19E-1ECD3CF99B90}" type="presOf" srcId="{CC3AEF0A-3192-4A32-8FFB-157D19E2EF8F}" destId="{4CD79380-0472-4B99-902E-CE75EB63753F}" srcOrd="0" destOrd="0" presId="urn:microsoft.com/office/officeart/2005/8/layout/orgChart1"/>
    <dgm:cxn modelId="{77D84424-B2A9-41FC-BA7B-959FA2A8D824}" type="presOf" srcId="{A348BE5D-6317-440A-92A6-7ECBACC5FDD2}" destId="{A24E40B7-6C13-4B61-B7A6-3F6E1C5214CD}" srcOrd="0" destOrd="0" presId="urn:microsoft.com/office/officeart/2005/8/layout/orgChart1"/>
    <dgm:cxn modelId="{DEA27F24-7F01-4731-8186-D109398E2BD9}" type="presOf" srcId="{1239638B-0093-45F7-8C41-A620D66D89CB}" destId="{2211B476-96B1-4264-A985-78BC00052E39}" srcOrd="1" destOrd="0" presId="urn:microsoft.com/office/officeart/2005/8/layout/orgChart1"/>
    <dgm:cxn modelId="{6A987F2F-3A09-4262-B2BF-FE008D6F4119}" type="presOf" srcId="{AD80961F-BC99-4EBA-953C-0CBB21985343}" destId="{25F62F37-5B92-4D7E-91ED-76CE0F5FC420}" srcOrd="0" destOrd="0" presId="urn:microsoft.com/office/officeart/2005/8/layout/orgChart1"/>
    <dgm:cxn modelId="{9682F433-B9E3-4007-A3C0-626503A2FB91}" type="presOf" srcId="{CAE3B3C3-7AE0-4636-8724-4A7FC30AAAAF}" destId="{03EA6052-3F15-4748-A380-4B6637397B2E}" srcOrd="0" destOrd="0" presId="urn:microsoft.com/office/officeart/2005/8/layout/orgChart1"/>
    <dgm:cxn modelId="{23D66B5F-A01F-4BBD-9B5D-DFFA519CBD68}" type="presOf" srcId="{CAE3B3C3-7AE0-4636-8724-4A7FC30AAAAF}" destId="{3916E508-F929-401C-ADF1-D92D65C47290}" srcOrd="1" destOrd="0" presId="urn:microsoft.com/office/officeart/2005/8/layout/orgChart1"/>
    <dgm:cxn modelId="{AFB5F141-1D7A-415F-A877-CD92F4E01577}" type="presOf" srcId="{A22B325C-67F4-4CE4-8510-81EAEDF7AE85}" destId="{49FD8085-6660-4FAA-978D-A7986B9B6E9F}" srcOrd="1" destOrd="0" presId="urn:microsoft.com/office/officeart/2005/8/layout/orgChart1"/>
    <dgm:cxn modelId="{E2890064-E8AC-428B-BEE2-4B42E724B956}" type="presOf" srcId="{A53F311C-332D-45DD-9C73-FBC7D816D386}" destId="{54D2AB75-76B0-4725-BA1B-A4FAEE9FC421}" srcOrd="0" destOrd="0" presId="urn:microsoft.com/office/officeart/2005/8/layout/orgChart1"/>
    <dgm:cxn modelId="{38071167-83DE-468E-91EC-1CEE7430FDE8}" srcId="{393A9E2A-681A-4BB3-A7FA-18E02CB82501}" destId="{A22B325C-67F4-4CE4-8510-81EAEDF7AE85}" srcOrd="0" destOrd="0" parTransId="{6C6FB94F-9528-4A45-BBBD-A490D923CF76}" sibTransId="{852B5541-36B1-49E7-A511-ED4DA5623307}"/>
    <dgm:cxn modelId="{5EA6D069-9E55-40BD-8323-5C43CCE8E382}" type="presOf" srcId="{A6148F45-3A70-47F6-93C9-2D3086D5D160}" destId="{91CA8F5A-1718-49F1-80B8-E31BC14CC3EE}" srcOrd="0" destOrd="0" presId="urn:microsoft.com/office/officeart/2005/8/layout/orgChart1"/>
    <dgm:cxn modelId="{6715B97C-4EFE-41C0-965D-8299A8C26C09}" type="presOf" srcId="{90499417-F3B6-4970-9AF0-33A3A43F6B19}" destId="{F7E5B2D3-0A90-4A70-9678-8E05E4B1B751}" srcOrd="0" destOrd="0" presId="urn:microsoft.com/office/officeart/2005/8/layout/orgChart1"/>
    <dgm:cxn modelId="{FD40EF92-1F8B-42B5-8714-2C796FFB9A5B}" type="presOf" srcId="{439325A0-A82B-42B7-88D5-FB351321BA66}" destId="{795E03EB-3BE6-4A39-BF93-A61069966DDF}" srcOrd="0" destOrd="0" presId="urn:microsoft.com/office/officeart/2005/8/layout/orgChart1"/>
    <dgm:cxn modelId="{F73E2394-1FD9-438A-8CFE-82CA6A6C6F59}" type="presOf" srcId="{A22B325C-67F4-4CE4-8510-81EAEDF7AE85}" destId="{F5339E92-B681-4B08-A223-64CA861E552C}" srcOrd="0" destOrd="0" presId="urn:microsoft.com/office/officeart/2005/8/layout/orgChart1"/>
    <dgm:cxn modelId="{80ECAF9B-C2E9-4B72-BB7C-E4090C2FBDF0}" srcId="{A22B325C-67F4-4CE4-8510-81EAEDF7AE85}" destId="{1239638B-0093-45F7-8C41-A620D66D89CB}" srcOrd="0" destOrd="0" parTransId="{7BC30804-4FE8-4B0D-8615-DF0A53BB9FA9}" sibTransId="{C5B2963F-5DF9-4425-A93B-3C06EC05A178}"/>
    <dgm:cxn modelId="{614F559C-66CE-471A-9A04-7D95B3978250}" type="presOf" srcId="{7BC30804-4FE8-4B0D-8615-DF0A53BB9FA9}" destId="{3F1507A6-8E8D-4CBE-A8C8-6065077D4F34}" srcOrd="0" destOrd="0" presId="urn:microsoft.com/office/officeart/2005/8/layout/orgChart1"/>
    <dgm:cxn modelId="{902E76B1-2BF7-40A1-8901-27E726F80389}" srcId="{A22B325C-67F4-4CE4-8510-81EAEDF7AE85}" destId="{BCA8F64A-CD54-49CD-B63C-7C6E67AD0616}" srcOrd="2" destOrd="0" parTransId="{AD80961F-BC99-4EBA-953C-0CBB21985343}" sibTransId="{171D57D2-33E3-4646-9E80-1993C01F3442}"/>
    <dgm:cxn modelId="{F25F64B5-E3C2-4614-9ADD-0040A51E1EB9}" type="presOf" srcId="{1239638B-0093-45F7-8C41-A620D66D89CB}" destId="{EA5A8F62-AA8B-490B-A9D6-F7208F3DB1A0}" srcOrd="0" destOrd="0" presId="urn:microsoft.com/office/officeart/2005/8/layout/orgChart1"/>
    <dgm:cxn modelId="{5F1A01B8-22B2-4ADD-90FA-5E5CFD79ADFB}" type="presOf" srcId="{90499417-F3B6-4970-9AF0-33A3A43F6B19}" destId="{13EEB1F8-93CF-4768-B947-E05C06DA22C5}" srcOrd="1" destOrd="0" presId="urn:microsoft.com/office/officeart/2005/8/layout/orgChart1"/>
    <dgm:cxn modelId="{699690B9-0719-439E-869E-BCC639416D43}" type="presOf" srcId="{CC3AEF0A-3192-4A32-8FFB-157D19E2EF8F}" destId="{AB19ACBF-7A83-48A5-A1C3-1F4BB63EAB0D}" srcOrd="1" destOrd="0" presId="urn:microsoft.com/office/officeart/2005/8/layout/orgChart1"/>
    <dgm:cxn modelId="{DEDC99BF-6A5C-4216-B4C3-C4B70F0E9CE6}" type="presOf" srcId="{ECEA0158-9E7B-4AA7-B997-A75096195FAC}" destId="{10CD22D8-1195-4DC9-87C6-9C85015B9DB1}" srcOrd="0" destOrd="0" presId="urn:microsoft.com/office/officeart/2005/8/layout/orgChart1"/>
    <dgm:cxn modelId="{373E74C7-9DD9-48CC-9CA7-A21C4033F98A}" srcId="{A22B325C-67F4-4CE4-8510-81EAEDF7AE85}" destId="{CC3AEF0A-3192-4A32-8FFB-157D19E2EF8F}" srcOrd="1" destOrd="0" parTransId="{A6148F45-3A70-47F6-93C9-2D3086D5D160}" sibTransId="{C570A036-1AD0-4E96-B0EF-57343F6E80A0}"/>
    <dgm:cxn modelId="{FD4653CC-29FA-4C45-9172-596131C022A5}" type="presOf" srcId="{A348BE5D-6317-440A-92A6-7ECBACC5FDD2}" destId="{AF6677B8-20E4-4061-9162-D9B2A5C91DFA}" srcOrd="1" destOrd="0" presId="urn:microsoft.com/office/officeart/2005/8/layout/orgChart1"/>
    <dgm:cxn modelId="{55C1FEF8-EA8B-49FA-9E07-96F42422B7D7}" type="presOf" srcId="{BCA8F64A-CD54-49CD-B63C-7C6E67AD0616}" destId="{143F9724-0441-4F5C-B943-7CB84E2D1DE7}" srcOrd="0" destOrd="0" presId="urn:microsoft.com/office/officeart/2005/8/layout/orgChart1"/>
    <dgm:cxn modelId="{929400FB-9D26-4A7B-89D8-F8BE5475C466}" srcId="{A22B325C-67F4-4CE4-8510-81EAEDF7AE85}" destId="{CAE3B3C3-7AE0-4636-8724-4A7FC30AAAAF}" srcOrd="4" destOrd="0" parTransId="{439325A0-A82B-42B7-88D5-FB351321BA66}" sibTransId="{7E0F2D1A-D73D-4152-A008-956F689CFCD7}"/>
    <dgm:cxn modelId="{88CFEBFB-7A9F-4810-A217-37E424952FE5}" srcId="{A22B325C-67F4-4CE4-8510-81EAEDF7AE85}" destId="{90499417-F3B6-4970-9AF0-33A3A43F6B19}" srcOrd="5" destOrd="0" parTransId="{A53F311C-332D-45DD-9C73-FBC7D816D386}" sibTransId="{1B43F150-98A6-41A6-9AE4-43203A6503EA}"/>
    <dgm:cxn modelId="{954943FC-2A3D-45BF-A5B0-4B23C409847B}" type="presOf" srcId="{BCA8F64A-CD54-49CD-B63C-7C6E67AD0616}" destId="{1CF59806-B71A-4D0B-AB70-A46E40233CA6}" srcOrd="1" destOrd="0" presId="urn:microsoft.com/office/officeart/2005/8/layout/orgChart1"/>
    <dgm:cxn modelId="{51207FFE-73B4-4EE1-A990-0415E29D651F}" srcId="{A22B325C-67F4-4CE4-8510-81EAEDF7AE85}" destId="{A348BE5D-6317-440A-92A6-7ECBACC5FDD2}" srcOrd="3" destOrd="0" parTransId="{ECEA0158-9E7B-4AA7-B997-A75096195FAC}" sibTransId="{F175769C-61C6-44E4-B8C4-6583A8C2464B}"/>
    <dgm:cxn modelId="{04B373B7-7749-4086-BF9B-46DE860D917E}" type="presParOf" srcId="{21F1BE37-E19C-414B-8F38-9D32C624BF65}" destId="{47343CE5-65D6-4569-8C4F-424636144830}" srcOrd="0" destOrd="0" presId="urn:microsoft.com/office/officeart/2005/8/layout/orgChart1"/>
    <dgm:cxn modelId="{4C10F3C0-2B1B-48E0-80B2-013D45A71501}" type="presParOf" srcId="{47343CE5-65D6-4569-8C4F-424636144830}" destId="{7335D3F7-37BE-4E55-8AE3-7C2F5E21AFB8}" srcOrd="0" destOrd="0" presId="urn:microsoft.com/office/officeart/2005/8/layout/orgChart1"/>
    <dgm:cxn modelId="{D4CCCA1B-6F7A-4DE1-AF5C-F864F7DCFE26}" type="presParOf" srcId="{7335D3F7-37BE-4E55-8AE3-7C2F5E21AFB8}" destId="{F5339E92-B681-4B08-A223-64CA861E552C}" srcOrd="0" destOrd="0" presId="urn:microsoft.com/office/officeart/2005/8/layout/orgChart1"/>
    <dgm:cxn modelId="{8C0DD79E-C177-4FB8-9C57-22714D35481B}" type="presParOf" srcId="{7335D3F7-37BE-4E55-8AE3-7C2F5E21AFB8}" destId="{49FD8085-6660-4FAA-978D-A7986B9B6E9F}" srcOrd="1" destOrd="0" presId="urn:microsoft.com/office/officeart/2005/8/layout/orgChart1"/>
    <dgm:cxn modelId="{98093F4F-5474-45E1-8437-4DC9C78654F3}" type="presParOf" srcId="{47343CE5-65D6-4569-8C4F-424636144830}" destId="{30050731-2132-456B-8303-6B9312D80427}" srcOrd="1" destOrd="0" presId="urn:microsoft.com/office/officeart/2005/8/layout/orgChart1"/>
    <dgm:cxn modelId="{27EA8CA0-5C8A-4E22-BDE7-E16CB242A4F4}" type="presParOf" srcId="{30050731-2132-456B-8303-6B9312D80427}" destId="{3F1507A6-8E8D-4CBE-A8C8-6065077D4F34}" srcOrd="0" destOrd="0" presId="urn:microsoft.com/office/officeart/2005/8/layout/orgChart1"/>
    <dgm:cxn modelId="{7D970C78-C459-43C7-850A-2B4B51F4A7DB}" type="presParOf" srcId="{30050731-2132-456B-8303-6B9312D80427}" destId="{7A95C4AB-D754-4668-96F8-DA739F67CB16}" srcOrd="1" destOrd="0" presId="urn:microsoft.com/office/officeart/2005/8/layout/orgChart1"/>
    <dgm:cxn modelId="{973CC059-EF81-48F7-8712-2D9C581DBD8F}" type="presParOf" srcId="{7A95C4AB-D754-4668-96F8-DA739F67CB16}" destId="{F77384DC-E056-476F-B6AF-739C7F22C195}" srcOrd="0" destOrd="0" presId="urn:microsoft.com/office/officeart/2005/8/layout/orgChart1"/>
    <dgm:cxn modelId="{98E80D9F-6AFA-4457-BC12-9B19F1453384}" type="presParOf" srcId="{F77384DC-E056-476F-B6AF-739C7F22C195}" destId="{EA5A8F62-AA8B-490B-A9D6-F7208F3DB1A0}" srcOrd="0" destOrd="0" presId="urn:microsoft.com/office/officeart/2005/8/layout/orgChart1"/>
    <dgm:cxn modelId="{970A6B38-FF6D-4561-A9BE-541ADFBD9C4D}" type="presParOf" srcId="{F77384DC-E056-476F-B6AF-739C7F22C195}" destId="{2211B476-96B1-4264-A985-78BC00052E39}" srcOrd="1" destOrd="0" presId="urn:microsoft.com/office/officeart/2005/8/layout/orgChart1"/>
    <dgm:cxn modelId="{BCCFE80F-B647-466B-96FD-9AE183C277FE}" type="presParOf" srcId="{7A95C4AB-D754-4668-96F8-DA739F67CB16}" destId="{F99D1737-0D40-44C6-A039-372528D0880F}" srcOrd="1" destOrd="0" presId="urn:microsoft.com/office/officeart/2005/8/layout/orgChart1"/>
    <dgm:cxn modelId="{2B7A7B6D-B9FA-41B0-8E52-8155304DE78B}" type="presParOf" srcId="{7A95C4AB-D754-4668-96F8-DA739F67CB16}" destId="{82F1CD71-9824-4B58-9902-A5190BA44D88}" srcOrd="2" destOrd="0" presId="urn:microsoft.com/office/officeart/2005/8/layout/orgChart1"/>
    <dgm:cxn modelId="{AD6E62DC-40A4-4F17-9DA8-005F15A3EC07}" type="presParOf" srcId="{30050731-2132-456B-8303-6B9312D80427}" destId="{91CA8F5A-1718-49F1-80B8-E31BC14CC3EE}" srcOrd="2" destOrd="0" presId="urn:microsoft.com/office/officeart/2005/8/layout/orgChart1"/>
    <dgm:cxn modelId="{D4733708-7325-4F68-8541-52C303A117FB}" type="presParOf" srcId="{30050731-2132-456B-8303-6B9312D80427}" destId="{AEE97FA3-D98E-4954-A503-94053218CB93}" srcOrd="3" destOrd="0" presId="urn:microsoft.com/office/officeart/2005/8/layout/orgChart1"/>
    <dgm:cxn modelId="{86B85AB3-6238-4EB6-8ADD-6645F5872379}" type="presParOf" srcId="{AEE97FA3-D98E-4954-A503-94053218CB93}" destId="{9A09D149-A6EC-4A53-89F5-C973238D718F}" srcOrd="0" destOrd="0" presId="urn:microsoft.com/office/officeart/2005/8/layout/orgChart1"/>
    <dgm:cxn modelId="{1688BA8B-019A-4CA9-84A8-93E876A51F44}" type="presParOf" srcId="{9A09D149-A6EC-4A53-89F5-C973238D718F}" destId="{4CD79380-0472-4B99-902E-CE75EB63753F}" srcOrd="0" destOrd="0" presId="urn:microsoft.com/office/officeart/2005/8/layout/orgChart1"/>
    <dgm:cxn modelId="{11826870-D710-4873-BF48-442DB0A4EEDF}" type="presParOf" srcId="{9A09D149-A6EC-4A53-89F5-C973238D718F}" destId="{AB19ACBF-7A83-48A5-A1C3-1F4BB63EAB0D}" srcOrd="1" destOrd="0" presId="urn:microsoft.com/office/officeart/2005/8/layout/orgChart1"/>
    <dgm:cxn modelId="{599E893D-4D76-4DF9-969D-FA6AC7CFA923}" type="presParOf" srcId="{AEE97FA3-D98E-4954-A503-94053218CB93}" destId="{7DCDE233-904D-4EC2-B55A-69644B0779FD}" srcOrd="1" destOrd="0" presId="urn:microsoft.com/office/officeart/2005/8/layout/orgChart1"/>
    <dgm:cxn modelId="{74718188-E8AC-41BA-A147-9C293E8BCB7F}" type="presParOf" srcId="{AEE97FA3-D98E-4954-A503-94053218CB93}" destId="{D27AF3BF-1447-497D-9287-762BAE518CDF}" srcOrd="2" destOrd="0" presId="urn:microsoft.com/office/officeart/2005/8/layout/orgChart1"/>
    <dgm:cxn modelId="{335F0F0A-7942-409D-AD0B-24CC04F52FA5}" type="presParOf" srcId="{30050731-2132-456B-8303-6B9312D80427}" destId="{25F62F37-5B92-4D7E-91ED-76CE0F5FC420}" srcOrd="4" destOrd="0" presId="urn:microsoft.com/office/officeart/2005/8/layout/orgChart1"/>
    <dgm:cxn modelId="{1D58D3E7-6274-4DF9-A4C4-9FF84906E094}" type="presParOf" srcId="{30050731-2132-456B-8303-6B9312D80427}" destId="{D48B3477-1865-49C4-A691-01D4A884056A}" srcOrd="5" destOrd="0" presId="urn:microsoft.com/office/officeart/2005/8/layout/orgChart1"/>
    <dgm:cxn modelId="{384661AE-B520-4A15-9845-69A50F22685E}" type="presParOf" srcId="{D48B3477-1865-49C4-A691-01D4A884056A}" destId="{8E31BEC2-8527-450E-A6EC-08C84C77E0A5}" srcOrd="0" destOrd="0" presId="urn:microsoft.com/office/officeart/2005/8/layout/orgChart1"/>
    <dgm:cxn modelId="{1E110044-E334-4743-977F-19FE3D94AEC2}" type="presParOf" srcId="{8E31BEC2-8527-450E-A6EC-08C84C77E0A5}" destId="{143F9724-0441-4F5C-B943-7CB84E2D1DE7}" srcOrd="0" destOrd="0" presId="urn:microsoft.com/office/officeart/2005/8/layout/orgChart1"/>
    <dgm:cxn modelId="{90467E69-8B0A-46A8-BEDB-A99E2DF3B668}" type="presParOf" srcId="{8E31BEC2-8527-450E-A6EC-08C84C77E0A5}" destId="{1CF59806-B71A-4D0B-AB70-A46E40233CA6}" srcOrd="1" destOrd="0" presId="urn:microsoft.com/office/officeart/2005/8/layout/orgChart1"/>
    <dgm:cxn modelId="{EBC45E91-3259-4C53-B081-B74DAAEA500F}" type="presParOf" srcId="{D48B3477-1865-49C4-A691-01D4A884056A}" destId="{D363FEFE-7F53-4A1F-90D5-546C7B24EEA8}" srcOrd="1" destOrd="0" presId="urn:microsoft.com/office/officeart/2005/8/layout/orgChart1"/>
    <dgm:cxn modelId="{3C19F75A-26E0-45CE-8310-B415725F7575}" type="presParOf" srcId="{D48B3477-1865-49C4-A691-01D4A884056A}" destId="{87663A4D-9240-4BDE-822A-43764561A06C}" srcOrd="2" destOrd="0" presId="urn:microsoft.com/office/officeart/2005/8/layout/orgChart1"/>
    <dgm:cxn modelId="{E814A30E-F130-488A-9813-ED78C195B75B}" type="presParOf" srcId="{30050731-2132-456B-8303-6B9312D80427}" destId="{10CD22D8-1195-4DC9-87C6-9C85015B9DB1}" srcOrd="6" destOrd="0" presId="urn:microsoft.com/office/officeart/2005/8/layout/orgChart1"/>
    <dgm:cxn modelId="{149CFAB0-7956-4F8E-B1A3-05857CAA368E}" type="presParOf" srcId="{30050731-2132-456B-8303-6B9312D80427}" destId="{869F42B9-0B7E-4718-9440-09BAC87CA753}" srcOrd="7" destOrd="0" presId="urn:microsoft.com/office/officeart/2005/8/layout/orgChart1"/>
    <dgm:cxn modelId="{FD8D86C7-0B2D-47D0-B84F-115F2A656CD8}" type="presParOf" srcId="{869F42B9-0B7E-4718-9440-09BAC87CA753}" destId="{CE371DBC-D498-4B00-9240-81EF54052E1C}" srcOrd="0" destOrd="0" presId="urn:microsoft.com/office/officeart/2005/8/layout/orgChart1"/>
    <dgm:cxn modelId="{29134D7D-043D-4DF3-AAEB-D33DBAC9913A}" type="presParOf" srcId="{CE371DBC-D498-4B00-9240-81EF54052E1C}" destId="{A24E40B7-6C13-4B61-B7A6-3F6E1C5214CD}" srcOrd="0" destOrd="0" presId="urn:microsoft.com/office/officeart/2005/8/layout/orgChart1"/>
    <dgm:cxn modelId="{A629D9D6-2DD3-44A8-8469-88A3B0FE9F8A}" type="presParOf" srcId="{CE371DBC-D498-4B00-9240-81EF54052E1C}" destId="{AF6677B8-20E4-4061-9162-D9B2A5C91DFA}" srcOrd="1" destOrd="0" presId="urn:microsoft.com/office/officeart/2005/8/layout/orgChart1"/>
    <dgm:cxn modelId="{C4807935-735D-4972-9D11-1D502B3FD069}" type="presParOf" srcId="{869F42B9-0B7E-4718-9440-09BAC87CA753}" destId="{CF51C933-8505-4DBC-BB68-BE1B70902889}" srcOrd="1" destOrd="0" presId="urn:microsoft.com/office/officeart/2005/8/layout/orgChart1"/>
    <dgm:cxn modelId="{C63A757E-BA39-4AEB-9E6A-98D7943623DA}" type="presParOf" srcId="{869F42B9-0B7E-4718-9440-09BAC87CA753}" destId="{BCDF104C-5458-45B6-9C03-31462D166FD7}" srcOrd="2" destOrd="0" presId="urn:microsoft.com/office/officeart/2005/8/layout/orgChart1"/>
    <dgm:cxn modelId="{CF538E93-7C70-4342-A03D-C7498E73C114}" type="presParOf" srcId="{30050731-2132-456B-8303-6B9312D80427}" destId="{795E03EB-3BE6-4A39-BF93-A61069966DDF}" srcOrd="8" destOrd="0" presId="urn:microsoft.com/office/officeart/2005/8/layout/orgChart1"/>
    <dgm:cxn modelId="{7F64341F-3BDC-4131-B48A-34450416DA57}" type="presParOf" srcId="{30050731-2132-456B-8303-6B9312D80427}" destId="{9DAA7516-D0A0-4D16-9B45-88D80C766D67}" srcOrd="9" destOrd="0" presId="urn:microsoft.com/office/officeart/2005/8/layout/orgChart1"/>
    <dgm:cxn modelId="{F9012A79-619C-4E26-ADA6-532BB6CB3992}" type="presParOf" srcId="{9DAA7516-D0A0-4D16-9B45-88D80C766D67}" destId="{FE88B79B-1886-4C7A-A804-05B07AC942C4}" srcOrd="0" destOrd="0" presId="urn:microsoft.com/office/officeart/2005/8/layout/orgChart1"/>
    <dgm:cxn modelId="{AEAF1187-B021-4D4D-8EE1-11A37A0F4F6E}" type="presParOf" srcId="{FE88B79B-1886-4C7A-A804-05B07AC942C4}" destId="{03EA6052-3F15-4748-A380-4B6637397B2E}" srcOrd="0" destOrd="0" presId="urn:microsoft.com/office/officeart/2005/8/layout/orgChart1"/>
    <dgm:cxn modelId="{73B2C762-3985-4D1D-92A3-3DD9511A0C27}" type="presParOf" srcId="{FE88B79B-1886-4C7A-A804-05B07AC942C4}" destId="{3916E508-F929-401C-ADF1-D92D65C47290}" srcOrd="1" destOrd="0" presId="urn:microsoft.com/office/officeart/2005/8/layout/orgChart1"/>
    <dgm:cxn modelId="{0ABCFEC7-3A8B-434D-B893-DCA4252EA5B4}" type="presParOf" srcId="{9DAA7516-D0A0-4D16-9B45-88D80C766D67}" destId="{41660640-7184-417F-B541-A3A270268468}" srcOrd="1" destOrd="0" presId="urn:microsoft.com/office/officeart/2005/8/layout/orgChart1"/>
    <dgm:cxn modelId="{A6D928CB-7E80-4AB4-A77F-721F6A389F5C}" type="presParOf" srcId="{9DAA7516-D0A0-4D16-9B45-88D80C766D67}" destId="{8BCAC61A-BF2E-47BA-BD23-45E8EFAA955C}" srcOrd="2" destOrd="0" presId="urn:microsoft.com/office/officeart/2005/8/layout/orgChart1"/>
    <dgm:cxn modelId="{1628506A-4C15-4C45-84D5-E0FBE52F3617}" type="presParOf" srcId="{30050731-2132-456B-8303-6B9312D80427}" destId="{54D2AB75-76B0-4725-BA1B-A4FAEE9FC421}" srcOrd="10" destOrd="0" presId="urn:microsoft.com/office/officeart/2005/8/layout/orgChart1"/>
    <dgm:cxn modelId="{EAAACFA2-8AD3-433C-88CF-AD82D474B9BA}" type="presParOf" srcId="{30050731-2132-456B-8303-6B9312D80427}" destId="{0B977649-4D71-4495-AC96-977B2083232E}" srcOrd="11" destOrd="0" presId="urn:microsoft.com/office/officeart/2005/8/layout/orgChart1"/>
    <dgm:cxn modelId="{21B9A983-151C-4CDC-815E-B3B257100603}" type="presParOf" srcId="{0B977649-4D71-4495-AC96-977B2083232E}" destId="{4EFED0BB-328D-4477-8483-07D287F2684B}" srcOrd="0" destOrd="0" presId="urn:microsoft.com/office/officeart/2005/8/layout/orgChart1"/>
    <dgm:cxn modelId="{C1E9C014-6D0B-4453-A1C2-08882E02C035}" type="presParOf" srcId="{4EFED0BB-328D-4477-8483-07D287F2684B}" destId="{F7E5B2D3-0A90-4A70-9678-8E05E4B1B751}" srcOrd="0" destOrd="0" presId="urn:microsoft.com/office/officeart/2005/8/layout/orgChart1"/>
    <dgm:cxn modelId="{0A41B72A-805E-48E4-9D0D-3FDF115DC29C}" type="presParOf" srcId="{4EFED0BB-328D-4477-8483-07D287F2684B}" destId="{13EEB1F8-93CF-4768-B947-E05C06DA22C5}" srcOrd="1" destOrd="0" presId="urn:microsoft.com/office/officeart/2005/8/layout/orgChart1"/>
    <dgm:cxn modelId="{BD807F39-C744-48C6-9403-331F54BF906F}" type="presParOf" srcId="{0B977649-4D71-4495-AC96-977B2083232E}" destId="{2C91F7A2-6CFF-4B4E-A075-A18A7215A5E8}" srcOrd="1" destOrd="0" presId="urn:microsoft.com/office/officeart/2005/8/layout/orgChart1"/>
    <dgm:cxn modelId="{F07DE084-2513-4F35-8732-20BD248A73E1}" type="presParOf" srcId="{0B977649-4D71-4495-AC96-977B2083232E}" destId="{ADD1CFC4-1E76-4D22-86BB-A8F9591D2C7B}" srcOrd="2" destOrd="0" presId="urn:microsoft.com/office/officeart/2005/8/layout/orgChart1"/>
    <dgm:cxn modelId="{C1EF95CC-3045-408D-8FEF-3A6233020A48}" type="presParOf" srcId="{47343CE5-65D6-4569-8C4F-424636144830}" destId="{0F4AAC77-897C-474B-A24C-9AE037DD42C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AB75-76B0-4725-BA1B-A4FAEE9FC421}">
      <dsp:nvSpPr>
        <dsp:cNvPr id="0" name=""/>
        <dsp:cNvSpPr/>
      </dsp:nvSpPr>
      <dsp:spPr>
        <a:xfrm>
          <a:off x="578785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4963740" y="172295"/>
              </a:lnTo>
              <a:lnTo>
                <a:pt x="496374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E03EB-3BE6-4A39-BF93-A61069966DDF}">
      <dsp:nvSpPr>
        <dsp:cNvPr id="0" name=""/>
        <dsp:cNvSpPr/>
      </dsp:nvSpPr>
      <dsp:spPr>
        <a:xfrm>
          <a:off x="5787858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2978244" y="172295"/>
              </a:lnTo>
              <a:lnTo>
                <a:pt x="2978244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D22D8-1195-4DC9-87C6-9C85015B9DB1}">
      <dsp:nvSpPr>
        <dsp:cNvPr id="0" name=""/>
        <dsp:cNvSpPr/>
      </dsp:nvSpPr>
      <dsp:spPr>
        <a:xfrm>
          <a:off x="5787858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992748" y="172295"/>
              </a:lnTo>
              <a:lnTo>
                <a:pt x="992748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62F37-5B92-4D7E-91ED-76CE0F5FC420}">
      <dsp:nvSpPr>
        <dsp:cNvPr id="0" name=""/>
        <dsp:cNvSpPr/>
      </dsp:nvSpPr>
      <dsp:spPr>
        <a:xfrm>
          <a:off x="4795110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992748" y="0"/>
              </a:moveTo>
              <a:lnTo>
                <a:pt x="992748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A8F5A-1718-49F1-80B8-E31BC14CC3EE}">
      <dsp:nvSpPr>
        <dsp:cNvPr id="0" name=""/>
        <dsp:cNvSpPr/>
      </dsp:nvSpPr>
      <dsp:spPr>
        <a:xfrm>
          <a:off x="2809614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2978244" y="0"/>
              </a:moveTo>
              <a:lnTo>
                <a:pt x="2978244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507A6-8E8D-4CBE-A8C8-6065077D4F34}">
      <dsp:nvSpPr>
        <dsp:cNvPr id="0" name=""/>
        <dsp:cNvSpPr/>
      </dsp:nvSpPr>
      <dsp:spPr>
        <a:xfrm>
          <a:off x="82411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4963740" y="0"/>
              </a:moveTo>
              <a:lnTo>
                <a:pt x="4963740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39E92-B681-4B08-A223-64CA861E552C}">
      <dsp:nvSpPr>
        <dsp:cNvPr id="0" name=""/>
        <dsp:cNvSpPr/>
      </dsp:nvSpPr>
      <dsp:spPr>
        <a:xfrm>
          <a:off x="4115135" y="1557207"/>
          <a:ext cx="3345446" cy="1198476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Main Idea</a:t>
          </a:r>
        </a:p>
      </dsp:txBody>
      <dsp:txXfrm>
        <a:off x="4115135" y="1557207"/>
        <a:ext cx="3345446" cy="1198476"/>
      </dsp:txXfrm>
    </dsp:sp>
    <dsp:sp modelId="{EA5A8F62-AA8B-490B-A9D6-F7208F3DB1A0}">
      <dsp:nvSpPr>
        <dsp:cNvPr id="0" name=""/>
        <dsp:cNvSpPr/>
      </dsp:nvSpPr>
      <dsp:spPr>
        <a:xfrm>
          <a:off x="366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Paragraph 1 </a:t>
          </a:r>
        </a:p>
      </dsp:txBody>
      <dsp:txXfrm>
        <a:off x="3665" y="3100273"/>
        <a:ext cx="1640905" cy="820452"/>
      </dsp:txXfrm>
    </dsp:sp>
    <dsp:sp modelId="{4CD79380-0472-4B99-902E-CE75EB63753F}">
      <dsp:nvSpPr>
        <dsp:cNvPr id="0" name=""/>
        <dsp:cNvSpPr/>
      </dsp:nvSpPr>
      <dsp:spPr>
        <a:xfrm>
          <a:off x="1989161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sp:txBody>
      <dsp:txXfrm>
        <a:off x="1989161" y="3100273"/>
        <a:ext cx="1640905" cy="820452"/>
      </dsp:txXfrm>
    </dsp:sp>
    <dsp:sp modelId="{143F9724-0441-4F5C-B943-7CB84E2D1DE7}">
      <dsp:nvSpPr>
        <dsp:cNvPr id="0" name=""/>
        <dsp:cNvSpPr/>
      </dsp:nvSpPr>
      <dsp:spPr>
        <a:xfrm>
          <a:off x="3974657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sp:txBody>
      <dsp:txXfrm>
        <a:off x="3974657" y="3100273"/>
        <a:ext cx="1640905" cy="820452"/>
      </dsp:txXfrm>
    </dsp:sp>
    <dsp:sp modelId="{A24E40B7-6C13-4B61-B7A6-3F6E1C5214CD}">
      <dsp:nvSpPr>
        <dsp:cNvPr id="0" name=""/>
        <dsp:cNvSpPr/>
      </dsp:nvSpPr>
      <dsp:spPr>
        <a:xfrm>
          <a:off x="5960153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sp:txBody>
      <dsp:txXfrm>
        <a:off x="5960153" y="3100273"/>
        <a:ext cx="1640905" cy="820452"/>
      </dsp:txXfrm>
    </dsp:sp>
    <dsp:sp modelId="{03EA6052-3F15-4748-A380-4B6637397B2E}">
      <dsp:nvSpPr>
        <dsp:cNvPr id="0" name=""/>
        <dsp:cNvSpPr/>
      </dsp:nvSpPr>
      <dsp:spPr>
        <a:xfrm>
          <a:off x="7945649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sp:txBody>
      <dsp:txXfrm>
        <a:off x="7945649" y="3100273"/>
        <a:ext cx="1640905" cy="820452"/>
      </dsp:txXfrm>
    </dsp:sp>
    <dsp:sp modelId="{F7E5B2D3-0A90-4A70-9678-8E05E4B1B751}">
      <dsp:nvSpPr>
        <dsp:cNvPr id="0" name=""/>
        <dsp:cNvSpPr/>
      </dsp:nvSpPr>
      <dsp:spPr>
        <a:xfrm>
          <a:off x="993114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sp:txBody>
      <dsp:txXfrm>
        <a:off x="9931145" y="3100273"/>
        <a:ext cx="1640905" cy="820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91D69F-4F44-4C3F-B011-67121B3FD64B}" type="datetimeFigureOut">
              <a:rPr lang="ar-SA" smtClean="0"/>
              <a:t>25/05/1444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24B94EA-D8FE-4FE5-9408-135E6C53B0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056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508865d4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508865d4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3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2789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2789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2"/>
          </p:nvPr>
        </p:nvSpPr>
        <p:spPr>
          <a:xfrm>
            <a:off x="71057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43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28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8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9691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 hasCustomPrompt="1"/>
          </p:nvPr>
        </p:nvSpPr>
        <p:spPr>
          <a:xfrm>
            <a:off x="2172600" y="719984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1"/>
          </p:nvPr>
        </p:nvSpPr>
        <p:spPr>
          <a:xfrm>
            <a:off x="2172600" y="1661353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2" hasCustomPrompt="1"/>
          </p:nvPr>
        </p:nvSpPr>
        <p:spPr>
          <a:xfrm>
            <a:off x="2172600" y="2661507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3"/>
          </p:nvPr>
        </p:nvSpPr>
        <p:spPr>
          <a:xfrm>
            <a:off x="2172600" y="3602876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4" hasCustomPrompt="1"/>
          </p:nvPr>
        </p:nvSpPr>
        <p:spPr>
          <a:xfrm>
            <a:off x="2172600" y="4603047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5"/>
          </p:nvPr>
        </p:nvSpPr>
        <p:spPr>
          <a:xfrm>
            <a:off x="2172600" y="5544416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0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21"/>
          <p:cNvSpPr/>
          <p:nvPr/>
        </p:nvSpPr>
        <p:spPr>
          <a:xfrm>
            <a:off x="0" y="-11067"/>
            <a:ext cx="762800" cy="68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21"/>
          <p:cNvSpPr/>
          <p:nvPr/>
        </p:nvSpPr>
        <p:spPr>
          <a:xfrm>
            <a:off x="11429200" y="-11067"/>
            <a:ext cx="762800" cy="68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"/>
          </p:nvPr>
        </p:nvSpPr>
        <p:spPr>
          <a:xfrm>
            <a:off x="3312600" y="4722200"/>
            <a:ext cx="55668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3312600" y="1484200"/>
            <a:ext cx="5566800" cy="34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84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83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575233" y="3172433"/>
            <a:ext cx="38768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 b="1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6448400" y="3172433"/>
            <a:ext cx="38768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bas Neue"/>
              <a:buNone/>
              <a:defRPr sz="2400" b="1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575233" y="3922200"/>
            <a:ext cx="3876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448400" y="3922200"/>
            <a:ext cx="3876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0" y="2591799"/>
            <a:ext cx="546400" cy="30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5"/>
          <p:cNvSpPr/>
          <p:nvPr/>
        </p:nvSpPr>
        <p:spPr>
          <a:xfrm rot="5550559">
            <a:off x="-48335" y="396274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5"/>
          <p:cNvSpPr/>
          <p:nvPr/>
        </p:nvSpPr>
        <p:spPr>
          <a:xfrm rot="10800000">
            <a:off x="11645605" y="2591799"/>
            <a:ext cx="546400" cy="30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5"/>
          <p:cNvSpPr/>
          <p:nvPr/>
        </p:nvSpPr>
        <p:spPr>
          <a:xfrm rot="-5249441">
            <a:off x="11102048" y="396274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5263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07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8"/>
          <p:cNvSpPr/>
          <p:nvPr/>
        </p:nvSpPr>
        <p:spPr>
          <a:xfrm>
            <a:off x="0" y="-11067"/>
            <a:ext cx="762800" cy="68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8"/>
          <p:cNvSpPr/>
          <p:nvPr/>
        </p:nvSpPr>
        <p:spPr>
          <a:xfrm>
            <a:off x="11429200" y="-11067"/>
            <a:ext cx="762800" cy="68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4205867" y="4143400"/>
            <a:ext cx="36660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206033" y="1837400"/>
            <a:ext cx="3666000" cy="23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10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37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2"/>
          </p:nvPr>
        </p:nvSpPr>
        <p:spPr>
          <a:xfrm>
            <a:off x="9600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9600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3"/>
          </p:nvPr>
        </p:nvSpPr>
        <p:spPr>
          <a:xfrm>
            <a:off x="2690867" y="4651067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2690867" y="5315600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/>
          </p:nvPr>
        </p:nvSpPr>
        <p:spPr>
          <a:xfrm>
            <a:off x="45712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6"/>
          </p:nvPr>
        </p:nvSpPr>
        <p:spPr>
          <a:xfrm>
            <a:off x="45712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/>
          </p:nvPr>
        </p:nvSpPr>
        <p:spPr>
          <a:xfrm>
            <a:off x="81824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81824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9"/>
          </p:nvPr>
        </p:nvSpPr>
        <p:spPr>
          <a:xfrm>
            <a:off x="6451533" y="4651067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6451533" y="5315600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28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14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2789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12789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2"/>
          </p:nvPr>
        </p:nvSpPr>
        <p:spPr>
          <a:xfrm>
            <a:off x="71057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22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15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5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2" name="Google Shape;92;p16"/>
          <p:cNvGrpSpPr/>
          <p:nvPr/>
        </p:nvGrpSpPr>
        <p:grpSpPr>
          <a:xfrm>
            <a:off x="959933" y="518555"/>
            <a:ext cx="10272000" cy="5821112"/>
            <a:chOff x="719950" y="388916"/>
            <a:chExt cx="7704000" cy="4365834"/>
          </a:xfrm>
        </p:grpSpPr>
        <p:sp>
          <p:nvSpPr>
            <p:cNvPr id="93" name="Google Shape;93;p16"/>
            <p:cNvSpPr/>
            <p:nvPr/>
          </p:nvSpPr>
          <p:spPr>
            <a:xfrm>
              <a:off x="719950" y="777075"/>
              <a:ext cx="7704000" cy="358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16"/>
            <p:cNvSpPr/>
            <p:nvPr/>
          </p:nvSpPr>
          <p:spPr>
            <a:xfrm rot="482507">
              <a:off x="5640343" y="529953"/>
              <a:ext cx="2053770" cy="532668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16"/>
            <p:cNvSpPr/>
            <p:nvPr/>
          </p:nvSpPr>
          <p:spPr>
            <a:xfrm rot="-209134">
              <a:off x="2235097" y="4160133"/>
              <a:ext cx="2053803" cy="532677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053367" y="446928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3053367" y="2024884"/>
            <a:ext cx="60852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48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75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79" r:id="rId13"/>
    <p:sldLayoutId id="214748368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2">
            <a:extLst>
              <a:ext uri="{FF2B5EF4-FFF2-40B4-BE49-F238E27FC236}">
                <a16:creationId xmlns:a16="http://schemas.microsoft.com/office/drawing/2014/main" id="{619E26E4-E844-4629-B109-247048200A1C}"/>
              </a:ext>
            </a:extLst>
          </p:cNvPr>
          <p:cNvSpPr/>
          <p:nvPr/>
        </p:nvSpPr>
        <p:spPr>
          <a:xfrm>
            <a:off x="5485380" y="3295985"/>
            <a:ext cx="6739141" cy="17062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6987" tIns="33493" rIns="66987" bIns="33493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0th Century Font" panose="00000400000000000000" pitchFamily="2" charset="0"/>
              </a:rPr>
              <a:t>Do you Know Where It Is?</a:t>
            </a: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0th Century Font" panose="00000400000000000000" pitchFamily="2" charset="0"/>
            </a:endParaRPr>
          </a:p>
          <a:p>
            <a:pPr algn="ctr" rtl="0">
              <a:lnSpc>
                <a:spcPct val="80000"/>
              </a:lnSpc>
            </a:pP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0th Century Font" panose="00000400000000000000" pitchFamily="2" charset="0"/>
            </a:endParaRPr>
          </a:p>
          <a:p>
            <a:pPr algn="ctr" rtl="0">
              <a:lnSpc>
                <a:spcPct val="80000"/>
              </a:lnSpc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0th Century Font" panose="00000400000000000000" pitchFamily="2" charset="0"/>
              </a:rPr>
              <a:t>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6C14D-6727-498A-87DD-3560FB064639}"/>
              </a:ext>
            </a:extLst>
          </p:cNvPr>
          <p:cNvSpPr txBox="1"/>
          <p:nvPr/>
        </p:nvSpPr>
        <p:spPr>
          <a:xfrm>
            <a:off x="5538943" y="1533195"/>
            <a:ext cx="6151418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4990810" panose="00000400000000000000" pitchFamily="2" charset="0"/>
              </a:rPr>
              <a:t>Unit 6      </a:t>
            </a:r>
            <a:endParaRPr lang="ar-SA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4990810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1DE9D-F9C8-1B95-93F0-7B7AC74EA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342289" y="760433"/>
            <a:ext cx="4091782" cy="53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4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749187F-43E2-49DA-8CBE-817A9D0C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304250"/>
            <a:ext cx="898207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9182C53-ECE6-4ED4-9629-84F582572BE4}"/>
              </a:ext>
            </a:extLst>
          </p:cNvPr>
          <p:cNvSpPr/>
          <p:nvPr/>
        </p:nvSpPr>
        <p:spPr>
          <a:xfrm>
            <a:off x="2317045" y="2134215"/>
            <a:ext cx="5068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06E35A1-9C60-40DC-BFE0-1DF1AA57150D}"/>
              </a:ext>
            </a:extLst>
          </p:cNvPr>
          <p:cNvSpPr/>
          <p:nvPr/>
        </p:nvSpPr>
        <p:spPr>
          <a:xfrm>
            <a:off x="2317045" y="2512397"/>
            <a:ext cx="5068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5ADE6C-9C36-4DC0-A119-CAA93FB964CC}"/>
              </a:ext>
            </a:extLst>
          </p:cNvPr>
          <p:cNvSpPr/>
          <p:nvPr/>
        </p:nvSpPr>
        <p:spPr>
          <a:xfrm>
            <a:off x="2295011" y="2923630"/>
            <a:ext cx="5068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69E91D0-DD23-4187-8A8C-3664408D16CD}"/>
              </a:ext>
            </a:extLst>
          </p:cNvPr>
          <p:cNvSpPr/>
          <p:nvPr/>
        </p:nvSpPr>
        <p:spPr>
          <a:xfrm>
            <a:off x="2249061" y="3728860"/>
            <a:ext cx="5068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ربع نص 3">
            <a:extLst>
              <a:ext uri="{FF2B5EF4-FFF2-40B4-BE49-F238E27FC236}">
                <a16:creationId xmlns:a16="http://schemas.microsoft.com/office/drawing/2014/main" id="{A860C5CD-01B8-01CF-7BE0-0DEB2EED80CE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Page:65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21365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4">
            <a:extLst>
              <a:ext uri="{FF2B5EF4-FFF2-40B4-BE49-F238E27FC236}">
                <a16:creationId xmlns:a16="http://schemas.microsoft.com/office/drawing/2014/main" id="{BD0BA824-C65F-E66C-6DB8-103E48CC4273}"/>
              </a:ext>
            </a:extLst>
          </p:cNvPr>
          <p:cNvSpPr txBox="1"/>
          <p:nvPr/>
        </p:nvSpPr>
        <p:spPr>
          <a:xfrm>
            <a:off x="1127448" y="1196752"/>
            <a:ext cx="344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After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D2EE0-09F8-637E-F1A6-E152B33378AB}"/>
              </a:ext>
            </a:extLst>
          </p:cNvPr>
          <p:cNvSpPr/>
          <p:nvPr/>
        </p:nvSpPr>
        <p:spPr>
          <a:xfrm>
            <a:off x="983432" y="2204864"/>
            <a:ext cx="1044116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l" rtl="0">
              <a:buFont typeface="Wingdings" panose="05000000000000000000" pitchFamily="2" charset="2"/>
              <a:buChar char="v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three Reasons that makes Jeddah a special place to visit/ live?</a:t>
            </a:r>
          </a:p>
          <a:p>
            <a:pPr marL="457200" indent="-457200" algn="l" rtl="0">
              <a:buFont typeface="Wingdings" panose="05000000000000000000" pitchFamily="2" charset="2"/>
              <a:buChar char="v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Compare Jeddah To Riyadh?</a:t>
            </a:r>
          </a:p>
          <a:p>
            <a:pPr marL="457200" indent="-457200" algn="l" rtl="0">
              <a:buFont typeface="Wingdings" panose="05000000000000000000" pitchFamily="2" charset="2"/>
              <a:buChar char="v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you think Jeddah will be after 10 years?</a:t>
            </a:r>
          </a:p>
          <a:p>
            <a:pPr algn="l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62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4">
            <a:extLst>
              <a:ext uri="{FF2B5EF4-FFF2-40B4-BE49-F238E27FC236}">
                <a16:creationId xmlns:a16="http://schemas.microsoft.com/office/drawing/2014/main" id="{BD0BA824-C65F-E66C-6DB8-103E48CC4273}"/>
              </a:ext>
            </a:extLst>
          </p:cNvPr>
          <p:cNvSpPr txBox="1"/>
          <p:nvPr/>
        </p:nvSpPr>
        <p:spPr>
          <a:xfrm>
            <a:off x="191344" y="404664"/>
            <a:ext cx="344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After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B49B8-5E02-4BE6-01D5-261FDE3B2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120243"/>
            <a:ext cx="10200456" cy="5737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8B9825-C9B9-4DAB-7F9B-D0AA9AA605B8}"/>
              </a:ext>
            </a:extLst>
          </p:cNvPr>
          <p:cNvSpPr/>
          <p:nvPr/>
        </p:nvSpPr>
        <p:spPr>
          <a:xfrm>
            <a:off x="4791797" y="3527456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Jeddah</a:t>
            </a:r>
          </a:p>
        </p:txBody>
      </p:sp>
    </p:spTree>
    <p:extLst>
      <p:ext uri="{BB962C8B-B14F-4D97-AF65-F5344CB8AC3E}">
        <p14:creationId xmlns:p14="http://schemas.microsoft.com/office/powerpoint/2010/main" val="251482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0AA9A0C-9B78-4CCD-9A2A-5781C8D55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620688"/>
            <a:ext cx="534659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4">
            <a:extLst>
              <a:ext uri="{FF2B5EF4-FFF2-40B4-BE49-F238E27FC236}">
                <a16:creationId xmlns:a16="http://schemas.microsoft.com/office/drawing/2014/main" id="{FCA89EBC-B929-4017-87EC-68468D65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3429000"/>
            <a:ext cx="9675513" cy="229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3">
            <a:extLst>
              <a:ext uri="{FF2B5EF4-FFF2-40B4-BE49-F238E27FC236}">
                <a16:creationId xmlns:a16="http://schemas.microsoft.com/office/drawing/2014/main" id="{19FBCF5D-0AAD-114B-0942-06847C84F53C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Page:65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153622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59">
            <a:extLst>
              <a:ext uri="{FF2B5EF4-FFF2-40B4-BE49-F238E27FC236}">
                <a16:creationId xmlns:a16="http://schemas.microsoft.com/office/drawing/2014/main" id="{A605032A-92EB-4DB6-A308-79E5EF727627}"/>
              </a:ext>
            </a:extLst>
          </p:cNvPr>
          <p:cNvSpPr/>
          <p:nvPr/>
        </p:nvSpPr>
        <p:spPr>
          <a:xfrm>
            <a:off x="3695850" y="2550157"/>
            <a:ext cx="4800000" cy="1683900"/>
          </a:xfrm>
          <a:prstGeom prst="wedgeRectCallout">
            <a:avLst>
              <a:gd name="adj1" fmla="val -20469"/>
              <a:gd name="adj2" fmla="val 5744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32;p59">
            <a:extLst>
              <a:ext uri="{FF2B5EF4-FFF2-40B4-BE49-F238E27FC236}">
                <a16:creationId xmlns:a16="http://schemas.microsoft.com/office/drawing/2014/main" id="{C99B2076-C0BF-4092-8AB2-01882543B156}"/>
              </a:ext>
            </a:extLst>
          </p:cNvPr>
          <p:cNvSpPr txBox="1">
            <a:spLocks/>
          </p:cNvSpPr>
          <p:nvPr/>
        </p:nvSpPr>
        <p:spPr>
          <a:xfrm>
            <a:off x="3922493" y="1932493"/>
            <a:ext cx="3598500" cy="15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Sue Ellen Francisco"/>
              <a:buNone/>
              <a:defRPr sz="7000" b="1" i="0" u="none" strike="noStrike" cap="none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383838"/>
              </a:buClr>
            </a:pPr>
            <a:r>
              <a:rPr lang="en-US" sz="4800" kern="0" dirty="0">
                <a:solidFill>
                  <a:srgbClr val="FFFFFF"/>
                </a:solidFill>
              </a:rPr>
              <a:t>Homework!</a:t>
            </a:r>
          </a:p>
        </p:txBody>
      </p:sp>
      <p:grpSp>
        <p:nvGrpSpPr>
          <p:cNvPr id="6" name="Google Shape;1235;p59">
            <a:extLst>
              <a:ext uri="{FF2B5EF4-FFF2-40B4-BE49-F238E27FC236}">
                <a16:creationId xmlns:a16="http://schemas.microsoft.com/office/drawing/2014/main" id="{A60276E6-570A-4655-9434-DF479E541E0B}"/>
              </a:ext>
            </a:extLst>
          </p:cNvPr>
          <p:cNvGrpSpPr/>
          <p:nvPr/>
        </p:nvGrpSpPr>
        <p:grpSpPr>
          <a:xfrm>
            <a:off x="4273284" y="3687728"/>
            <a:ext cx="471827" cy="479451"/>
            <a:chOff x="291819" y="1235755"/>
            <a:chExt cx="471827" cy="479451"/>
          </a:xfrm>
        </p:grpSpPr>
        <p:sp>
          <p:nvSpPr>
            <p:cNvPr id="7" name="Google Shape;1236;p59">
              <a:extLst>
                <a:ext uri="{FF2B5EF4-FFF2-40B4-BE49-F238E27FC236}">
                  <a16:creationId xmlns:a16="http://schemas.microsoft.com/office/drawing/2014/main" id="{4A397C77-314C-4DE8-832E-F2D29774E4BE}"/>
                </a:ext>
              </a:extLst>
            </p:cNvPr>
            <p:cNvSpPr/>
            <p:nvPr/>
          </p:nvSpPr>
          <p:spPr>
            <a:xfrm rot="4986646">
              <a:off x="423844" y="1131218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37;p59">
              <a:extLst>
                <a:ext uri="{FF2B5EF4-FFF2-40B4-BE49-F238E27FC236}">
                  <a16:creationId xmlns:a16="http://schemas.microsoft.com/office/drawing/2014/main" id="{DC8B5688-850F-48CE-9244-912AD141303D}"/>
                </a:ext>
              </a:extLst>
            </p:cNvPr>
            <p:cNvSpPr/>
            <p:nvPr/>
          </p:nvSpPr>
          <p:spPr>
            <a:xfrm rot="3103676">
              <a:off x="432230" y="1282780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38;p59">
              <a:extLst>
                <a:ext uri="{FF2B5EF4-FFF2-40B4-BE49-F238E27FC236}">
                  <a16:creationId xmlns:a16="http://schemas.microsoft.com/office/drawing/2014/main" id="{F0BE4462-CAB3-46F9-9C2B-7BB741013E71}"/>
                </a:ext>
              </a:extLst>
            </p:cNvPr>
            <p:cNvSpPr/>
            <p:nvPr/>
          </p:nvSpPr>
          <p:spPr>
            <a:xfrm rot="1216954">
              <a:off x="585246" y="1336160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1239;p59">
            <a:extLst>
              <a:ext uri="{FF2B5EF4-FFF2-40B4-BE49-F238E27FC236}">
                <a16:creationId xmlns:a16="http://schemas.microsoft.com/office/drawing/2014/main" id="{86B08564-B4BC-4CE9-A3CA-EC9F82322CC7}"/>
              </a:ext>
            </a:extLst>
          </p:cNvPr>
          <p:cNvGrpSpPr/>
          <p:nvPr/>
        </p:nvGrpSpPr>
        <p:grpSpPr>
          <a:xfrm>
            <a:off x="7476077" y="2619709"/>
            <a:ext cx="471827" cy="479451"/>
            <a:chOff x="291819" y="1235755"/>
            <a:chExt cx="471827" cy="479451"/>
          </a:xfrm>
        </p:grpSpPr>
        <p:sp>
          <p:nvSpPr>
            <p:cNvPr id="11" name="Google Shape;1240;p59">
              <a:extLst>
                <a:ext uri="{FF2B5EF4-FFF2-40B4-BE49-F238E27FC236}">
                  <a16:creationId xmlns:a16="http://schemas.microsoft.com/office/drawing/2014/main" id="{5881AB0B-7543-46F2-8F40-CFF8AFBAA597}"/>
                </a:ext>
              </a:extLst>
            </p:cNvPr>
            <p:cNvSpPr/>
            <p:nvPr/>
          </p:nvSpPr>
          <p:spPr>
            <a:xfrm rot="-5813354">
              <a:off x="514071" y="1449570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41;p59">
              <a:extLst>
                <a:ext uri="{FF2B5EF4-FFF2-40B4-BE49-F238E27FC236}">
                  <a16:creationId xmlns:a16="http://schemas.microsoft.com/office/drawing/2014/main" id="{0260A642-E0B0-44D0-A1AB-8820B06243D1}"/>
                </a:ext>
              </a:extLst>
            </p:cNvPr>
            <p:cNvSpPr/>
            <p:nvPr/>
          </p:nvSpPr>
          <p:spPr>
            <a:xfrm rot="-7696324">
              <a:off x="505539" y="1297993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42;p59">
              <a:extLst>
                <a:ext uri="{FF2B5EF4-FFF2-40B4-BE49-F238E27FC236}">
                  <a16:creationId xmlns:a16="http://schemas.microsoft.com/office/drawing/2014/main" id="{C06A7CDD-20C6-4487-B362-10975AE99F7B}"/>
                </a:ext>
              </a:extLst>
            </p:cNvPr>
            <p:cNvSpPr/>
            <p:nvPr/>
          </p:nvSpPr>
          <p:spPr>
            <a:xfrm rot="-9583046">
              <a:off x="352520" y="1244609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2F4CC5-84C5-45E4-ADD5-E7EFF9CFE8A2}"/>
              </a:ext>
            </a:extLst>
          </p:cNvPr>
          <p:cNvSpPr txBox="1"/>
          <p:nvPr/>
        </p:nvSpPr>
        <p:spPr>
          <a:xfrm>
            <a:off x="4598865" y="3435675"/>
            <a:ext cx="434601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Boulder" pitchFamily="2" charset="0"/>
              </a:rPr>
              <a:t>Page 207</a:t>
            </a:r>
          </a:p>
        </p:txBody>
      </p:sp>
    </p:spTree>
    <p:extLst>
      <p:ext uri="{BB962C8B-B14F-4D97-AF65-F5344CB8AC3E}">
        <p14:creationId xmlns:p14="http://schemas.microsoft.com/office/powerpoint/2010/main" val="425264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72" y="20407"/>
            <a:ext cx="5802646" cy="673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135561" y="5064291"/>
            <a:ext cx="7992888" cy="340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843830"/>
            <a:r>
              <a:rPr lang="en-US" sz="1612" dirty="0">
                <a:solidFill>
                  <a:srgbClr val="C00000"/>
                </a:solidFill>
                <a:latin typeface="AR CENA" panose="02000000000000000000" pitchFamily="2" charset="0"/>
              </a:rPr>
              <a:t>There are a lot of people to meet, a lot of places to eat, and a lot of things to do.</a:t>
            </a:r>
            <a:endParaRPr lang="ar-SA" sz="1612" dirty="0">
              <a:solidFill>
                <a:srgbClr val="C00000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369416" y="5380799"/>
            <a:ext cx="2870600" cy="340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843830"/>
            <a:r>
              <a:rPr lang="en-US" sz="1612" dirty="0">
                <a:solidFill>
                  <a:srgbClr val="0000FF"/>
                </a:solidFill>
                <a:latin typeface="AR CENA" panose="02000000000000000000" pitchFamily="2" charset="0"/>
              </a:rPr>
              <a:t>Less than 10,000 people . </a:t>
            </a:r>
            <a:endParaRPr lang="ar-SA" sz="1612" dirty="0">
              <a:solidFill>
                <a:srgbClr val="0000FF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947786" y="5746241"/>
            <a:ext cx="5380462" cy="340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843830"/>
            <a:r>
              <a:rPr lang="en-US" sz="1612" dirty="0">
                <a:solidFill>
                  <a:srgbClr val="002060"/>
                </a:solidFill>
                <a:latin typeface="AR CENA" panose="02000000000000000000" pitchFamily="2" charset="0"/>
              </a:rPr>
              <a:t>because they miss the community of a small town .</a:t>
            </a:r>
            <a:endParaRPr lang="ar-SA" sz="1612" dirty="0">
              <a:solidFill>
                <a:srgbClr val="002060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370700" y="6119318"/>
            <a:ext cx="3661405" cy="340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843830"/>
            <a:r>
              <a:rPr lang="en-US" sz="1612" dirty="0">
                <a:solidFill>
                  <a:srgbClr val="003300"/>
                </a:solidFill>
                <a:latin typeface="AR CENA" panose="02000000000000000000" pitchFamily="2" charset="0"/>
              </a:rPr>
              <a:t>Hammondsport , New York . </a:t>
            </a:r>
            <a:endParaRPr lang="ar-SA" sz="1612" dirty="0">
              <a:solidFill>
                <a:srgbClr val="003300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614412" y="6489427"/>
            <a:ext cx="5713836" cy="340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843830"/>
            <a:r>
              <a:rPr lang="en-US" sz="1612" dirty="0">
                <a:solidFill>
                  <a:srgbClr val="663300"/>
                </a:solidFill>
                <a:latin typeface="AR CENA" panose="02000000000000000000" pitchFamily="2" charset="0"/>
              </a:rPr>
              <a:t>Riding the ATVs , horses , and the snowmobiles . </a:t>
            </a:r>
            <a:endParaRPr lang="ar-SA" sz="1612" dirty="0">
              <a:solidFill>
                <a:srgbClr val="663300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7E79F7-574D-4EE1-AFA1-63E56F1BCD4B}"/>
              </a:ext>
            </a:extLst>
          </p:cNvPr>
          <p:cNvSpPr/>
          <p:nvPr/>
        </p:nvSpPr>
        <p:spPr>
          <a:xfrm>
            <a:off x="2716371" y="2548115"/>
            <a:ext cx="12538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Day</a:t>
            </a:r>
            <a:r>
              <a:rPr lang="en-US" sz="4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EA22B-DB73-4093-8AD2-F041E69E2418}"/>
              </a:ext>
            </a:extLst>
          </p:cNvPr>
          <p:cNvSpPr/>
          <p:nvPr/>
        </p:nvSpPr>
        <p:spPr>
          <a:xfrm>
            <a:off x="2630609" y="3861049"/>
            <a:ext cx="1425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</a:t>
            </a:r>
            <a:r>
              <a:rPr lang="en-US" sz="4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CF0507-0EA1-4695-AE97-1F85ECDE4F04}"/>
              </a:ext>
            </a:extLst>
          </p:cNvPr>
          <p:cNvSpPr/>
          <p:nvPr/>
        </p:nvSpPr>
        <p:spPr>
          <a:xfrm>
            <a:off x="4138704" y="1484784"/>
            <a:ext cx="43204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44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251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46"/>
          <p:cNvGrpSpPr/>
          <p:nvPr/>
        </p:nvGrpSpPr>
        <p:grpSpPr>
          <a:xfrm>
            <a:off x="2584758" y="1517844"/>
            <a:ext cx="7022465" cy="236401"/>
            <a:chOff x="1060756" y="660592"/>
            <a:chExt cx="7022465" cy="236401"/>
          </a:xfrm>
        </p:grpSpPr>
        <p:sp>
          <p:nvSpPr>
            <p:cNvPr id="758" name="Google Shape;758;p46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6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6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6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6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6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p46"/>
          <p:cNvSpPr txBox="1"/>
          <p:nvPr/>
        </p:nvSpPr>
        <p:spPr>
          <a:xfrm>
            <a:off x="1150323" y="4491701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 dirty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2400" b="1" kern="0" dirty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5" name="Google Shape;765;p46"/>
          <p:cNvSpPr txBox="1"/>
          <p:nvPr/>
        </p:nvSpPr>
        <p:spPr>
          <a:xfrm>
            <a:off x="732555" y="4933646"/>
            <a:ext cx="3093124" cy="83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Present the features of an international city .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66" name="Google Shape;766;p46"/>
          <p:cNvSpPr txBox="1"/>
          <p:nvPr/>
        </p:nvSpPr>
        <p:spPr>
          <a:xfrm>
            <a:off x="5067732" y="4535858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2400" b="1" kern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7" name="Google Shape;767;p46"/>
          <p:cNvSpPr txBox="1"/>
          <p:nvPr/>
        </p:nvSpPr>
        <p:spPr>
          <a:xfrm>
            <a:off x="8583508" y="5025176"/>
            <a:ext cx="262506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Describe some features of Jeddah 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68" name="Google Shape;768;p46"/>
          <p:cNvSpPr txBox="1"/>
          <p:nvPr/>
        </p:nvSpPr>
        <p:spPr>
          <a:xfrm>
            <a:off x="3045881" y="2125570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 dirty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2400" b="1" kern="0" dirty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9" name="Google Shape;769;p46"/>
          <p:cNvSpPr txBox="1"/>
          <p:nvPr/>
        </p:nvSpPr>
        <p:spPr>
          <a:xfrm>
            <a:off x="4801020" y="5057129"/>
            <a:ext cx="2807147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Find the meaning of the new words in the text.</a:t>
            </a:r>
            <a:endParaRPr lang="en-US"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70" name="Google Shape;770;p46"/>
          <p:cNvSpPr txBox="1"/>
          <p:nvPr/>
        </p:nvSpPr>
        <p:spPr>
          <a:xfrm>
            <a:off x="7979389" y="2061814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 dirty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2400" b="1" kern="0" dirty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71" name="Google Shape;771;p46"/>
          <p:cNvSpPr txBox="1"/>
          <p:nvPr/>
        </p:nvSpPr>
        <p:spPr>
          <a:xfrm>
            <a:off x="7298958" y="2503365"/>
            <a:ext cx="3286861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ea typeface="Quicksand Light"/>
                <a:cs typeface="Cavolini" panose="03000502040302020204" pitchFamily="66" charset="0"/>
                <a:sym typeface="Quicksand Light"/>
              </a:rPr>
              <a:t>Match each paragraph with its main idea.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grpSp>
        <p:nvGrpSpPr>
          <p:cNvPr id="772" name="Google Shape;772;p46"/>
          <p:cNvGrpSpPr/>
          <p:nvPr/>
        </p:nvGrpSpPr>
        <p:grpSpPr>
          <a:xfrm>
            <a:off x="1241250" y="3519301"/>
            <a:ext cx="1913400" cy="943100"/>
            <a:chOff x="732675" y="2652575"/>
            <a:chExt cx="1913400" cy="943100"/>
          </a:xfrm>
        </p:grpSpPr>
        <p:sp>
          <p:nvSpPr>
            <p:cNvPr id="773" name="Google Shape;773;p46"/>
            <p:cNvSpPr/>
            <p:nvPr/>
          </p:nvSpPr>
          <p:spPr>
            <a:xfrm>
              <a:off x="732675" y="2652575"/>
              <a:ext cx="1913400" cy="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6"/>
            <p:cNvSpPr/>
            <p:nvPr/>
          </p:nvSpPr>
          <p:spPr>
            <a:xfrm rot="10800000">
              <a:off x="1390100" y="3255475"/>
              <a:ext cx="585900" cy="3402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5" name="Google Shape;775;p46"/>
          <p:cNvSpPr txBox="1">
            <a:spLocks noGrp="1"/>
          </p:cNvSpPr>
          <p:nvPr>
            <p:ph type="title"/>
          </p:nvPr>
        </p:nvSpPr>
        <p:spPr>
          <a:xfrm>
            <a:off x="3146523" y="-358046"/>
            <a:ext cx="5566800" cy="34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/>
              <a:t> Learning O</a:t>
            </a:r>
            <a:r>
              <a:rPr lang="en" sz="4400" dirty="0"/>
              <a:t>bjectives </a:t>
            </a:r>
            <a:endParaRPr sz="4400" dirty="0"/>
          </a:p>
        </p:txBody>
      </p:sp>
      <p:grpSp>
        <p:nvGrpSpPr>
          <p:cNvPr id="776" name="Google Shape;776;p46"/>
          <p:cNvGrpSpPr/>
          <p:nvPr/>
        </p:nvGrpSpPr>
        <p:grpSpPr>
          <a:xfrm>
            <a:off x="3148245" y="3264776"/>
            <a:ext cx="1926000" cy="934625"/>
            <a:chOff x="2645075" y="2400675"/>
            <a:chExt cx="1926000" cy="934625"/>
          </a:xfrm>
        </p:grpSpPr>
        <p:sp>
          <p:nvSpPr>
            <p:cNvPr id="777" name="Google Shape;777;p46"/>
            <p:cNvSpPr/>
            <p:nvPr/>
          </p:nvSpPr>
          <p:spPr>
            <a:xfrm>
              <a:off x="2645075" y="2655200"/>
              <a:ext cx="1926000" cy="680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6"/>
            <p:cNvSpPr/>
            <p:nvPr/>
          </p:nvSpPr>
          <p:spPr>
            <a:xfrm>
              <a:off x="3306829" y="2400675"/>
              <a:ext cx="589800" cy="3402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9" name="Google Shape;779;p46"/>
          <p:cNvGrpSpPr/>
          <p:nvPr/>
        </p:nvGrpSpPr>
        <p:grpSpPr>
          <a:xfrm>
            <a:off x="5083157" y="3509937"/>
            <a:ext cx="1913400" cy="943100"/>
            <a:chOff x="4578325" y="1552450"/>
            <a:chExt cx="1913400" cy="943100"/>
          </a:xfrm>
        </p:grpSpPr>
        <p:sp>
          <p:nvSpPr>
            <p:cNvPr id="780" name="Google Shape;780;p46"/>
            <p:cNvSpPr/>
            <p:nvPr/>
          </p:nvSpPr>
          <p:spPr>
            <a:xfrm>
              <a:off x="4578325" y="1552450"/>
              <a:ext cx="1913400" cy="680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6"/>
            <p:cNvSpPr/>
            <p:nvPr/>
          </p:nvSpPr>
          <p:spPr>
            <a:xfrm rot="10800000">
              <a:off x="5235750" y="2155350"/>
              <a:ext cx="585900" cy="3402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46"/>
          <p:cNvGrpSpPr/>
          <p:nvPr/>
        </p:nvGrpSpPr>
        <p:grpSpPr>
          <a:xfrm>
            <a:off x="7000510" y="3257466"/>
            <a:ext cx="1926000" cy="934625"/>
            <a:chOff x="4578425" y="2400675"/>
            <a:chExt cx="1926000" cy="934625"/>
          </a:xfrm>
        </p:grpSpPr>
        <p:sp>
          <p:nvSpPr>
            <p:cNvPr id="783" name="Google Shape;783;p46"/>
            <p:cNvSpPr/>
            <p:nvPr/>
          </p:nvSpPr>
          <p:spPr>
            <a:xfrm>
              <a:off x="4578425" y="2655200"/>
              <a:ext cx="1926000" cy="680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6"/>
            <p:cNvSpPr/>
            <p:nvPr/>
          </p:nvSpPr>
          <p:spPr>
            <a:xfrm>
              <a:off x="5240179" y="2400675"/>
              <a:ext cx="589800" cy="340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46"/>
          <p:cNvGrpSpPr/>
          <p:nvPr/>
        </p:nvGrpSpPr>
        <p:grpSpPr>
          <a:xfrm>
            <a:off x="1898674" y="3628354"/>
            <a:ext cx="377986" cy="431899"/>
            <a:chOff x="1599368" y="3711105"/>
            <a:chExt cx="654521" cy="747878"/>
          </a:xfrm>
        </p:grpSpPr>
        <p:sp>
          <p:nvSpPr>
            <p:cNvPr id="786" name="Google Shape;786;p46"/>
            <p:cNvSpPr/>
            <p:nvPr/>
          </p:nvSpPr>
          <p:spPr>
            <a:xfrm>
              <a:off x="1950753" y="4038948"/>
              <a:ext cx="303136" cy="420035"/>
            </a:xfrm>
            <a:custGeom>
              <a:avLst/>
              <a:gdLst/>
              <a:ahLst/>
              <a:cxnLst/>
              <a:rect l="l" t="t" r="r" b="b"/>
              <a:pathLst>
                <a:path w="8791" h="12182" extrusionOk="0">
                  <a:moveTo>
                    <a:pt x="8149" y="638"/>
                  </a:moveTo>
                  <a:lnTo>
                    <a:pt x="8152" y="999"/>
                  </a:lnTo>
                  <a:cubicBezTo>
                    <a:pt x="8152" y="1197"/>
                    <a:pt x="7988" y="1359"/>
                    <a:pt x="7790" y="1359"/>
                  </a:cubicBezTo>
                  <a:lnTo>
                    <a:pt x="998" y="1359"/>
                  </a:lnTo>
                  <a:cubicBezTo>
                    <a:pt x="800" y="1359"/>
                    <a:pt x="636" y="1197"/>
                    <a:pt x="636" y="999"/>
                  </a:cubicBezTo>
                  <a:lnTo>
                    <a:pt x="636" y="638"/>
                  </a:lnTo>
                  <a:close/>
                  <a:moveTo>
                    <a:pt x="6589" y="1995"/>
                  </a:moveTo>
                  <a:lnTo>
                    <a:pt x="4955" y="3395"/>
                  </a:lnTo>
                  <a:lnTo>
                    <a:pt x="3833" y="3395"/>
                  </a:lnTo>
                  <a:lnTo>
                    <a:pt x="2199" y="1995"/>
                  </a:lnTo>
                  <a:close/>
                  <a:moveTo>
                    <a:pt x="319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996"/>
                  </a:lnTo>
                  <a:cubicBezTo>
                    <a:pt x="1" y="1547"/>
                    <a:pt x="449" y="1995"/>
                    <a:pt x="999" y="1995"/>
                  </a:cubicBezTo>
                  <a:lnTo>
                    <a:pt x="1220" y="1995"/>
                  </a:lnTo>
                  <a:lnTo>
                    <a:pt x="3397" y="3861"/>
                  </a:lnTo>
                  <a:lnTo>
                    <a:pt x="3397" y="9828"/>
                  </a:lnTo>
                  <a:cubicBezTo>
                    <a:pt x="3397" y="9861"/>
                    <a:pt x="3403" y="9896"/>
                    <a:pt x="3414" y="9928"/>
                  </a:cubicBezTo>
                  <a:lnTo>
                    <a:pt x="4093" y="11964"/>
                  </a:lnTo>
                  <a:cubicBezTo>
                    <a:pt x="4137" y="12093"/>
                    <a:pt x="4259" y="12182"/>
                    <a:pt x="4396" y="12182"/>
                  </a:cubicBezTo>
                  <a:cubicBezTo>
                    <a:pt x="4532" y="12182"/>
                    <a:pt x="4654" y="12093"/>
                    <a:pt x="4698" y="11964"/>
                  </a:cubicBezTo>
                  <a:lnTo>
                    <a:pt x="5377" y="9928"/>
                  </a:lnTo>
                  <a:cubicBezTo>
                    <a:pt x="5388" y="9896"/>
                    <a:pt x="5394" y="9861"/>
                    <a:pt x="5394" y="9828"/>
                  </a:cubicBezTo>
                  <a:lnTo>
                    <a:pt x="5394" y="6984"/>
                  </a:lnTo>
                  <a:cubicBezTo>
                    <a:pt x="5394" y="6807"/>
                    <a:pt x="5252" y="6666"/>
                    <a:pt x="5076" y="6666"/>
                  </a:cubicBezTo>
                  <a:cubicBezTo>
                    <a:pt x="4901" y="6666"/>
                    <a:pt x="4759" y="6807"/>
                    <a:pt x="4759" y="6984"/>
                  </a:cubicBezTo>
                  <a:lnTo>
                    <a:pt x="4759" y="9777"/>
                  </a:lnTo>
                  <a:lnTo>
                    <a:pt x="4397" y="10858"/>
                  </a:lnTo>
                  <a:lnTo>
                    <a:pt x="4037" y="9777"/>
                  </a:lnTo>
                  <a:lnTo>
                    <a:pt x="4037" y="4034"/>
                  </a:lnTo>
                  <a:lnTo>
                    <a:pt x="4759" y="4034"/>
                  </a:lnTo>
                  <a:lnTo>
                    <a:pt x="4759" y="5456"/>
                  </a:lnTo>
                  <a:cubicBezTo>
                    <a:pt x="4759" y="5631"/>
                    <a:pt x="4901" y="5774"/>
                    <a:pt x="5076" y="5774"/>
                  </a:cubicBezTo>
                  <a:cubicBezTo>
                    <a:pt x="5252" y="5774"/>
                    <a:pt x="5394" y="5631"/>
                    <a:pt x="5394" y="5456"/>
                  </a:cubicBezTo>
                  <a:lnTo>
                    <a:pt x="5394" y="3861"/>
                  </a:lnTo>
                  <a:lnTo>
                    <a:pt x="7571" y="1995"/>
                  </a:lnTo>
                  <a:lnTo>
                    <a:pt x="7792" y="1995"/>
                  </a:lnTo>
                  <a:cubicBezTo>
                    <a:pt x="8342" y="1995"/>
                    <a:pt x="8790" y="1547"/>
                    <a:pt x="8790" y="996"/>
                  </a:cubicBezTo>
                  <a:lnTo>
                    <a:pt x="8790" y="317"/>
                  </a:lnTo>
                  <a:cubicBezTo>
                    <a:pt x="8787" y="144"/>
                    <a:pt x="8645" y="1"/>
                    <a:pt x="8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6"/>
            <p:cNvSpPr/>
            <p:nvPr/>
          </p:nvSpPr>
          <p:spPr>
            <a:xfrm>
              <a:off x="1599368" y="3711105"/>
              <a:ext cx="279757" cy="584677"/>
            </a:xfrm>
            <a:custGeom>
              <a:avLst/>
              <a:gdLst/>
              <a:ahLst/>
              <a:cxnLst/>
              <a:rect l="l" t="t" r="r" b="b"/>
              <a:pathLst>
                <a:path w="8113" h="16957" extrusionOk="0">
                  <a:moveTo>
                    <a:pt x="6094" y="638"/>
                  </a:moveTo>
                  <a:cubicBezTo>
                    <a:pt x="6294" y="638"/>
                    <a:pt x="6456" y="799"/>
                    <a:pt x="6456" y="999"/>
                  </a:cubicBezTo>
                  <a:lnTo>
                    <a:pt x="6456" y="1359"/>
                  </a:lnTo>
                  <a:lnTo>
                    <a:pt x="1659" y="1359"/>
                  </a:lnTo>
                  <a:lnTo>
                    <a:pt x="1659" y="999"/>
                  </a:lnTo>
                  <a:cubicBezTo>
                    <a:pt x="1659" y="799"/>
                    <a:pt x="1820" y="638"/>
                    <a:pt x="2020" y="638"/>
                  </a:cubicBezTo>
                  <a:close/>
                  <a:moveTo>
                    <a:pt x="5480" y="1995"/>
                  </a:moveTo>
                  <a:lnTo>
                    <a:pt x="6062" y="5774"/>
                  </a:lnTo>
                  <a:lnTo>
                    <a:pt x="2050" y="5774"/>
                  </a:lnTo>
                  <a:lnTo>
                    <a:pt x="2631" y="1995"/>
                  </a:lnTo>
                  <a:close/>
                  <a:moveTo>
                    <a:pt x="7474" y="6410"/>
                  </a:moveTo>
                  <a:lnTo>
                    <a:pt x="7474" y="7111"/>
                  </a:lnTo>
                  <a:cubicBezTo>
                    <a:pt x="7474" y="7309"/>
                    <a:pt x="7310" y="7471"/>
                    <a:pt x="7112" y="7471"/>
                  </a:cubicBezTo>
                  <a:lnTo>
                    <a:pt x="1000" y="7471"/>
                  </a:lnTo>
                  <a:cubicBezTo>
                    <a:pt x="802" y="7471"/>
                    <a:pt x="639" y="7309"/>
                    <a:pt x="639" y="7111"/>
                  </a:cubicBezTo>
                  <a:lnTo>
                    <a:pt x="639" y="6410"/>
                  </a:lnTo>
                  <a:close/>
                  <a:moveTo>
                    <a:pt x="2019" y="1"/>
                  </a:moveTo>
                  <a:cubicBezTo>
                    <a:pt x="1468" y="1"/>
                    <a:pt x="1020" y="448"/>
                    <a:pt x="1020" y="999"/>
                  </a:cubicBezTo>
                  <a:lnTo>
                    <a:pt x="1020" y="1677"/>
                  </a:lnTo>
                  <a:cubicBezTo>
                    <a:pt x="1020" y="1854"/>
                    <a:pt x="1161" y="1995"/>
                    <a:pt x="1338" y="1995"/>
                  </a:cubicBezTo>
                  <a:lnTo>
                    <a:pt x="1984" y="1995"/>
                  </a:lnTo>
                  <a:lnTo>
                    <a:pt x="1403" y="5774"/>
                  </a:lnTo>
                  <a:lnTo>
                    <a:pt x="318" y="5774"/>
                  </a:lnTo>
                  <a:cubicBezTo>
                    <a:pt x="143" y="5774"/>
                    <a:pt x="0" y="5916"/>
                    <a:pt x="0" y="6091"/>
                  </a:cubicBezTo>
                  <a:lnTo>
                    <a:pt x="0" y="7111"/>
                  </a:lnTo>
                  <a:cubicBezTo>
                    <a:pt x="0" y="7660"/>
                    <a:pt x="448" y="8109"/>
                    <a:pt x="999" y="8109"/>
                  </a:cubicBezTo>
                  <a:lnTo>
                    <a:pt x="3058" y="8109"/>
                  </a:lnTo>
                  <a:lnTo>
                    <a:pt x="3058" y="14602"/>
                  </a:lnTo>
                  <a:cubicBezTo>
                    <a:pt x="3058" y="14637"/>
                    <a:pt x="3064" y="14670"/>
                    <a:pt x="3075" y="14702"/>
                  </a:cubicBezTo>
                  <a:lnTo>
                    <a:pt x="3754" y="16740"/>
                  </a:lnTo>
                  <a:cubicBezTo>
                    <a:pt x="3798" y="16869"/>
                    <a:pt x="3920" y="16956"/>
                    <a:pt x="4056" y="16956"/>
                  </a:cubicBezTo>
                  <a:cubicBezTo>
                    <a:pt x="4192" y="16956"/>
                    <a:pt x="4315" y="16869"/>
                    <a:pt x="4359" y="16740"/>
                  </a:cubicBezTo>
                  <a:lnTo>
                    <a:pt x="5038" y="14702"/>
                  </a:lnTo>
                  <a:cubicBezTo>
                    <a:pt x="5049" y="14670"/>
                    <a:pt x="5055" y="14637"/>
                    <a:pt x="5055" y="14602"/>
                  </a:cubicBezTo>
                  <a:lnTo>
                    <a:pt x="5055" y="11717"/>
                  </a:lnTo>
                  <a:cubicBezTo>
                    <a:pt x="5055" y="11540"/>
                    <a:pt x="4913" y="11400"/>
                    <a:pt x="4737" y="11400"/>
                  </a:cubicBezTo>
                  <a:cubicBezTo>
                    <a:pt x="4562" y="11400"/>
                    <a:pt x="4419" y="11540"/>
                    <a:pt x="4419" y="11717"/>
                  </a:cubicBezTo>
                  <a:lnTo>
                    <a:pt x="4419" y="14551"/>
                  </a:lnTo>
                  <a:lnTo>
                    <a:pt x="4058" y="15633"/>
                  </a:lnTo>
                  <a:lnTo>
                    <a:pt x="3698" y="14551"/>
                  </a:lnTo>
                  <a:lnTo>
                    <a:pt x="3698" y="8109"/>
                  </a:lnTo>
                  <a:lnTo>
                    <a:pt x="4419" y="8109"/>
                  </a:lnTo>
                  <a:lnTo>
                    <a:pt x="4419" y="10230"/>
                  </a:lnTo>
                  <a:cubicBezTo>
                    <a:pt x="4419" y="10406"/>
                    <a:pt x="4562" y="10548"/>
                    <a:pt x="4737" y="10548"/>
                  </a:cubicBezTo>
                  <a:cubicBezTo>
                    <a:pt x="4913" y="10548"/>
                    <a:pt x="5055" y="10406"/>
                    <a:pt x="5055" y="10230"/>
                  </a:cubicBezTo>
                  <a:lnTo>
                    <a:pt x="5055" y="8109"/>
                  </a:lnTo>
                  <a:lnTo>
                    <a:pt x="7114" y="8109"/>
                  </a:lnTo>
                  <a:cubicBezTo>
                    <a:pt x="7664" y="8109"/>
                    <a:pt x="8112" y="7660"/>
                    <a:pt x="8112" y="7111"/>
                  </a:cubicBezTo>
                  <a:lnTo>
                    <a:pt x="8112" y="6091"/>
                  </a:lnTo>
                  <a:cubicBezTo>
                    <a:pt x="8111" y="5916"/>
                    <a:pt x="7967" y="5774"/>
                    <a:pt x="7791" y="5774"/>
                  </a:cubicBezTo>
                  <a:lnTo>
                    <a:pt x="6705" y="5774"/>
                  </a:lnTo>
                  <a:lnTo>
                    <a:pt x="6126" y="1995"/>
                  </a:lnTo>
                  <a:lnTo>
                    <a:pt x="6773" y="1995"/>
                  </a:lnTo>
                  <a:cubicBezTo>
                    <a:pt x="6950" y="1995"/>
                    <a:pt x="7091" y="1854"/>
                    <a:pt x="7091" y="1677"/>
                  </a:cubicBezTo>
                  <a:lnTo>
                    <a:pt x="7091" y="999"/>
                  </a:lnTo>
                  <a:cubicBezTo>
                    <a:pt x="7091" y="448"/>
                    <a:pt x="6643" y="1"/>
                    <a:pt x="6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46"/>
          <p:cNvGrpSpPr/>
          <p:nvPr/>
        </p:nvGrpSpPr>
        <p:grpSpPr>
          <a:xfrm>
            <a:off x="5882907" y="3632838"/>
            <a:ext cx="396521" cy="380299"/>
            <a:chOff x="6854198" y="3452702"/>
            <a:chExt cx="543850" cy="521600"/>
          </a:xfrm>
        </p:grpSpPr>
        <p:sp>
          <p:nvSpPr>
            <p:cNvPr id="789" name="Google Shape;789;p46"/>
            <p:cNvSpPr/>
            <p:nvPr/>
          </p:nvSpPr>
          <p:spPr>
            <a:xfrm>
              <a:off x="6854198" y="3452702"/>
              <a:ext cx="543850" cy="521600"/>
            </a:xfrm>
            <a:custGeom>
              <a:avLst/>
              <a:gdLst/>
              <a:ahLst/>
              <a:cxnLst/>
              <a:rect l="l" t="t" r="r" b="b"/>
              <a:pathLst>
                <a:path w="21754" h="20864" extrusionOk="0">
                  <a:moveTo>
                    <a:pt x="8513" y="1224"/>
                  </a:moveTo>
                  <a:lnTo>
                    <a:pt x="8684" y="1684"/>
                  </a:lnTo>
                  <a:lnTo>
                    <a:pt x="8341" y="1684"/>
                  </a:lnTo>
                  <a:lnTo>
                    <a:pt x="8513" y="1224"/>
                  </a:lnTo>
                  <a:close/>
                  <a:moveTo>
                    <a:pt x="8921" y="2321"/>
                  </a:moveTo>
                  <a:lnTo>
                    <a:pt x="9070" y="2719"/>
                  </a:lnTo>
                  <a:lnTo>
                    <a:pt x="7950" y="2719"/>
                  </a:lnTo>
                  <a:lnTo>
                    <a:pt x="8100" y="2321"/>
                  </a:lnTo>
                  <a:close/>
                  <a:moveTo>
                    <a:pt x="14647" y="2884"/>
                  </a:moveTo>
                  <a:lnTo>
                    <a:pt x="14634" y="3372"/>
                  </a:lnTo>
                  <a:lnTo>
                    <a:pt x="14315" y="3242"/>
                  </a:lnTo>
                  <a:lnTo>
                    <a:pt x="14647" y="2884"/>
                  </a:lnTo>
                  <a:close/>
                  <a:moveTo>
                    <a:pt x="2391" y="3522"/>
                  </a:moveTo>
                  <a:lnTo>
                    <a:pt x="2737" y="3869"/>
                  </a:lnTo>
                  <a:lnTo>
                    <a:pt x="2424" y="4011"/>
                  </a:lnTo>
                  <a:lnTo>
                    <a:pt x="2391" y="3522"/>
                  </a:lnTo>
                  <a:close/>
                  <a:moveTo>
                    <a:pt x="13855" y="3743"/>
                  </a:moveTo>
                  <a:lnTo>
                    <a:pt x="14617" y="4053"/>
                  </a:lnTo>
                  <a:lnTo>
                    <a:pt x="14605" y="4477"/>
                  </a:lnTo>
                  <a:lnTo>
                    <a:pt x="13569" y="4056"/>
                  </a:lnTo>
                  <a:lnTo>
                    <a:pt x="13855" y="3743"/>
                  </a:lnTo>
                  <a:close/>
                  <a:moveTo>
                    <a:pt x="3220" y="4351"/>
                  </a:moveTo>
                  <a:lnTo>
                    <a:pt x="3518" y="4649"/>
                  </a:lnTo>
                  <a:lnTo>
                    <a:pt x="3009" y="4881"/>
                  </a:lnTo>
                  <a:lnTo>
                    <a:pt x="2501" y="5111"/>
                  </a:lnTo>
                  <a:lnTo>
                    <a:pt x="2471" y="4689"/>
                  </a:lnTo>
                  <a:lnTo>
                    <a:pt x="3220" y="4351"/>
                  </a:lnTo>
                  <a:close/>
                  <a:moveTo>
                    <a:pt x="20352" y="6431"/>
                  </a:moveTo>
                  <a:lnTo>
                    <a:pt x="20858" y="7027"/>
                  </a:lnTo>
                  <a:lnTo>
                    <a:pt x="19172" y="7779"/>
                  </a:lnTo>
                  <a:lnTo>
                    <a:pt x="20352" y="6431"/>
                  </a:lnTo>
                  <a:close/>
                  <a:moveTo>
                    <a:pt x="9212" y="3354"/>
                  </a:moveTo>
                  <a:lnTo>
                    <a:pt x="9212" y="8341"/>
                  </a:lnTo>
                  <a:lnTo>
                    <a:pt x="7811" y="8341"/>
                  </a:lnTo>
                  <a:lnTo>
                    <a:pt x="7811" y="3354"/>
                  </a:lnTo>
                  <a:close/>
                  <a:moveTo>
                    <a:pt x="13198" y="4590"/>
                  </a:moveTo>
                  <a:lnTo>
                    <a:pt x="14495" y="5118"/>
                  </a:lnTo>
                  <a:lnTo>
                    <a:pt x="13185" y="8341"/>
                  </a:lnTo>
                  <a:lnTo>
                    <a:pt x="11672" y="8341"/>
                  </a:lnTo>
                  <a:lnTo>
                    <a:pt x="13198" y="4590"/>
                  </a:lnTo>
                  <a:close/>
                  <a:moveTo>
                    <a:pt x="3910" y="5171"/>
                  </a:moveTo>
                  <a:lnTo>
                    <a:pt x="5347" y="8342"/>
                  </a:lnTo>
                  <a:lnTo>
                    <a:pt x="3810" y="8342"/>
                  </a:lnTo>
                  <a:lnTo>
                    <a:pt x="2633" y="5751"/>
                  </a:lnTo>
                  <a:lnTo>
                    <a:pt x="3910" y="5171"/>
                  </a:lnTo>
                  <a:close/>
                  <a:moveTo>
                    <a:pt x="999" y="15275"/>
                  </a:moveTo>
                  <a:cubicBezTo>
                    <a:pt x="1199" y="15275"/>
                    <a:pt x="1360" y="15437"/>
                    <a:pt x="1360" y="15637"/>
                  </a:cubicBezTo>
                  <a:cubicBezTo>
                    <a:pt x="1360" y="15835"/>
                    <a:pt x="1199" y="15997"/>
                    <a:pt x="999" y="15997"/>
                  </a:cubicBezTo>
                  <a:cubicBezTo>
                    <a:pt x="801" y="15997"/>
                    <a:pt x="639" y="15835"/>
                    <a:pt x="639" y="15637"/>
                  </a:cubicBezTo>
                  <a:cubicBezTo>
                    <a:pt x="639" y="15437"/>
                    <a:pt x="801" y="15275"/>
                    <a:pt x="999" y="15275"/>
                  </a:cubicBezTo>
                  <a:close/>
                  <a:moveTo>
                    <a:pt x="17299" y="15275"/>
                  </a:moveTo>
                  <a:cubicBezTo>
                    <a:pt x="17499" y="15275"/>
                    <a:pt x="17661" y="15437"/>
                    <a:pt x="17661" y="15637"/>
                  </a:cubicBezTo>
                  <a:cubicBezTo>
                    <a:pt x="17661" y="15835"/>
                    <a:pt x="17499" y="15997"/>
                    <a:pt x="17299" y="15997"/>
                  </a:cubicBezTo>
                  <a:cubicBezTo>
                    <a:pt x="17101" y="15997"/>
                    <a:pt x="16939" y="15835"/>
                    <a:pt x="16939" y="15637"/>
                  </a:cubicBezTo>
                  <a:cubicBezTo>
                    <a:pt x="16939" y="15437"/>
                    <a:pt x="17101" y="15275"/>
                    <a:pt x="17299" y="15275"/>
                  </a:cubicBezTo>
                  <a:close/>
                  <a:moveTo>
                    <a:pt x="17661" y="8977"/>
                  </a:moveTo>
                  <a:lnTo>
                    <a:pt x="17661" y="10380"/>
                  </a:lnTo>
                  <a:lnTo>
                    <a:pt x="15573" y="10380"/>
                  </a:lnTo>
                  <a:cubicBezTo>
                    <a:pt x="15398" y="10380"/>
                    <a:pt x="15256" y="10520"/>
                    <a:pt x="15256" y="10697"/>
                  </a:cubicBezTo>
                  <a:cubicBezTo>
                    <a:pt x="15256" y="10873"/>
                    <a:pt x="15398" y="11015"/>
                    <a:pt x="15573" y="11015"/>
                  </a:cubicBezTo>
                  <a:lnTo>
                    <a:pt x="17661" y="11015"/>
                  </a:lnTo>
                  <a:lnTo>
                    <a:pt x="17661" y="14706"/>
                  </a:lnTo>
                  <a:cubicBezTo>
                    <a:pt x="17549" y="14663"/>
                    <a:pt x="17427" y="14638"/>
                    <a:pt x="17299" y="14638"/>
                  </a:cubicBezTo>
                  <a:cubicBezTo>
                    <a:pt x="16750" y="14638"/>
                    <a:pt x="16301" y="15086"/>
                    <a:pt x="16301" y="15637"/>
                  </a:cubicBezTo>
                  <a:cubicBezTo>
                    <a:pt x="16301" y="16186"/>
                    <a:pt x="16750" y="16635"/>
                    <a:pt x="17299" y="16635"/>
                  </a:cubicBezTo>
                  <a:cubicBezTo>
                    <a:pt x="17427" y="16635"/>
                    <a:pt x="17549" y="16610"/>
                    <a:pt x="17661" y="16567"/>
                  </a:cubicBezTo>
                  <a:lnTo>
                    <a:pt x="17661" y="19189"/>
                  </a:lnTo>
                  <a:cubicBezTo>
                    <a:pt x="17661" y="19762"/>
                    <a:pt x="17194" y="20230"/>
                    <a:pt x="16622" y="20230"/>
                  </a:cubicBezTo>
                  <a:lnTo>
                    <a:pt x="1678" y="20230"/>
                  </a:lnTo>
                  <a:cubicBezTo>
                    <a:pt x="1105" y="20230"/>
                    <a:pt x="639" y="19762"/>
                    <a:pt x="639" y="19189"/>
                  </a:cubicBezTo>
                  <a:lnTo>
                    <a:pt x="639" y="16567"/>
                  </a:lnTo>
                  <a:cubicBezTo>
                    <a:pt x="749" y="16610"/>
                    <a:pt x="873" y="16635"/>
                    <a:pt x="999" y="16635"/>
                  </a:cubicBezTo>
                  <a:cubicBezTo>
                    <a:pt x="1550" y="16635"/>
                    <a:pt x="1997" y="16186"/>
                    <a:pt x="1997" y="15637"/>
                  </a:cubicBezTo>
                  <a:cubicBezTo>
                    <a:pt x="1997" y="15086"/>
                    <a:pt x="1550" y="14638"/>
                    <a:pt x="999" y="14638"/>
                  </a:cubicBezTo>
                  <a:cubicBezTo>
                    <a:pt x="873" y="14638"/>
                    <a:pt x="749" y="14663"/>
                    <a:pt x="639" y="14706"/>
                  </a:cubicBezTo>
                  <a:lnTo>
                    <a:pt x="639" y="11015"/>
                  </a:lnTo>
                  <a:lnTo>
                    <a:pt x="14103" y="11015"/>
                  </a:lnTo>
                  <a:cubicBezTo>
                    <a:pt x="14278" y="11015"/>
                    <a:pt x="14421" y="10873"/>
                    <a:pt x="14421" y="10697"/>
                  </a:cubicBezTo>
                  <a:cubicBezTo>
                    <a:pt x="14421" y="10520"/>
                    <a:pt x="14278" y="10380"/>
                    <a:pt x="14103" y="10380"/>
                  </a:cubicBezTo>
                  <a:lnTo>
                    <a:pt x="639" y="10380"/>
                  </a:lnTo>
                  <a:lnTo>
                    <a:pt x="639" y="8977"/>
                  </a:lnTo>
                  <a:close/>
                  <a:moveTo>
                    <a:pt x="8513" y="1"/>
                  </a:moveTo>
                  <a:cubicBezTo>
                    <a:pt x="8389" y="1"/>
                    <a:pt x="8265" y="68"/>
                    <a:pt x="8215" y="202"/>
                  </a:cubicBezTo>
                  <a:lnTo>
                    <a:pt x="7195" y="2919"/>
                  </a:lnTo>
                  <a:cubicBezTo>
                    <a:pt x="7183" y="2955"/>
                    <a:pt x="7176" y="2993"/>
                    <a:pt x="7176" y="3031"/>
                  </a:cubicBezTo>
                  <a:lnTo>
                    <a:pt x="7176" y="8337"/>
                  </a:lnTo>
                  <a:lnTo>
                    <a:pt x="6046" y="8337"/>
                  </a:lnTo>
                  <a:lnTo>
                    <a:pt x="4357" y="4619"/>
                  </a:lnTo>
                  <a:cubicBezTo>
                    <a:pt x="4345" y="4586"/>
                    <a:pt x="4318" y="4551"/>
                    <a:pt x="4292" y="4525"/>
                  </a:cubicBezTo>
                  <a:lnTo>
                    <a:pt x="2242" y="2471"/>
                  </a:lnTo>
                  <a:cubicBezTo>
                    <a:pt x="2179" y="2408"/>
                    <a:pt x="2101" y="2380"/>
                    <a:pt x="2024" y="2380"/>
                  </a:cubicBezTo>
                  <a:cubicBezTo>
                    <a:pt x="1852" y="2380"/>
                    <a:pt x="1686" y="2519"/>
                    <a:pt x="1699" y="2717"/>
                  </a:cubicBezTo>
                  <a:lnTo>
                    <a:pt x="1894" y="5611"/>
                  </a:lnTo>
                  <a:cubicBezTo>
                    <a:pt x="1896" y="5649"/>
                    <a:pt x="1905" y="5690"/>
                    <a:pt x="1922" y="5723"/>
                  </a:cubicBezTo>
                  <a:lnTo>
                    <a:pt x="3109" y="8341"/>
                  </a:lnTo>
                  <a:lnTo>
                    <a:pt x="318" y="8341"/>
                  </a:lnTo>
                  <a:cubicBezTo>
                    <a:pt x="143" y="8341"/>
                    <a:pt x="0" y="8483"/>
                    <a:pt x="0" y="8658"/>
                  </a:cubicBezTo>
                  <a:lnTo>
                    <a:pt x="0" y="19186"/>
                  </a:lnTo>
                  <a:cubicBezTo>
                    <a:pt x="0" y="20110"/>
                    <a:pt x="754" y="20864"/>
                    <a:pt x="1678" y="20864"/>
                  </a:cubicBezTo>
                  <a:lnTo>
                    <a:pt x="16622" y="20864"/>
                  </a:lnTo>
                  <a:cubicBezTo>
                    <a:pt x="17546" y="20864"/>
                    <a:pt x="18298" y="20110"/>
                    <a:pt x="18298" y="19186"/>
                  </a:cubicBezTo>
                  <a:lnTo>
                    <a:pt x="18298" y="8864"/>
                  </a:lnTo>
                  <a:lnTo>
                    <a:pt x="21505" y="7434"/>
                  </a:lnTo>
                  <a:cubicBezTo>
                    <a:pt x="21694" y="7351"/>
                    <a:pt x="21753" y="7100"/>
                    <a:pt x="21619" y="6940"/>
                  </a:cubicBezTo>
                  <a:lnTo>
                    <a:pt x="20600" y="5737"/>
                  </a:lnTo>
                  <a:cubicBezTo>
                    <a:pt x="20537" y="5663"/>
                    <a:pt x="20446" y="5626"/>
                    <a:pt x="20356" y="5626"/>
                  </a:cubicBezTo>
                  <a:cubicBezTo>
                    <a:pt x="20268" y="5626"/>
                    <a:pt x="20181" y="5661"/>
                    <a:pt x="20118" y="5732"/>
                  </a:cubicBezTo>
                  <a:lnTo>
                    <a:pt x="17835" y="8341"/>
                  </a:lnTo>
                  <a:lnTo>
                    <a:pt x="13873" y="8341"/>
                  </a:lnTo>
                  <a:lnTo>
                    <a:pt x="15204" y="5064"/>
                  </a:lnTo>
                  <a:cubicBezTo>
                    <a:pt x="15219" y="5027"/>
                    <a:pt x="15227" y="4990"/>
                    <a:pt x="15230" y="4950"/>
                  </a:cubicBezTo>
                  <a:lnTo>
                    <a:pt x="15309" y="2049"/>
                  </a:lnTo>
                  <a:cubicBezTo>
                    <a:pt x="15314" y="1855"/>
                    <a:pt x="15150" y="1725"/>
                    <a:pt x="14983" y="1725"/>
                  </a:cubicBezTo>
                  <a:cubicBezTo>
                    <a:pt x="14902" y="1725"/>
                    <a:pt x="14820" y="1756"/>
                    <a:pt x="14756" y="1825"/>
                  </a:cubicBezTo>
                  <a:lnTo>
                    <a:pt x="12790" y="3958"/>
                  </a:lnTo>
                  <a:cubicBezTo>
                    <a:pt x="12764" y="3985"/>
                    <a:pt x="12746" y="4020"/>
                    <a:pt x="12729" y="4053"/>
                  </a:cubicBezTo>
                  <a:lnTo>
                    <a:pt x="10989" y="8337"/>
                  </a:lnTo>
                  <a:lnTo>
                    <a:pt x="9850" y="8337"/>
                  </a:lnTo>
                  <a:lnTo>
                    <a:pt x="9850" y="3031"/>
                  </a:lnTo>
                  <a:cubicBezTo>
                    <a:pt x="9850" y="2993"/>
                    <a:pt x="9843" y="2955"/>
                    <a:pt x="9831" y="2919"/>
                  </a:cubicBezTo>
                  <a:lnTo>
                    <a:pt x="8811" y="202"/>
                  </a:lnTo>
                  <a:cubicBezTo>
                    <a:pt x="8761" y="68"/>
                    <a:pt x="8637" y="1"/>
                    <a:pt x="8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6"/>
            <p:cNvSpPr/>
            <p:nvPr/>
          </p:nvSpPr>
          <p:spPr>
            <a:xfrm>
              <a:off x="6905148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59" y="801"/>
                    <a:pt x="1359" y="999"/>
                  </a:cubicBezTo>
                  <a:cubicBezTo>
                    <a:pt x="1359" y="1197"/>
                    <a:pt x="1197" y="1361"/>
                    <a:pt x="999" y="1361"/>
                  </a:cubicBezTo>
                  <a:cubicBezTo>
                    <a:pt x="799" y="1361"/>
                    <a:pt x="637" y="1197"/>
                    <a:pt x="637" y="999"/>
                  </a:cubicBezTo>
                  <a:cubicBezTo>
                    <a:pt x="637" y="801"/>
                    <a:pt x="799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9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8" y="1998"/>
                    <a:pt x="1997" y="1550"/>
                    <a:pt x="1997" y="999"/>
                  </a:cubicBezTo>
                  <a:cubicBezTo>
                    <a:pt x="1997" y="449"/>
                    <a:pt x="1548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6"/>
            <p:cNvSpPr/>
            <p:nvPr/>
          </p:nvSpPr>
          <p:spPr>
            <a:xfrm>
              <a:off x="7006998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8" y="638"/>
                    <a:pt x="1360" y="801"/>
                    <a:pt x="1360" y="999"/>
                  </a:cubicBezTo>
                  <a:cubicBezTo>
                    <a:pt x="1360" y="1197"/>
                    <a:pt x="1198" y="1361"/>
                    <a:pt x="999" y="1361"/>
                  </a:cubicBezTo>
                  <a:cubicBezTo>
                    <a:pt x="800" y="1361"/>
                    <a:pt x="639" y="1197"/>
                    <a:pt x="639" y="999"/>
                  </a:cubicBezTo>
                  <a:cubicBezTo>
                    <a:pt x="639" y="801"/>
                    <a:pt x="800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9" y="1"/>
                    <a:pt x="0" y="449"/>
                    <a:pt x="0" y="999"/>
                  </a:cubicBezTo>
                  <a:cubicBezTo>
                    <a:pt x="0" y="1550"/>
                    <a:pt x="449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4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6"/>
            <p:cNvSpPr/>
            <p:nvPr/>
          </p:nvSpPr>
          <p:spPr>
            <a:xfrm>
              <a:off x="7108873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61" y="801"/>
                    <a:pt x="1361" y="999"/>
                  </a:cubicBezTo>
                  <a:cubicBezTo>
                    <a:pt x="1361" y="1197"/>
                    <a:pt x="1200" y="1361"/>
                    <a:pt x="999" y="1361"/>
                  </a:cubicBezTo>
                  <a:cubicBezTo>
                    <a:pt x="801" y="1361"/>
                    <a:pt x="638" y="1197"/>
                    <a:pt x="638" y="999"/>
                  </a:cubicBezTo>
                  <a:cubicBezTo>
                    <a:pt x="638" y="801"/>
                    <a:pt x="801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1" y="449"/>
                    <a:pt x="1" y="999"/>
                  </a:cubicBezTo>
                  <a:cubicBezTo>
                    <a:pt x="1" y="1550"/>
                    <a:pt x="448" y="1998"/>
                    <a:pt x="999" y="1998"/>
                  </a:cubicBezTo>
                  <a:cubicBezTo>
                    <a:pt x="1550" y="1998"/>
                    <a:pt x="1998" y="1550"/>
                    <a:pt x="1998" y="999"/>
                  </a:cubicBezTo>
                  <a:cubicBezTo>
                    <a:pt x="1998" y="449"/>
                    <a:pt x="1550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6"/>
            <p:cNvSpPr/>
            <p:nvPr/>
          </p:nvSpPr>
          <p:spPr>
            <a:xfrm>
              <a:off x="7210773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60" y="801"/>
                    <a:pt x="1360" y="999"/>
                  </a:cubicBezTo>
                  <a:cubicBezTo>
                    <a:pt x="1360" y="1197"/>
                    <a:pt x="1198" y="1361"/>
                    <a:pt x="999" y="1361"/>
                  </a:cubicBezTo>
                  <a:cubicBezTo>
                    <a:pt x="801" y="1361"/>
                    <a:pt x="637" y="1197"/>
                    <a:pt x="637" y="999"/>
                  </a:cubicBezTo>
                  <a:cubicBezTo>
                    <a:pt x="637" y="801"/>
                    <a:pt x="801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9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4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6"/>
            <p:cNvSpPr/>
            <p:nvPr/>
          </p:nvSpPr>
          <p:spPr>
            <a:xfrm>
              <a:off x="6956073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8" y="637"/>
                    <a:pt x="1361" y="799"/>
                    <a:pt x="1361" y="999"/>
                  </a:cubicBezTo>
                  <a:cubicBezTo>
                    <a:pt x="1361" y="1197"/>
                    <a:pt x="1198" y="1359"/>
                    <a:pt x="999" y="1359"/>
                  </a:cubicBezTo>
                  <a:cubicBezTo>
                    <a:pt x="801" y="1359"/>
                    <a:pt x="638" y="1197"/>
                    <a:pt x="638" y="999"/>
                  </a:cubicBezTo>
                  <a:cubicBezTo>
                    <a:pt x="638" y="799"/>
                    <a:pt x="801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9" y="0"/>
                    <a:pt x="1" y="448"/>
                    <a:pt x="1" y="999"/>
                  </a:cubicBezTo>
                  <a:cubicBezTo>
                    <a:pt x="1" y="1548"/>
                    <a:pt x="449" y="1997"/>
                    <a:pt x="999" y="1997"/>
                  </a:cubicBezTo>
                  <a:cubicBezTo>
                    <a:pt x="1550" y="1997"/>
                    <a:pt x="1998" y="1548"/>
                    <a:pt x="1998" y="999"/>
                  </a:cubicBezTo>
                  <a:cubicBezTo>
                    <a:pt x="1996" y="448"/>
                    <a:pt x="1550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6"/>
            <p:cNvSpPr/>
            <p:nvPr/>
          </p:nvSpPr>
          <p:spPr>
            <a:xfrm>
              <a:off x="7057973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7" y="637"/>
                    <a:pt x="1359" y="799"/>
                    <a:pt x="1359" y="999"/>
                  </a:cubicBezTo>
                  <a:cubicBezTo>
                    <a:pt x="1359" y="1197"/>
                    <a:pt x="1197" y="1359"/>
                    <a:pt x="999" y="1359"/>
                  </a:cubicBezTo>
                  <a:cubicBezTo>
                    <a:pt x="801" y="1359"/>
                    <a:pt x="637" y="1197"/>
                    <a:pt x="637" y="999"/>
                  </a:cubicBezTo>
                  <a:cubicBezTo>
                    <a:pt x="637" y="799"/>
                    <a:pt x="801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8" y="0"/>
                    <a:pt x="0" y="448"/>
                    <a:pt x="0" y="999"/>
                  </a:cubicBezTo>
                  <a:cubicBezTo>
                    <a:pt x="0" y="1548"/>
                    <a:pt x="448" y="1997"/>
                    <a:pt x="999" y="1997"/>
                  </a:cubicBezTo>
                  <a:cubicBezTo>
                    <a:pt x="1548" y="1997"/>
                    <a:pt x="1997" y="1548"/>
                    <a:pt x="1997" y="999"/>
                  </a:cubicBezTo>
                  <a:cubicBezTo>
                    <a:pt x="1996" y="448"/>
                    <a:pt x="1548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6"/>
            <p:cNvSpPr/>
            <p:nvPr/>
          </p:nvSpPr>
          <p:spPr>
            <a:xfrm>
              <a:off x="7159848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8" y="637"/>
                    <a:pt x="1359" y="799"/>
                    <a:pt x="1359" y="999"/>
                  </a:cubicBezTo>
                  <a:cubicBezTo>
                    <a:pt x="1359" y="1197"/>
                    <a:pt x="1198" y="1359"/>
                    <a:pt x="999" y="1359"/>
                  </a:cubicBezTo>
                  <a:cubicBezTo>
                    <a:pt x="800" y="1359"/>
                    <a:pt x="638" y="1197"/>
                    <a:pt x="638" y="999"/>
                  </a:cubicBezTo>
                  <a:cubicBezTo>
                    <a:pt x="638" y="799"/>
                    <a:pt x="800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9" y="0"/>
                    <a:pt x="1" y="448"/>
                    <a:pt x="1" y="999"/>
                  </a:cubicBezTo>
                  <a:cubicBezTo>
                    <a:pt x="1" y="1548"/>
                    <a:pt x="449" y="1997"/>
                    <a:pt x="999" y="1997"/>
                  </a:cubicBezTo>
                  <a:cubicBezTo>
                    <a:pt x="1549" y="1997"/>
                    <a:pt x="1998" y="1548"/>
                    <a:pt x="1998" y="999"/>
                  </a:cubicBezTo>
                  <a:cubicBezTo>
                    <a:pt x="1995" y="448"/>
                    <a:pt x="1549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6"/>
            <p:cNvSpPr/>
            <p:nvPr/>
          </p:nvSpPr>
          <p:spPr>
            <a:xfrm>
              <a:off x="6905148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59" y="801"/>
                    <a:pt x="1359" y="999"/>
                  </a:cubicBezTo>
                  <a:cubicBezTo>
                    <a:pt x="1359" y="1199"/>
                    <a:pt x="1197" y="1361"/>
                    <a:pt x="999" y="1361"/>
                  </a:cubicBezTo>
                  <a:cubicBezTo>
                    <a:pt x="799" y="1361"/>
                    <a:pt x="637" y="1199"/>
                    <a:pt x="637" y="999"/>
                  </a:cubicBezTo>
                  <a:cubicBezTo>
                    <a:pt x="637" y="801"/>
                    <a:pt x="799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8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8" y="1998"/>
                    <a:pt x="1997" y="1550"/>
                    <a:pt x="1997" y="999"/>
                  </a:cubicBezTo>
                  <a:cubicBezTo>
                    <a:pt x="1997" y="450"/>
                    <a:pt x="1548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6"/>
            <p:cNvSpPr/>
            <p:nvPr/>
          </p:nvSpPr>
          <p:spPr>
            <a:xfrm>
              <a:off x="7006998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8" y="639"/>
                    <a:pt x="1360" y="801"/>
                    <a:pt x="1360" y="999"/>
                  </a:cubicBezTo>
                  <a:cubicBezTo>
                    <a:pt x="1360" y="1199"/>
                    <a:pt x="1198" y="1361"/>
                    <a:pt x="999" y="1361"/>
                  </a:cubicBezTo>
                  <a:cubicBezTo>
                    <a:pt x="800" y="1361"/>
                    <a:pt x="639" y="1199"/>
                    <a:pt x="639" y="999"/>
                  </a:cubicBezTo>
                  <a:cubicBezTo>
                    <a:pt x="639" y="801"/>
                    <a:pt x="800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9" y="1"/>
                    <a:pt x="0" y="448"/>
                    <a:pt x="0" y="999"/>
                  </a:cubicBezTo>
                  <a:cubicBezTo>
                    <a:pt x="0" y="1550"/>
                    <a:pt x="449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50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6"/>
            <p:cNvSpPr/>
            <p:nvPr/>
          </p:nvSpPr>
          <p:spPr>
            <a:xfrm>
              <a:off x="7108873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61" y="801"/>
                    <a:pt x="1361" y="999"/>
                  </a:cubicBezTo>
                  <a:cubicBezTo>
                    <a:pt x="1361" y="1199"/>
                    <a:pt x="1200" y="1361"/>
                    <a:pt x="999" y="1361"/>
                  </a:cubicBezTo>
                  <a:cubicBezTo>
                    <a:pt x="801" y="1361"/>
                    <a:pt x="638" y="1199"/>
                    <a:pt x="638" y="999"/>
                  </a:cubicBezTo>
                  <a:cubicBezTo>
                    <a:pt x="638" y="801"/>
                    <a:pt x="801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1" y="448"/>
                    <a:pt x="1" y="999"/>
                  </a:cubicBezTo>
                  <a:cubicBezTo>
                    <a:pt x="1" y="1550"/>
                    <a:pt x="448" y="1998"/>
                    <a:pt x="999" y="1998"/>
                  </a:cubicBezTo>
                  <a:cubicBezTo>
                    <a:pt x="1550" y="1998"/>
                    <a:pt x="1998" y="1550"/>
                    <a:pt x="1998" y="999"/>
                  </a:cubicBezTo>
                  <a:cubicBezTo>
                    <a:pt x="1998" y="450"/>
                    <a:pt x="1550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7210773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60" y="801"/>
                    <a:pt x="1360" y="999"/>
                  </a:cubicBezTo>
                  <a:cubicBezTo>
                    <a:pt x="1360" y="1199"/>
                    <a:pt x="1198" y="1361"/>
                    <a:pt x="999" y="1361"/>
                  </a:cubicBezTo>
                  <a:cubicBezTo>
                    <a:pt x="801" y="1361"/>
                    <a:pt x="637" y="1199"/>
                    <a:pt x="637" y="999"/>
                  </a:cubicBezTo>
                  <a:cubicBezTo>
                    <a:pt x="637" y="801"/>
                    <a:pt x="801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8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50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46"/>
          <p:cNvGrpSpPr/>
          <p:nvPr/>
        </p:nvGrpSpPr>
        <p:grpSpPr>
          <a:xfrm>
            <a:off x="3941476" y="3644024"/>
            <a:ext cx="358280" cy="395354"/>
            <a:chOff x="4140172" y="3442404"/>
            <a:chExt cx="491400" cy="542250"/>
          </a:xfrm>
        </p:grpSpPr>
        <p:sp>
          <p:nvSpPr>
            <p:cNvPr id="802" name="Google Shape;802;p46"/>
            <p:cNvSpPr/>
            <p:nvPr/>
          </p:nvSpPr>
          <p:spPr>
            <a:xfrm>
              <a:off x="4140172" y="3442404"/>
              <a:ext cx="491400" cy="542250"/>
            </a:xfrm>
            <a:custGeom>
              <a:avLst/>
              <a:gdLst/>
              <a:ahLst/>
              <a:cxnLst/>
              <a:rect l="l" t="t" r="r" b="b"/>
              <a:pathLst>
                <a:path w="19656" h="21690" extrusionOk="0">
                  <a:moveTo>
                    <a:pt x="9826" y="632"/>
                  </a:moveTo>
                  <a:cubicBezTo>
                    <a:pt x="10079" y="632"/>
                    <a:pt x="10332" y="723"/>
                    <a:pt x="10530" y="905"/>
                  </a:cubicBezTo>
                  <a:lnTo>
                    <a:pt x="12360" y="2711"/>
                  </a:lnTo>
                  <a:lnTo>
                    <a:pt x="7291" y="2711"/>
                  </a:lnTo>
                  <a:lnTo>
                    <a:pt x="9121" y="905"/>
                  </a:lnTo>
                  <a:cubicBezTo>
                    <a:pt x="9319" y="723"/>
                    <a:pt x="9572" y="632"/>
                    <a:pt x="9826" y="632"/>
                  </a:cubicBezTo>
                  <a:close/>
                  <a:moveTo>
                    <a:pt x="16980" y="3347"/>
                  </a:moveTo>
                  <a:lnTo>
                    <a:pt x="16980" y="4748"/>
                  </a:lnTo>
                  <a:lnTo>
                    <a:pt x="2674" y="4748"/>
                  </a:lnTo>
                  <a:lnTo>
                    <a:pt x="2674" y="3347"/>
                  </a:lnTo>
                  <a:close/>
                  <a:moveTo>
                    <a:pt x="2035" y="7893"/>
                  </a:moveTo>
                  <a:lnTo>
                    <a:pt x="2035" y="8823"/>
                  </a:lnTo>
                  <a:lnTo>
                    <a:pt x="1093" y="8823"/>
                  </a:lnTo>
                  <a:lnTo>
                    <a:pt x="2035" y="7893"/>
                  </a:lnTo>
                  <a:close/>
                  <a:moveTo>
                    <a:pt x="17616" y="7893"/>
                  </a:moveTo>
                  <a:lnTo>
                    <a:pt x="18560" y="8823"/>
                  </a:lnTo>
                  <a:lnTo>
                    <a:pt x="17616" y="8823"/>
                  </a:lnTo>
                  <a:lnTo>
                    <a:pt x="17616" y="7893"/>
                  </a:lnTo>
                  <a:close/>
                  <a:moveTo>
                    <a:pt x="16980" y="5384"/>
                  </a:moveTo>
                  <a:lnTo>
                    <a:pt x="16980" y="6787"/>
                  </a:lnTo>
                  <a:lnTo>
                    <a:pt x="15262" y="6787"/>
                  </a:lnTo>
                  <a:cubicBezTo>
                    <a:pt x="15086" y="6787"/>
                    <a:pt x="14944" y="6929"/>
                    <a:pt x="14944" y="7105"/>
                  </a:cubicBezTo>
                  <a:cubicBezTo>
                    <a:pt x="14944" y="7280"/>
                    <a:pt x="15086" y="7422"/>
                    <a:pt x="15262" y="7422"/>
                  </a:cubicBezTo>
                  <a:lnTo>
                    <a:pt x="16980" y="7422"/>
                  </a:lnTo>
                  <a:lnTo>
                    <a:pt x="16980" y="8823"/>
                  </a:lnTo>
                  <a:lnTo>
                    <a:pt x="12545" y="8823"/>
                  </a:lnTo>
                  <a:cubicBezTo>
                    <a:pt x="12368" y="8823"/>
                    <a:pt x="12227" y="8965"/>
                    <a:pt x="12227" y="9141"/>
                  </a:cubicBezTo>
                  <a:cubicBezTo>
                    <a:pt x="12227" y="10463"/>
                    <a:pt x="11150" y="11539"/>
                    <a:pt x="9829" y="11539"/>
                  </a:cubicBezTo>
                  <a:cubicBezTo>
                    <a:pt x="8507" y="11539"/>
                    <a:pt x="7432" y="10463"/>
                    <a:pt x="7432" y="9141"/>
                  </a:cubicBezTo>
                  <a:cubicBezTo>
                    <a:pt x="7432" y="8965"/>
                    <a:pt x="7289" y="8823"/>
                    <a:pt x="7114" y="8823"/>
                  </a:cubicBezTo>
                  <a:lnTo>
                    <a:pt x="2674" y="8823"/>
                  </a:lnTo>
                  <a:lnTo>
                    <a:pt x="2674" y="7422"/>
                  </a:lnTo>
                  <a:lnTo>
                    <a:pt x="13775" y="7422"/>
                  </a:lnTo>
                  <a:cubicBezTo>
                    <a:pt x="13952" y="7422"/>
                    <a:pt x="14093" y="7280"/>
                    <a:pt x="14093" y="7105"/>
                  </a:cubicBezTo>
                  <a:cubicBezTo>
                    <a:pt x="14093" y="6929"/>
                    <a:pt x="13952" y="6787"/>
                    <a:pt x="13775" y="6787"/>
                  </a:cubicBezTo>
                  <a:lnTo>
                    <a:pt x="2674" y="6787"/>
                  </a:lnTo>
                  <a:lnTo>
                    <a:pt x="2674" y="5384"/>
                  </a:lnTo>
                  <a:close/>
                  <a:moveTo>
                    <a:pt x="19017" y="9460"/>
                  </a:moveTo>
                  <a:lnTo>
                    <a:pt x="19017" y="21051"/>
                  </a:lnTo>
                  <a:lnTo>
                    <a:pt x="636" y="21051"/>
                  </a:lnTo>
                  <a:lnTo>
                    <a:pt x="636" y="9460"/>
                  </a:lnTo>
                  <a:lnTo>
                    <a:pt x="6808" y="9460"/>
                  </a:lnTo>
                  <a:cubicBezTo>
                    <a:pt x="6967" y="10985"/>
                    <a:pt x="8261" y="12179"/>
                    <a:pt x="9826" y="12179"/>
                  </a:cubicBezTo>
                  <a:cubicBezTo>
                    <a:pt x="11392" y="12179"/>
                    <a:pt x="12686" y="10986"/>
                    <a:pt x="12844" y="9460"/>
                  </a:cubicBezTo>
                  <a:close/>
                  <a:moveTo>
                    <a:pt x="9826" y="0"/>
                  </a:moveTo>
                  <a:cubicBezTo>
                    <a:pt x="9416" y="0"/>
                    <a:pt x="9005" y="149"/>
                    <a:pt x="8684" y="445"/>
                  </a:cubicBezTo>
                  <a:cubicBezTo>
                    <a:pt x="8683" y="448"/>
                    <a:pt x="8681" y="450"/>
                    <a:pt x="8677" y="451"/>
                  </a:cubicBezTo>
                  <a:lnTo>
                    <a:pt x="6397" y="2699"/>
                  </a:lnTo>
                  <a:cubicBezTo>
                    <a:pt x="6392" y="2704"/>
                    <a:pt x="6389" y="2710"/>
                    <a:pt x="6383" y="2713"/>
                  </a:cubicBezTo>
                  <a:lnTo>
                    <a:pt x="2356" y="2713"/>
                  </a:lnTo>
                  <a:cubicBezTo>
                    <a:pt x="2179" y="2713"/>
                    <a:pt x="2038" y="2855"/>
                    <a:pt x="2038" y="3031"/>
                  </a:cubicBezTo>
                  <a:lnTo>
                    <a:pt x="2038" y="7008"/>
                  </a:lnTo>
                  <a:cubicBezTo>
                    <a:pt x="2025" y="7017"/>
                    <a:pt x="96" y="8917"/>
                    <a:pt x="96" y="8917"/>
                  </a:cubicBezTo>
                  <a:cubicBezTo>
                    <a:pt x="35" y="8977"/>
                    <a:pt x="1" y="9059"/>
                    <a:pt x="1" y="9144"/>
                  </a:cubicBezTo>
                  <a:lnTo>
                    <a:pt x="1" y="21372"/>
                  </a:lnTo>
                  <a:cubicBezTo>
                    <a:pt x="1" y="21547"/>
                    <a:pt x="143" y="21690"/>
                    <a:pt x="318" y="21690"/>
                  </a:cubicBezTo>
                  <a:lnTo>
                    <a:pt x="19337" y="21690"/>
                  </a:lnTo>
                  <a:cubicBezTo>
                    <a:pt x="19513" y="21690"/>
                    <a:pt x="19655" y="21547"/>
                    <a:pt x="19655" y="21372"/>
                  </a:cubicBezTo>
                  <a:cubicBezTo>
                    <a:pt x="19655" y="21369"/>
                    <a:pt x="19655" y="9120"/>
                    <a:pt x="19652" y="9111"/>
                  </a:cubicBezTo>
                  <a:cubicBezTo>
                    <a:pt x="19645" y="9036"/>
                    <a:pt x="19611" y="8968"/>
                    <a:pt x="19560" y="8915"/>
                  </a:cubicBezTo>
                  <a:cubicBezTo>
                    <a:pt x="19560" y="8915"/>
                    <a:pt x="17626" y="7011"/>
                    <a:pt x="17617" y="7003"/>
                  </a:cubicBezTo>
                  <a:lnTo>
                    <a:pt x="17617" y="3031"/>
                  </a:lnTo>
                  <a:cubicBezTo>
                    <a:pt x="17617" y="2855"/>
                    <a:pt x="17475" y="2713"/>
                    <a:pt x="17300" y="2713"/>
                  </a:cubicBezTo>
                  <a:lnTo>
                    <a:pt x="13268" y="2713"/>
                  </a:lnTo>
                  <a:cubicBezTo>
                    <a:pt x="13265" y="2710"/>
                    <a:pt x="13260" y="2704"/>
                    <a:pt x="13254" y="2699"/>
                  </a:cubicBezTo>
                  <a:lnTo>
                    <a:pt x="10975" y="451"/>
                  </a:lnTo>
                  <a:cubicBezTo>
                    <a:pt x="10973" y="450"/>
                    <a:pt x="10970" y="448"/>
                    <a:pt x="10967" y="445"/>
                  </a:cubicBezTo>
                  <a:cubicBezTo>
                    <a:pt x="10647" y="149"/>
                    <a:pt x="10237" y="0"/>
                    <a:pt x="9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6"/>
            <p:cNvSpPr/>
            <p:nvPr/>
          </p:nvSpPr>
          <p:spPr>
            <a:xfrm>
              <a:off x="4174147" y="3688879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0"/>
                  </a:moveTo>
                  <a:cubicBezTo>
                    <a:pt x="142" y="0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2"/>
                    <a:pt x="142" y="1155"/>
                    <a:pt x="318" y="1155"/>
                  </a:cubicBezTo>
                  <a:cubicBezTo>
                    <a:pt x="493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6" y="143"/>
                    <a:pt x="493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6"/>
            <p:cNvSpPr/>
            <p:nvPr/>
          </p:nvSpPr>
          <p:spPr>
            <a:xfrm>
              <a:off x="4174147" y="3727754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1"/>
                    <a:pt x="0" y="318"/>
                  </a:cubicBezTo>
                  <a:lnTo>
                    <a:pt x="0" y="836"/>
                  </a:lnTo>
                  <a:cubicBezTo>
                    <a:pt x="0" y="1011"/>
                    <a:pt x="142" y="1153"/>
                    <a:pt x="318" y="1153"/>
                  </a:cubicBezTo>
                  <a:cubicBezTo>
                    <a:pt x="493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6" y="141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6"/>
            <p:cNvSpPr/>
            <p:nvPr/>
          </p:nvSpPr>
          <p:spPr>
            <a:xfrm>
              <a:off x="4174147" y="3766554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6"/>
                  </a:lnTo>
                  <a:cubicBezTo>
                    <a:pt x="0" y="1013"/>
                    <a:pt x="142" y="1153"/>
                    <a:pt x="318" y="1153"/>
                  </a:cubicBezTo>
                  <a:cubicBezTo>
                    <a:pt x="493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6" y="144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6"/>
            <p:cNvSpPr/>
            <p:nvPr/>
          </p:nvSpPr>
          <p:spPr>
            <a:xfrm>
              <a:off x="4174147" y="3844279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6"/>
                  </a:lnTo>
                  <a:cubicBezTo>
                    <a:pt x="0" y="1013"/>
                    <a:pt x="142" y="1153"/>
                    <a:pt x="318" y="1153"/>
                  </a:cubicBezTo>
                  <a:cubicBezTo>
                    <a:pt x="493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6" y="143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6"/>
            <p:cNvSpPr/>
            <p:nvPr/>
          </p:nvSpPr>
          <p:spPr>
            <a:xfrm>
              <a:off x="4174147" y="3883079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3"/>
                    <a:pt x="142" y="1155"/>
                    <a:pt x="318" y="1155"/>
                  </a:cubicBezTo>
                  <a:cubicBezTo>
                    <a:pt x="493" y="1155"/>
                    <a:pt x="636" y="1013"/>
                    <a:pt x="636" y="837"/>
                  </a:cubicBezTo>
                  <a:lnTo>
                    <a:pt x="636" y="318"/>
                  </a:lnTo>
                  <a:cubicBezTo>
                    <a:pt x="636" y="144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6"/>
            <p:cNvSpPr/>
            <p:nvPr/>
          </p:nvSpPr>
          <p:spPr>
            <a:xfrm>
              <a:off x="4174147" y="3805404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0"/>
                  </a:moveTo>
                  <a:cubicBezTo>
                    <a:pt x="142" y="0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2"/>
                    <a:pt x="142" y="1155"/>
                    <a:pt x="318" y="1155"/>
                  </a:cubicBezTo>
                  <a:cubicBezTo>
                    <a:pt x="493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6" y="143"/>
                    <a:pt x="493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6"/>
            <p:cNvSpPr/>
            <p:nvPr/>
          </p:nvSpPr>
          <p:spPr>
            <a:xfrm>
              <a:off x="4174147" y="3919804"/>
              <a:ext cx="15900" cy="30775"/>
            </a:xfrm>
            <a:custGeom>
              <a:avLst/>
              <a:gdLst/>
              <a:ahLst/>
              <a:cxnLst/>
              <a:rect l="l" t="t" r="r" b="b"/>
              <a:pathLst>
                <a:path w="636" h="1231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913"/>
                  </a:lnTo>
                  <a:cubicBezTo>
                    <a:pt x="0" y="1088"/>
                    <a:pt x="142" y="1231"/>
                    <a:pt x="318" y="1231"/>
                  </a:cubicBezTo>
                  <a:cubicBezTo>
                    <a:pt x="493" y="1231"/>
                    <a:pt x="636" y="1088"/>
                    <a:pt x="636" y="913"/>
                  </a:cubicBezTo>
                  <a:lnTo>
                    <a:pt x="636" y="318"/>
                  </a:lnTo>
                  <a:cubicBezTo>
                    <a:pt x="636" y="143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6"/>
            <p:cNvSpPr/>
            <p:nvPr/>
          </p:nvSpPr>
          <p:spPr>
            <a:xfrm>
              <a:off x="453832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1" y="0"/>
                    <a:pt x="0" y="141"/>
                    <a:pt x="0" y="318"/>
                  </a:cubicBezTo>
                  <a:cubicBezTo>
                    <a:pt x="0" y="493"/>
                    <a:pt x="141" y="636"/>
                    <a:pt x="318" y="636"/>
                  </a:cubicBezTo>
                  <a:lnTo>
                    <a:pt x="811" y="636"/>
                  </a:lnTo>
                  <a:cubicBezTo>
                    <a:pt x="986" y="636"/>
                    <a:pt x="1129" y="493"/>
                    <a:pt x="1129" y="318"/>
                  </a:cubicBezTo>
                  <a:cubicBezTo>
                    <a:pt x="1129" y="144"/>
                    <a:pt x="986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6"/>
            <p:cNvSpPr/>
            <p:nvPr/>
          </p:nvSpPr>
          <p:spPr>
            <a:xfrm>
              <a:off x="4427222" y="3934679"/>
              <a:ext cx="28275" cy="15900"/>
            </a:xfrm>
            <a:custGeom>
              <a:avLst/>
              <a:gdLst/>
              <a:ahLst/>
              <a:cxnLst/>
              <a:rect l="l" t="t" r="r" b="b"/>
              <a:pathLst>
                <a:path w="1131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3" y="636"/>
                  </a:lnTo>
                  <a:cubicBezTo>
                    <a:pt x="989" y="636"/>
                    <a:pt x="1131" y="493"/>
                    <a:pt x="1131" y="318"/>
                  </a:cubicBezTo>
                  <a:cubicBezTo>
                    <a:pt x="1131" y="144"/>
                    <a:pt x="989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6"/>
            <p:cNvSpPr/>
            <p:nvPr/>
          </p:nvSpPr>
          <p:spPr>
            <a:xfrm>
              <a:off x="4464247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2" y="636"/>
                  </a:lnTo>
                  <a:cubicBezTo>
                    <a:pt x="989" y="636"/>
                    <a:pt x="1130" y="493"/>
                    <a:pt x="1130" y="318"/>
                  </a:cubicBezTo>
                  <a:cubicBezTo>
                    <a:pt x="1130" y="144"/>
                    <a:pt x="98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6"/>
            <p:cNvSpPr/>
            <p:nvPr/>
          </p:nvSpPr>
          <p:spPr>
            <a:xfrm>
              <a:off x="4205147" y="3934679"/>
              <a:ext cx="28275" cy="15900"/>
            </a:xfrm>
            <a:custGeom>
              <a:avLst/>
              <a:gdLst/>
              <a:ahLst/>
              <a:cxnLst/>
              <a:rect l="l" t="t" r="r" b="b"/>
              <a:pathLst>
                <a:path w="1131" h="636" extrusionOk="0">
                  <a:moveTo>
                    <a:pt x="318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8" y="636"/>
                  </a:cubicBezTo>
                  <a:lnTo>
                    <a:pt x="812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31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6"/>
            <p:cNvSpPr/>
            <p:nvPr/>
          </p:nvSpPr>
          <p:spPr>
            <a:xfrm>
              <a:off x="4501272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2" y="636"/>
                  </a:lnTo>
                  <a:cubicBezTo>
                    <a:pt x="987" y="636"/>
                    <a:pt x="1130" y="493"/>
                    <a:pt x="1130" y="318"/>
                  </a:cubicBezTo>
                  <a:cubicBezTo>
                    <a:pt x="1130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6"/>
            <p:cNvSpPr/>
            <p:nvPr/>
          </p:nvSpPr>
          <p:spPr>
            <a:xfrm>
              <a:off x="4316197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2" y="0"/>
                    <a:pt x="0" y="141"/>
                    <a:pt x="0" y="318"/>
                  </a:cubicBezTo>
                  <a:cubicBezTo>
                    <a:pt x="0" y="493"/>
                    <a:pt x="142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8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6"/>
            <p:cNvSpPr/>
            <p:nvPr/>
          </p:nvSpPr>
          <p:spPr>
            <a:xfrm>
              <a:off x="427917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2" y="0"/>
                    <a:pt x="0" y="141"/>
                    <a:pt x="0" y="318"/>
                  </a:cubicBezTo>
                  <a:cubicBezTo>
                    <a:pt x="0" y="493"/>
                    <a:pt x="142" y="636"/>
                    <a:pt x="318" y="636"/>
                  </a:cubicBezTo>
                  <a:lnTo>
                    <a:pt x="813" y="636"/>
                  </a:lnTo>
                  <a:cubicBezTo>
                    <a:pt x="988" y="636"/>
                    <a:pt x="1129" y="493"/>
                    <a:pt x="1129" y="318"/>
                  </a:cubicBezTo>
                  <a:cubicBezTo>
                    <a:pt x="1129" y="144"/>
                    <a:pt x="988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6"/>
            <p:cNvSpPr/>
            <p:nvPr/>
          </p:nvSpPr>
          <p:spPr>
            <a:xfrm>
              <a:off x="4242172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8" y="0"/>
                  </a:moveTo>
                  <a:cubicBezTo>
                    <a:pt x="141" y="0"/>
                    <a:pt x="1" y="141"/>
                    <a:pt x="1" y="318"/>
                  </a:cubicBezTo>
                  <a:cubicBezTo>
                    <a:pt x="1" y="493"/>
                    <a:pt x="141" y="636"/>
                    <a:pt x="318" y="636"/>
                  </a:cubicBezTo>
                  <a:lnTo>
                    <a:pt x="812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6"/>
            <p:cNvSpPr/>
            <p:nvPr/>
          </p:nvSpPr>
          <p:spPr>
            <a:xfrm>
              <a:off x="435322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3" y="0"/>
                    <a:pt x="0" y="141"/>
                    <a:pt x="0" y="318"/>
                  </a:cubicBezTo>
                  <a:cubicBezTo>
                    <a:pt x="0" y="493"/>
                    <a:pt x="143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6"/>
            <p:cNvSpPr/>
            <p:nvPr/>
          </p:nvSpPr>
          <p:spPr>
            <a:xfrm>
              <a:off x="4390247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1" y="0"/>
                    <a:pt x="0" y="141"/>
                    <a:pt x="0" y="318"/>
                  </a:cubicBezTo>
                  <a:cubicBezTo>
                    <a:pt x="0" y="493"/>
                    <a:pt x="141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6"/>
            <p:cNvSpPr/>
            <p:nvPr/>
          </p:nvSpPr>
          <p:spPr>
            <a:xfrm>
              <a:off x="4581647" y="3919804"/>
              <a:ext cx="15950" cy="30775"/>
            </a:xfrm>
            <a:custGeom>
              <a:avLst/>
              <a:gdLst/>
              <a:ahLst/>
              <a:cxnLst/>
              <a:rect l="l" t="t" r="r" b="b"/>
              <a:pathLst>
                <a:path w="638" h="1231" extrusionOk="0">
                  <a:moveTo>
                    <a:pt x="318" y="1"/>
                  </a:moveTo>
                  <a:cubicBezTo>
                    <a:pt x="143" y="1"/>
                    <a:pt x="1" y="143"/>
                    <a:pt x="1" y="318"/>
                  </a:cubicBezTo>
                  <a:lnTo>
                    <a:pt x="1" y="913"/>
                  </a:lnTo>
                  <a:cubicBezTo>
                    <a:pt x="1" y="1088"/>
                    <a:pt x="143" y="1231"/>
                    <a:pt x="318" y="1231"/>
                  </a:cubicBezTo>
                  <a:cubicBezTo>
                    <a:pt x="494" y="1231"/>
                    <a:pt x="636" y="1088"/>
                    <a:pt x="636" y="913"/>
                  </a:cubicBezTo>
                  <a:lnTo>
                    <a:pt x="636" y="318"/>
                  </a:lnTo>
                  <a:cubicBezTo>
                    <a:pt x="638" y="143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6"/>
            <p:cNvSpPr/>
            <p:nvPr/>
          </p:nvSpPr>
          <p:spPr>
            <a:xfrm>
              <a:off x="4581647" y="3804329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2"/>
                    <a:pt x="1" y="319"/>
                  </a:cubicBezTo>
                  <a:lnTo>
                    <a:pt x="1" y="836"/>
                  </a:lnTo>
                  <a:cubicBezTo>
                    <a:pt x="1" y="1012"/>
                    <a:pt x="143" y="1154"/>
                    <a:pt x="318" y="1154"/>
                  </a:cubicBezTo>
                  <a:cubicBezTo>
                    <a:pt x="494" y="1154"/>
                    <a:pt x="636" y="1012"/>
                    <a:pt x="636" y="836"/>
                  </a:cubicBezTo>
                  <a:lnTo>
                    <a:pt x="636" y="319"/>
                  </a:lnTo>
                  <a:cubicBezTo>
                    <a:pt x="638" y="145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6"/>
            <p:cNvSpPr/>
            <p:nvPr/>
          </p:nvSpPr>
          <p:spPr>
            <a:xfrm>
              <a:off x="4581647" y="37266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836"/>
                  </a:lnTo>
                  <a:cubicBezTo>
                    <a:pt x="1" y="1011"/>
                    <a:pt x="143" y="1153"/>
                    <a:pt x="318" y="1153"/>
                  </a:cubicBezTo>
                  <a:cubicBezTo>
                    <a:pt x="494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8" y="144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6"/>
            <p:cNvSpPr/>
            <p:nvPr/>
          </p:nvSpPr>
          <p:spPr>
            <a:xfrm>
              <a:off x="4581647" y="36878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836"/>
                  </a:lnTo>
                  <a:cubicBezTo>
                    <a:pt x="1" y="1011"/>
                    <a:pt x="143" y="1153"/>
                    <a:pt x="318" y="1153"/>
                  </a:cubicBezTo>
                  <a:cubicBezTo>
                    <a:pt x="494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8" y="141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6"/>
            <p:cNvSpPr/>
            <p:nvPr/>
          </p:nvSpPr>
          <p:spPr>
            <a:xfrm>
              <a:off x="4581647" y="3843179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3"/>
                    <a:pt x="1" y="318"/>
                  </a:cubicBezTo>
                  <a:lnTo>
                    <a:pt x="1" y="836"/>
                  </a:lnTo>
                  <a:cubicBezTo>
                    <a:pt x="1" y="1013"/>
                    <a:pt x="143" y="1153"/>
                    <a:pt x="318" y="1153"/>
                  </a:cubicBezTo>
                  <a:cubicBezTo>
                    <a:pt x="494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8" y="144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6"/>
            <p:cNvSpPr/>
            <p:nvPr/>
          </p:nvSpPr>
          <p:spPr>
            <a:xfrm>
              <a:off x="4581647" y="3765504"/>
              <a:ext cx="15950" cy="28875"/>
            </a:xfrm>
            <a:custGeom>
              <a:avLst/>
              <a:gdLst/>
              <a:ahLst/>
              <a:cxnLst/>
              <a:rect l="l" t="t" r="r" b="b"/>
              <a:pathLst>
                <a:path w="638" h="1155" extrusionOk="0">
                  <a:moveTo>
                    <a:pt x="318" y="0"/>
                  </a:moveTo>
                  <a:cubicBezTo>
                    <a:pt x="143" y="0"/>
                    <a:pt x="1" y="143"/>
                    <a:pt x="1" y="318"/>
                  </a:cubicBezTo>
                  <a:lnTo>
                    <a:pt x="1" y="837"/>
                  </a:lnTo>
                  <a:cubicBezTo>
                    <a:pt x="1" y="1012"/>
                    <a:pt x="143" y="1155"/>
                    <a:pt x="318" y="1155"/>
                  </a:cubicBezTo>
                  <a:cubicBezTo>
                    <a:pt x="494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8" y="143"/>
                    <a:pt x="494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6"/>
            <p:cNvSpPr/>
            <p:nvPr/>
          </p:nvSpPr>
          <p:spPr>
            <a:xfrm>
              <a:off x="4581647" y="38820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2"/>
                    <a:pt x="1" y="319"/>
                  </a:cubicBezTo>
                  <a:lnTo>
                    <a:pt x="1" y="836"/>
                  </a:lnTo>
                  <a:cubicBezTo>
                    <a:pt x="1" y="1011"/>
                    <a:pt x="143" y="1154"/>
                    <a:pt x="318" y="1154"/>
                  </a:cubicBezTo>
                  <a:cubicBezTo>
                    <a:pt x="494" y="1154"/>
                    <a:pt x="636" y="1011"/>
                    <a:pt x="636" y="836"/>
                  </a:cubicBezTo>
                  <a:lnTo>
                    <a:pt x="636" y="319"/>
                  </a:lnTo>
                  <a:cubicBezTo>
                    <a:pt x="638" y="142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6"/>
            <p:cNvSpPr/>
            <p:nvPr/>
          </p:nvSpPr>
          <p:spPr>
            <a:xfrm>
              <a:off x="4309947" y="3858279"/>
              <a:ext cx="151800" cy="15900"/>
            </a:xfrm>
            <a:custGeom>
              <a:avLst/>
              <a:gdLst/>
              <a:ahLst/>
              <a:cxnLst/>
              <a:rect l="l" t="t" r="r" b="b"/>
              <a:pathLst>
                <a:path w="6072" h="636" extrusionOk="0">
                  <a:moveTo>
                    <a:pt x="318" y="0"/>
                  </a:moveTo>
                  <a:cubicBezTo>
                    <a:pt x="143" y="0"/>
                    <a:pt x="1" y="142"/>
                    <a:pt x="1" y="318"/>
                  </a:cubicBezTo>
                  <a:cubicBezTo>
                    <a:pt x="1" y="493"/>
                    <a:pt x="143" y="636"/>
                    <a:pt x="318" y="636"/>
                  </a:cubicBezTo>
                  <a:lnTo>
                    <a:pt x="5754" y="636"/>
                  </a:lnTo>
                  <a:cubicBezTo>
                    <a:pt x="5929" y="636"/>
                    <a:pt x="6072" y="493"/>
                    <a:pt x="6072" y="318"/>
                  </a:cubicBezTo>
                  <a:cubicBezTo>
                    <a:pt x="6072" y="142"/>
                    <a:pt x="5929" y="0"/>
                    <a:pt x="5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p46"/>
          <p:cNvSpPr/>
          <p:nvPr/>
        </p:nvSpPr>
        <p:spPr>
          <a:xfrm>
            <a:off x="7777614" y="3635821"/>
            <a:ext cx="359100" cy="395354"/>
          </a:xfrm>
          <a:custGeom>
            <a:avLst/>
            <a:gdLst/>
            <a:ahLst/>
            <a:cxnLst/>
            <a:rect l="l" t="t" r="r" b="b"/>
            <a:pathLst>
              <a:path w="19701" h="21690" extrusionOk="0">
                <a:moveTo>
                  <a:pt x="12833" y="1659"/>
                </a:moveTo>
                <a:cubicBezTo>
                  <a:pt x="13002" y="1659"/>
                  <a:pt x="13088" y="1865"/>
                  <a:pt x="12967" y="1984"/>
                </a:cubicBezTo>
                <a:lnTo>
                  <a:pt x="10631" y="4320"/>
                </a:lnTo>
                <a:cubicBezTo>
                  <a:pt x="10441" y="4510"/>
                  <a:pt x="10356" y="4781"/>
                  <a:pt x="10402" y="5048"/>
                </a:cubicBezTo>
                <a:lnTo>
                  <a:pt x="11060" y="8831"/>
                </a:lnTo>
                <a:lnTo>
                  <a:pt x="8657" y="8831"/>
                </a:lnTo>
                <a:lnTo>
                  <a:pt x="9315" y="5048"/>
                </a:lnTo>
                <a:cubicBezTo>
                  <a:pt x="9365" y="4783"/>
                  <a:pt x="9278" y="4510"/>
                  <a:pt x="9088" y="4320"/>
                </a:cubicBezTo>
                <a:lnTo>
                  <a:pt x="6751" y="1984"/>
                </a:lnTo>
                <a:cubicBezTo>
                  <a:pt x="6633" y="1865"/>
                  <a:pt x="6718" y="1659"/>
                  <a:pt x="6886" y="1659"/>
                </a:cubicBezTo>
                <a:close/>
                <a:moveTo>
                  <a:pt x="6871" y="9469"/>
                </a:moveTo>
                <a:lnTo>
                  <a:pt x="5211" y="19020"/>
                </a:lnTo>
                <a:lnTo>
                  <a:pt x="2651" y="19020"/>
                </a:lnTo>
                <a:lnTo>
                  <a:pt x="742" y="9469"/>
                </a:lnTo>
                <a:close/>
                <a:moveTo>
                  <a:pt x="11173" y="9469"/>
                </a:moveTo>
                <a:lnTo>
                  <a:pt x="12833" y="19020"/>
                </a:lnTo>
                <a:lnTo>
                  <a:pt x="6887" y="19020"/>
                </a:lnTo>
                <a:lnTo>
                  <a:pt x="8548" y="9469"/>
                </a:lnTo>
                <a:close/>
                <a:moveTo>
                  <a:pt x="12834" y="642"/>
                </a:moveTo>
                <a:cubicBezTo>
                  <a:pt x="13335" y="642"/>
                  <a:pt x="13762" y="927"/>
                  <a:pt x="13952" y="1388"/>
                </a:cubicBezTo>
                <a:cubicBezTo>
                  <a:pt x="14143" y="1849"/>
                  <a:pt x="14043" y="2355"/>
                  <a:pt x="13689" y="2707"/>
                </a:cubicBezTo>
                <a:lnTo>
                  <a:pt x="11541" y="4855"/>
                </a:lnTo>
                <a:cubicBezTo>
                  <a:pt x="11468" y="4928"/>
                  <a:pt x="11435" y="5032"/>
                  <a:pt x="11453" y="5135"/>
                </a:cubicBezTo>
                <a:lnTo>
                  <a:pt x="12574" y="11584"/>
                </a:lnTo>
                <a:cubicBezTo>
                  <a:pt x="12601" y="11740"/>
                  <a:pt x="12735" y="11849"/>
                  <a:pt x="12888" y="11849"/>
                </a:cubicBezTo>
                <a:cubicBezTo>
                  <a:pt x="12906" y="11849"/>
                  <a:pt x="12925" y="11848"/>
                  <a:pt x="12943" y="11845"/>
                </a:cubicBezTo>
                <a:cubicBezTo>
                  <a:pt x="13117" y="11814"/>
                  <a:pt x="13232" y="11649"/>
                  <a:pt x="13202" y="11475"/>
                </a:cubicBezTo>
                <a:lnTo>
                  <a:pt x="12854" y="9469"/>
                </a:lnTo>
                <a:lnTo>
                  <a:pt x="18982" y="9469"/>
                </a:lnTo>
                <a:lnTo>
                  <a:pt x="17072" y="19020"/>
                </a:lnTo>
                <a:lnTo>
                  <a:pt x="14515" y="19020"/>
                </a:lnTo>
                <a:lnTo>
                  <a:pt x="13457" y="12943"/>
                </a:lnTo>
                <a:cubicBezTo>
                  <a:pt x="13431" y="12788"/>
                  <a:pt x="13297" y="12679"/>
                  <a:pt x="13146" y="12679"/>
                </a:cubicBezTo>
                <a:cubicBezTo>
                  <a:pt x="13127" y="12679"/>
                  <a:pt x="13108" y="12681"/>
                  <a:pt x="13088" y="12684"/>
                </a:cubicBezTo>
                <a:cubicBezTo>
                  <a:pt x="12914" y="12714"/>
                  <a:pt x="12799" y="12878"/>
                  <a:pt x="12830" y="13052"/>
                </a:cubicBezTo>
                <a:lnTo>
                  <a:pt x="13867" y="19020"/>
                </a:lnTo>
                <a:lnTo>
                  <a:pt x="13480" y="19020"/>
                </a:lnTo>
                <a:lnTo>
                  <a:pt x="11031" y="4940"/>
                </a:lnTo>
                <a:cubicBezTo>
                  <a:pt x="11020" y="4880"/>
                  <a:pt x="11040" y="4815"/>
                  <a:pt x="11084" y="4772"/>
                </a:cubicBezTo>
                <a:lnTo>
                  <a:pt x="13420" y="2436"/>
                </a:lnTo>
                <a:cubicBezTo>
                  <a:pt x="13707" y="2149"/>
                  <a:pt x="13701" y="1781"/>
                  <a:pt x="13600" y="1535"/>
                </a:cubicBezTo>
                <a:cubicBezTo>
                  <a:pt x="13497" y="1287"/>
                  <a:pt x="13241" y="1023"/>
                  <a:pt x="12834" y="1023"/>
                </a:cubicBezTo>
                <a:lnTo>
                  <a:pt x="6887" y="1023"/>
                </a:lnTo>
                <a:cubicBezTo>
                  <a:pt x="6479" y="1023"/>
                  <a:pt x="6226" y="1288"/>
                  <a:pt x="6123" y="1535"/>
                </a:cubicBezTo>
                <a:cubicBezTo>
                  <a:pt x="6022" y="1781"/>
                  <a:pt x="6014" y="2149"/>
                  <a:pt x="6303" y="2436"/>
                </a:cubicBezTo>
                <a:lnTo>
                  <a:pt x="8639" y="4772"/>
                </a:lnTo>
                <a:cubicBezTo>
                  <a:pt x="8681" y="4815"/>
                  <a:pt x="8703" y="4878"/>
                  <a:pt x="8692" y="4940"/>
                </a:cubicBezTo>
                <a:lnTo>
                  <a:pt x="6243" y="19020"/>
                </a:lnTo>
                <a:lnTo>
                  <a:pt x="5856" y="19020"/>
                </a:lnTo>
                <a:lnTo>
                  <a:pt x="8270" y="5135"/>
                </a:lnTo>
                <a:cubicBezTo>
                  <a:pt x="8287" y="5032"/>
                  <a:pt x="8255" y="4928"/>
                  <a:pt x="8181" y="4855"/>
                </a:cubicBezTo>
                <a:lnTo>
                  <a:pt x="6033" y="2707"/>
                </a:lnTo>
                <a:cubicBezTo>
                  <a:pt x="5682" y="2355"/>
                  <a:pt x="5579" y="1848"/>
                  <a:pt x="5769" y="1388"/>
                </a:cubicBezTo>
                <a:cubicBezTo>
                  <a:pt x="5961" y="927"/>
                  <a:pt x="6388" y="642"/>
                  <a:pt x="6887" y="642"/>
                </a:cubicBezTo>
                <a:close/>
                <a:moveTo>
                  <a:pt x="17693" y="19655"/>
                </a:moveTo>
                <a:lnTo>
                  <a:pt x="17693" y="21058"/>
                </a:lnTo>
                <a:lnTo>
                  <a:pt x="15368" y="21058"/>
                </a:lnTo>
                <a:lnTo>
                  <a:pt x="14078" y="20412"/>
                </a:lnTo>
                <a:cubicBezTo>
                  <a:pt x="14033" y="20389"/>
                  <a:pt x="13984" y="20378"/>
                  <a:pt x="13935" y="20378"/>
                </a:cubicBezTo>
                <a:cubicBezTo>
                  <a:pt x="13886" y="20378"/>
                  <a:pt x="13837" y="20389"/>
                  <a:pt x="13792" y="20412"/>
                </a:cubicBezTo>
                <a:lnTo>
                  <a:pt x="12500" y="21058"/>
                </a:lnTo>
                <a:lnTo>
                  <a:pt x="7217" y="21058"/>
                </a:lnTo>
                <a:lnTo>
                  <a:pt x="5925" y="20412"/>
                </a:lnTo>
                <a:cubicBezTo>
                  <a:pt x="5880" y="20389"/>
                  <a:pt x="5832" y="20378"/>
                  <a:pt x="5783" y="20378"/>
                </a:cubicBezTo>
                <a:cubicBezTo>
                  <a:pt x="5734" y="20378"/>
                  <a:pt x="5685" y="20389"/>
                  <a:pt x="5639" y="20412"/>
                </a:cubicBezTo>
                <a:lnTo>
                  <a:pt x="4349" y="21058"/>
                </a:lnTo>
                <a:lnTo>
                  <a:pt x="2030" y="21058"/>
                </a:lnTo>
                <a:lnTo>
                  <a:pt x="2030" y="19655"/>
                </a:lnTo>
                <a:close/>
                <a:moveTo>
                  <a:pt x="6892" y="1"/>
                </a:moveTo>
                <a:cubicBezTo>
                  <a:pt x="6131" y="1"/>
                  <a:pt x="5477" y="436"/>
                  <a:pt x="5185" y="1141"/>
                </a:cubicBezTo>
                <a:cubicBezTo>
                  <a:pt x="4895" y="1845"/>
                  <a:pt x="5048" y="2616"/>
                  <a:pt x="5586" y="3153"/>
                </a:cubicBezTo>
                <a:lnTo>
                  <a:pt x="7619" y="5185"/>
                </a:lnTo>
                <a:lnTo>
                  <a:pt x="6986" y="8831"/>
                </a:lnTo>
                <a:lnTo>
                  <a:pt x="352" y="8831"/>
                </a:lnTo>
                <a:cubicBezTo>
                  <a:pt x="154" y="8831"/>
                  <a:pt x="1" y="9019"/>
                  <a:pt x="40" y="9211"/>
                </a:cubicBezTo>
                <a:lnTo>
                  <a:pt x="2001" y="19018"/>
                </a:lnTo>
                <a:lnTo>
                  <a:pt x="1712" y="19018"/>
                </a:lnTo>
                <a:cubicBezTo>
                  <a:pt x="1536" y="19018"/>
                  <a:pt x="1394" y="19161"/>
                  <a:pt x="1394" y="19336"/>
                </a:cubicBezTo>
                <a:lnTo>
                  <a:pt x="1394" y="21372"/>
                </a:lnTo>
                <a:cubicBezTo>
                  <a:pt x="1394" y="21549"/>
                  <a:pt x="1536" y="21690"/>
                  <a:pt x="1712" y="21690"/>
                </a:cubicBezTo>
                <a:lnTo>
                  <a:pt x="4429" y="21690"/>
                </a:lnTo>
                <a:cubicBezTo>
                  <a:pt x="4479" y="21690"/>
                  <a:pt x="4527" y="21679"/>
                  <a:pt x="4571" y="21657"/>
                </a:cubicBezTo>
                <a:lnTo>
                  <a:pt x="5787" y="21047"/>
                </a:lnTo>
                <a:lnTo>
                  <a:pt x="7004" y="21657"/>
                </a:lnTo>
                <a:cubicBezTo>
                  <a:pt x="7046" y="21679"/>
                  <a:pt x="7096" y="21690"/>
                  <a:pt x="7144" y="21690"/>
                </a:cubicBezTo>
                <a:lnTo>
                  <a:pt x="12577" y="21690"/>
                </a:lnTo>
                <a:cubicBezTo>
                  <a:pt x="12627" y="21690"/>
                  <a:pt x="12677" y="21679"/>
                  <a:pt x="12719" y="21657"/>
                </a:cubicBezTo>
                <a:lnTo>
                  <a:pt x="13935" y="21047"/>
                </a:lnTo>
                <a:lnTo>
                  <a:pt x="15152" y="21657"/>
                </a:lnTo>
                <a:cubicBezTo>
                  <a:pt x="15194" y="21679"/>
                  <a:pt x="15244" y="21690"/>
                  <a:pt x="15292" y="21690"/>
                </a:cubicBezTo>
                <a:lnTo>
                  <a:pt x="18011" y="21690"/>
                </a:lnTo>
                <a:cubicBezTo>
                  <a:pt x="18187" y="21690"/>
                  <a:pt x="18329" y="21549"/>
                  <a:pt x="18329" y="21372"/>
                </a:cubicBezTo>
                <a:lnTo>
                  <a:pt x="18329" y="19336"/>
                </a:lnTo>
                <a:cubicBezTo>
                  <a:pt x="18329" y="19161"/>
                  <a:pt x="18187" y="19018"/>
                  <a:pt x="18011" y="19018"/>
                </a:cubicBezTo>
                <a:lnTo>
                  <a:pt x="17719" y="19018"/>
                </a:lnTo>
                <a:lnTo>
                  <a:pt x="19680" y="9211"/>
                </a:lnTo>
                <a:cubicBezTo>
                  <a:pt x="19701" y="9118"/>
                  <a:pt x="19677" y="9023"/>
                  <a:pt x="19616" y="8949"/>
                </a:cubicBezTo>
                <a:cubicBezTo>
                  <a:pt x="19556" y="8875"/>
                  <a:pt x="19465" y="8831"/>
                  <a:pt x="19371" y="8831"/>
                </a:cubicBezTo>
                <a:lnTo>
                  <a:pt x="12745" y="8831"/>
                </a:lnTo>
                <a:lnTo>
                  <a:pt x="12111" y="5185"/>
                </a:lnTo>
                <a:lnTo>
                  <a:pt x="14144" y="3153"/>
                </a:lnTo>
                <a:cubicBezTo>
                  <a:pt x="14683" y="2613"/>
                  <a:pt x="14836" y="1845"/>
                  <a:pt x="14545" y="1141"/>
                </a:cubicBezTo>
                <a:cubicBezTo>
                  <a:pt x="14253" y="436"/>
                  <a:pt x="13600" y="1"/>
                  <a:pt x="128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8" name="Google Shape;779;p46">
            <a:extLst>
              <a:ext uri="{FF2B5EF4-FFF2-40B4-BE49-F238E27FC236}">
                <a16:creationId xmlns:a16="http://schemas.microsoft.com/office/drawing/2014/main" id="{8064231A-0FAE-49EA-B981-99BECF4AECAF}"/>
              </a:ext>
            </a:extLst>
          </p:cNvPr>
          <p:cNvGrpSpPr/>
          <p:nvPr/>
        </p:nvGrpSpPr>
        <p:grpSpPr>
          <a:xfrm>
            <a:off x="8924444" y="3514057"/>
            <a:ext cx="1913400" cy="943100"/>
            <a:chOff x="4578325" y="1552450"/>
            <a:chExt cx="1913400" cy="943100"/>
          </a:xfrm>
          <a:solidFill>
            <a:schemeClr val="bg1">
              <a:lumMod val="65000"/>
            </a:schemeClr>
          </a:solidFill>
        </p:grpSpPr>
        <p:sp>
          <p:nvSpPr>
            <p:cNvPr id="79" name="Google Shape;780;p46">
              <a:extLst>
                <a:ext uri="{FF2B5EF4-FFF2-40B4-BE49-F238E27FC236}">
                  <a16:creationId xmlns:a16="http://schemas.microsoft.com/office/drawing/2014/main" id="{13392C29-675B-4423-BB16-9DB08D4C7BE3}"/>
                </a:ext>
              </a:extLst>
            </p:cNvPr>
            <p:cNvSpPr/>
            <p:nvPr/>
          </p:nvSpPr>
          <p:spPr>
            <a:xfrm>
              <a:off x="4578325" y="1552450"/>
              <a:ext cx="1913400" cy="680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781;p46">
              <a:extLst>
                <a:ext uri="{FF2B5EF4-FFF2-40B4-BE49-F238E27FC236}">
                  <a16:creationId xmlns:a16="http://schemas.microsoft.com/office/drawing/2014/main" id="{0B540645-D80B-40A2-BFFC-51A7823E9D78}"/>
                </a:ext>
              </a:extLst>
            </p:cNvPr>
            <p:cNvSpPr/>
            <p:nvPr/>
          </p:nvSpPr>
          <p:spPr>
            <a:xfrm rot="10800000">
              <a:off x="5235750" y="2155350"/>
              <a:ext cx="585900" cy="340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767;p46">
            <a:extLst>
              <a:ext uri="{FF2B5EF4-FFF2-40B4-BE49-F238E27FC236}">
                <a16:creationId xmlns:a16="http://schemas.microsoft.com/office/drawing/2014/main" id="{475584EF-5306-4066-9B81-4FEDAA289150}"/>
              </a:ext>
            </a:extLst>
          </p:cNvPr>
          <p:cNvSpPr txBox="1"/>
          <p:nvPr/>
        </p:nvSpPr>
        <p:spPr>
          <a:xfrm>
            <a:off x="2709108" y="2552698"/>
            <a:ext cx="357032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Correct some information about the text.</a:t>
            </a:r>
          </a:p>
        </p:txBody>
      </p:sp>
      <p:sp>
        <p:nvSpPr>
          <p:cNvPr id="82" name="Google Shape;770;p46">
            <a:extLst>
              <a:ext uri="{FF2B5EF4-FFF2-40B4-BE49-F238E27FC236}">
                <a16:creationId xmlns:a16="http://schemas.microsoft.com/office/drawing/2014/main" id="{78CE25D5-A00C-46FB-84C2-60431F549C38}"/>
              </a:ext>
            </a:extLst>
          </p:cNvPr>
          <p:cNvSpPr txBox="1"/>
          <p:nvPr/>
        </p:nvSpPr>
        <p:spPr>
          <a:xfrm>
            <a:off x="8924444" y="4462401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 dirty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05</a:t>
            </a:r>
            <a:endParaRPr sz="2400" b="1" kern="0" dirty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ddah, Saudi Arabia City video by drone 4K 2020 720p">
            <a:hlinkClick r:id="" action="ppaction://media"/>
            <a:extLst>
              <a:ext uri="{FF2B5EF4-FFF2-40B4-BE49-F238E27FC236}">
                <a16:creationId xmlns:a16="http://schemas.microsoft.com/office/drawing/2014/main" id="{1EF87A81-9EF6-4E27-AD73-D370254EFC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480" y="861796"/>
            <a:ext cx="9361040" cy="513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91502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6E48E34-25AE-41A7-990C-CC436BC18109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Page:64</a:t>
            </a:r>
            <a:endParaRPr lang="ar-SA" sz="2800" b="1" i="1" dirty="0"/>
          </a:p>
        </p:txBody>
      </p:sp>
      <p:sp>
        <p:nvSpPr>
          <p:cNvPr id="2" name="مربع نص 4">
            <a:extLst>
              <a:ext uri="{FF2B5EF4-FFF2-40B4-BE49-F238E27FC236}">
                <a16:creationId xmlns:a16="http://schemas.microsoft.com/office/drawing/2014/main" id="{BD0BA824-C65F-E66C-6DB8-103E48CC4273}"/>
              </a:ext>
            </a:extLst>
          </p:cNvPr>
          <p:cNvSpPr txBox="1"/>
          <p:nvPr/>
        </p:nvSpPr>
        <p:spPr>
          <a:xfrm>
            <a:off x="1127448" y="628234"/>
            <a:ext cx="344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Before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D2EE0-09F8-637E-F1A6-E152B33378AB}"/>
              </a:ext>
            </a:extLst>
          </p:cNvPr>
          <p:cNvSpPr/>
          <p:nvPr/>
        </p:nvSpPr>
        <p:spPr>
          <a:xfrm>
            <a:off x="983432" y="1413063"/>
            <a:ext cx="1152128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-What is the title? 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-Scan: What is the passage talking about?</a:t>
            </a:r>
          </a:p>
          <a:p>
            <a:pPr algn="l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-Do we have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subtitles?</a:t>
            </a:r>
          </a:p>
          <a:p>
            <a:pPr algn="l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-How many pi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ctures are there? Paragraphs? Lines?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-Skim: Find the following in the passage: dates, names, famous places, adjectives</a:t>
            </a:r>
          </a:p>
          <a:p>
            <a:pPr marL="457200" indent="-457200" algn="l" rtl="0">
              <a:buFontTx/>
              <a:buChar char="-"/>
            </a:pP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your favorite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Why?</a:t>
            </a:r>
          </a:p>
          <a:p>
            <a:pPr marL="457200" indent="-457200" algn="l" rtl="0">
              <a:buFontTx/>
              <a:buChar char="-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you ever visited Jeddah? Where is it?</a:t>
            </a:r>
          </a:p>
          <a:p>
            <a:pPr algn="l" rtl="0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0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6E48E34-25AE-41A7-990C-CC436BC18109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Page:64</a:t>
            </a:r>
            <a:endParaRPr lang="ar-SA" sz="2800" b="1" i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E2B3E4E-273E-4FB4-BA4E-E280D3E62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7" b="1411"/>
          <a:stretch/>
        </p:blipFill>
        <p:spPr>
          <a:xfrm>
            <a:off x="407368" y="248265"/>
            <a:ext cx="9361040" cy="319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9A7ACCAA-3C9C-4914-B93D-707A87CE2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3573016"/>
            <a:ext cx="4498431" cy="309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6">
            <a:extLst>
              <a:ext uri="{FF2B5EF4-FFF2-40B4-BE49-F238E27FC236}">
                <a16:creationId xmlns:a16="http://schemas.microsoft.com/office/drawing/2014/main" id="{1880D898-DFBA-4924-BD25-2942B93FE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3573016"/>
            <a:ext cx="4498431" cy="309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77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G Bk 5 F-SA_2020_2-19">
            <a:hlinkClick r:id="" action="ppaction://media"/>
            <a:extLst>
              <a:ext uri="{FF2B5EF4-FFF2-40B4-BE49-F238E27FC236}">
                <a16:creationId xmlns:a16="http://schemas.microsoft.com/office/drawing/2014/main" id="{9B19F175-45A1-4B68-AFD7-6F7029DEC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288" y="209775"/>
            <a:ext cx="899801" cy="8930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0AE3C7-AD4D-4FED-A9D4-F9B2EF36B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294342"/>
            <a:ext cx="9601200" cy="36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D98F507-3A64-4F73-999F-9AEB4FFC0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66" y="1124744"/>
            <a:ext cx="10922668" cy="528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3">
            <a:extLst>
              <a:ext uri="{FF2B5EF4-FFF2-40B4-BE49-F238E27FC236}">
                <a16:creationId xmlns:a16="http://schemas.microsoft.com/office/drawing/2014/main" id="{D085D3C1-1E43-77EB-58BF-B6CB96D9D32D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Page:64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40595374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D7A345-CD02-3904-8007-C3DE22828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485033"/>
              </p:ext>
            </p:extLst>
          </p:nvPr>
        </p:nvGraphicFramePr>
        <p:xfrm>
          <a:off x="240145" y="719666"/>
          <a:ext cx="11575717" cy="547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ربع نص 4">
            <a:extLst>
              <a:ext uri="{FF2B5EF4-FFF2-40B4-BE49-F238E27FC236}">
                <a16:creationId xmlns:a16="http://schemas.microsoft.com/office/drawing/2014/main" id="{13BF6041-DBB2-E0A0-20DC-9774C9A0E2B9}"/>
              </a:ext>
            </a:extLst>
          </p:cNvPr>
          <p:cNvSpPr txBox="1"/>
          <p:nvPr/>
        </p:nvSpPr>
        <p:spPr>
          <a:xfrm>
            <a:off x="983432" y="36572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j-lt"/>
              </a:rPr>
              <a:t>Mind-map</a:t>
            </a:r>
          </a:p>
        </p:txBody>
      </p:sp>
    </p:spTree>
    <p:extLst>
      <p:ext uri="{BB962C8B-B14F-4D97-AF65-F5344CB8AC3E}">
        <p14:creationId xmlns:p14="http://schemas.microsoft.com/office/powerpoint/2010/main" val="144028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89E089-0BD8-4A8E-A098-0F2F57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94" y="1061632"/>
            <a:ext cx="9980612" cy="473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1E8C5AD-59B7-4798-99F9-0DBFCA7F360A}"/>
              </a:ext>
            </a:extLst>
          </p:cNvPr>
          <p:cNvSpPr/>
          <p:nvPr/>
        </p:nvSpPr>
        <p:spPr>
          <a:xfrm>
            <a:off x="4511824" y="2564904"/>
            <a:ext cx="432048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ED5FA73-480F-4A91-A208-C36A68D98627}"/>
              </a:ext>
            </a:extLst>
          </p:cNvPr>
          <p:cNvSpPr/>
          <p:nvPr/>
        </p:nvSpPr>
        <p:spPr>
          <a:xfrm>
            <a:off x="8400256" y="3240629"/>
            <a:ext cx="398016" cy="40439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1753072-9708-4075-832F-1E29DC4A3517}"/>
              </a:ext>
            </a:extLst>
          </p:cNvPr>
          <p:cNvSpPr/>
          <p:nvPr/>
        </p:nvSpPr>
        <p:spPr>
          <a:xfrm>
            <a:off x="1991544" y="4005065"/>
            <a:ext cx="398016" cy="36003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2856C77-2F53-4B56-B28F-DC13D8FD5CCC}"/>
              </a:ext>
            </a:extLst>
          </p:cNvPr>
          <p:cNvSpPr/>
          <p:nvPr/>
        </p:nvSpPr>
        <p:spPr>
          <a:xfrm>
            <a:off x="4583832" y="4653137"/>
            <a:ext cx="360040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9886795-992A-4F31-9E77-7F747DA934B2}"/>
              </a:ext>
            </a:extLst>
          </p:cNvPr>
          <p:cNvSpPr/>
          <p:nvPr/>
        </p:nvSpPr>
        <p:spPr>
          <a:xfrm>
            <a:off x="2029035" y="5436758"/>
            <a:ext cx="396021" cy="35054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3">
            <a:extLst>
              <a:ext uri="{FF2B5EF4-FFF2-40B4-BE49-F238E27FC236}">
                <a16:creationId xmlns:a16="http://schemas.microsoft.com/office/drawing/2014/main" id="{9024A7D9-9AE0-4A57-4924-BB70415DD5D4}"/>
              </a:ext>
            </a:extLst>
          </p:cNvPr>
          <p:cNvSpPr txBox="1"/>
          <p:nvPr/>
        </p:nvSpPr>
        <p:spPr>
          <a:xfrm>
            <a:off x="10056440" y="6093296"/>
            <a:ext cx="1763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Page:65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27201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266</Words>
  <Application>Microsoft Office PowerPoint</Application>
  <PresentationFormat>Widescreen</PresentationFormat>
  <Paragraphs>57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20th Century Font</vt:lpstr>
      <vt:lpstr>4990810</vt:lpstr>
      <vt:lpstr>AR CENA</vt:lpstr>
      <vt:lpstr>Arial</vt:lpstr>
      <vt:lpstr>Bebas Neue</vt:lpstr>
      <vt:lpstr>Boulder</vt:lpstr>
      <vt:lpstr>Calibri</vt:lpstr>
      <vt:lpstr>Cavolini</vt:lpstr>
      <vt:lpstr>Quicksand Light</vt:lpstr>
      <vt:lpstr>Sue Ellen Francisco</vt:lpstr>
      <vt:lpstr>Wingdings</vt:lpstr>
      <vt:lpstr>November Daily Slides by Slidesgo</vt:lpstr>
      <vt:lpstr>PowerPoint Presentation</vt:lpstr>
      <vt:lpstr>PowerPoint Presentation</vt:lpstr>
      <vt:lpstr> Learning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نادية بنت الغامدي</cp:lastModifiedBy>
  <cp:revision>155</cp:revision>
  <dcterms:created xsi:type="dcterms:W3CDTF">2020-08-04T01:19:29Z</dcterms:created>
  <dcterms:modified xsi:type="dcterms:W3CDTF">2022-12-18T13:28:14Z</dcterms:modified>
</cp:coreProperties>
</file>