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2" r:id="rId1"/>
  </p:sldMasterIdLst>
  <p:notesMasterIdLst>
    <p:notesMasterId r:id="rId11"/>
  </p:notesMasterIdLst>
  <p:sldIdLst>
    <p:sldId id="363" r:id="rId2"/>
    <p:sldId id="339" r:id="rId3"/>
    <p:sldId id="364" r:id="rId4"/>
    <p:sldId id="318" r:id="rId5"/>
    <p:sldId id="365" r:id="rId6"/>
    <p:sldId id="319" r:id="rId7"/>
    <p:sldId id="366" r:id="rId8"/>
    <p:sldId id="341" r:id="rId9"/>
    <p:sldId id="317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06" autoAdjust="0"/>
    <p:restoredTop sz="94264" autoAdjust="0"/>
  </p:normalViewPr>
  <p:slideViewPr>
    <p:cSldViewPr>
      <p:cViewPr varScale="1">
        <p:scale>
          <a:sx n="61" d="100"/>
          <a:sy n="61" d="100"/>
        </p:scale>
        <p:origin x="64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091D69F-4F44-4C3F-B011-67121B3FD64B}" type="datetimeFigureOut">
              <a:rPr lang="ar-SA" smtClean="0"/>
              <a:t>25/05/1444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4B94EA-D8FE-4FE5-9408-135E6C53B0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056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508865d4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508865d4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3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2" name="Google Shape;92;p16"/>
          <p:cNvGrpSpPr/>
          <p:nvPr/>
        </p:nvGrpSpPr>
        <p:grpSpPr>
          <a:xfrm>
            <a:off x="959933" y="518555"/>
            <a:ext cx="10272000" cy="5821112"/>
            <a:chOff x="719950" y="388916"/>
            <a:chExt cx="7704000" cy="4365834"/>
          </a:xfrm>
        </p:grpSpPr>
        <p:sp>
          <p:nvSpPr>
            <p:cNvPr id="93" name="Google Shape;93;p16"/>
            <p:cNvSpPr/>
            <p:nvPr/>
          </p:nvSpPr>
          <p:spPr>
            <a:xfrm>
              <a:off x="719950" y="777075"/>
              <a:ext cx="7704000" cy="358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6"/>
            <p:cNvSpPr/>
            <p:nvPr/>
          </p:nvSpPr>
          <p:spPr>
            <a:xfrm rot="482507">
              <a:off x="5640343" y="529953"/>
              <a:ext cx="2053770" cy="53266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16"/>
            <p:cNvSpPr/>
            <p:nvPr/>
          </p:nvSpPr>
          <p:spPr>
            <a:xfrm rot="-209134">
              <a:off x="2235097" y="4160133"/>
              <a:ext cx="2053803" cy="532677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053367" y="4469284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053367" y="2024884"/>
            <a:ext cx="6085200" cy="22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48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28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8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9691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 hasCustomPrompt="1"/>
          </p:nvPr>
        </p:nvSpPr>
        <p:spPr>
          <a:xfrm>
            <a:off x="2172600" y="719984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2172600" y="1661353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2" hasCustomPrompt="1"/>
          </p:nvPr>
        </p:nvSpPr>
        <p:spPr>
          <a:xfrm>
            <a:off x="2172600" y="266150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3"/>
          </p:nvPr>
        </p:nvSpPr>
        <p:spPr>
          <a:xfrm>
            <a:off x="2172600" y="360287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4" hasCustomPrompt="1"/>
          </p:nvPr>
        </p:nvSpPr>
        <p:spPr>
          <a:xfrm>
            <a:off x="2172600" y="460304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5"/>
          </p:nvPr>
        </p:nvSpPr>
        <p:spPr>
          <a:xfrm>
            <a:off x="2172600" y="554441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0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21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21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3312600" y="4722200"/>
            <a:ext cx="5566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312600" y="1484200"/>
            <a:ext cx="5566800" cy="34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84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5942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83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575233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6448400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575233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6448400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5"/>
          <p:cNvSpPr/>
          <p:nvPr/>
        </p:nvSpPr>
        <p:spPr>
          <a:xfrm rot="5550559">
            <a:off x="-48335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5"/>
          <p:cNvSpPr/>
          <p:nvPr/>
        </p:nvSpPr>
        <p:spPr>
          <a:xfrm rot="10800000">
            <a:off x="11645605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5"/>
          <p:cNvSpPr/>
          <p:nvPr/>
        </p:nvSpPr>
        <p:spPr>
          <a:xfrm rot="-5249441">
            <a:off x="11102048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5263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0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8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8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4205867" y="4143400"/>
            <a:ext cx="36660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206033" y="1837400"/>
            <a:ext cx="3666000" cy="23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10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3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54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2"/>
          </p:nvPr>
        </p:nvSpPr>
        <p:spPr>
          <a:xfrm>
            <a:off x="9600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9600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3"/>
          </p:nvPr>
        </p:nvSpPr>
        <p:spPr>
          <a:xfrm>
            <a:off x="2690867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4"/>
          </p:nvPr>
        </p:nvSpPr>
        <p:spPr>
          <a:xfrm>
            <a:off x="2690867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5"/>
          </p:nvPr>
        </p:nvSpPr>
        <p:spPr>
          <a:xfrm>
            <a:off x="45712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6"/>
          </p:nvPr>
        </p:nvSpPr>
        <p:spPr>
          <a:xfrm>
            <a:off x="45712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7"/>
          </p:nvPr>
        </p:nvSpPr>
        <p:spPr>
          <a:xfrm>
            <a:off x="81824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1824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/>
          </p:nvPr>
        </p:nvSpPr>
        <p:spPr>
          <a:xfrm>
            <a:off x="6451533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6451533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28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4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22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15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195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9757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9" r:id="rId14"/>
    <p:sldLayoutId id="2147483680" r:id="rId15"/>
    <p:sldLayoutId id="214748368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2">
            <a:extLst>
              <a:ext uri="{FF2B5EF4-FFF2-40B4-BE49-F238E27FC236}">
                <a16:creationId xmlns:a16="http://schemas.microsoft.com/office/drawing/2014/main" id="{619E26E4-E844-4629-B109-247048200A1C}"/>
              </a:ext>
            </a:extLst>
          </p:cNvPr>
          <p:cNvSpPr/>
          <p:nvPr/>
        </p:nvSpPr>
        <p:spPr>
          <a:xfrm>
            <a:off x="5485380" y="3295985"/>
            <a:ext cx="6739141" cy="17062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6987" tIns="33493" rIns="66987" bIns="33493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Do you Know Where It Is?</a:t>
            </a: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Language in context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06C14D-6727-498A-87DD-3560FB064639}"/>
              </a:ext>
            </a:extLst>
          </p:cNvPr>
          <p:cNvSpPr txBox="1"/>
          <p:nvPr/>
        </p:nvSpPr>
        <p:spPr>
          <a:xfrm>
            <a:off x="5538943" y="1533195"/>
            <a:ext cx="6151418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4990810" panose="00000400000000000000" pitchFamily="2" charset="0"/>
              </a:rPr>
              <a:t>Unit 6      </a:t>
            </a:r>
            <a:endParaRPr lang="ar-SA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4990810" panose="000004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22AD75-AFD6-1AFC-653B-8EDD620B4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342289" y="760433"/>
            <a:ext cx="4091782" cy="537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4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E79F7-574D-4EE1-AFA1-63E56F1BCD4B}"/>
              </a:ext>
            </a:extLst>
          </p:cNvPr>
          <p:cNvSpPr/>
          <p:nvPr/>
        </p:nvSpPr>
        <p:spPr>
          <a:xfrm>
            <a:off x="2716371" y="2548115"/>
            <a:ext cx="1253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</a:t>
            </a: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EA22B-DB73-4093-8AD2-F041E69E2418}"/>
              </a:ext>
            </a:extLst>
          </p:cNvPr>
          <p:cNvSpPr/>
          <p:nvPr/>
        </p:nvSpPr>
        <p:spPr>
          <a:xfrm>
            <a:off x="2630609" y="3861049"/>
            <a:ext cx="14253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</a:t>
            </a: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CF0507-0EA1-4695-AE97-1F85ECDE4F04}"/>
              </a:ext>
            </a:extLst>
          </p:cNvPr>
          <p:cNvSpPr/>
          <p:nvPr/>
        </p:nvSpPr>
        <p:spPr>
          <a:xfrm>
            <a:off x="4138704" y="1484784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251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46"/>
          <p:cNvGrpSpPr/>
          <p:nvPr/>
        </p:nvGrpSpPr>
        <p:grpSpPr>
          <a:xfrm>
            <a:off x="2584758" y="1517844"/>
            <a:ext cx="7022465" cy="236401"/>
            <a:chOff x="1060756" y="660592"/>
            <a:chExt cx="7022465" cy="236401"/>
          </a:xfrm>
        </p:grpSpPr>
        <p:sp>
          <p:nvSpPr>
            <p:cNvPr id="758" name="Google Shape;758;p46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6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6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6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4" name="Google Shape;764;p46"/>
          <p:cNvSpPr txBox="1"/>
          <p:nvPr/>
        </p:nvSpPr>
        <p:spPr>
          <a:xfrm>
            <a:off x="1150323" y="4491701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 dirty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2400" b="1" kern="0" dirty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6" name="Google Shape;766;p46"/>
          <p:cNvSpPr txBox="1"/>
          <p:nvPr/>
        </p:nvSpPr>
        <p:spPr>
          <a:xfrm>
            <a:off x="5067732" y="4535858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8" name="Google Shape;768;p46"/>
          <p:cNvSpPr txBox="1"/>
          <p:nvPr/>
        </p:nvSpPr>
        <p:spPr>
          <a:xfrm>
            <a:off x="3045881" y="212557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 dirty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2400" b="1" kern="0" dirty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70" name="Google Shape;770;p46"/>
          <p:cNvSpPr txBox="1"/>
          <p:nvPr/>
        </p:nvSpPr>
        <p:spPr>
          <a:xfrm>
            <a:off x="7049258" y="2060118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 dirty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04</a:t>
            </a:r>
            <a:endParaRPr sz="2400" b="1" kern="0" dirty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grpSp>
        <p:nvGrpSpPr>
          <p:cNvPr id="772" name="Google Shape;772;p46"/>
          <p:cNvGrpSpPr/>
          <p:nvPr/>
        </p:nvGrpSpPr>
        <p:grpSpPr>
          <a:xfrm>
            <a:off x="1241250" y="3519301"/>
            <a:ext cx="1913400" cy="943100"/>
            <a:chOff x="732675" y="2652575"/>
            <a:chExt cx="1913400" cy="943100"/>
          </a:xfrm>
        </p:grpSpPr>
        <p:sp>
          <p:nvSpPr>
            <p:cNvPr id="773" name="Google Shape;773;p46"/>
            <p:cNvSpPr/>
            <p:nvPr/>
          </p:nvSpPr>
          <p:spPr>
            <a:xfrm>
              <a:off x="732675" y="2652575"/>
              <a:ext cx="1913400" cy="68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6"/>
            <p:cNvSpPr/>
            <p:nvPr/>
          </p:nvSpPr>
          <p:spPr>
            <a:xfrm rot="10800000">
              <a:off x="1390100" y="3255475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p46"/>
          <p:cNvSpPr txBox="1">
            <a:spLocks noGrp="1"/>
          </p:cNvSpPr>
          <p:nvPr>
            <p:ph type="title"/>
          </p:nvPr>
        </p:nvSpPr>
        <p:spPr>
          <a:xfrm>
            <a:off x="3146523" y="-358046"/>
            <a:ext cx="5566800" cy="34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400" dirty="0"/>
              <a:t> Learning O</a:t>
            </a:r>
            <a:r>
              <a:rPr lang="en" sz="4400" dirty="0"/>
              <a:t>bjectives </a:t>
            </a:r>
            <a:endParaRPr sz="4400" dirty="0"/>
          </a:p>
        </p:txBody>
      </p:sp>
      <p:grpSp>
        <p:nvGrpSpPr>
          <p:cNvPr id="776" name="Google Shape;776;p46"/>
          <p:cNvGrpSpPr/>
          <p:nvPr/>
        </p:nvGrpSpPr>
        <p:grpSpPr>
          <a:xfrm>
            <a:off x="3148245" y="3264776"/>
            <a:ext cx="1926000" cy="934625"/>
            <a:chOff x="2645075" y="2400675"/>
            <a:chExt cx="1926000" cy="934625"/>
          </a:xfrm>
        </p:grpSpPr>
        <p:sp>
          <p:nvSpPr>
            <p:cNvPr id="777" name="Google Shape;777;p46"/>
            <p:cNvSpPr/>
            <p:nvPr/>
          </p:nvSpPr>
          <p:spPr>
            <a:xfrm>
              <a:off x="2645075" y="2655200"/>
              <a:ext cx="1926000" cy="68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330682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9" name="Google Shape;779;p46"/>
          <p:cNvGrpSpPr/>
          <p:nvPr/>
        </p:nvGrpSpPr>
        <p:grpSpPr>
          <a:xfrm>
            <a:off x="5083157" y="3509937"/>
            <a:ext cx="1913400" cy="943100"/>
            <a:chOff x="4578325" y="1552450"/>
            <a:chExt cx="1913400" cy="943100"/>
          </a:xfrm>
        </p:grpSpPr>
        <p:sp>
          <p:nvSpPr>
            <p:cNvPr id="780" name="Google Shape;780;p46"/>
            <p:cNvSpPr/>
            <p:nvPr/>
          </p:nvSpPr>
          <p:spPr>
            <a:xfrm>
              <a:off x="4578325" y="1552450"/>
              <a:ext cx="1913400" cy="680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6"/>
            <p:cNvSpPr/>
            <p:nvPr/>
          </p:nvSpPr>
          <p:spPr>
            <a:xfrm rot="10800000">
              <a:off x="5235750" y="2155350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2" name="Google Shape;782;p46"/>
          <p:cNvGrpSpPr/>
          <p:nvPr/>
        </p:nvGrpSpPr>
        <p:grpSpPr>
          <a:xfrm>
            <a:off x="7000510" y="3257466"/>
            <a:ext cx="1926000" cy="934625"/>
            <a:chOff x="4578425" y="2400675"/>
            <a:chExt cx="1926000" cy="934625"/>
          </a:xfrm>
        </p:grpSpPr>
        <p:sp>
          <p:nvSpPr>
            <p:cNvPr id="783" name="Google Shape;783;p46"/>
            <p:cNvSpPr/>
            <p:nvPr/>
          </p:nvSpPr>
          <p:spPr>
            <a:xfrm>
              <a:off x="4578425" y="2655200"/>
              <a:ext cx="1926000" cy="68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524017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5" name="Google Shape;785;p46"/>
          <p:cNvGrpSpPr/>
          <p:nvPr/>
        </p:nvGrpSpPr>
        <p:grpSpPr>
          <a:xfrm>
            <a:off x="1898674" y="3628354"/>
            <a:ext cx="377986" cy="431899"/>
            <a:chOff x="1599368" y="3711105"/>
            <a:chExt cx="654521" cy="747878"/>
          </a:xfrm>
        </p:grpSpPr>
        <p:sp>
          <p:nvSpPr>
            <p:cNvPr id="786" name="Google Shape;786;p46"/>
            <p:cNvSpPr/>
            <p:nvPr/>
          </p:nvSpPr>
          <p:spPr>
            <a:xfrm>
              <a:off x="1950753" y="4038948"/>
              <a:ext cx="303136" cy="420035"/>
            </a:xfrm>
            <a:custGeom>
              <a:avLst/>
              <a:gdLst/>
              <a:ahLst/>
              <a:cxnLst/>
              <a:rect l="l" t="t" r="r" b="b"/>
              <a:pathLst>
                <a:path w="8791" h="12182" extrusionOk="0">
                  <a:moveTo>
                    <a:pt x="8149" y="638"/>
                  </a:moveTo>
                  <a:lnTo>
                    <a:pt x="8152" y="999"/>
                  </a:lnTo>
                  <a:cubicBezTo>
                    <a:pt x="8152" y="1197"/>
                    <a:pt x="7988" y="1359"/>
                    <a:pt x="7790" y="1359"/>
                  </a:cubicBezTo>
                  <a:lnTo>
                    <a:pt x="998" y="1359"/>
                  </a:lnTo>
                  <a:cubicBezTo>
                    <a:pt x="800" y="1359"/>
                    <a:pt x="636" y="1197"/>
                    <a:pt x="636" y="999"/>
                  </a:cubicBezTo>
                  <a:lnTo>
                    <a:pt x="636" y="638"/>
                  </a:lnTo>
                  <a:close/>
                  <a:moveTo>
                    <a:pt x="6589" y="1995"/>
                  </a:moveTo>
                  <a:lnTo>
                    <a:pt x="4955" y="3395"/>
                  </a:lnTo>
                  <a:lnTo>
                    <a:pt x="3833" y="3395"/>
                  </a:lnTo>
                  <a:lnTo>
                    <a:pt x="2199" y="1995"/>
                  </a:lnTo>
                  <a:close/>
                  <a:moveTo>
                    <a:pt x="319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996"/>
                  </a:lnTo>
                  <a:cubicBezTo>
                    <a:pt x="1" y="1547"/>
                    <a:pt x="449" y="1995"/>
                    <a:pt x="999" y="1995"/>
                  </a:cubicBezTo>
                  <a:lnTo>
                    <a:pt x="1220" y="1995"/>
                  </a:lnTo>
                  <a:lnTo>
                    <a:pt x="3397" y="3861"/>
                  </a:lnTo>
                  <a:lnTo>
                    <a:pt x="3397" y="9828"/>
                  </a:lnTo>
                  <a:cubicBezTo>
                    <a:pt x="3397" y="9861"/>
                    <a:pt x="3403" y="9896"/>
                    <a:pt x="3414" y="9928"/>
                  </a:cubicBezTo>
                  <a:lnTo>
                    <a:pt x="4093" y="11964"/>
                  </a:lnTo>
                  <a:cubicBezTo>
                    <a:pt x="4137" y="12093"/>
                    <a:pt x="4259" y="12182"/>
                    <a:pt x="4396" y="12182"/>
                  </a:cubicBezTo>
                  <a:cubicBezTo>
                    <a:pt x="4532" y="12182"/>
                    <a:pt x="4654" y="12093"/>
                    <a:pt x="4698" y="11964"/>
                  </a:cubicBezTo>
                  <a:lnTo>
                    <a:pt x="5377" y="9928"/>
                  </a:lnTo>
                  <a:cubicBezTo>
                    <a:pt x="5388" y="9896"/>
                    <a:pt x="5394" y="9861"/>
                    <a:pt x="5394" y="9828"/>
                  </a:cubicBezTo>
                  <a:lnTo>
                    <a:pt x="5394" y="6984"/>
                  </a:lnTo>
                  <a:cubicBezTo>
                    <a:pt x="5394" y="6807"/>
                    <a:pt x="5252" y="6666"/>
                    <a:pt x="5076" y="6666"/>
                  </a:cubicBezTo>
                  <a:cubicBezTo>
                    <a:pt x="4901" y="6666"/>
                    <a:pt x="4759" y="6807"/>
                    <a:pt x="4759" y="6984"/>
                  </a:cubicBezTo>
                  <a:lnTo>
                    <a:pt x="4759" y="9777"/>
                  </a:lnTo>
                  <a:lnTo>
                    <a:pt x="4397" y="10858"/>
                  </a:lnTo>
                  <a:lnTo>
                    <a:pt x="4037" y="9777"/>
                  </a:lnTo>
                  <a:lnTo>
                    <a:pt x="4037" y="4034"/>
                  </a:lnTo>
                  <a:lnTo>
                    <a:pt x="4759" y="4034"/>
                  </a:lnTo>
                  <a:lnTo>
                    <a:pt x="4759" y="5456"/>
                  </a:lnTo>
                  <a:cubicBezTo>
                    <a:pt x="4759" y="5631"/>
                    <a:pt x="4901" y="5774"/>
                    <a:pt x="5076" y="5774"/>
                  </a:cubicBezTo>
                  <a:cubicBezTo>
                    <a:pt x="5252" y="5774"/>
                    <a:pt x="5394" y="5631"/>
                    <a:pt x="5394" y="5456"/>
                  </a:cubicBezTo>
                  <a:lnTo>
                    <a:pt x="5394" y="3861"/>
                  </a:lnTo>
                  <a:lnTo>
                    <a:pt x="7571" y="1995"/>
                  </a:lnTo>
                  <a:lnTo>
                    <a:pt x="7792" y="1995"/>
                  </a:lnTo>
                  <a:cubicBezTo>
                    <a:pt x="8342" y="1995"/>
                    <a:pt x="8790" y="1547"/>
                    <a:pt x="8790" y="996"/>
                  </a:cubicBezTo>
                  <a:lnTo>
                    <a:pt x="8790" y="317"/>
                  </a:lnTo>
                  <a:cubicBezTo>
                    <a:pt x="8787" y="144"/>
                    <a:pt x="8645" y="1"/>
                    <a:pt x="8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1599368" y="3711105"/>
              <a:ext cx="279757" cy="584677"/>
            </a:xfrm>
            <a:custGeom>
              <a:avLst/>
              <a:gdLst/>
              <a:ahLst/>
              <a:cxnLst/>
              <a:rect l="l" t="t" r="r" b="b"/>
              <a:pathLst>
                <a:path w="8113" h="16957" extrusionOk="0">
                  <a:moveTo>
                    <a:pt x="6094" y="638"/>
                  </a:moveTo>
                  <a:cubicBezTo>
                    <a:pt x="6294" y="638"/>
                    <a:pt x="6456" y="799"/>
                    <a:pt x="6456" y="999"/>
                  </a:cubicBezTo>
                  <a:lnTo>
                    <a:pt x="6456" y="1359"/>
                  </a:lnTo>
                  <a:lnTo>
                    <a:pt x="1659" y="1359"/>
                  </a:lnTo>
                  <a:lnTo>
                    <a:pt x="1659" y="999"/>
                  </a:lnTo>
                  <a:cubicBezTo>
                    <a:pt x="1659" y="799"/>
                    <a:pt x="1820" y="638"/>
                    <a:pt x="2020" y="638"/>
                  </a:cubicBezTo>
                  <a:close/>
                  <a:moveTo>
                    <a:pt x="5480" y="1995"/>
                  </a:moveTo>
                  <a:lnTo>
                    <a:pt x="6062" y="5774"/>
                  </a:lnTo>
                  <a:lnTo>
                    <a:pt x="2050" y="5774"/>
                  </a:lnTo>
                  <a:lnTo>
                    <a:pt x="2631" y="1995"/>
                  </a:lnTo>
                  <a:close/>
                  <a:moveTo>
                    <a:pt x="7474" y="6410"/>
                  </a:moveTo>
                  <a:lnTo>
                    <a:pt x="7474" y="7111"/>
                  </a:lnTo>
                  <a:cubicBezTo>
                    <a:pt x="7474" y="7309"/>
                    <a:pt x="7310" y="7471"/>
                    <a:pt x="7112" y="7471"/>
                  </a:cubicBezTo>
                  <a:lnTo>
                    <a:pt x="1000" y="7471"/>
                  </a:lnTo>
                  <a:cubicBezTo>
                    <a:pt x="802" y="7471"/>
                    <a:pt x="639" y="7309"/>
                    <a:pt x="639" y="7111"/>
                  </a:cubicBezTo>
                  <a:lnTo>
                    <a:pt x="639" y="6410"/>
                  </a:lnTo>
                  <a:close/>
                  <a:moveTo>
                    <a:pt x="2019" y="1"/>
                  </a:moveTo>
                  <a:cubicBezTo>
                    <a:pt x="1468" y="1"/>
                    <a:pt x="1020" y="448"/>
                    <a:pt x="1020" y="999"/>
                  </a:cubicBezTo>
                  <a:lnTo>
                    <a:pt x="1020" y="1677"/>
                  </a:lnTo>
                  <a:cubicBezTo>
                    <a:pt x="1020" y="1854"/>
                    <a:pt x="1161" y="1995"/>
                    <a:pt x="1338" y="1995"/>
                  </a:cubicBezTo>
                  <a:lnTo>
                    <a:pt x="1984" y="1995"/>
                  </a:lnTo>
                  <a:lnTo>
                    <a:pt x="1403" y="5774"/>
                  </a:lnTo>
                  <a:lnTo>
                    <a:pt x="318" y="5774"/>
                  </a:lnTo>
                  <a:cubicBezTo>
                    <a:pt x="143" y="5774"/>
                    <a:pt x="0" y="5916"/>
                    <a:pt x="0" y="6091"/>
                  </a:cubicBezTo>
                  <a:lnTo>
                    <a:pt x="0" y="7111"/>
                  </a:lnTo>
                  <a:cubicBezTo>
                    <a:pt x="0" y="7660"/>
                    <a:pt x="448" y="8109"/>
                    <a:pt x="999" y="8109"/>
                  </a:cubicBezTo>
                  <a:lnTo>
                    <a:pt x="3058" y="8109"/>
                  </a:lnTo>
                  <a:lnTo>
                    <a:pt x="3058" y="14602"/>
                  </a:lnTo>
                  <a:cubicBezTo>
                    <a:pt x="3058" y="14637"/>
                    <a:pt x="3064" y="14670"/>
                    <a:pt x="3075" y="14702"/>
                  </a:cubicBezTo>
                  <a:lnTo>
                    <a:pt x="3754" y="16740"/>
                  </a:lnTo>
                  <a:cubicBezTo>
                    <a:pt x="3798" y="16869"/>
                    <a:pt x="3920" y="16956"/>
                    <a:pt x="4056" y="16956"/>
                  </a:cubicBezTo>
                  <a:cubicBezTo>
                    <a:pt x="4192" y="16956"/>
                    <a:pt x="4315" y="16869"/>
                    <a:pt x="4359" y="16740"/>
                  </a:cubicBezTo>
                  <a:lnTo>
                    <a:pt x="5038" y="14702"/>
                  </a:lnTo>
                  <a:cubicBezTo>
                    <a:pt x="5049" y="14670"/>
                    <a:pt x="5055" y="14637"/>
                    <a:pt x="5055" y="14602"/>
                  </a:cubicBezTo>
                  <a:lnTo>
                    <a:pt x="5055" y="11717"/>
                  </a:lnTo>
                  <a:cubicBezTo>
                    <a:pt x="5055" y="11540"/>
                    <a:pt x="4913" y="11400"/>
                    <a:pt x="4737" y="11400"/>
                  </a:cubicBezTo>
                  <a:cubicBezTo>
                    <a:pt x="4562" y="11400"/>
                    <a:pt x="4419" y="11540"/>
                    <a:pt x="4419" y="11717"/>
                  </a:cubicBezTo>
                  <a:lnTo>
                    <a:pt x="4419" y="14551"/>
                  </a:lnTo>
                  <a:lnTo>
                    <a:pt x="4058" y="15633"/>
                  </a:lnTo>
                  <a:lnTo>
                    <a:pt x="3698" y="14551"/>
                  </a:lnTo>
                  <a:lnTo>
                    <a:pt x="3698" y="8109"/>
                  </a:lnTo>
                  <a:lnTo>
                    <a:pt x="4419" y="8109"/>
                  </a:lnTo>
                  <a:lnTo>
                    <a:pt x="4419" y="10230"/>
                  </a:lnTo>
                  <a:cubicBezTo>
                    <a:pt x="4419" y="10406"/>
                    <a:pt x="4562" y="10548"/>
                    <a:pt x="4737" y="10548"/>
                  </a:cubicBezTo>
                  <a:cubicBezTo>
                    <a:pt x="4913" y="10548"/>
                    <a:pt x="5055" y="10406"/>
                    <a:pt x="5055" y="10230"/>
                  </a:cubicBezTo>
                  <a:lnTo>
                    <a:pt x="5055" y="8109"/>
                  </a:lnTo>
                  <a:lnTo>
                    <a:pt x="7114" y="8109"/>
                  </a:lnTo>
                  <a:cubicBezTo>
                    <a:pt x="7664" y="8109"/>
                    <a:pt x="8112" y="7660"/>
                    <a:pt x="8112" y="7111"/>
                  </a:cubicBezTo>
                  <a:lnTo>
                    <a:pt x="8112" y="6091"/>
                  </a:lnTo>
                  <a:cubicBezTo>
                    <a:pt x="8111" y="5916"/>
                    <a:pt x="7967" y="5774"/>
                    <a:pt x="7791" y="5774"/>
                  </a:cubicBezTo>
                  <a:lnTo>
                    <a:pt x="6705" y="5774"/>
                  </a:lnTo>
                  <a:lnTo>
                    <a:pt x="6126" y="1995"/>
                  </a:lnTo>
                  <a:lnTo>
                    <a:pt x="6773" y="1995"/>
                  </a:lnTo>
                  <a:cubicBezTo>
                    <a:pt x="6950" y="1995"/>
                    <a:pt x="7091" y="1854"/>
                    <a:pt x="7091" y="1677"/>
                  </a:cubicBezTo>
                  <a:lnTo>
                    <a:pt x="7091" y="999"/>
                  </a:lnTo>
                  <a:cubicBezTo>
                    <a:pt x="7091" y="448"/>
                    <a:pt x="6643" y="1"/>
                    <a:pt x="6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p46"/>
          <p:cNvGrpSpPr/>
          <p:nvPr/>
        </p:nvGrpSpPr>
        <p:grpSpPr>
          <a:xfrm>
            <a:off x="5882907" y="3632838"/>
            <a:ext cx="396521" cy="380299"/>
            <a:chOff x="6854198" y="3452702"/>
            <a:chExt cx="543850" cy="521600"/>
          </a:xfrm>
        </p:grpSpPr>
        <p:sp>
          <p:nvSpPr>
            <p:cNvPr id="789" name="Google Shape;789;p46"/>
            <p:cNvSpPr/>
            <p:nvPr/>
          </p:nvSpPr>
          <p:spPr>
            <a:xfrm>
              <a:off x="6854198" y="3452702"/>
              <a:ext cx="543850" cy="521600"/>
            </a:xfrm>
            <a:custGeom>
              <a:avLst/>
              <a:gdLst/>
              <a:ahLst/>
              <a:cxnLst/>
              <a:rect l="l" t="t" r="r" b="b"/>
              <a:pathLst>
                <a:path w="21754" h="20864" extrusionOk="0">
                  <a:moveTo>
                    <a:pt x="8513" y="1224"/>
                  </a:moveTo>
                  <a:lnTo>
                    <a:pt x="8684" y="1684"/>
                  </a:lnTo>
                  <a:lnTo>
                    <a:pt x="8341" y="1684"/>
                  </a:lnTo>
                  <a:lnTo>
                    <a:pt x="8513" y="1224"/>
                  </a:lnTo>
                  <a:close/>
                  <a:moveTo>
                    <a:pt x="8921" y="2321"/>
                  </a:moveTo>
                  <a:lnTo>
                    <a:pt x="9070" y="2719"/>
                  </a:lnTo>
                  <a:lnTo>
                    <a:pt x="7950" y="2719"/>
                  </a:lnTo>
                  <a:lnTo>
                    <a:pt x="8100" y="2321"/>
                  </a:lnTo>
                  <a:close/>
                  <a:moveTo>
                    <a:pt x="14647" y="2884"/>
                  </a:moveTo>
                  <a:lnTo>
                    <a:pt x="14634" y="3372"/>
                  </a:lnTo>
                  <a:lnTo>
                    <a:pt x="14315" y="3242"/>
                  </a:lnTo>
                  <a:lnTo>
                    <a:pt x="14647" y="2884"/>
                  </a:lnTo>
                  <a:close/>
                  <a:moveTo>
                    <a:pt x="2391" y="3522"/>
                  </a:moveTo>
                  <a:lnTo>
                    <a:pt x="2737" y="3869"/>
                  </a:lnTo>
                  <a:lnTo>
                    <a:pt x="2424" y="4011"/>
                  </a:lnTo>
                  <a:lnTo>
                    <a:pt x="2391" y="3522"/>
                  </a:lnTo>
                  <a:close/>
                  <a:moveTo>
                    <a:pt x="13855" y="3743"/>
                  </a:moveTo>
                  <a:lnTo>
                    <a:pt x="14617" y="4053"/>
                  </a:lnTo>
                  <a:lnTo>
                    <a:pt x="14605" y="4477"/>
                  </a:lnTo>
                  <a:lnTo>
                    <a:pt x="13569" y="4056"/>
                  </a:lnTo>
                  <a:lnTo>
                    <a:pt x="13855" y="3743"/>
                  </a:lnTo>
                  <a:close/>
                  <a:moveTo>
                    <a:pt x="3220" y="4351"/>
                  </a:moveTo>
                  <a:lnTo>
                    <a:pt x="3518" y="4649"/>
                  </a:lnTo>
                  <a:lnTo>
                    <a:pt x="3009" y="4881"/>
                  </a:lnTo>
                  <a:lnTo>
                    <a:pt x="2501" y="5111"/>
                  </a:lnTo>
                  <a:lnTo>
                    <a:pt x="2471" y="4689"/>
                  </a:lnTo>
                  <a:lnTo>
                    <a:pt x="3220" y="4351"/>
                  </a:lnTo>
                  <a:close/>
                  <a:moveTo>
                    <a:pt x="20352" y="6431"/>
                  </a:moveTo>
                  <a:lnTo>
                    <a:pt x="20858" y="7027"/>
                  </a:lnTo>
                  <a:lnTo>
                    <a:pt x="19172" y="7779"/>
                  </a:lnTo>
                  <a:lnTo>
                    <a:pt x="20352" y="6431"/>
                  </a:lnTo>
                  <a:close/>
                  <a:moveTo>
                    <a:pt x="9212" y="3354"/>
                  </a:moveTo>
                  <a:lnTo>
                    <a:pt x="9212" y="8341"/>
                  </a:lnTo>
                  <a:lnTo>
                    <a:pt x="7811" y="8341"/>
                  </a:lnTo>
                  <a:lnTo>
                    <a:pt x="7811" y="3354"/>
                  </a:lnTo>
                  <a:close/>
                  <a:moveTo>
                    <a:pt x="13198" y="4590"/>
                  </a:moveTo>
                  <a:lnTo>
                    <a:pt x="14495" y="5118"/>
                  </a:lnTo>
                  <a:lnTo>
                    <a:pt x="13185" y="8341"/>
                  </a:lnTo>
                  <a:lnTo>
                    <a:pt x="11672" y="8341"/>
                  </a:lnTo>
                  <a:lnTo>
                    <a:pt x="13198" y="4590"/>
                  </a:lnTo>
                  <a:close/>
                  <a:moveTo>
                    <a:pt x="3910" y="5171"/>
                  </a:moveTo>
                  <a:lnTo>
                    <a:pt x="5347" y="8342"/>
                  </a:lnTo>
                  <a:lnTo>
                    <a:pt x="3810" y="8342"/>
                  </a:lnTo>
                  <a:lnTo>
                    <a:pt x="2633" y="5751"/>
                  </a:lnTo>
                  <a:lnTo>
                    <a:pt x="3910" y="5171"/>
                  </a:lnTo>
                  <a:close/>
                  <a:moveTo>
                    <a:pt x="999" y="15275"/>
                  </a:moveTo>
                  <a:cubicBezTo>
                    <a:pt x="1199" y="15275"/>
                    <a:pt x="1360" y="15437"/>
                    <a:pt x="1360" y="15637"/>
                  </a:cubicBezTo>
                  <a:cubicBezTo>
                    <a:pt x="1360" y="15835"/>
                    <a:pt x="1199" y="15997"/>
                    <a:pt x="999" y="15997"/>
                  </a:cubicBezTo>
                  <a:cubicBezTo>
                    <a:pt x="801" y="15997"/>
                    <a:pt x="639" y="15835"/>
                    <a:pt x="639" y="15637"/>
                  </a:cubicBezTo>
                  <a:cubicBezTo>
                    <a:pt x="639" y="15437"/>
                    <a:pt x="801" y="15275"/>
                    <a:pt x="999" y="15275"/>
                  </a:cubicBezTo>
                  <a:close/>
                  <a:moveTo>
                    <a:pt x="17299" y="15275"/>
                  </a:moveTo>
                  <a:cubicBezTo>
                    <a:pt x="17499" y="15275"/>
                    <a:pt x="17661" y="15437"/>
                    <a:pt x="17661" y="15637"/>
                  </a:cubicBezTo>
                  <a:cubicBezTo>
                    <a:pt x="17661" y="15835"/>
                    <a:pt x="17499" y="15997"/>
                    <a:pt x="17299" y="15997"/>
                  </a:cubicBezTo>
                  <a:cubicBezTo>
                    <a:pt x="17101" y="15997"/>
                    <a:pt x="16939" y="15835"/>
                    <a:pt x="16939" y="15637"/>
                  </a:cubicBezTo>
                  <a:cubicBezTo>
                    <a:pt x="16939" y="15437"/>
                    <a:pt x="17101" y="15275"/>
                    <a:pt x="17299" y="15275"/>
                  </a:cubicBezTo>
                  <a:close/>
                  <a:moveTo>
                    <a:pt x="17661" y="8977"/>
                  </a:moveTo>
                  <a:lnTo>
                    <a:pt x="17661" y="10380"/>
                  </a:lnTo>
                  <a:lnTo>
                    <a:pt x="15573" y="10380"/>
                  </a:lnTo>
                  <a:cubicBezTo>
                    <a:pt x="15398" y="10380"/>
                    <a:pt x="15256" y="10520"/>
                    <a:pt x="15256" y="10697"/>
                  </a:cubicBezTo>
                  <a:cubicBezTo>
                    <a:pt x="15256" y="10873"/>
                    <a:pt x="15398" y="11015"/>
                    <a:pt x="15573" y="11015"/>
                  </a:cubicBezTo>
                  <a:lnTo>
                    <a:pt x="17661" y="11015"/>
                  </a:lnTo>
                  <a:lnTo>
                    <a:pt x="17661" y="14706"/>
                  </a:lnTo>
                  <a:cubicBezTo>
                    <a:pt x="17549" y="14663"/>
                    <a:pt x="17427" y="14638"/>
                    <a:pt x="17299" y="14638"/>
                  </a:cubicBezTo>
                  <a:cubicBezTo>
                    <a:pt x="16750" y="14638"/>
                    <a:pt x="16301" y="15086"/>
                    <a:pt x="16301" y="15637"/>
                  </a:cubicBezTo>
                  <a:cubicBezTo>
                    <a:pt x="16301" y="16186"/>
                    <a:pt x="16750" y="16635"/>
                    <a:pt x="17299" y="16635"/>
                  </a:cubicBezTo>
                  <a:cubicBezTo>
                    <a:pt x="17427" y="16635"/>
                    <a:pt x="17549" y="16610"/>
                    <a:pt x="17661" y="16567"/>
                  </a:cubicBezTo>
                  <a:lnTo>
                    <a:pt x="17661" y="19189"/>
                  </a:lnTo>
                  <a:cubicBezTo>
                    <a:pt x="17661" y="19762"/>
                    <a:pt x="17194" y="20230"/>
                    <a:pt x="16622" y="20230"/>
                  </a:cubicBezTo>
                  <a:lnTo>
                    <a:pt x="1678" y="20230"/>
                  </a:lnTo>
                  <a:cubicBezTo>
                    <a:pt x="1105" y="20230"/>
                    <a:pt x="639" y="19762"/>
                    <a:pt x="639" y="19189"/>
                  </a:cubicBezTo>
                  <a:lnTo>
                    <a:pt x="639" y="16567"/>
                  </a:lnTo>
                  <a:cubicBezTo>
                    <a:pt x="749" y="16610"/>
                    <a:pt x="873" y="16635"/>
                    <a:pt x="999" y="16635"/>
                  </a:cubicBezTo>
                  <a:cubicBezTo>
                    <a:pt x="1550" y="16635"/>
                    <a:pt x="1997" y="16186"/>
                    <a:pt x="1997" y="15637"/>
                  </a:cubicBezTo>
                  <a:cubicBezTo>
                    <a:pt x="1997" y="15086"/>
                    <a:pt x="1550" y="14638"/>
                    <a:pt x="999" y="14638"/>
                  </a:cubicBezTo>
                  <a:cubicBezTo>
                    <a:pt x="873" y="14638"/>
                    <a:pt x="749" y="14663"/>
                    <a:pt x="639" y="14706"/>
                  </a:cubicBezTo>
                  <a:lnTo>
                    <a:pt x="639" y="11015"/>
                  </a:lnTo>
                  <a:lnTo>
                    <a:pt x="14103" y="11015"/>
                  </a:lnTo>
                  <a:cubicBezTo>
                    <a:pt x="14278" y="11015"/>
                    <a:pt x="14421" y="10873"/>
                    <a:pt x="14421" y="10697"/>
                  </a:cubicBezTo>
                  <a:cubicBezTo>
                    <a:pt x="14421" y="10520"/>
                    <a:pt x="14278" y="10380"/>
                    <a:pt x="14103" y="10380"/>
                  </a:cubicBezTo>
                  <a:lnTo>
                    <a:pt x="639" y="10380"/>
                  </a:lnTo>
                  <a:lnTo>
                    <a:pt x="639" y="8977"/>
                  </a:lnTo>
                  <a:close/>
                  <a:moveTo>
                    <a:pt x="8513" y="1"/>
                  </a:moveTo>
                  <a:cubicBezTo>
                    <a:pt x="8389" y="1"/>
                    <a:pt x="8265" y="68"/>
                    <a:pt x="8215" y="202"/>
                  </a:cubicBezTo>
                  <a:lnTo>
                    <a:pt x="7195" y="2919"/>
                  </a:lnTo>
                  <a:cubicBezTo>
                    <a:pt x="7183" y="2955"/>
                    <a:pt x="7176" y="2993"/>
                    <a:pt x="7176" y="3031"/>
                  </a:cubicBezTo>
                  <a:lnTo>
                    <a:pt x="7176" y="8337"/>
                  </a:lnTo>
                  <a:lnTo>
                    <a:pt x="6046" y="8337"/>
                  </a:lnTo>
                  <a:lnTo>
                    <a:pt x="4357" y="4619"/>
                  </a:lnTo>
                  <a:cubicBezTo>
                    <a:pt x="4345" y="4586"/>
                    <a:pt x="4318" y="4551"/>
                    <a:pt x="4292" y="4525"/>
                  </a:cubicBezTo>
                  <a:lnTo>
                    <a:pt x="2242" y="2471"/>
                  </a:lnTo>
                  <a:cubicBezTo>
                    <a:pt x="2179" y="2408"/>
                    <a:pt x="2101" y="2380"/>
                    <a:pt x="2024" y="2380"/>
                  </a:cubicBezTo>
                  <a:cubicBezTo>
                    <a:pt x="1852" y="2380"/>
                    <a:pt x="1686" y="2519"/>
                    <a:pt x="1699" y="2717"/>
                  </a:cubicBezTo>
                  <a:lnTo>
                    <a:pt x="1894" y="5611"/>
                  </a:lnTo>
                  <a:cubicBezTo>
                    <a:pt x="1896" y="5649"/>
                    <a:pt x="1905" y="5690"/>
                    <a:pt x="1922" y="5723"/>
                  </a:cubicBezTo>
                  <a:lnTo>
                    <a:pt x="3109" y="8341"/>
                  </a:lnTo>
                  <a:lnTo>
                    <a:pt x="318" y="8341"/>
                  </a:lnTo>
                  <a:cubicBezTo>
                    <a:pt x="143" y="8341"/>
                    <a:pt x="0" y="8483"/>
                    <a:pt x="0" y="8658"/>
                  </a:cubicBezTo>
                  <a:lnTo>
                    <a:pt x="0" y="19186"/>
                  </a:lnTo>
                  <a:cubicBezTo>
                    <a:pt x="0" y="20110"/>
                    <a:pt x="754" y="20864"/>
                    <a:pt x="1678" y="20864"/>
                  </a:cubicBezTo>
                  <a:lnTo>
                    <a:pt x="16622" y="20864"/>
                  </a:lnTo>
                  <a:cubicBezTo>
                    <a:pt x="17546" y="20864"/>
                    <a:pt x="18298" y="20110"/>
                    <a:pt x="18298" y="19186"/>
                  </a:cubicBezTo>
                  <a:lnTo>
                    <a:pt x="18298" y="8864"/>
                  </a:lnTo>
                  <a:lnTo>
                    <a:pt x="21505" y="7434"/>
                  </a:lnTo>
                  <a:cubicBezTo>
                    <a:pt x="21694" y="7351"/>
                    <a:pt x="21753" y="7100"/>
                    <a:pt x="21619" y="6940"/>
                  </a:cubicBezTo>
                  <a:lnTo>
                    <a:pt x="20600" y="5737"/>
                  </a:lnTo>
                  <a:cubicBezTo>
                    <a:pt x="20537" y="5663"/>
                    <a:pt x="20446" y="5626"/>
                    <a:pt x="20356" y="5626"/>
                  </a:cubicBezTo>
                  <a:cubicBezTo>
                    <a:pt x="20268" y="5626"/>
                    <a:pt x="20181" y="5661"/>
                    <a:pt x="20118" y="5732"/>
                  </a:cubicBezTo>
                  <a:lnTo>
                    <a:pt x="17835" y="8341"/>
                  </a:lnTo>
                  <a:lnTo>
                    <a:pt x="13873" y="8341"/>
                  </a:lnTo>
                  <a:lnTo>
                    <a:pt x="15204" y="5064"/>
                  </a:lnTo>
                  <a:cubicBezTo>
                    <a:pt x="15219" y="5027"/>
                    <a:pt x="15227" y="4990"/>
                    <a:pt x="15230" y="4950"/>
                  </a:cubicBezTo>
                  <a:lnTo>
                    <a:pt x="15309" y="2049"/>
                  </a:lnTo>
                  <a:cubicBezTo>
                    <a:pt x="15314" y="1855"/>
                    <a:pt x="15150" y="1725"/>
                    <a:pt x="14983" y="1725"/>
                  </a:cubicBezTo>
                  <a:cubicBezTo>
                    <a:pt x="14902" y="1725"/>
                    <a:pt x="14820" y="1756"/>
                    <a:pt x="14756" y="1825"/>
                  </a:cubicBezTo>
                  <a:lnTo>
                    <a:pt x="12790" y="3958"/>
                  </a:lnTo>
                  <a:cubicBezTo>
                    <a:pt x="12764" y="3985"/>
                    <a:pt x="12746" y="4020"/>
                    <a:pt x="12729" y="4053"/>
                  </a:cubicBezTo>
                  <a:lnTo>
                    <a:pt x="10989" y="8337"/>
                  </a:lnTo>
                  <a:lnTo>
                    <a:pt x="9850" y="8337"/>
                  </a:lnTo>
                  <a:lnTo>
                    <a:pt x="9850" y="3031"/>
                  </a:lnTo>
                  <a:cubicBezTo>
                    <a:pt x="9850" y="2993"/>
                    <a:pt x="9843" y="2955"/>
                    <a:pt x="9831" y="2919"/>
                  </a:cubicBezTo>
                  <a:lnTo>
                    <a:pt x="8811" y="202"/>
                  </a:lnTo>
                  <a:cubicBezTo>
                    <a:pt x="8761" y="68"/>
                    <a:pt x="8637" y="1"/>
                    <a:pt x="8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690514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59" y="801"/>
                    <a:pt x="1359" y="999"/>
                  </a:cubicBezTo>
                  <a:cubicBezTo>
                    <a:pt x="1359" y="1197"/>
                    <a:pt x="1197" y="1361"/>
                    <a:pt x="999" y="1361"/>
                  </a:cubicBezTo>
                  <a:cubicBezTo>
                    <a:pt x="799" y="1361"/>
                    <a:pt x="637" y="1197"/>
                    <a:pt x="637" y="999"/>
                  </a:cubicBezTo>
                  <a:cubicBezTo>
                    <a:pt x="637" y="801"/>
                    <a:pt x="799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49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700699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8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0" y="1361"/>
                    <a:pt x="639" y="1197"/>
                    <a:pt x="639" y="999"/>
                  </a:cubicBezTo>
                  <a:cubicBezTo>
                    <a:pt x="639" y="801"/>
                    <a:pt x="800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9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71088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1" y="801"/>
                    <a:pt x="1361" y="999"/>
                  </a:cubicBezTo>
                  <a:cubicBezTo>
                    <a:pt x="1361" y="1197"/>
                    <a:pt x="1200" y="1361"/>
                    <a:pt x="999" y="1361"/>
                  </a:cubicBezTo>
                  <a:cubicBezTo>
                    <a:pt x="801" y="1361"/>
                    <a:pt x="638" y="1197"/>
                    <a:pt x="638" y="999"/>
                  </a:cubicBezTo>
                  <a:cubicBezTo>
                    <a:pt x="638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9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49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72107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1" y="1361"/>
                    <a:pt x="637" y="1197"/>
                    <a:pt x="637" y="999"/>
                  </a:cubicBezTo>
                  <a:cubicBezTo>
                    <a:pt x="637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69560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61" y="799"/>
                    <a:pt x="1361" y="999"/>
                  </a:cubicBezTo>
                  <a:cubicBezTo>
                    <a:pt x="1361" y="1197"/>
                    <a:pt x="1198" y="1359"/>
                    <a:pt x="999" y="1359"/>
                  </a:cubicBezTo>
                  <a:cubicBezTo>
                    <a:pt x="801" y="1359"/>
                    <a:pt x="638" y="1197"/>
                    <a:pt x="638" y="999"/>
                  </a:cubicBezTo>
                  <a:cubicBezTo>
                    <a:pt x="638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50" y="1997"/>
                    <a:pt x="1998" y="1548"/>
                    <a:pt x="1998" y="999"/>
                  </a:cubicBezTo>
                  <a:cubicBezTo>
                    <a:pt x="1996" y="448"/>
                    <a:pt x="1550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70579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7" y="637"/>
                    <a:pt x="1359" y="799"/>
                    <a:pt x="1359" y="999"/>
                  </a:cubicBezTo>
                  <a:cubicBezTo>
                    <a:pt x="1359" y="1197"/>
                    <a:pt x="1197" y="1359"/>
                    <a:pt x="999" y="1359"/>
                  </a:cubicBezTo>
                  <a:cubicBezTo>
                    <a:pt x="801" y="1359"/>
                    <a:pt x="637" y="1197"/>
                    <a:pt x="637" y="999"/>
                  </a:cubicBezTo>
                  <a:cubicBezTo>
                    <a:pt x="637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8" y="0"/>
                    <a:pt x="0" y="448"/>
                    <a:pt x="0" y="999"/>
                  </a:cubicBezTo>
                  <a:cubicBezTo>
                    <a:pt x="0" y="1548"/>
                    <a:pt x="448" y="1997"/>
                    <a:pt x="999" y="1997"/>
                  </a:cubicBezTo>
                  <a:cubicBezTo>
                    <a:pt x="1548" y="1997"/>
                    <a:pt x="1997" y="1548"/>
                    <a:pt x="1997" y="999"/>
                  </a:cubicBezTo>
                  <a:cubicBezTo>
                    <a:pt x="1996" y="448"/>
                    <a:pt x="1548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7159848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59" y="799"/>
                    <a:pt x="1359" y="999"/>
                  </a:cubicBezTo>
                  <a:cubicBezTo>
                    <a:pt x="1359" y="1197"/>
                    <a:pt x="1198" y="1359"/>
                    <a:pt x="999" y="1359"/>
                  </a:cubicBezTo>
                  <a:cubicBezTo>
                    <a:pt x="800" y="1359"/>
                    <a:pt x="638" y="1197"/>
                    <a:pt x="638" y="999"/>
                  </a:cubicBezTo>
                  <a:cubicBezTo>
                    <a:pt x="638" y="799"/>
                    <a:pt x="800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49" y="1997"/>
                    <a:pt x="1998" y="1548"/>
                    <a:pt x="1998" y="999"/>
                  </a:cubicBezTo>
                  <a:cubicBezTo>
                    <a:pt x="1995" y="448"/>
                    <a:pt x="1549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690514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59" y="801"/>
                    <a:pt x="1359" y="999"/>
                  </a:cubicBezTo>
                  <a:cubicBezTo>
                    <a:pt x="1359" y="1199"/>
                    <a:pt x="1197" y="1361"/>
                    <a:pt x="999" y="1361"/>
                  </a:cubicBezTo>
                  <a:cubicBezTo>
                    <a:pt x="799" y="1361"/>
                    <a:pt x="637" y="1199"/>
                    <a:pt x="637" y="999"/>
                  </a:cubicBezTo>
                  <a:cubicBezTo>
                    <a:pt x="637" y="801"/>
                    <a:pt x="799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50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700699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8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0" y="1361"/>
                    <a:pt x="639" y="1199"/>
                    <a:pt x="639" y="999"/>
                  </a:cubicBezTo>
                  <a:cubicBezTo>
                    <a:pt x="639" y="801"/>
                    <a:pt x="800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8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71088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1" y="801"/>
                    <a:pt x="1361" y="999"/>
                  </a:cubicBezTo>
                  <a:cubicBezTo>
                    <a:pt x="1361" y="1199"/>
                    <a:pt x="1200" y="1361"/>
                    <a:pt x="999" y="1361"/>
                  </a:cubicBezTo>
                  <a:cubicBezTo>
                    <a:pt x="801" y="1361"/>
                    <a:pt x="638" y="1199"/>
                    <a:pt x="638" y="999"/>
                  </a:cubicBezTo>
                  <a:cubicBezTo>
                    <a:pt x="638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8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50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72107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1" y="1361"/>
                    <a:pt x="637" y="1199"/>
                    <a:pt x="637" y="999"/>
                  </a:cubicBezTo>
                  <a:cubicBezTo>
                    <a:pt x="637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46"/>
          <p:cNvGrpSpPr/>
          <p:nvPr/>
        </p:nvGrpSpPr>
        <p:grpSpPr>
          <a:xfrm>
            <a:off x="3941476" y="3644024"/>
            <a:ext cx="358280" cy="395354"/>
            <a:chOff x="4140172" y="3442404"/>
            <a:chExt cx="491400" cy="542250"/>
          </a:xfrm>
        </p:grpSpPr>
        <p:sp>
          <p:nvSpPr>
            <p:cNvPr id="802" name="Google Shape;802;p46"/>
            <p:cNvSpPr/>
            <p:nvPr/>
          </p:nvSpPr>
          <p:spPr>
            <a:xfrm>
              <a:off x="4140172" y="3442404"/>
              <a:ext cx="491400" cy="542250"/>
            </a:xfrm>
            <a:custGeom>
              <a:avLst/>
              <a:gdLst/>
              <a:ahLst/>
              <a:cxnLst/>
              <a:rect l="l" t="t" r="r" b="b"/>
              <a:pathLst>
                <a:path w="19656" h="21690" extrusionOk="0">
                  <a:moveTo>
                    <a:pt x="9826" y="632"/>
                  </a:moveTo>
                  <a:cubicBezTo>
                    <a:pt x="10079" y="632"/>
                    <a:pt x="10332" y="723"/>
                    <a:pt x="10530" y="905"/>
                  </a:cubicBezTo>
                  <a:lnTo>
                    <a:pt x="12360" y="2711"/>
                  </a:lnTo>
                  <a:lnTo>
                    <a:pt x="7291" y="2711"/>
                  </a:lnTo>
                  <a:lnTo>
                    <a:pt x="9121" y="905"/>
                  </a:lnTo>
                  <a:cubicBezTo>
                    <a:pt x="9319" y="723"/>
                    <a:pt x="9572" y="632"/>
                    <a:pt x="9826" y="632"/>
                  </a:cubicBezTo>
                  <a:close/>
                  <a:moveTo>
                    <a:pt x="16980" y="3347"/>
                  </a:moveTo>
                  <a:lnTo>
                    <a:pt x="16980" y="4748"/>
                  </a:lnTo>
                  <a:lnTo>
                    <a:pt x="2674" y="4748"/>
                  </a:lnTo>
                  <a:lnTo>
                    <a:pt x="2674" y="3347"/>
                  </a:lnTo>
                  <a:close/>
                  <a:moveTo>
                    <a:pt x="2035" y="7893"/>
                  </a:moveTo>
                  <a:lnTo>
                    <a:pt x="2035" y="8823"/>
                  </a:lnTo>
                  <a:lnTo>
                    <a:pt x="1093" y="8823"/>
                  </a:lnTo>
                  <a:lnTo>
                    <a:pt x="2035" y="7893"/>
                  </a:lnTo>
                  <a:close/>
                  <a:moveTo>
                    <a:pt x="17616" y="7893"/>
                  </a:moveTo>
                  <a:lnTo>
                    <a:pt x="18560" y="8823"/>
                  </a:lnTo>
                  <a:lnTo>
                    <a:pt x="17616" y="8823"/>
                  </a:lnTo>
                  <a:lnTo>
                    <a:pt x="17616" y="7893"/>
                  </a:lnTo>
                  <a:close/>
                  <a:moveTo>
                    <a:pt x="16980" y="5384"/>
                  </a:moveTo>
                  <a:lnTo>
                    <a:pt x="16980" y="6787"/>
                  </a:lnTo>
                  <a:lnTo>
                    <a:pt x="15262" y="6787"/>
                  </a:lnTo>
                  <a:cubicBezTo>
                    <a:pt x="15086" y="6787"/>
                    <a:pt x="14944" y="6929"/>
                    <a:pt x="14944" y="7105"/>
                  </a:cubicBezTo>
                  <a:cubicBezTo>
                    <a:pt x="14944" y="7280"/>
                    <a:pt x="15086" y="7422"/>
                    <a:pt x="15262" y="7422"/>
                  </a:cubicBezTo>
                  <a:lnTo>
                    <a:pt x="16980" y="7422"/>
                  </a:lnTo>
                  <a:lnTo>
                    <a:pt x="16980" y="8823"/>
                  </a:lnTo>
                  <a:lnTo>
                    <a:pt x="12545" y="8823"/>
                  </a:lnTo>
                  <a:cubicBezTo>
                    <a:pt x="12368" y="8823"/>
                    <a:pt x="12227" y="8965"/>
                    <a:pt x="12227" y="9141"/>
                  </a:cubicBezTo>
                  <a:cubicBezTo>
                    <a:pt x="12227" y="10463"/>
                    <a:pt x="11150" y="11539"/>
                    <a:pt x="9829" y="11539"/>
                  </a:cubicBezTo>
                  <a:cubicBezTo>
                    <a:pt x="8507" y="11539"/>
                    <a:pt x="7432" y="10463"/>
                    <a:pt x="7432" y="9141"/>
                  </a:cubicBezTo>
                  <a:cubicBezTo>
                    <a:pt x="7432" y="8965"/>
                    <a:pt x="7289" y="8823"/>
                    <a:pt x="7114" y="8823"/>
                  </a:cubicBezTo>
                  <a:lnTo>
                    <a:pt x="2674" y="8823"/>
                  </a:lnTo>
                  <a:lnTo>
                    <a:pt x="2674" y="7422"/>
                  </a:lnTo>
                  <a:lnTo>
                    <a:pt x="13775" y="7422"/>
                  </a:lnTo>
                  <a:cubicBezTo>
                    <a:pt x="13952" y="7422"/>
                    <a:pt x="14093" y="7280"/>
                    <a:pt x="14093" y="7105"/>
                  </a:cubicBezTo>
                  <a:cubicBezTo>
                    <a:pt x="14093" y="6929"/>
                    <a:pt x="13952" y="6787"/>
                    <a:pt x="13775" y="6787"/>
                  </a:cubicBezTo>
                  <a:lnTo>
                    <a:pt x="2674" y="6787"/>
                  </a:lnTo>
                  <a:lnTo>
                    <a:pt x="2674" y="5384"/>
                  </a:lnTo>
                  <a:close/>
                  <a:moveTo>
                    <a:pt x="19017" y="9460"/>
                  </a:moveTo>
                  <a:lnTo>
                    <a:pt x="19017" y="21051"/>
                  </a:lnTo>
                  <a:lnTo>
                    <a:pt x="636" y="21051"/>
                  </a:lnTo>
                  <a:lnTo>
                    <a:pt x="636" y="9460"/>
                  </a:lnTo>
                  <a:lnTo>
                    <a:pt x="6808" y="9460"/>
                  </a:lnTo>
                  <a:cubicBezTo>
                    <a:pt x="6967" y="10985"/>
                    <a:pt x="8261" y="12179"/>
                    <a:pt x="9826" y="12179"/>
                  </a:cubicBezTo>
                  <a:cubicBezTo>
                    <a:pt x="11392" y="12179"/>
                    <a:pt x="12686" y="10986"/>
                    <a:pt x="12844" y="9460"/>
                  </a:cubicBezTo>
                  <a:close/>
                  <a:moveTo>
                    <a:pt x="9826" y="0"/>
                  </a:moveTo>
                  <a:cubicBezTo>
                    <a:pt x="9416" y="0"/>
                    <a:pt x="9005" y="149"/>
                    <a:pt x="8684" y="445"/>
                  </a:cubicBezTo>
                  <a:cubicBezTo>
                    <a:pt x="8683" y="448"/>
                    <a:pt x="8681" y="450"/>
                    <a:pt x="8677" y="451"/>
                  </a:cubicBezTo>
                  <a:lnTo>
                    <a:pt x="6397" y="2699"/>
                  </a:lnTo>
                  <a:cubicBezTo>
                    <a:pt x="6392" y="2704"/>
                    <a:pt x="6389" y="2710"/>
                    <a:pt x="6383" y="2713"/>
                  </a:cubicBezTo>
                  <a:lnTo>
                    <a:pt x="2356" y="2713"/>
                  </a:lnTo>
                  <a:cubicBezTo>
                    <a:pt x="2179" y="2713"/>
                    <a:pt x="2038" y="2855"/>
                    <a:pt x="2038" y="3031"/>
                  </a:cubicBezTo>
                  <a:lnTo>
                    <a:pt x="2038" y="7008"/>
                  </a:lnTo>
                  <a:cubicBezTo>
                    <a:pt x="2025" y="7017"/>
                    <a:pt x="96" y="8917"/>
                    <a:pt x="96" y="8917"/>
                  </a:cubicBezTo>
                  <a:cubicBezTo>
                    <a:pt x="35" y="8977"/>
                    <a:pt x="1" y="9059"/>
                    <a:pt x="1" y="9144"/>
                  </a:cubicBezTo>
                  <a:lnTo>
                    <a:pt x="1" y="21372"/>
                  </a:lnTo>
                  <a:cubicBezTo>
                    <a:pt x="1" y="21547"/>
                    <a:pt x="143" y="21690"/>
                    <a:pt x="318" y="21690"/>
                  </a:cubicBezTo>
                  <a:lnTo>
                    <a:pt x="19337" y="21690"/>
                  </a:lnTo>
                  <a:cubicBezTo>
                    <a:pt x="19513" y="21690"/>
                    <a:pt x="19655" y="21547"/>
                    <a:pt x="19655" y="21372"/>
                  </a:cubicBezTo>
                  <a:cubicBezTo>
                    <a:pt x="19655" y="21369"/>
                    <a:pt x="19655" y="9120"/>
                    <a:pt x="19652" y="9111"/>
                  </a:cubicBezTo>
                  <a:cubicBezTo>
                    <a:pt x="19645" y="9036"/>
                    <a:pt x="19611" y="8968"/>
                    <a:pt x="19560" y="8915"/>
                  </a:cubicBezTo>
                  <a:cubicBezTo>
                    <a:pt x="19560" y="8915"/>
                    <a:pt x="17626" y="7011"/>
                    <a:pt x="17617" y="7003"/>
                  </a:cubicBezTo>
                  <a:lnTo>
                    <a:pt x="17617" y="3031"/>
                  </a:lnTo>
                  <a:cubicBezTo>
                    <a:pt x="17617" y="2855"/>
                    <a:pt x="17475" y="2713"/>
                    <a:pt x="17300" y="2713"/>
                  </a:cubicBezTo>
                  <a:lnTo>
                    <a:pt x="13268" y="2713"/>
                  </a:lnTo>
                  <a:cubicBezTo>
                    <a:pt x="13265" y="2710"/>
                    <a:pt x="13260" y="2704"/>
                    <a:pt x="13254" y="2699"/>
                  </a:cubicBezTo>
                  <a:lnTo>
                    <a:pt x="10975" y="451"/>
                  </a:lnTo>
                  <a:cubicBezTo>
                    <a:pt x="10973" y="450"/>
                    <a:pt x="10970" y="448"/>
                    <a:pt x="10967" y="445"/>
                  </a:cubicBezTo>
                  <a:cubicBezTo>
                    <a:pt x="10647" y="149"/>
                    <a:pt x="10237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4174147" y="36888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4174147" y="37277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1"/>
                    <a:pt x="0" y="318"/>
                  </a:cubicBezTo>
                  <a:lnTo>
                    <a:pt x="0" y="836"/>
                  </a:lnTo>
                  <a:cubicBezTo>
                    <a:pt x="0" y="1011"/>
                    <a:pt x="142" y="1153"/>
                    <a:pt x="318" y="1153"/>
                  </a:cubicBezTo>
                  <a:cubicBezTo>
                    <a:pt x="493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6" y="141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4174147" y="37665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4174147" y="3844279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4174147" y="38830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3"/>
                    <a:pt x="142" y="1155"/>
                    <a:pt x="318" y="1155"/>
                  </a:cubicBezTo>
                  <a:cubicBezTo>
                    <a:pt x="493" y="1155"/>
                    <a:pt x="636" y="1013"/>
                    <a:pt x="636" y="837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4174147" y="3805404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4174147" y="3919804"/>
              <a:ext cx="15900" cy="30775"/>
            </a:xfrm>
            <a:custGeom>
              <a:avLst/>
              <a:gdLst/>
              <a:ahLst/>
              <a:cxnLst/>
              <a:rect l="l" t="t" r="r" b="b"/>
              <a:pathLst>
                <a:path w="636" h="1231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913"/>
                  </a:lnTo>
                  <a:cubicBezTo>
                    <a:pt x="0" y="1088"/>
                    <a:pt x="142" y="1231"/>
                    <a:pt x="318" y="1231"/>
                  </a:cubicBezTo>
                  <a:cubicBezTo>
                    <a:pt x="493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45383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6" y="636"/>
                    <a:pt x="1129" y="493"/>
                    <a:pt x="1129" y="318"/>
                  </a:cubicBezTo>
                  <a:cubicBezTo>
                    <a:pt x="1129" y="144"/>
                    <a:pt x="986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4427222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3" y="636"/>
                  </a:lnTo>
                  <a:cubicBezTo>
                    <a:pt x="989" y="636"/>
                    <a:pt x="1131" y="493"/>
                    <a:pt x="1131" y="318"/>
                  </a:cubicBezTo>
                  <a:cubicBezTo>
                    <a:pt x="1131" y="144"/>
                    <a:pt x="989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4464247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9" y="636"/>
                    <a:pt x="1130" y="493"/>
                    <a:pt x="1130" y="318"/>
                  </a:cubicBezTo>
                  <a:cubicBezTo>
                    <a:pt x="1130" y="144"/>
                    <a:pt x="989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4205147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8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31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45012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7" y="636"/>
                    <a:pt x="1130" y="493"/>
                    <a:pt x="1130" y="318"/>
                  </a:cubicBezTo>
                  <a:cubicBezTo>
                    <a:pt x="1130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431619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427917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3" y="636"/>
                  </a:lnTo>
                  <a:cubicBezTo>
                    <a:pt x="988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42421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8" y="0"/>
                  </a:moveTo>
                  <a:cubicBezTo>
                    <a:pt x="141" y="0"/>
                    <a:pt x="1" y="141"/>
                    <a:pt x="1" y="318"/>
                  </a:cubicBezTo>
                  <a:cubicBezTo>
                    <a:pt x="1" y="493"/>
                    <a:pt x="141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43532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3" y="0"/>
                    <a:pt x="0" y="141"/>
                    <a:pt x="0" y="318"/>
                  </a:cubicBezTo>
                  <a:cubicBezTo>
                    <a:pt x="0" y="493"/>
                    <a:pt x="143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439024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4581647" y="3919804"/>
              <a:ext cx="15950" cy="30775"/>
            </a:xfrm>
            <a:custGeom>
              <a:avLst/>
              <a:gdLst/>
              <a:ahLst/>
              <a:cxnLst/>
              <a:rect l="l" t="t" r="r" b="b"/>
              <a:pathLst>
                <a:path w="638" h="1231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913"/>
                  </a:lnTo>
                  <a:cubicBezTo>
                    <a:pt x="1" y="1088"/>
                    <a:pt x="143" y="1231"/>
                    <a:pt x="318" y="1231"/>
                  </a:cubicBezTo>
                  <a:cubicBezTo>
                    <a:pt x="494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8" y="143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4581647" y="380432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2"/>
                    <a:pt x="143" y="1154"/>
                    <a:pt x="318" y="1154"/>
                  </a:cubicBezTo>
                  <a:cubicBezTo>
                    <a:pt x="494" y="1154"/>
                    <a:pt x="636" y="1012"/>
                    <a:pt x="636" y="836"/>
                  </a:cubicBezTo>
                  <a:lnTo>
                    <a:pt x="636" y="319"/>
                  </a:lnTo>
                  <a:cubicBezTo>
                    <a:pt x="638" y="145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4581647" y="37266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4581647" y="36878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1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4581647" y="384317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836"/>
                  </a:lnTo>
                  <a:cubicBezTo>
                    <a:pt x="1" y="1013"/>
                    <a:pt x="143" y="1153"/>
                    <a:pt x="318" y="1153"/>
                  </a:cubicBezTo>
                  <a:cubicBezTo>
                    <a:pt x="494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4581647" y="3765504"/>
              <a:ext cx="15950" cy="28875"/>
            </a:xfrm>
            <a:custGeom>
              <a:avLst/>
              <a:gdLst/>
              <a:ahLst/>
              <a:cxnLst/>
              <a:rect l="l" t="t" r="r" b="b"/>
              <a:pathLst>
                <a:path w="638" h="1155" extrusionOk="0">
                  <a:moveTo>
                    <a:pt x="318" y="0"/>
                  </a:moveTo>
                  <a:cubicBezTo>
                    <a:pt x="143" y="0"/>
                    <a:pt x="1" y="143"/>
                    <a:pt x="1" y="318"/>
                  </a:cubicBezTo>
                  <a:lnTo>
                    <a:pt x="1" y="837"/>
                  </a:lnTo>
                  <a:cubicBezTo>
                    <a:pt x="1" y="1012"/>
                    <a:pt x="143" y="1155"/>
                    <a:pt x="318" y="1155"/>
                  </a:cubicBezTo>
                  <a:cubicBezTo>
                    <a:pt x="494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8" y="143"/>
                    <a:pt x="494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4581647" y="38820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1"/>
                    <a:pt x="143" y="1154"/>
                    <a:pt x="318" y="1154"/>
                  </a:cubicBezTo>
                  <a:cubicBezTo>
                    <a:pt x="494" y="1154"/>
                    <a:pt x="636" y="1011"/>
                    <a:pt x="636" y="836"/>
                  </a:cubicBezTo>
                  <a:lnTo>
                    <a:pt x="636" y="319"/>
                  </a:lnTo>
                  <a:cubicBezTo>
                    <a:pt x="638" y="142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4309947" y="3858279"/>
              <a:ext cx="151800" cy="15900"/>
            </a:xfrm>
            <a:custGeom>
              <a:avLst/>
              <a:gdLst/>
              <a:ahLst/>
              <a:cxnLst/>
              <a:rect l="l" t="t" r="r" b="b"/>
              <a:pathLst>
                <a:path w="6072" h="636" extrusionOk="0">
                  <a:moveTo>
                    <a:pt x="318" y="0"/>
                  </a:moveTo>
                  <a:cubicBezTo>
                    <a:pt x="143" y="0"/>
                    <a:pt x="1" y="142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5754" y="636"/>
                  </a:lnTo>
                  <a:cubicBezTo>
                    <a:pt x="5929" y="636"/>
                    <a:pt x="6072" y="493"/>
                    <a:pt x="6072" y="318"/>
                  </a:cubicBezTo>
                  <a:cubicBezTo>
                    <a:pt x="6072" y="142"/>
                    <a:pt x="5929" y="0"/>
                    <a:pt x="5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8" name="Google Shape;828;p46"/>
          <p:cNvSpPr/>
          <p:nvPr/>
        </p:nvSpPr>
        <p:spPr>
          <a:xfrm>
            <a:off x="7777614" y="3635821"/>
            <a:ext cx="359100" cy="395354"/>
          </a:xfrm>
          <a:custGeom>
            <a:avLst/>
            <a:gdLst/>
            <a:ahLst/>
            <a:cxnLst/>
            <a:rect l="l" t="t" r="r" b="b"/>
            <a:pathLst>
              <a:path w="19701" h="21690" extrusionOk="0">
                <a:moveTo>
                  <a:pt x="12833" y="1659"/>
                </a:moveTo>
                <a:cubicBezTo>
                  <a:pt x="13002" y="1659"/>
                  <a:pt x="13088" y="1865"/>
                  <a:pt x="12967" y="1984"/>
                </a:cubicBezTo>
                <a:lnTo>
                  <a:pt x="10631" y="4320"/>
                </a:lnTo>
                <a:cubicBezTo>
                  <a:pt x="10441" y="4510"/>
                  <a:pt x="10356" y="4781"/>
                  <a:pt x="10402" y="5048"/>
                </a:cubicBezTo>
                <a:lnTo>
                  <a:pt x="11060" y="8831"/>
                </a:lnTo>
                <a:lnTo>
                  <a:pt x="8657" y="8831"/>
                </a:lnTo>
                <a:lnTo>
                  <a:pt x="9315" y="5048"/>
                </a:lnTo>
                <a:cubicBezTo>
                  <a:pt x="9365" y="4783"/>
                  <a:pt x="9278" y="4510"/>
                  <a:pt x="9088" y="4320"/>
                </a:cubicBezTo>
                <a:lnTo>
                  <a:pt x="6751" y="1984"/>
                </a:lnTo>
                <a:cubicBezTo>
                  <a:pt x="6633" y="1865"/>
                  <a:pt x="6718" y="1659"/>
                  <a:pt x="6886" y="1659"/>
                </a:cubicBezTo>
                <a:close/>
                <a:moveTo>
                  <a:pt x="6871" y="9469"/>
                </a:moveTo>
                <a:lnTo>
                  <a:pt x="5211" y="19020"/>
                </a:lnTo>
                <a:lnTo>
                  <a:pt x="2651" y="19020"/>
                </a:lnTo>
                <a:lnTo>
                  <a:pt x="742" y="9469"/>
                </a:lnTo>
                <a:close/>
                <a:moveTo>
                  <a:pt x="11173" y="9469"/>
                </a:moveTo>
                <a:lnTo>
                  <a:pt x="12833" y="19020"/>
                </a:lnTo>
                <a:lnTo>
                  <a:pt x="6887" y="19020"/>
                </a:lnTo>
                <a:lnTo>
                  <a:pt x="8548" y="9469"/>
                </a:lnTo>
                <a:close/>
                <a:moveTo>
                  <a:pt x="12834" y="642"/>
                </a:moveTo>
                <a:cubicBezTo>
                  <a:pt x="13335" y="642"/>
                  <a:pt x="13762" y="927"/>
                  <a:pt x="13952" y="1388"/>
                </a:cubicBezTo>
                <a:cubicBezTo>
                  <a:pt x="14143" y="1849"/>
                  <a:pt x="14043" y="2355"/>
                  <a:pt x="13689" y="2707"/>
                </a:cubicBezTo>
                <a:lnTo>
                  <a:pt x="11541" y="4855"/>
                </a:lnTo>
                <a:cubicBezTo>
                  <a:pt x="11468" y="4928"/>
                  <a:pt x="11435" y="5032"/>
                  <a:pt x="11453" y="5135"/>
                </a:cubicBezTo>
                <a:lnTo>
                  <a:pt x="12574" y="11584"/>
                </a:lnTo>
                <a:cubicBezTo>
                  <a:pt x="12601" y="11740"/>
                  <a:pt x="12735" y="11849"/>
                  <a:pt x="12888" y="11849"/>
                </a:cubicBezTo>
                <a:cubicBezTo>
                  <a:pt x="12906" y="11849"/>
                  <a:pt x="12925" y="11848"/>
                  <a:pt x="12943" y="11845"/>
                </a:cubicBezTo>
                <a:cubicBezTo>
                  <a:pt x="13117" y="11814"/>
                  <a:pt x="13232" y="11649"/>
                  <a:pt x="13202" y="11475"/>
                </a:cubicBezTo>
                <a:lnTo>
                  <a:pt x="12854" y="9469"/>
                </a:lnTo>
                <a:lnTo>
                  <a:pt x="18982" y="9469"/>
                </a:lnTo>
                <a:lnTo>
                  <a:pt x="17072" y="19020"/>
                </a:lnTo>
                <a:lnTo>
                  <a:pt x="14515" y="19020"/>
                </a:lnTo>
                <a:lnTo>
                  <a:pt x="13457" y="12943"/>
                </a:lnTo>
                <a:cubicBezTo>
                  <a:pt x="13431" y="12788"/>
                  <a:pt x="13297" y="12679"/>
                  <a:pt x="13146" y="12679"/>
                </a:cubicBezTo>
                <a:cubicBezTo>
                  <a:pt x="13127" y="12679"/>
                  <a:pt x="13108" y="12681"/>
                  <a:pt x="13088" y="12684"/>
                </a:cubicBezTo>
                <a:cubicBezTo>
                  <a:pt x="12914" y="12714"/>
                  <a:pt x="12799" y="12878"/>
                  <a:pt x="12830" y="13052"/>
                </a:cubicBezTo>
                <a:lnTo>
                  <a:pt x="13867" y="19020"/>
                </a:lnTo>
                <a:lnTo>
                  <a:pt x="13480" y="19020"/>
                </a:lnTo>
                <a:lnTo>
                  <a:pt x="11031" y="4940"/>
                </a:lnTo>
                <a:cubicBezTo>
                  <a:pt x="11020" y="4880"/>
                  <a:pt x="11040" y="4815"/>
                  <a:pt x="11084" y="4772"/>
                </a:cubicBezTo>
                <a:lnTo>
                  <a:pt x="13420" y="2436"/>
                </a:lnTo>
                <a:cubicBezTo>
                  <a:pt x="13707" y="2149"/>
                  <a:pt x="13701" y="1781"/>
                  <a:pt x="13600" y="1535"/>
                </a:cubicBezTo>
                <a:cubicBezTo>
                  <a:pt x="13497" y="1287"/>
                  <a:pt x="13241" y="1023"/>
                  <a:pt x="12834" y="1023"/>
                </a:cubicBezTo>
                <a:lnTo>
                  <a:pt x="6887" y="1023"/>
                </a:lnTo>
                <a:cubicBezTo>
                  <a:pt x="6479" y="1023"/>
                  <a:pt x="6226" y="1288"/>
                  <a:pt x="6123" y="1535"/>
                </a:cubicBezTo>
                <a:cubicBezTo>
                  <a:pt x="6022" y="1781"/>
                  <a:pt x="6014" y="2149"/>
                  <a:pt x="6303" y="2436"/>
                </a:cubicBezTo>
                <a:lnTo>
                  <a:pt x="8639" y="4772"/>
                </a:lnTo>
                <a:cubicBezTo>
                  <a:pt x="8681" y="4815"/>
                  <a:pt x="8703" y="4878"/>
                  <a:pt x="8692" y="4940"/>
                </a:cubicBezTo>
                <a:lnTo>
                  <a:pt x="6243" y="19020"/>
                </a:lnTo>
                <a:lnTo>
                  <a:pt x="5856" y="19020"/>
                </a:lnTo>
                <a:lnTo>
                  <a:pt x="8270" y="5135"/>
                </a:lnTo>
                <a:cubicBezTo>
                  <a:pt x="8287" y="5032"/>
                  <a:pt x="8255" y="4928"/>
                  <a:pt x="8181" y="4855"/>
                </a:cubicBezTo>
                <a:lnTo>
                  <a:pt x="6033" y="2707"/>
                </a:lnTo>
                <a:cubicBezTo>
                  <a:pt x="5682" y="2355"/>
                  <a:pt x="5579" y="1848"/>
                  <a:pt x="5769" y="1388"/>
                </a:cubicBezTo>
                <a:cubicBezTo>
                  <a:pt x="5961" y="927"/>
                  <a:pt x="6388" y="642"/>
                  <a:pt x="6887" y="642"/>
                </a:cubicBezTo>
                <a:close/>
                <a:moveTo>
                  <a:pt x="17693" y="19655"/>
                </a:moveTo>
                <a:lnTo>
                  <a:pt x="17693" y="21058"/>
                </a:lnTo>
                <a:lnTo>
                  <a:pt x="15368" y="21058"/>
                </a:lnTo>
                <a:lnTo>
                  <a:pt x="14078" y="20412"/>
                </a:lnTo>
                <a:cubicBezTo>
                  <a:pt x="14033" y="20389"/>
                  <a:pt x="13984" y="20378"/>
                  <a:pt x="13935" y="20378"/>
                </a:cubicBezTo>
                <a:cubicBezTo>
                  <a:pt x="13886" y="20378"/>
                  <a:pt x="13837" y="20389"/>
                  <a:pt x="13792" y="20412"/>
                </a:cubicBezTo>
                <a:lnTo>
                  <a:pt x="12500" y="21058"/>
                </a:lnTo>
                <a:lnTo>
                  <a:pt x="7217" y="21058"/>
                </a:lnTo>
                <a:lnTo>
                  <a:pt x="5925" y="20412"/>
                </a:lnTo>
                <a:cubicBezTo>
                  <a:pt x="5880" y="20389"/>
                  <a:pt x="5832" y="20378"/>
                  <a:pt x="5783" y="20378"/>
                </a:cubicBezTo>
                <a:cubicBezTo>
                  <a:pt x="5734" y="20378"/>
                  <a:pt x="5685" y="20389"/>
                  <a:pt x="5639" y="20412"/>
                </a:cubicBezTo>
                <a:lnTo>
                  <a:pt x="4349" y="21058"/>
                </a:lnTo>
                <a:lnTo>
                  <a:pt x="2030" y="21058"/>
                </a:lnTo>
                <a:lnTo>
                  <a:pt x="2030" y="19655"/>
                </a:lnTo>
                <a:close/>
                <a:moveTo>
                  <a:pt x="6892" y="1"/>
                </a:moveTo>
                <a:cubicBezTo>
                  <a:pt x="6131" y="1"/>
                  <a:pt x="5477" y="436"/>
                  <a:pt x="5185" y="1141"/>
                </a:cubicBezTo>
                <a:cubicBezTo>
                  <a:pt x="4895" y="1845"/>
                  <a:pt x="5048" y="2616"/>
                  <a:pt x="5586" y="3153"/>
                </a:cubicBezTo>
                <a:lnTo>
                  <a:pt x="7619" y="5185"/>
                </a:lnTo>
                <a:lnTo>
                  <a:pt x="6986" y="8831"/>
                </a:lnTo>
                <a:lnTo>
                  <a:pt x="352" y="8831"/>
                </a:lnTo>
                <a:cubicBezTo>
                  <a:pt x="154" y="8831"/>
                  <a:pt x="1" y="9019"/>
                  <a:pt x="40" y="9211"/>
                </a:cubicBezTo>
                <a:lnTo>
                  <a:pt x="2001" y="19018"/>
                </a:lnTo>
                <a:lnTo>
                  <a:pt x="1712" y="19018"/>
                </a:lnTo>
                <a:cubicBezTo>
                  <a:pt x="1536" y="19018"/>
                  <a:pt x="1394" y="19161"/>
                  <a:pt x="1394" y="19336"/>
                </a:cubicBezTo>
                <a:lnTo>
                  <a:pt x="1394" y="21372"/>
                </a:lnTo>
                <a:cubicBezTo>
                  <a:pt x="1394" y="21549"/>
                  <a:pt x="1536" y="21690"/>
                  <a:pt x="1712" y="21690"/>
                </a:cubicBezTo>
                <a:lnTo>
                  <a:pt x="4429" y="21690"/>
                </a:lnTo>
                <a:cubicBezTo>
                  <a:pt x="4479" y="21690"/>
                  <a:pt x="4527" y="21679"/>
                  <a:pt x="4571" y="21657"/>
                </a:cubicBezTo>
                <a:lnTo>
                  <a:pt x="5787" y="21047"/>
                </a:lnTo>
                <a:lnTo>
                  <a:pt x="7004" y="21657"/>
                </a:lnTo>
                <a:cubicBezTo>
                  <a:pt x="7046" y="21679"/>
                  <a:pt x="7096" y="21690"/>
                  <a:pt x="7144" y="21690"/>
                </a:cubicBezTo>
                <a:lnTo>
                  <a:pt x="12577" y="21690"/>
                </a:lnTo>
                <a:cubicBezTo>
                  <a:pt x="12627" y="21690"/>
                  <a:pt x="12677" y="21679"/>
                  <a:pt x="12719" y="21657"/>
                </a:cubicBezTo>
                <a:lnTo>
                  <a:pt x="13935" y="21047"/>
                </a:lnTo>
                <a:lnTo>
                  <a:pt x="15152" y="21657"/>
                </a:lnTo>
                <a:cubicBezTo>
                  <a:pt x="15194" y="21679"/>
                  <a:pt x="15244" y="21690"/>
                  <a:pt x="15292" y="21690"/>
                </a:cubicBezTo>
                <a:lnTo>
                  <a:pt x="18011" y="21690"/>
                </a:lnTo>
                <a:cubicBezTo>
                  <a:pt x="18187" y="21690"/>
                  <a:pt x="18329" y="21549"/>
                  <a:pt x="18329" y="21372"/>
                </a:cubicBezTo>
                <a:lnTo>
                  <a:pt x="18329" y="19336"/>
                </a:lnTo>
                <a:cubicBezTo>
                  <a:pt x="18329" y="19161"/>
                  <a:pt x="18187" y="19018"/>
                  <a:pt x="18011" y="19018"/>
                </a:cubicBezTo>
                <a:lnTo>
                  <a:pt x="17719" y="19018"/>
                </a:lnTo>
                <a:lnTo>
                  <a:pt x="19680" y="9211"/>
                </a:lnTo>
                <a:cubicBezTo>
                  <a:pt x="19701" y="9118"/>
                  <a:pt x="19677" y="9023"/>
                  <a:pt x="19616" y="8949"/>
                </a:cubicBezTo>
                <a:cubicBezTo>
                  <a:pt x="19556" y="8875"/>
                  <a:pt x="19465" y="8831"/>
                  <a:pt x="19371" y="8831"/>
                </a:cubicBezTo>
                <a:lnTo>
                  <a:pt x="12745" y="8831"/>
                </a:lnTo>
                <a:lnTo>
                  <a:pt x="12111" y="5185"/>
                </a:lnTo>
                <a:lnTo>
                  <a:pt x="14144" y="3153"/>
                </a:lnTo>
                <a:cubicBezTo>
                  <a:pt x="14683" y="2613"/>
                  <a:pt x="14836" y="1845"/>
                  <a:pt x="14545" y="1141"/>
                </a:cubicBezTo>
                <a:cubicBezTo>
                  <a:pt x="14253" y="436"/>
                  <a:pt x="13600" y="1"/>
                  <a:pt x="12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8" name="Google Shape;779;p46">
            <a:extLst>
              <a:ext uri="{FF2B5EF4-FFF2-40B4-BE49-F238E27FC236}">
                <a16:creationId xmlns:a16="http://schemas.microsoft.com/office/drawing/2014/main" id="{8064231A-0FAE-49EA-B981-99BECF4AECAF}"/>
              </a:ext>
            </a:extLst>
          </p:cNvPr>
          <p:cNvGrpSpPr/>
          <p:nvPr/>
        </p:nvGrpSpPr>
        <p:grpSpPr>
          <a:xfrm>
            <a:off x="8924444" y="3514057"/>
            <a:ext cx="1913400" cy="943100"/>
            <a:chOff x="4578325" y="1552450"/>
            <a:chExt cx="1913400" cy="943100"/>
          </a:xfrm>
          <a:solidFill>
            <a:schemeClr val="bg1">
              <a:lumMod val="65000"/>
            </a:schemeClr>
          </a:solidFill>
        </p:grpSpPr>
        <p:sp>
          <p:nvSpPr>
            <p:cNvPr id="79" name="Google Shape;780;p46">
              <a:extLst>
                <a:ext uri="{FF2B5EF4-FFF2-40B4-BE49-F238E27FC236}">
                  <a16:creationId xmlns:a16="http://schemas.microsoft.com/office/drawing/2014/main" id="{13392C29-675B-4423-BB16-9DB08D4C7BE3}"/>
                </a:ext>
              </a:extLst>
            </p:cNvPr>
            <p:cNvSpPr/>
            <p:nvPr/>
          </p:nvSpPr>
          <p:spPr>
            <a:xfrm>
              <a:off x="4578325" y="1552450"/>
              <a:ext cx="1913400" cy="680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781;p46">
              <a:extLst>
                <a:ext uri="{FF2B5EF4-FFF2-40B4-BE49-F238E27FC236}">
                  <a16:creationId xmlns:a16="http://schemas.microsoft.com/office/drawing/2014/main" id="{0B540645-D80B-40A2-BFFC-51A7823E9D78}"/>
                </a:ext>
              </a:extLst>
            </p:cNvPr>
            <p:cNvSpPr/>
            <p:nvPr/>
          </p:nvSpPr>
          <p:spPr>
            <a:xfrm rot="10800000">
              <a:off x="5235750" y="2155350"/>
              <a:ext cx="585900" cy="340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770;p46">
            <a:extLst>
              <a:ext uri="{FF2B5EF4-FFF2-40B4-BE49-F238E27FC236}">
                <a16:creationId xmlns:a16="http://schemas.microsoft.com/office/drawing/2014/main" id="{78CE25D5-A00C-46FB-84C2-60431F549C38}"/>
              </a:ext>
            </a:extLst>
          </p:cNvPr>
          <p:cNvSpPr txBox="1"/>
          <p:nvPr/>
        </p:nvSpPr>
        <p:spPr>
          <a:xfrm>
            <a:off x="8924444" y="4462401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 dirty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05</a:t>
            </a:r>
            <a:endParaRPr sz="2400" b="1" kern="0" dirty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83" name="Google Shape;765;p46">
            <a:extLst>
              <a:ext uri="{FF2B5EF4-FFF2-40B4-BE49-F238E27FC236}">
                <a16:creationId xmlns:a16="http://schemas.microsoft.com/office/drawing/2014/main" id="{865474BD-94E3-4062-BB69-D2D78335B31D}"/>
              </a:ext>
            </a:extLst>
          </p:cNvPr>
          <p:cNvSpPr txBox="1"/>
          <p:nvPr/>
        </p:nvSpPr>
        <p:spPr>
          <a:xfrm>
            <a:off x="767408" y="5111343"/>
            <a:ext cx="3174068" cy="114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Compare places ( cities or towns) to live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84" name="Google Shape;767;p46">
            <a:extLst>
              <a:ext uri="{FF2B5EF4-FFF2-40B4-BE49-F238E27FC236}">
                <a16:creationId xmlns:a16="http://schemas.microsoft.com/office/drawing/2014/main" id="{230A4D32-7AD5-485D-9C6D-48B12F482BD9}"/>
              </a:ext>
            </a:extLst>
          </p:cNvPr>
          <p:cNvSpPr txBox="1"/>
          <p:nvPr/>
        </p:nvSpPr>
        <p:spPr>
          <a:xfrm>
            <a:off x="2484575" y="2505288"/>
            <a:ext cx="3239297" cy="6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Recognize comparative forms in an audio</a:t>
            </a:r>
            <a:r>
              <a:rPr lang="en-US" i="1" dirty="0"/>
              <a:t>.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85" name="Google Shape;767;p46">
            <a:extLst>
              <a:ext uri="{FF2B5EF4-FFF2-40B4-BE49-F238E27FC236}">
                <a16:creationId xmlns:a16="http://schemas.microsoft.com/office/drawing/2014/main" id="{2F9AA607-5C65-4DA2-8456-12AAF33F4AE7}"/>
              </a:ext>
            </a:extLst>
          </p:cNvPr>
          <p:cNvSpPr txBox="1"/>
          <p:nvPr/>
        </p:nvSpPr>
        <p:spPr>
          <a:xfrm>
            <a:off x="4538317" y="5178633"/>
            <a:ext cx="3239297" cy="63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Recognize comparative forms in an audio</a:t>
            </a:r>
            <a:r>
              <a:rPr lang="en-US" i="1" dirty="0"/>
              <a:t>.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86" name="Google Shape;771;p46">
            <a:extLst>
              <a:ext uri="{FF2B5EF4-FFF2-40B4-BE49-F238E27FC236}">
                <a16:creationId xmlns:a16="http://schemas.microsoft.com/office/drawing/2014/main" id="{D32A5B9E-A7EC-4A09-BA4B-8DF84AC6ADB2}"/>
              </a:ext>
            </a:extLst>
          </p:cNvPr>
          <p:cNvSpPr txBox="1"/>
          <p:nvPr/>
        </p:nvSpPr>
        <p:spPr>
          <a:xfrm>
            <a:off x="8245943" y="5036001"/>
            <a:ext cx="3233537" cy="70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use</a:t>
            </a:r>
            <a:r>
              <a:rPr lang="en-US" i="1" dirty="0"/>
              <a:t> </a:t>
            </a: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rising intonation in the indirect question 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87" name="Google Shape;771;p46">
            <a:extLst>
              <a:ext uri="{FF2B5EF4-FFF2-40B4-BE49-F238E27FC236}">
                <a16:creationId xmlns:a16="http://schemas.microsoft.com/office/drawing/2014/main" id="{3E5E0B89-0532-4DD3-8E7E-3ABC95A7DEE7}"/>
              </a:ext>
            </a:extLst>
          </p:cNvPr>
          <p:cNvSpPr txBox="1"/>
          <p:nvPr/>
        </p:nvSpPr>
        <p:spPr>
          <a:xfrm>
            <a:off x="6671892" y="2464336"/>
            <a:ext cx="3233537" cy="70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Compare one's town with other towns.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cs typeface="Cavolini" panose="03000502040302020204" pitchFamily="66" charset="0"/>
              <a:sym typeface="Quicksan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>
            <a:extLst>
              <a:ext uri="{FF2B5EF4-FFF2-40B4-BE49-F238E27FC236}">
                <a16:creationId xmlns:a16="http://schemas.microsoft.com/office/drawing/2014/main" id="{134F25F9-5940-4A5F-A715-1E26998C1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1" y="1047460"/>
            <a:ext cx="10225137" cy="4763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ربع نص 6">
            <a:extLst>
              <a:ext uri="{FF2B5EF4-FFF2-40B4-BE49-F238E27FC236}">
                <a16:creationId xmlns:a16="http://schemas.microsoft.com/office/drawing/2014/main" id="{F5C01A58-78C7-1201-3232-F569AF50FBFF}"/>
              </a:ext>
            </a:extLst>
          </p:cNvPr>
          <p:cNvSpPr txBox="1"/>
          <p:nvPr/>
        </p:nvSpPr>
        <p:spPr>
          <a:xfrm>
            <a:off x="8112224" y="6291548"/>
            <a:ext cx="3099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Page:62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153035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10">
            <a:extLst>
              <a:ext uri="{FF2B5EF4-FFF2-40B4-BE49-F238E27FC236}">
                <a16:creationId xmlns:a16="http://schemas.microsoft.com/office/drawing/2014/main" id="{B78295BA-432D-48B3-997E-F7784F5EA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1" y="774806"/>
            <a:ext cx="10081120" cy="510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ربع نص 8">
            <a:extLst>
              <a:ext uri="{FF2B5EF4-FFF2-40B4-BE49-F238E27FC236}">
                <a16:creationId xmlns:a16="http://schemas.microsoft.com/office/drawing/2014/main" id="{149C8E6E-22E9-4452-90C0-9C61FACF89E9}"/>
              </a:ext>
            </a:extLst>
          </p:cNvPr>
          <p:cNvSpPr txBox="1"/>
          <p:nvPr/>
        </p:nvSpPr>
        <p:spPr>
          <a:xfrm>
            <a:off x="1919536" y="3095676"/>
            <a:ext cx="108012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DD476-FF9D-4E4C-9B08-2553656FAC98}"/>
              </a:ext>
            </a:extLst>
          </p:cNvPr>
          <p:cNvSpPr txBox="1"/>
          <p:nvPr/>
        </p:nvSpPr>
        <p:spPr>
          <a:xfrm>
            <a:off x="1919536" y="3618896"/>
            <a:ext cx="1319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C04FE-2255-43F6-B1EB-7A5560DD407C}"/>
              </a:ext>
            </a:extLst>
          </p:cNvPr>
          <p:cNvSpPr txBox="1"/>
          <p:nvPr/>
        </p:nvSpPr>
        <p:spPr>
          <a:xfrm>
            <a:off x="1942589" y="4191302"/>
            <a:ext cx="1319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8" name="مربع نص 8">
            <a:extLst>
              <a:ext uri="{FF2B5EF4-FFF2-40B4-BE49-F238E27FC236}">
                <a16:creationId xmlns:a16="http://schemas.microsoft.com/office/drawing/2014/main" id="{D1640C6C-367F-44B4-990F-838673974769}"/>
              </a:ext>
            </a:extLst>
          </p:cNvPr>
          <p:cNvSpPr txBox="1"/>
          <p:nvPr/>
        </p:nvSpPr>
        <p:spPr>
          <a:xfrm>
            <a:off x="1942589" y="4652967"/>
            <a:ext cx="108012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true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53F8FD-390E-47E3-97C1-AD843CF4A2D2}"/>
              </a:ext>
            </a:extLst>
          </p:cNvPr>
          <p:cNvSpPr txBox="1"/>
          <p:nvPr/>
        </p:nvSpPr>
        <p:spPr>
          <a:xfrm>
            <a:off x="1923821" y="5265589"/>
            <a:ext cx="108012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true</a:t>
            </a:r>
          </a:p>
        </p:txBody>
      </p:sp>
      <p:pic>
        <p:nvPicPr>
          <p:cNvPr id="10" name="SG Bk 5 F-SA_2020_2-16">
            <a:hlinkClick r:id="" action="ppaction://media"/>
            <a:extLst>
              <a:ext uri="{FF2B5EF4-FFF2-40B4-BE49-F238E27FC236}">
                <a16:creationId xmlns:a16="http://schemas.microsoft.com/office/drawing/2014/main" id="{5795E333-C630-48B9-A1CF-049CC3838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6360" y="765475"/>
            <a:ext cx="1080120" cy="1071999"/>
          </a:xfrm>
          <a:prstGeom prst="rect">
            <a:avLst/>
          </a:prstGeom>
        </p:spPr>
      </p:pic>
      <p:sp>
        <p:nvSpPr>
          <p:cNvPr id="2" name="مربع نص 6">
            <a:extLst>
              <a:ext uri="{FF2B5EF4-FFF2-40B4-BE49-F238E27FC236}">
                <a16:creationId xmlns:a16="http://schemas.microsoft.com/office/drawing/2014/main" id="{DFD06BC4-57E5-FA29-817C-6530CCB09C30}"/>
              </a:ext>
            </a:extLst>
          </p:cNvPr>
          <p:cNvSpPr txBox="1"/>
          <p:nvPr/>
        </p:nvSpPr>
        <p:spPr>
          <a:xfrm>
            <a:off x="8112224" y="6291548"/>
            <a:ext cx="3099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Page:62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325955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68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6" grpId="0"/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9E655C1-D210-453C-9DDF-8B38B8D1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1988840"/>
            <a:ext cx="10009112" cy="311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G Bk 5 F-SA_2020_2-17">
            <a:hlinkClick r:id="" action="ppaction://media"/>
            <a:extLst>
              <a:ext uri="{FF2B5EF4-FFF2-40B4-BE49-F238E27FC236}">
                <a16:creationId xmlns:a16="http://schemas.microsoft.com/office/drawing/2014/main" id="{0B1EF505-959C-470B-9177-9F13C00E5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6400" y="623384"/>
            <a:ext cx="861336" cy="854859"/>
          </a:xfrm>
          <a:prstGeom prst="rect">
            <a:avLst/>
          </a:prstGeom>
        </p:spPr>
      </p:pic>
      <p:sp>
        <p:nvSpPr>
          <p:cNvPr id="2" name="مربع نص 6">
            <a:extLst>
              <a:ext uri="{FF2B5EF4-FFF2-40B4-BE49-F238E27FC236}">
                <a16:creationId xmlns:a16="http://schemas.microsoft.com/office/drawing/2014/main" id="{B5B73B3A-79A6-938E-19A2-874A08D00319}"/>
              </a:ext>
            </a:extLst>
          </p:cNvPr>
          <p:cNvSpPr txBox="1"/>
          <p:nvPr/>
        </p:nvSpPr>
        <p:spPr>
          <a:xfrm>
            <a:off x="8112224" y="6291548"/>
            <a:ext cx="3099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Page:62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25543326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">
            <a:extLst>
              <a:ext uri="{FF2B5EF4-FFF2-40B4-BE49-F238E27FC236}">
                <a16:creationId xmlns:a16="http://schemas.microsoft.com/office/drawing/2014/main" id="{886A6684-0CD6-403B-AEF0-91971C32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412776"/>
            <a:ext cx="1005717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ربع نص 6">
            <a:extLst>
              <a:ext uri="{FF2B5EF4-FFF2-40B4-BE49-F238E27FC236}">
                <a16:creationId xmlns:a16="http://schemas.microsoft.com/office/drawing/2014/main" id="{F0AF451D-77D9-58F2-E1AD-9CFAC387B18F}"/>
              </a:ext>
            </a:extLst>
          </p:cNvPr>
          <p:cNvSpPr txBox="1"/>
          <p:nvPr/>
        </p:nvSpPr>
        <p:spPr>
          <a:xfrm>
            <a:off x="8112224" y="6291548"/>
            <a:ext cx="3099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Page:62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239667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1;p59">
            <a:extLst>
              <a:ext uri="{FF2B5EF4-FFF2-40B4-BE49-F238E27FC236}">
                <a16:creationId xmlns:a16="http://schemas.microsoft.com/office/drawing/2014/main" id="{A605032A-92EB-4DB6-A308-79E5EF727627}"/>
              </a:ext>
            </a:extLst>
          </p:cNvPr>
          <p:cNvSpPr/>
          <p:nvPr/>
        </p:nvSpPr>
        <p:spPr>
          <a:xfrm>
            <a:off x="3695850" y="2550157"/>
            <a:ext cx="4800000" cy="1683900"/>
          </a:xfrm>
          <a:prstGeom prst="wedgeRectCallout">
            <a:avLst>
              <a:gd name="adj1" fmla="val -20469"/>
              <a:gd name="adj2" fmla="val 5744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232;p59">
            <a:extLst>
              <a:ext uri="{FF2B5EF4-FFF2-40B4-BE49-F238E27FC236}">
                <a16:creationId xmlns:a16="http://schemas.microsoft.com/office/drawing/2014/main" id="{C99B2076-C0BF-4092-8AB2-01882543B156}"/>
              </a:ext>
            </a:extLst>
          </p:cNvPr>
          <p:cNvSpPr txBox="1">
            <a:spLocks/>
          </p:cNvSpPr>
          <p:nvPr/>
        </p:nvSpPr>
        <p:spPr>
          <a:xfrm>
            <a:off x="3922493" y="1932493"/>
            <a:ext cx="3598500" cy="1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Sue Ellen Francisco"/>
              <a:buNone/>
              <a:defRPr sz="7000" b="1" i="0" u="none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383838"/>
              </a:buClr>
            </a:pPr>
            <a:r>
              <a:rPr lang="en-US" sz="4800" kern="0" dirty="0">
                <a:solidFill>
                  <a:srgbClr val="FFFFFF"/>
                </a:solidFill>
              </a:rPr>
              <a:t>Homework!</a:t>
            </a:r>
          </a:p>
        </p:txBody>
      </p:sp>
      <p:grpSp>
        <p:nvGrpSpPr>
          <p:cNvPr id="6" name="Google Shape;1235;p59">
            <a:extLst>
              <a:ext uri="{FF2B5EF4-FFF2-40B4-BE49-F238E27FC236}">
                <a16:creationId xmlns:a16="http://schemas.microsoft.com/office/drawing/2014/main" id="{A60276E6-570A-4655-9434-DF479E541E0B}"/>
              </a:ext>
            </a:extLst>
          </p:cNvPr>
          <p:cNvGrpSpPr/>
          <p:nvPr/>
        </p:nvGrpSpPr>
        <p:grpSpPr>
          <a:xfrm>
            <a:off x="4273284" y="3687728"/>
            <a:ext cx="471827" cy="479451"/>
            <a:chOff x="291819" y="1235755"/>
            <a:chExt cx="471827" cy="479451"/>
          </a:xfrm>
        </p:grpSpPr>
        <p:sp>
          <p:nvSpPr>
            <p:cNvPr id="7" name="Google Shape;1236;p59">
              <a:extLst>
                <a:ext uri="{FF2B5EF4-FFF2-40B4-BE49-F238E27FC236}">
                  <a16:creationId xmlns:a16="http://schemas.microsoft.com/office/drawing/2014/main" id="{4A397C77-314C-4DE8-832E-F2D29774E4BE}"/>
                </a:ext>
              </a:extLst>
            </p:cNvPr>
            <p:cNvSpPr/>
            <p:nvPr/>
          </p:nvSpPr>
          <p:spPr>
            <a:xfrm rot="4986646">
              <a:off x="423844" y="1131218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37;p59">
              <a:extLst>
                <a:ext uri="{FF2B5EF4-FFF2-40B4-BE49-F238E27FC236}">
                  <a16:creationId xmlns:a16="http://schemas.microsoft.com/office/drawing/2014/main" id="{DC8B5688-850F-48CE-9244-912AD141303D}"/>
                </a:ext>
              </a:extLst>
            </p:cNvPr>
            <p:cNvSpPr/>
            <p:nvPr/>
          </p:nvSpPr>
          <p:spPr>
            <a:xfrm rot="3103676">
              <a:off x="432230" y="1282780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238;p59">
              <a:extLst>
                <a:ext uri="{FF2B5EF4-FFF2-40B4-BE49-F238E27FC236}">
                  <a16:creationId xmlns:a16="http://schemas.microsoft.com/office/drawing/2014/main" id="{F0BE4462-CAB3-46F9-9C2B-7BB741013E71}"/>
                </a:ext>
              </a:extLst>
            </p:cNvPr>
            <p:cNvSpPr/>
            <p:nvPr/>
          </p:nvSpPr>
          <p:spPr>
            <a:xfrm rot="1216954">
              <a:off x="585246" y="1336160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239;p59">
            <a:extLst>
              <a:ext uri="{FF2B5EF4-FFF2-40B4-BE49-F238E27FC236}">
                <a16:creationId xmlns:a16="http://schemas.microsoft.com/office/drawing/2014/main" id="{86B08564-B4BC-4CE9-A3CA-EC9F82322CC7}"/>
              </a:ext>
            </a:extLst>
          </p:cNvPr>
          <p:cNvGrpSpPr/>
          <p:nvPr/>
        </p:nvGrpSpPr>
        <p:grpSpPr>
          <a:xfrm>
            <a:off x="7476077" y="2619709"/>
            <a:ext cx="471827" cy="479451"/>
            <a:chOff x="291819" y="1235755"/>
            <a:chExt cx="471827" cy="479451"/>
          </a:xfrm>
        </p:grpSpPr>
        <p:sp>
          <p:nvSpPr>
            <p:cNvPr id="11" name="Google Shape;1240;p59">
              <a:extLst>
                <a:ext uri="{FF2B5EF4-FFF2-40B4-BE49-F238E27FC236}">
                  <a16:creationId xmlns:a16="http://schemas.microsoft.com/office/drawing/2014/main" id="{5881AB0B-7543-46F2-8F40-CFF8AFBAA597}"/>
                </a:ext>
              </a:extLst>
            </p:cNvPr>
            <p:cNvSpPr/>
            <p:nvPr/>
          </p:nvSpPr>
          <p:spPr>
            <a:xfrm rot="-5813354">
              <a:off x="514071" y="1449570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41;p59">
              <a:extLst>
                <a:ext uri="{FF2B5EF4-FFF2-40B4-BE49-F238E27FC236}">
                  <a16:creationId xmlns:a16="http://schemas.microsoft.com/office/drawing/2014/main" id="{0260A642-E0B0-44D0-A1AB-8820B06243D1}"/>
                </a:ext>
              </a:extLst>
            </p:cNvPr>
            <p:cNvSpPr/>
            <p:nvPr/>
          </p:nvSpPr>
          <p:spPr>
            <a:xfrm rot="-7696324">
              <a:off x="505539" y="1297993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242;p59">
              <a:extLst>
                <a:ext uri="{FF2B5EF4-FFF2-40B4-BE49-F238E27FC236}">
                  <a16:creationId xmlns:a16="http://schemas.microsoft.com/office/drawing/2014/main" id="{C06A7CDD-20C6-4487-B362-10975AE99F7B}"/>
                </a:ext>
              </a:extLst>
            </p:cNvPr>
            <p:cNvSpPr/>
            <p:nvPr/>
          </p:nvSpPr>
          <p:spPr>
            <a:xfrm rot="-9583046">
              <a:off x="352520" y="1244609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A2F4CC5-84C5-45E4-ADD5-E7EFF9CFE8A2}"/>
              </a:ext>
            </a:extLst>
          </p:cNvPr>
          <p:cNvSpPr txBox="1"/>
          <p:nvPr/>
        </p:nvSpPr>
        <p:spPr>
          <a:xfrm>
            <a:off x="4598865" y="3435675"/>
            <a:ext cx="43460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Boulder" pitchFamily="2" charset="0"/>
              </a:rPr>
              <a:t>Page 205</a:t>
            </a:r>
          </a:p>
        </p:txBody>
      </p:sp>
    </p:spTree>
    <p:extLst>
      <p:ext uri="{BB962C8B-B14F-4D97-AF65-F5344CB8AC3E}">
        <p14:creationId xmlns:p14="http://schemas.microsoft.com/office/powerpoint/2010/main" val="425264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01" y="-10574"/>
            <a:ext cx="5855397" cy="681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6065916" y="476269"/>
            <a:ext cx="914161" cy="317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843830" rtl="0"/>
            <a:r>
              <a:rPr lang="en-US" sz="1465" b="1" dirty="0">
                <a:solidFill>
                  <a:srgbClr val="C00000"/>
                </a:solidFill>
                <a:latin typeface="Comic Sans MS" panose="030F0702030302020204" pitchFamily="66" charset="0"/>
              </a:rPr>
              <a:t>cooler</a:t>
            </a:r>
            <a:endParaRPr lang="ar-SA" sz="1465" b="1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774493" y="1055192"/>
            <a:ext cx="914161" cy="317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843830" rtl="0"/>
            <a:r>
              <a:rPr lang="en-US" sz="1465" b="1" dirty="0">
                <a:solidFill>
                  <a:srgbClr val="7030A0"/>
                </a:solidFill>
                <a:latin typeface="Comic Sans MS" panose="030F0702030302020204" pitchFamily="66" charset="0"/>
              </a:rPr>
              <a:t>sunnier</a:t>
            </a:r>
            <a:endParaRPr lang="ar-SA" sz="1465" b="1" dirty="0">
              <a:solidFill>
                <a:srgbClr val="7030A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806439" y="1280877"/>
            <a:ext cx="914161" cy="317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843830" rtl="0"/>
            <a:r>
              <a:rPr lang="en-US" sz="1465" b="1" dirty="0">
                <a:solidFill>
                  <a:srgbClr val="002060"/>
                </a:solidFill>
                <a:latin typeface="Comic Sans MS" panose="030F0702030302020204" pitchFamily="66" charset="0"/>
              </a:rPr>
              <a:t>quieter</a:t>
            </a:r>
            <a:endParaRPr lang="ar-SA" sz="1465" b="1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806439" y="1846462"/>
            <a:ext cx="914161" cy="317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843830" rtl="0"/>
            <a:r>
              <a:rPr lang="en-US" sz="1465" b="1" dirty="0">
                <a:solidFill>
                  <a:srgbClr val="9BBB59">
                    <a:lumMod val="50000"/>
                  </a:srgbClr>
                </a:solidFill>
                <a:latin typeface="Comic Sans MS" panose="030F0702030302020204" pitchFamily="66" charset="0"/>
              </a:rPr>
              <a:t>noisier</a:t>
            </a:r>
            <a:endParaRPr lang="ar-SA" sz="1465" b="1" dirty="0">
              <a:solidFill>
                <a:srgbClr val="9BBB59">
                  <a:lumMod val="50000"/>
                </a:srgb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591618" y="2604479"/>
            <a:ext cx="1231938" cy="317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843830" rtl="0"/>
            <a:r>
              <a:rPr lang="en-US" sz="1465" b="1" dirty="0">
                <a:solidFill>
                  <a:srgbClr val="FF3300"/>
                </a:solidFill>
                <a:latin typeface="Comic Sans MS" panose="030F0702030302020204" pitchFamily="66" charset="0"/>
              </a:rPr>
              <a:t>friendliest</a:t>
            </a:r>
            <a:endParaRPr lang="ar-SA" sz="1465" b="1" dirty="0">
              <a:solidFill>
                <a:srgbClr val="FF33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161748" y="3519585"/>
            <a:ext cx="1662898" cy="317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843830" rtl="0"/>
            <a:r>
              <a:rPr lang="en-US" sz="1465" b="1" dirty="0">
                <a:solidFill>
                  <a:srgbClr val="663300"/>
                </a:solidFill>
                <a:latin typeface="Comic Sans MS" panose="030F0702030302020204" pitchFamily="66" charset="0"/>
              </a:rPr>
              <a:t>most interesting </a:t>
            </a:r>
            <a:endParaRPr lang="ar-SA" sz="1465" b="1" dirty="0">
              <a:solidFill>
                <a:srgbClr val="6633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959716" y="4119008"/>
            <a:ext cx="914161" cy="317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843830" rtl="0"/>
            <a:r>
              <a:rPr lang="en-US" sz="1465" b="1" dirty="0">
                <a:solidFill>
                  <a:srgbClr val="003300"/>
                </a:solidFill>
                <a:latin typeface="Comic Sans MS" panose="030F0702030302020204" pitchFamily="66" charset="0"/>
              </a:rPr>
              <a:t>best</a:t>
            </a:r>
            <a:endParaRPr lang="ar-SA" sz="1465" b="1" dirty="0">
              <a:solidFill>
                <a:srgbClr val="0033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882721" y="4665679"/>
            <a:ext cx="914161" cy="317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843830" rtl="0"/>
            <a:r>
              <a:rPr lang="en-US" sz="1465" b="1" dirty="0">
                <a:solidFill>
                  <a:srgbClr val="0000FF"/>
                </a:solidFill>
                <a:latin typeface="Comic Sans MS" panose="030F0702030302020204" pitchFamily="66" charset="0"/>
              </a:rPr>
              <a:t>better</a:t>
            </a:r>
            <a:endParaRPr lang="ar-SA" sz="1465" b="1" dirty="0">
              <a:solidFill>
                <a:srgbClr val="00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194678" y="5797278"/>
            <a:ext cx="6488413" cy="101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43830" rtl="0"/>
            <a:r>
              <a:rPr lang="en-US" sz="1465" b="1" dirty="0">
                <a:solidFill>
                  <a:srgbClr val="C00000"/>
                </a:solidFill>
                <a:latin typeface="Comic Sans MS" panose="030F0702030302020204" pitchFamily="66" charset="0"/>
              </a:rPr>
              <a:t>I prefer to live in the mountains because the weather is cooler.</a:t>
            </a:r>
          </a:p>
          <a:p>
            <a:pPr algn="l" defTabSz="843830" rtl="0"/>
            <a:endParaRPr lang="en-US" sz="806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 defTabSz="843830" rtl="0"/>
            <a:r>
              <a:rPr lang="en-US" sz="1465" b="1" dirty="0">
                <a:solidFill>
                  <a:srgbClr val="002060"/>
                </a:solidFill>
                <a:latin typeface="Comic Sans MS" panose="030F0702030302020204" pitchFamily="66" charset="0"/>
              </a:rPr>
              <a:t>I prefer to live in the mountains because the air is cleaner .</a:t>
            </a:r>
          </a:p>
          <a:p>
            <a:pPr algn="l" defTabSz="843830" rtl="0"/>
            <a:endParaRPr lang="en-US" sz="769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 defTabSz="843830" rtl="0"/>
            <a:r>
              <a:rPr lang="en-US" sz="1465" b="1" dirty="0">
                <a:solidFill>
                  <a:srgbClr val="003300"/>
                </a:solidFill>
                <a:latin typeface="Comic Sans MS" panose="030F0702030302020204" pitchFamily="66" charset="0"/>
              </a:rPr>
              <a:t>I prefer to live in the mountains because the people are friendlier .</a:t>
            </a:r>
          </a:p>
        </p:txBody>
      </p:sp>
    </p:spTree>
    <p:extLst>
      <p:ext uri="{BB962C8B-B14F-4D97-AF65-F5344CB8AC3E}">
        <p14:creationId xmlns:p14="http://schemas.microsoft.com/office/powerpoint/2010/main" val="789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" grpId="0" build="p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4851</TotalTime>
  <Words>135</Words>
  <Application>Microsoft Office PowerPoint</Application>
  <PresentationFormat>Widescreen</PresentationFormat>
  <Paragraphs>42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20th Century Font</vt:lpstr>
      <vt:lpstr>4990810</vt:lpstr>
      <vt:lpstr>Arial</vt:lpstr>
      <vt:lpstr>Bebas Neue</vt:lpstr>
      <vt:lpstr>Boulder</vt:lpstr>
      <vt:lpstr>Calibri</vt:lpstr>
      <vt:lpstr>Cavolini</vt:lpstr>
      <vt:lpstr>Comic Sans MS</vt:lpstr>
      <vt:lpstr>Quicksand Light</vt:lpstr>
      <vt:lpstr>Sue Ellen Francisco</vt:lpstr>
      <vt:lpstr>November Daily Slides by Slidesgo</vt:lpstr>
      <vt:lpstr>PowerPoint Presentation</vt:lpstr>
      <vt:lpstr>PowerPoint Presentation</vt:lpstr>
      <vt:lpstr> Learning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نادية بنت الغامدي</cp:lastModifiedBy>
  <cp:revision>156</cp:revision>
  <dcterms:created xsi:type="dcterms:W3CDTF">2020-08-04T01:19:29Z</dcterms:created>
  <dcterms:modified xsi:type="dcterms:W3CDTF">2022-12-18T13:06:31Z</dcterms:modified>
</cp:coreProperties>
</file>