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  <Override PartName="/ppt/media/image100.jpeg" ContentType="image/jpeg"/>
  <Override PartName="/ppt/media/image101.jpeg" ContentType="image/jpeg"/>
  <Override PartName="/ppt/media/image102.jpeg" ContentType="image/jpeg"/>
  <Override PartName="/ppt/media/image103.jpeg" ContentType="image/jpeg"/>
  <Override PartName="/ppt/media/image104.jpeg" ContentType="image/jpeg"/>
  <Override PartName="/ppt/media/image105.jpeg" ContentType="image/jpeg"/>
  <Override PartName="/ppt/media/image106.jpeg" ContentType="image/jpeg"/>
  <Override PartName="/ppt/media/image107.jpeg" ContentType="image/jpeg"/>
  <Override PartName="/ppt/media/image108.jpeg" ContentType="image/jpeg"/>
  <Override PartName="/ppt/media/image109.jpeg" ContentType="image/jpeg"/>
  <Override PartName="/ppt/media/image110.jpeg" ContentType="image/jpeg"/>
  <Override PartName="/ppt/media/image111.jpeg" ContentType="image/jpeg"/>
  <Override PartName="/ppt/media/image112.jpeg" ContentType="image/jpeg"/>
  <Override PartName="/ppt/media/image113.jpeg" ContentType="image/jpeg"/>
  <Override PartName="/ppt/media/image114.jpeg" ContentType="image/jpeg"/>
  <Override PartName="/ppt/media/image115.jpeg" ContentType="image/jpeg"/>
  <Override PartName="/ppt/media/image116.jpeg" ContentType="image/jpeg"/>
  <Override PartName="/ppt/media/image117.jpeg" ContentType="image/jpeg"/>
  <Override PartName="/ppt/media/image118.jpeg" ContentType="image/jpeg"/>
  <Override PartName="/ppt/media/image119.jpeg" ContentType="image/jpeg"/>
  <Override PartName="/ppt/media/image120.jpeg" ContentType="image/jpeg"/>
  <Override PartName="/ppt/media/image121.jpeg" ContentType="image/jpeg"/>
  <Override PartName="/ppt/media/image122.jpeg" ContentType="image/jpeg"/>
  <Override PartName="/ppt/media/image123.jpeg" ContentType="image/jpeg"/>
  <Override PartName="/ppt/media/image124.jpeg" ContentType="image/jpeg"/>
  <Override PartName="/ppt/media/image125.jpeg" ContentType="image/jpeg"/>
  <Override PartName="/ppt/media/image126.jpeg" ContentType="image/jpeg"/>
  <Override PartName="/ppt/media/image127.jpeg" ContentType="image/jpeg"/>
  <Override PartName="/ppt/media/image128.jpeg" ContentType="image/jpeg"/>
  <Override PartName="/ppt/media/image129.jpeg" ContentType="image/jpeg"/>
  <Override PartName="/ppt/media/image130.jpeg" ContentType="image/jpeg"/>
  <Override PartName="/ppt/media/image131.jpeg" ContentType="image/jpeg"/>
  <Override PartName="/ppt/media/image132.jpeg" ContentType="image/jpeg"/>
  <Override PartName="/ppt/media/image133.jpeg" ContentType="image/jpeg"/>
  <Override PartName="/ppt/media/image134.jpeg" ContentType="image/jpeg"/>
  <Override PartName="/ppt/media/image135.jpeg" ContentType="image/jpeg"/>
  <Override PartName="/ppt/media/image136.jpeg" ContentType="image/jpeg"/>
  <Override PartName="/ppt/media/image137.jpeg" ContentType="image/jpeg"/>
  <Override PartName="/ppt/media/image138.jpeg" ContentType="image/jpeg"/>
  <Override PartName="/ppt/media/image139.jpeg" ContentType="image/jpeg"/>
  <Override PartName="/ppt/media/image140.jpeg" ContentType="image/jpeg"/>
  <Override PartName="/ppt/media/image141.jpeg" ContentType="image/jpeg"/>
  <Override PartName="/ppt/media/image142.jpeg" ContentType="image/jpeg"/>
  <Override PartName="/ppt/media/image143.jpeg" ContentType="image/jpeg"/>
  <Override PartName="/ppt/media/image144.jpeg" ContentType="image/jpeg"/>
  <Override PartName="/ppt/media/image145.jpeg" ContentType="image/jpeg"/>
  <Override PartName="/ppt/media/image146.jpeg" ContentType="image/jpeg"/>
  <Override PartName="/ppt/media/image147.jpeg" ContentType="image/jpeg"/>
  <Override PartName="/ppt/media/image148.jpeg" ContentType="image/jpeg"/>
  <Override PartName="/ppt/media/image149.jpeg" ContentType="image/jpeg"/>
  <Override PartName="/ppt/media/image150.jpeg" ContentType="image/jpeg"/>
  <Override PartName="/ppt/media/image151.jpeg" ContentType="image/jpeg"/>
  <Override PartName="/ppt/media/image152.jpeg" ContentType="image/jpeg"/>
  <Override PartName="/ppt/media/image153.jpeg" ContentType="image/jpeg"/>
  <Override PartName="/ppt/media/image154.jpeg" ContentType="image/jpeg"/>
  <Override PartName="/ppt/media/image155.jpeg" ContentType="image/jpeg"/>
  <Override PartName="/ppt/media/image156.jpeg" ContentType="image/jpeg"/>
  <Override PartName="/ppt/media/image157.jpeg" ContentType="image/jpeg"/>
  <Override PartName="/ppt/media/image158.jpeg" ContentType="image/jpeg"/>
  <Override PartName="/ppt/media/image159.jpeg" ContentType="image/jpeg"/>
  <Override PartName="/ppt/media/image160.jpeg" ContentType="image/jpeg"/>
  <Override PartName="/ppt/media/image161.jpeg" ContentType="image/jpeg"/>
  <Override PartName="/ppt/media/image162.jpeg" ContentType="image/jpeg"/>
  <Override PartName="/ppt/media/image163.jpeg" ContentType="image/jpeg"/>
  <Override PartName="/ppt/media/image164.jpeg" ContentType="image/jpeg"/>
  <Override PartName="/ppt/media/image165.jpeg" ContentType="image/jpeg"/>
  <Override PartName="/ppt/media/image166.jpeg" ContentType="image/jpeg"/>
  <Override PartName="/ppt/media/image167.jpeg" ContentType="image/jpeg"/>
  <Override PartName="/ppt/media/image168.jpeg" ContentType="image/jpeg"/>
  <Override PartName="/ppt/media/image169.jpeg" ContentType="image/jpeg"/>
  <Override PartName="/ppt/media/image170.jpeg" ContentType="image/jpeg"/>
  <Override PartName="/ppt/media/image171.jpeg" ContentType="image/jpeg"/>
  <Override PartName="/ppt/media/image172.jpeg" ContentType="image/jpeg"/>
  <Override PartName="/ppt/media/image173.jpeg" ContentType="image/jpeg"/>
  <Override PartName="/ppt/media/image174.jpeg" ContentType="image/jpeg"/>
  <Override PartName="/ppt/media/image175.jpeg" ContentType="image/jpeg"/>
  <Override PartName="/ppt/media/image176.jpeg" ContentType="image/jpeg"/>
  <Override PartName="/ppt/media/image177.jpeg" ContentType="image/jpeg"/>
  <Override PartName="/ppt/media/image178.jpeg" ContentType="image/jpeg"/>
  <Override PartName="/ppt/media/image179.jpeg" ContentType="image/jpeg"/>
  <Override PartName="/ppt/media/image180.jpeg" ContentType="image/jpeg"/>
  <Override PartName="/ppt/media/image181.jpeg" ContentType="image/jpeg"/>
  <Override PartName="/ppt/media/image182.jpeg" ContentType="image/jpeg"/>
  <Override PartName="/ppt/media/image183.jpeg" ContentType="image/jpeg"/>
  <Override PartName="/ppt/media/image184.jpeg" ContentType="image/jpeg"/>
  <Override PartName="/ppt/media/image185.jpeg" ContentType="image/jpeg"/>
  <Override PartName="/ppt/media/image186.jpeg" ContentType="image/jpeg"/>
  <Override PartName="/ppt/media/image187.jpeg" ContentType="image/jpeg"/>
  <Override PartName="/ppt/media/image188.jpeg" ContentType="image/jpeg"/>
  <Override PartName="/ppt/media/image189.jpeg" ContentType="image/jpeg"/>
  <Override PartName="/ppt/media/image190.jpeg" ContentType="image/jpeg"/>
  <Override PartName="/ppt/media/image191.jpeg" ContentType="image/jpeg"/>
  <Override PartName="/ppt/media/image192.jpeg" ContentType="image/jpeg"/>
  <Override PartName="/ppt/media/image193.jpeg" ContentType="image/jpeg"/>
  <Override PartName="/ppt/media/image194.jpeg" ContentType="image/jpeg"/>
  <Override PartName="/ppt/media/image195.jpeg" ContentType="image/jpeg"/>
  <Override PartName="/ppt/media/image196.jpeg" ContentType="image/jpeg"/>
  <Override PartName="/ppt/media/image197.jpeg" ContentType="image/jpeg"/>
  <Override PartName="/ppt/media/image198.jpeg" ContentType="image/jpeg"/>
  <Override PartName="/ppt/media/image199.jpeg" ContentType="image/jpeg"/>
  <Override PartName="/ppt/media/image200.jpeg" ContentType="image/jpeg"/>
  <Override PartName="/ppt/media/image201.jpeg" ContentType="image/jpeg"/>
  <Override PartName="/ppt/media/image202.jpeg" ContentType="image/jpeg"/>
  <Override PartName="/ppt/media/image203.jpeg" ContentType="image/jpeg"/>
  <Override PartName="/ppt/media/image204.jpeg" ContentType="image/jpeg"/>
  <Override PartName="/ppt/media/image205.jpeg" ContentType="image/jpeg"/>
  <Override PartName="/ppt/media/image206.jpeg" ContentType="image/jpeg"/>
  <Override PartName="/ppt/media/image207.jpeg" ContentType="image/jpeg"/>
  <Override PartName="/ppt/media/image208.jpeg" ContentType="image/jpeg"/>
  <Override PartName="/ppt/media/image209.jpeg" ContentType="image/jpeg"/>
  <Override PartName="/ppt/media/image210.jpeg" ContentType="image/jpeg"/>
  <Override PartName="/ppt/media/image211.jpeg" ContentType="image/jpeg"/>
  <Override PartName="/ppt/media/image212.jpeg" ContentType="image/jpeg"/>
  <Override PartName="/ppt/media/image213.jpeg" ContentType="image/jpeg"/>
  <Override PartName="/ppt/media/image214.jpeg" ContentType="image/jpeg"/>
  <Override PartName="/ppt/media/image215.jpeg" ContentType="image/jpeg"/>
  <Override PartName="/ppt/media/image216.jpeg" ContentType="image/jpeg"/>
  <Override PartName="/ppt/media/image217.jpeg" ContentType="image/jpeg"/>
  <Override PartName="/ppt/media/image218.jpeg" ContentType="image/jpeg"/>
  <Override PartName="/ppt/media/image219.jpeg" ContentType="image/jpeg"/>
  <Override PartName="/ppt/media/image220.jpeg" ContentType="image/jpeg"/>
  <Override PartName="/ppt/media/image221.jpeg" ContentType="image/jpeg"/>
  <Override PartName="/ppt/media/image222.jpeg" ContentType="image/jpeg"/>
  <Override PartName="/ppt/media/image223.jpeg" ContentType="image/jpeg"/>
  <Override PartName="/ppt/media/image224.jpeg" ContentType="image/jpeg"/>
  <Override PartName="/ppt/media/image225.jpeg" ContentType="image/jpeg"/>
  <Override PartName="/ppt/media/image226.jpeg" ContentType="image/jpeg"/>
  <Override PartName="/ppt/media/image227.jpeg" ContentType="image/jpeg"/>
  <Override PartName="/ppt/media/image228.jpeg" ContentType="image/jpeg"/>
  <Override PartName="/ppt/media/image229.jpeg" ContentType="image/jpeg"/>
  <Override PartName="/ppt/media/image230.jpeg" ContentType="image/jpeg"/>
  <Override PartName="/ppt/media/image231.jpeg" ContentType="image/jpeg"/>
  <Override PartName="/ppt/media/image232.jpeg" ContentType="image/jpeg"/>
  <Override PartName="/ppt/media/image233.jpeg" ContentType="image/jpeg"/>
  <Override PartName="/ppt/media/image234.jpeg" ContentType="image/jpeg"/>
  <Override PartName="/ppt/media/image235.jpeg" ContentType="image/jpeg"/>
  <Override PartName="/ppt/media/image236.jpeg" ContentType="image/jpeg"/>
  <Override PartName="/ppt/media/image237.jpeg" ContentType="image/jpeg"/>
  <Override PartName="/ppt/media/image238.jpeg" ContentType="image/jpeg"/>
  <Override PartName="/ppt/media/image239.jpeg" ContentType="image/jpeg"/>
  <Override PartName="/ppt/media/image240.jpeg" ContentType="image/jpeg"/>
  <Override PartName="/ppt/media/image241.jpeg" ContentType="image/jpeg"/>
  <Override PartName="/ppt/media/image242.jpeg" ContentType="image/jpeg"/>
  <Override PartName="/ppt/media/image243.jpeg" ContentType="image/jpeg"/>
  <Override PartName="/ppt/media/image244.jpeg" ContentType="image/jpeg"/>
  <Override PartName="/ppt/media/image245.jpeg" ContentType="image/jpeg"/>
  <Override PartName="/ppt/media/image246.jpeg" ContentType="image/jpeg"/>
  <Override PartName="/ppt/media/image247.jpeg" ContentType="image/jpeg"/>
  <Override PartName="/ppt/media/image248.jpeg" ContentType="image/jpeg"/>
  <Override PartName="/ppt/media/image249.jpeg" ContentType="image/jpeg"/>
  <Override PartName="/ppt/media/image250.jpeg" ContentType="image/jpeg"/>
  <Override PartName="/ppt/media/image251.jpeg" ContentType="image/jpeg"/>
  <Override PartName="/ppt/media/image252.jpeg" ContentType="image/jpeg"/>
  <Override PartName="/ppt/media/image253.jpeg" ContentType="image/jpeg"/>
  <Override PartName="/ppt/media/image254.jpeg" ContentType="image/jpeg"/>
  <Override PartName="/ppt/media/image255.jpeg" ContentType="image/jpeg"/>
  <Override PartName="/ppt/media/image256.jpeg" ContentType="image/jpeg"/>
  <Override PartName="/ppt/media/image257.jpeg" ContentType="image/jpeg"/>
  <Override PartName="/ppt/media/image258.jpeg" ContentType="image/jpeg"/>
  <Override PartName="/ppt/media/image259.jpeg" ContentType="image/jpeg"/>
  <Override PartName="/ppt/media/image260.jpeg" ContentType="image/jpeg"/>
  <Override PartName="/ppt/media/image261.jpeg" ContentType="image/jpeg"/>
  <Override PartName="/ppt/media/image262.jpeg" ContentType="image/jpeg"/>
  <Override PartName="/ppt/media/image263.jpeg" ContentType="image/jpeg"/>
  <Override PartName="/ppt/media/image264.jpeg" ContentType="image/jpeg"/>
  <Override PartName="/ppt/media/image265.jpeg" ContentType="image/jpeg"/>
  <Override PartName="/ppt/media/image266.jpeg" ContentType="image/jpeg"/>
  <Override PartName="/ppt/media/image267.jpeg" ContentType="image/jpeg"/>
  <Override PartName="/ppt/media/image268.jpeg" ContentType="image/jpeg"/>
  <Override PartName="/ppt/media/image269.jpeg" ContentType="image/jpeg"/>
  <Override PartName="/ppt/media/image270.jpeg" ContentType="image/jpeg"/>
  <Override PartName="/ppt/media/image271.jpeg" ContentType="image/jpeg"/>
  <Override PartName="/ppt/media/image272.jpeg" ContentType="image/jpeg"/>
  <Override PartName="/ppt/media/image273.jpeg" ContentType="image/jpeg"/>
  <Override PartName="/ppt/media/image274.jpeg" ContentType="image/jpeg"/>
  <Override PartName="/ppt/media/image275.jpeg" ContentType="image/jpeg"/>
  <Override PartName="/ppt/media/image276.jpeg" ContentType="image/jpeg"/>
  <Override PartName="/ppt/media/image277.jpeg" ContentType="image/jpeg"/>
  <Override PartName="/ppt/media/image278.jpeg" ContentType="image/jpeg"/>
  <Override PartName="/ppt/media/image279.jpeg" ContentType="image/jpeg"/>
  <Override PartName="/ppt/media/image280.jpeg" ContentType="image/jpeg"/>
  <Override PartName="/ppt/media/image281.jpeg" ContentType="image/jpeg"/>
  <Override PartName="/ppt/media/image282.jpeg" ContentType="image/jpeg"/>
  <Override PartName="/ppt/media/image283.jpeg" ContentType="image/jpeg"/>
  <Override PartName="/ppt/media/image284.jpeg" ContentType="image/jpeg"/>
  <Override PartName="/ppt/media/image285.jpeg" ContentType="image/jpeg"/>
  <Override PartName="/ppt/media/image286.jpeg" ContentType="image/jpeg"/>
  <Override PartName="/ppt/media/image287.jpeg" ContentType="image/jpeg"/>
  <Override PartName="/ppt/media/image288.jpeg" ContentType="image/jpeg"/>
  <Override PartName="/ppt/media/image289.jpeg" ContentType="image/jpeg"/>
  <Override PartName="/ppt/media/image290.jpeg" ContentType="image/jpeg"/>
  <Override PartName="/ppt/media/image291.jpeg" ContentType="image/jpeg"/>
  <Override PartName="/ppt/media/image292.jpeg" ContentType="image/jpeg"/>
  <Override PartName="/ppt/media/image293.jpeg" ContentType="image/jpeg"/>
  <Override PartName="/ppt/media/image294.jpeg" ContentType="image/jpeg"/>
  <Override PartName="/ppt/media/image295.jpeg" ContentType="image/jpeg"/>
  <Override PartName="/ppt/media/image296.jpeg" ContentType="image/jpeg"/>
  <Override PartName="/ppt/media/image297.jpeg" ContentType="image/jpeg"/>
  <Override PartName="/ppt/media/image298.jpeg" ContentType="image/jpeg"/>
  <Override PartName="/ppt/media/image299.jpeg" ContentType="image/jpeg"/>
  <Override PartName="/ppt/media/image300.jpeg" ContentType="image/jpeg"/>
  <Override PartName="/ppt/media/image301.jpeg" ContentType="image/jpeg"/>
  <Override PartName="/ppt/media/image302.jpeg" ContentType="image/jpeg"/>
  <Override PartName="/ppt/media/image303.jpeg" ContentType="image/jpeg"/>
  <Override PartName="/ppt/media/image304.jpeg" ContentType="image/jpeg"/>
  <Override PartName="/ppt/media/image305.jpeg" ContentType="image/jpeg"/>
  <Override PartName="/ppt/media/image306.jpeg" ContentType="image/jpeg"/>
  <Override PartName="/ppt/media/image307.jpeg" ContentType="image/jpeg"/>
  <Override PartName="/ppt/media/image308.jpeg" ContentType="image/jpeg"/>
  <Override PartName="/ppt/media/image309.jpeg" ContentType="image/jpeg"/>
  <Override PartName="/ppt/media/image310.jpeg" ContentType="image/jpeg"/>
  <Override PartName="/ppt/media/image311.jpeg" ContentType="image/jpeg"/>
  <Override PartName="/ppt/media/image312.jpeg" ContentType="image/jpeg"/>
  <Override PartName="/ppt/media/image313.jpeg" ContentType="image/jpeg"/>
  <Override PartName="/ppt/media/image314.jpeg" ContentType="image/jpeg"/>
  <Override PartName="/ppt/media/image315.jpeg" ContentType="image/jpeg"/>
  <Override PartName="/ppt/media/image316.jpeg" ContentType="image/jpeg"/>
  <Override PartName="/ppt/media/image317.jpeg" ContentType="image/jpeg"/>
  <Override PartName="/ppt/media/image318.jpeg" ContentType="image/jpeg"/>
  <Override PartName="/ppt/media/image319.jpeg" ContentType="image/jpeg"/>
  <Override PartName="/ppt/media/image320.jpeg" ContentType="image/jpeg"/>
  <Override PartName="/ppt/media/image321.jpeg" ContentType="image/jpeg"/>
  <Override PartName="/ppt/media/image322.jpeg" ContentType="image/jpeg"/>
  <Override PartName="/ppt/media/image323.jpeg" ContentType="image/jpeg"/>
  <Override PartName="/ppt/media/image324.jpeg" ContentType="image/jpeg"/>
  <Override PartName="/ppt/media/image325.jpeg" ContentType="image/jpeg"/>
  <Override PartName="/ppt/media/image326.jpeg" ContentType="image/jpeg"/>
  <Override PartName="/ppt/media/image327.jpeg" ContentType="image/jpeg"/>
  <Override PartName="/ppt/media/image328.jpeg" ContentType="image/jpeg"/>
  <Override PartName="/ppt/media/image329.jpeg" ContentType="image/jpeg"/>
  <Override PartName="/ppt/media/image330.jpeg" ContentType="image/jpeg"/>
  <Override PartName="/ppt/media/image331.jpeg" ContentType="image/jpeg"/>
  <Override PartName="/ppt/media/image332.jpeg" ContentType="image/jpeg"/>
  <Override PartName="/ppt/media/image333.jpeg" ContentType="image/jpeg"/>
  <Override PartName="/ppt/media/image334.jpeg" ContentType="image/jpeg"/>
  <Override PartName="/ppt/media/image335.jpeg" ContentType="image/jpeg"/>
  <Override PartName="/ppt/media/image336.jpeg" ContentType="image/jpeg"/>
  <Override PartName="/ppt/media/image337.jpeg" ContentType="image/jpeg"/>
  <Override PartName="/ppt/media/image338.jpeg" ContentType="image/jpeg"/>
  <Override PartName="/ppt/media/image339.jpeg" ContentType="image/jpeg"/>
  <Override PartName="/ppt/media/image340.jpeg" ContentType="image/jpeg"/>
  <Override PartName="/ppt/media/image34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</p:sldIdLst>
  <p:sldSz cx="7556500" cy="10693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12700" cap="flat">
              <a:solidFill>
                <a:schemeClr val="accent4"/>
              </a:solidFill>
              <a:prstDash val="solid"/>
              <a:round/>
            </a:ln>
          </a:top>
          <a:bottom>
            <a:ln w="127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solidFill>
            <a:schemeClr val="accent4">
              <a:alpha val="20000"/>
            </a:scheme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12700" cap="flat">
              <a:solidFill>
                <a:schemeClr val="accent4"/>
              </a:solidFill>
              <a:prstDash val="solid"/>
              <a:round/>
            </a:ln>
          </a:top>
          <a:bottom>
            <a:ln w="127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solidFill>
            <a:schemeClr val="accent4">
              <a:alpha val="20000"/>
            </a:scheme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50800" cap="flat">
              <a:solidFill>
                <a:schemeClr val="accent4"/>
              </a:solidFill>
              <a:prstDash val="solid"/>
              <a:round/>
            </a:ln>
          </a:top>
          <a:bottom>
            <a:ln w="127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12700" cap="flat">
              <a:solidFill>
                <a:schemeClr val="accent4"/>
              </a:solidFill>
              <a:prstDash val="solid"/>
              <a:round/>
            </a:ln>
          </a:top>
          <a:bottom>
            <a:ln w="254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200">
        <a:latin typeface="+mj-lt"/>
        <a:ea typeface="+mj-ea"/>
        <a:cs typeface="+mj-cs"/>
        <a:sym typeface="Calibri"/>
      </a:defRPr>
    </a:lvl1pPr>
    <a:lvl2pPr indent="228600" rtl="1" latinLnBrk="0">
      <a:defRPr sz="1200">
        <a:latin typeface="+mj-lt"/>
        <a:ea typeface="+mj-ea"/>
        <a:cs typeface="+mj-cs"/>
        <a:sym typeface="Calibri"/>
      </a:defRPr>
    </a:lvl2pPr>
    <a:lvl3pPr indent="457200" rtl="1" latinLnBrk="0">
      <a:defRPr sz="1200">
        <a:latin typeface="+mj-lt"/>
        <a:ea typeface="+mj-ea"/>
        <a:cs typeface="+mj-cs"/>
        <a:sym typeface="Calibri"/>
      </a:defRPr>
    </a:lvl3pPr>
    <a:lvl4pPr indent="685800" rtl="1" latinLnBrk="0">
      <a:defRPr sz="1200">
        <a:latin typeface="+mj-lt"/>
        <a:ea typeface="+mj-ea"/>
        <a:cs typeface="+mj-cs"/>
        <a:sym typeface="Calibri"/>
      </a:defRPr>
    </a:lvl4pPr>
    <a:lvl5pPr indent="914400" rtl="1" latinLnBrk="0">
      <a:defRPr sz="1200">
        <a:latin typeface="+mj-lt"/>
        <a:ea typeface="+mj-ea"/>
        <a:cs typeface="+mj-cs"/>
        <a:sym typeface="Calibri"/>
      </a:defRPr>
    </a:lvl5pPr>
    <a:lvl6pPr indent="1143000" rtl="1" latinLnBrk="0">
      <a:defRPr sz="1200">
        <a:latin typeface="+mj-lt"/>
        <a:ea typeface="+mj-ea"/>
        <a:cs typeface="+mj-cs"/>
        <a:sym typeface="Calibri"/>
      </a:defRPr>
    </a:lvl6pPr>
    <a:lvl7pPr indent="1371600" rtl="1" latinLnBrk="0">
      <a:defRPr sz="1200">
        <a:latin typeface="+mj-lt"/>
        <a:ea typeface="+mj-ea"/>
        <a:cs typeface="+mj-cs"/>
        <a:sym typeface="Calibri"/>
      </a:defRPr>
    </a:lvl7pPr>
    <a:lvl8pPr indent="1600200" rtl="1" latinLnBrk="0">
      <a:defRPr sz="1200">
        <a:latin typeface="+mj-lt"/>
        <a:ea typeface="+mj-ea"/>
        <a:cs typeface="+mj-cs"/>
        <a:sym typeface="Calibri"/>
      </a:defRPr>
    </a:lvl8pPr>
    <a:lvl9pPr indent="1828800" rtl="1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مستوى النص الأول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3" name="مستوى النص الأول…"/>
          <p:cNvSpPr txBox="1"/>
          <p:nvPr>
            <p:ph type="body" sz="half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 rtl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مستوى النص الأول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377825" y="143568"/>
            <a:ext cx="6800850" cy="2351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377825" y="2495126"/>
            <a:ext cx="6800850" cy="8198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8427878" y="6414760"/>
            <a:ext cx="258922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image" Target="../media/image38.jpeg"/><Relationship Id="rId10" Type="http://schemas.openxmlformats.org/officeDocument/2006/relationships/image" Target="../media/image7.pn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288.jpeg"/><Relationship Id="rId4" Type="http://schemas.openxmlformats.org/officeDocument/2006/relationships/image" Target="../media/image289.jpeg"/><Relationship Id="rId5" Type="http://schemas.openxmlformats.org/officeDocument/2006/relationships/image" Target="../media/image290.jpeg"/><Relationship Id="rId6" Type="http://schemas.openxmlformats.org/officeDocument/2006/relationships/image" Target="../media/image291.jpeg"/><Relationship Id="rId7" Type="http://schemas.openxmlformats.org/officeDocument/2006/relationships/image" Target="../media/image25.jpeg"/><Relationship Id="rId8" Type="http://schemas.openxmlformats.org/officeDocument/2006/relationships/image" Target="../media/image292.jpeg"/><Relationship Id="rId9" Type="http://schemas.openxmlformats.org/officeDocument/2006/relationships/image" Target="../media/image293.jpe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26.jpeg"/><Relationship Id="rId4" Type="http://schemas.openxmlformats.org/officeDocument/2006/relationships/image" Target="../media/image294.jpeg"/><Relationship Id="rId5" Type="http://schemas.openxmlformats.org/officeDocument/2006/relationships/image" Target="../media/image295.jpeg"/><Relationship Id="rId6" Type="http://schemas.openxmlformats.org/officeDocument/2006/relationships/image" Target="../media/image296.jpeg"/><Relationship Id="rId7" Type="http://schemas.openxmlformats.org/officeDocument/2006/relationships/image" Target="../media/image31.jpeg"/><Relationship Id="rId8" Type="http://schemas.openxmlformats.org/officeDocument/2006/relationships/image" Target="../media/image7.png"/><Relationship Id="rId9" Type="http://schemas.openxmlformats.org/officeDocument/2006/relationships/image" Target="../media/image288.jpe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8.jpe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7.jpeg"/><Relationship Id="rId3" Type="http://schemas.openxmlformats.org/officeDocument/2006/relationships/image" Target="../media/image298.jpeg"/><Relationship Id="rId4" Type="http://schemas.openxmlformats.org/officeDocument/2006/relationships/image" Target="../media/image299.jpeg"/><Relationship Id="rId5" Type="http://schemas.openxmlformats.org/officeDocument/2006/relationships/image" Target="../media/image300.jpeg"/><Relationship Id="rId6" Type="http://schemas.openxmlformats.org/officeDocument/2006/relationships/image" Target="../media/image301.jpeg"/><Relationship Id="rId7" Type="http://schemas.openxmlformats.org/officeDocument/2006/relationships/image" Target="../media/image302.jpeg"/><Relationship Id="rId8" Type="http://schemas.openxmlformats.org/officeDocument/2006/relationships/image" Target="../media/image303.jpeg"/><Relationship Id="rId9" Type="http://schemas.openxmlformats.org/officeDocument/2006/relationships/image" Target="../media/image7.png"/><Relationship Id="rId10" Type="http://schemas.openxmlformats.org/officeDocument/2006/relationships/image" Target="../media/image25.jpe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26.jpeg"/><Relationship Id="rId4" Type="http://schemas.openxmlformats.org/officeDocument/2006/relationships/image" Target="../media/image31.jpeg"/><Relationship Id="rId5" Type="http://schemas.openxmlformats.org/officeDocument/2006/relationships/image" Target="../media/image7.png"/><Relationship Id="rId6" Type="http://schemas.openxmlformats.org/officeDocument/2006/relationships/image" Target="../media/image304.jpeg"/><Relationship Id="rId7" Type="http://schemas.openxmlformats.org/officeDocument/2006/relationships/image" Target="../media/image305.jpeg"/><Relationship Id="rId8" Type="http://schemas.openxmlformats.org/officeDocument/2006/relationships/image" Target="../media/image306.jpeg"/><Relationship Id="rId9" Type="http://schemas.openxmlformats.org/officeDocument/2006/relationships/image" Target="../media/image297.jpe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7.jpe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307.jpeg"/><Relationship Id="rId4" Type="http://schemas.openxmlformats.org/officeDocument/2006/relationships/image" Target="../media/image308.jpeg"/><Relationship Id="rId5" Type="http://schemas.openxmlformats.org/officeDocument/2006/relationships/image" Target="../media/image309.jpeg"/><Relationship Id="rId6" Type="http://schemas.openxmlformats.org/officeDocument/2006/relationships/image" Target="../media/image310.jpeg"/><Relationship Id="rId7" Type="http://schemas.openxmlformats.org/officeDocument/2006/relationships/image" Target="../media/image311.jpeg"/><Relationship Id="rId8" Type="http://schemas.openxmlformats.org/officeDocument/2006/relationships/image" Target="../media/image312.jpeg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../media/image7.png"/><Relationship Id="rId4" Type="http://schemas.openxmlformats.org/officeDocument/2006/relationships/image" Target="../media/image307.jpeg"/><Relationship Id="rId5" Type="http://schemas.openxmlformats.org/officeDocument/2006/relationships/image" Target="../media/image313.jpeg"/><Relationship Id="rId6" Type="http://schemas.openxmlformats.org/officeDocument/2006/relationships/image" Target="../media/image25.jpeg"/><Relationship Id="rId7" Type="http://schemas.openxmlformats.org/officeDocument/2006/relationships/image" Target="../media/image314.jpeg"/><Relationship Id="rId8" Type="http://schemas.openxmlformats.org/officeDocument/2006/relationships/image" Target="../media/image30.jpeg"/><Relationship Id="rId9" Type="http://schemas.openxmlformats.org/officeDocument/2006/relationships/image" Target="../media/image315.jpe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7.jpeg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316.jpeg"/><Relationship Id="rId4" Type="http://schemas.openxmlformats.org/officeDocument/2006/relationships/image" Target="../media/image317.jpeg"/><Relationship Id="rId5" Type="http://schemas.openxmlformats.org/officeDocument/2006/relationships/image" Target="../media/image31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316.jpeg"/><Relationship Id="rId4" Type="http://schemas.openxmlformats.org/officeDocument/2006/relationships/image" Target="../media/image319.jpeg"/><Relationship Id="rId5" Type="http://schemas.openxmlformats.org/officeDocument/2006/relationships/image" Target="../media/image320.jpeg"/><Relationship Id="rId6" Type="http://schemas.openxmlformats.org/officeDocument/2006/relationships/image" Target="../media/image321.jpeg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6.jpeg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322.jpeg"/><Relationship Id="rId4" Type="http://schemas.openxmlformats.org/officeDocument/2006/relationships/image" Target="../media/image323.jpeg"/><Relationship Id="rId5" Type="http://schemas.openxmlformats.org/officeDocument/2006/relationships/image" Target="../media/image324.jpeg"/><Relationship Id="rId6" Type="http://schemas.openxmlformats.org/officeDocument/2006/relationships/image" Target="../media/image325.jpeg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322.jpeg"/><Relationship Id="rId4" Type="http://schemas.openxmlformats.org/officeDocument/2006/relationships/image" Target="../media/image326.jpeg"/><Relationship Id="rId5" Type="http://schemas.openxmlformats.org/officeDocument/2006/relationships/image" Target="../media/image327.jpeg"/><Relationship Id="rId6" Type="http://schemas.openxmlformats.org/officeDocument/2006/relationships/image" Target="../media/image328.jpeg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2.jpeg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9.jpeg"/><Relationship Id="rId3" Type="http://schemas.openxmlformats.org/officeDocument/2006/relationships/image" Target="../media/image330.jpeg"/><Relationship Id="rId4" Type="http://schemas.openxmlformats.org/officeDocument/2006/relationships/image" Target="../media/image331.jpeg"/><Relationship Id="rId5" Type="http://schemas.openxmlformats.org/officeDocument/2006/relationships/image" Target="../media/image332.jpeg"/><Relationship Id="rId6" Type="http://schemas.openxmlformats.org/officeDocument/2006/relationships/image" Target="../media/image25.jpeg"/><Relationship Id="rId7" Type="http://schemas.openxmlformats.org/officeDocument/2006/relationships/image" Target="../media/image7.png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9.jpeg"/><Relationship Id="rId3" Type="http://schemas.openxmlformats.org/officeDocument/2006/relationships/image" Target="../media/image7.png"/><Relationship Id="rId4" Type="http://schemas.openxmlformats.org/officeDocument/2006/relationships/image" Target="../media/image333.jpeg"/><Relationship Id="rId5" Type="http://schemas.openxmlformats.org/officeDocument/2006/relationships/image" Target="../media/image26.jpeg"/><Relationship Id="rId6" Type="http://schemas.openxmlformats.org/officeDocument/2006/relationships/image" Target="../media/image334.jpeg"/><Relationship Id="rId7" Type="http://schemas.openxmlformats.org/officeDocument/2006/relationships/image" Target="../media/image335.jpeg"/><Relationship Id="rId8" Type="http://schemas.openxmlformats.org/officeDocument/2006/relationships/image" Target="../media/image31.jpeg"/><Relationship Id="rId9" Type="http://schemas.openxmlformats.org/officeDocument/2006/relationships/image" Target="../media/image30.jpeg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9.jpeg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336.jpeg"/><Relationship Id="rId4" Type="http://schemas.openxmlformats.org/officeDocument/2006/relationships/image" Target="../media/image337.jpeg"/><Relationship Id="rId5" Type="http://schemas.openxmlformats.org/officeDocument/2006/relationships/image" Target="../media/image338.jpeg"/><Relationship Id="rId6" Type="http://schemas.openxmlformats.org/officeDocument/2006/relationships/image" Target="../media/image339.jpeg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340.jpeg"/><Relationship Id="rId4" Type="http://schemas.openxmlformats.org/officeDocument/2006/relationships/image" Target="../media/image341.jpeg"/><Relationship Id="rId5" Type="http://schemas.openxmlformats.org/officeDocument/2006/relationships/image" Target="../media/image33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26.jpeg"/><Relationship Id="rId6" Type="http://schemas.openxmlformats.org/officeDocument/2006/relationships/image" Target="../media/image25.jpeg"/><Relationship Id="rId7" Type="http://schemas.openxmlformats.org/officeDocument/2006/relationships/image" Target="../media/image32.jpeg"/><Relationship Id="rId8" Type="http://schemas.openxmlformats.org/officeDocument/2006/relationships/image" Target="../media/image30.jpeg"/><Relationship Id="rId9" Type="http://schemas.openxmlformats.org/officeDocument/2006/relationships/image" Target="../media/image8.png"/><Relationship Id="rId10" Type="http://schemas.openxmlformats.org/officeDocument/2006/relationships/image" Target="../media/image7.jpeg"/></Relationships>
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9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Relationship Id="rId4" Type="http://schemas.openxmlformats.org/officeDocument/2006/relationships/image" Target="../media/image31.jpeg"/><Relationship Id="rId5" Type="http://schemas.openxmlformats.org/officeDocument/2006/relationships/image" Target="../media/image7.png"/><Relationship Id="rId6" Type="http://schemas.openxmlformats.org/officeDocument/2006/relationships/image" Target="../media/image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9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7.png"/><Relationship Id="rId7" Type="http://schemas.openxmlformats.org/officeDocument/2006/relationships/image" Target="../media/image5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10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61.jpeg"/><Relationship Id="rId8" Type="http://schemas.openxmlformats.org/officeDocument/2006/relationships/image" Target="../media/image62.jpeg"/><Relationship Id="rId9" Type="http://schemas.openxmlformats.org/officeDocument/2006/relationships/image" Target="../media/image63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image" Target="../media/image67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image" Target="../media/image68.jpeg"/><Relationship Id="rId10" Type="http://schemas.openxmlformats.org/officeDocument/2006/relationships/image" Target="../media/image30.jpeg"/><Relationship Id="rId11" Type="http://schemas.openxmlformats.org/officeDocument/2006/relationships/image" Target="../media/image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10.jpeg"/><Relationship Id="rId4" Type="http://schemas.openxmlformats.org/officeDocument/2006/relationships/image" Target="../media/image69.jpeg"/><Relationship Id="rId5" Type="http://schemas.openxmlformats.org/officeDocument/2006/relationships/image" Target="../media/image31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6" Type="http://schemas.openxmlformats.org/officeDocument/2006/relationships/image" Target="../media/image73.jpeg"/><Relationship Id="rId7" Type="http://schemas.openxmlformats.org/officeDocument/2006/relationships/image" Target="../media/image74.jpeg"/><Relationship Id="rId8" Type="http://schemas.openxmlformats.org/officeDocument/2006/relationships/image" Target="../media/image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75.jpeg"/><Relationship Id="rId4" Type="http://schemas.openxmlformats.org/officeDocument/2006/relationships/image" Target="../media/image70.jpeg"/><Relationship Id="rId5" Type="http://schemas.openxmlformats.org/officeDocument/2006/relationships/image" Target="../media/image76.jpeg"/><Relationship Id="rId6" Type="http://schemas.openxmlformats.org/officeDocument/2006/relationships/image" Target="../media/image77.jpeg"/><Relationship Id="rId7" Type="http://schemas.openxmlformats.org/officeDocument/2006/relationships/image" Target="../media/image78.jpeg"/><Relationship Id="rId8" Type="http://schemas.openxmlformats.org/officeDocument/2006/relationships/image" Target="../media/image6.png"/><Relationship Id="rId9" Type="http://schemas.openxmlformats.org/officeDocument/2006/relationships/image" Target="../media/image25.jpeg"/><Relationship Id="rId10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79.jpeg"/><Relationship Id="rId4" Type="http://schemas.openxmlformats.org/officeDocument/2006/relationships/image" Target="../media/image30.jpeg"/><Relationship Id="rId5" Type="http://schemas.openxmlformats.org/officeDocument/2006/relationships/image" Target="../media/image80.jpeg"/><Relationship Id="rId6" Type="http://schemas.openxmlformats.org/officeDocument/2006/relationships/image" Target="../media/image31.jpeg"/><Relationship Id="rId7" Type="http://schemas.openxmlformats.org/officeDocument/2006/relationships/image" Target="../media/image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6" Type="http://schemas.openxmlformats.org/officeDocument/2006/relationships/image" Target="../media/image8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5" Type="http://schemas.openxmlformats.org/officeDocument/2006/relationships/image" Target="../media/image87.jpeg"/><Relationship Id="rId6" Type="http://schemas.openxmlformats.org/officeDocument/2006/relationships/image" Target="../media/image88.jpeg"/><Relationship Id="rId7" Type="http://schemas.openxmlformats.org/officeDocument/2006/relationships/image" Target="../media/image89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image" Target="../media/image92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eg"/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5" Type="http://schemas.openxmlformats.org/officeDocument/2006/relationships/image" Target="../media/image96.jpeg"/><Relationship Id="rId6" Type="http://schemas.openxmlformats.org/officeDocument/2006/relationships/image" Target="../media/image97.jpeg"/><Relationship Id="rId7" Type="http://schemas.openxmlformats.org/officeDocument/2006/relationships/image" Target="../media/image98.jpeg"/><Relationship Id="rId8" Type="http://schemas.openxmlformats.org/officeDocument/2006/relationships/image" Target="../media/image99.jpeg"/><Relationship Id="rId9" Type="http://schemas.openxmlformats.org/officeDocument/2006/relationships/image" Target="../media/image100.jpeg"/><Relationship Id="rId10" Type="http://schemas.openxmlformats.org/officeDocument/2006/relationships/image" Target="../media/image101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94.jpeg"/><Relationship Id="rId4" Type="http://schemas.openxmlformats.org/officeDocument/2006/relationships/image" Target="../media/image102.jpeg"/><Relationship Id="rId5" Type="http://schemas.openxmlformats.org/officeDocument/2006/relationships/image" Target="../media/image103.jpeg"/><Relationship Id="rId6" Type="http://schemas.openxmlformats.org/officeDocument/2006/relationships/image" Target="../media/image104.jpeg"/><Relationship Id="rId7" Type="http://schemas.openxmlformats.org/officeDocument/2006/relationships/image" Target="../media/image105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94.jpeg"/><Relationship Id="rId4" Type="http://schemas.openxmlformats.org/officeDocument/2006/relationships/image" Target="../media/image25.jpeg"/><Relationship Id="rId5" Type="http://schemas.openxmlformats.org/officeDocument/2006/relationships/image" Target="../media/image106.jpeg"/><Relationship Id="rId6" Type="http://schemas.openxmlformats.org/officeDocument/2006/relationships/image" Target="../media/image26.jpeg"/><Relationship Id="rId7" Type="http://schemas.openxmlformats.org/officeDocument/2006/relationships/image" Target="../media/image107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94.jpeg"/><Relationship Id="rId4" Type="http://schemas.openxmlformats.org/officeDocument/2006/relationships/image" Target="../media/image30.jpeg"/><Relationship Id="rId5" Type="http://schemas.openxmlformats.org/officeDocument/2006/relationships/image" Target="../media/image108.jpeg"/><Relationship Id="rId6" Type="http://schemas.openxmlformats.org/officeDocument/2006/relationships/image" Target="../media/image109.jpeg"/><Relationship Id="rId7" Type="http://schemas.openxmlformats.org/officeDocument/2006/relationships/image" Target="../media/image31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95.jpeg"/><Relationship Id="rId4" Type="http://schemas.openxmlformats.org/officeDocument/2006/relationships/image" Target="../media/image110.jpeg"/><Relationship Id="rId5" Type="http://schemas.openxmlformats.org/officeDocument/2006/relationships/image" Target="../media/image111.jpeg"/><Relationship Id="rId6" Type="http://schemas.openxmlformats.org/officeDocument/2006/relationships/image" Target="../media/image112.jpeg"/><Relationship Id="rId7" Type="http://schemas.openxmlformats.org/officeDocument/2006/relationships/image" Target="../media/image113.jpeg"/><Relationship Id="rId8" Type="http://schemas.openxmlformats.org/officeDocument/2006/relationships/image" Target="../media/image114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jpeg"/><Relationship Id="rId10" Type="http://schemas.openxmlformats.org/officeDocument/2006/relationships/image" Target="../media/image13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115.jpeg"/><Relationship Id="rId4" Type="http://schemas.openxmlformats.org/officeDocument/2006/relationships/image" Target="../media/image116.jpeg"/><Relationship Id="rId5" Type="http://schemas.openxmlformats.org/officeDocument/2006/relationships/image" Target="../media/image117.jpeg"/><Relationship Id="rId6" Type="http://schemas.openxmlformats.org/officeDocument/2006/relationships/image" Target="../media/image118.jpeg"/><Relationship Id="rId7" Type="http://schemas.openxmlformats.org/officeDocument/2006/relationships/image" Target="../media/image119.jpeg"/><Relationship Id="rId8" Type="http://schemas.openxmlformats.org/officeDocument/2006/relationships/image" Target="../media/image120.jpeg"/><Relationship Id="rId9" Type="http://schemas.openxmlformats.org/officeDocument/2006/relationships/image" Target="../media/image121.jpeg"/><Relationship Id="rId10" Type="http://schemas.openxmlformats.org/officeDocument/2006/relationships/image" Target="../media/image25.jpeg"/><Relationship Id="rId11" Type="http://schemas.openxmlformats.org/officeDocument/2006/relationships/image" Target="../media/image122.jpeg"/><Relationship Id="rId12" Type="http://schemas.openxmlformats.org/officeDocument/2006/relationships/image" Target="../media/image123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jpeg"/><Relationship Id="rId3" Type="http://schemas.openxmlformats.org/officeDocument/2006/relationships/image" Target="../media/image26.jpeg"/><Relationship Id="rId4" Type="http://schemas.openxmlformats.org/officeDocument/2006/relationships/image" Target="../media/image124.jpeg"/><Relationship Id="rId5" Type="http://schemas.openxmlformats.org/officeDocument/2006/relationships/image" Target="../media/image125.jpeg"/><Relationship Id="rId6" Type="http://schemas.openxmlformats.org/officeDocument/2006/relationships/image" Target="../media/image30.jpeg"/><Relationship Id="rId7" Type="http://schemas.openxmlformats.org/officeDocument/2006/relationships/image" Target="../media/image126.jpeg"/><Relationship Id="rId8" Type="http://schemas.openxmlformats.org/officeDocument/2006/relationships/image" Target="../media/image31.jpeg"/><Relationship Id="rId9" Type="http://schemas.openxmlformats.org/officeDocument/2006/relationships/image" Target="../media/image127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jpeg"/><Relationship Id="rId3" Type="http://schemas.openxmlformats.org/officeDocument/2006/relationships/image" Target="../media/image128.jpeg"/><Relationship Id="rId4" Type="http://schemas.openxmlformats.org/officeDocument/2006/relationships/image" Target="../media/image129.jpeg"/><Relationship Id="rId5" Type="http://schemas.openxmlformats.org/officeDocument/2006/relationships/image" Target="../media/image130.jpeg"/><Relationship Id="rId6" Type="http://schemas.openxmlformats.org/officeDocument/2006/relationships/image" Target="../media/image131.jpeg"/><Relationship Id="rId7" Type="http://schemas.openxmlformats.org/officeDocument/2006/relationships/image" Target="../media/image132.jpeg"/><Relationship Id="rId8" Type="http://schemas.openxmlformats.org/officeDocument/2006/relationships/image" Target="../media/image25.jpeg"/><Relationship Id="rId9" Type="http://schemas.openxmlformats.org/officeDocument/2006/relationships/image" Target="../media/image13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127.jpeg"/><Relationship Id="rId6" Type="http://schemas.openxmlformats.org/officeDocument/2006/relationships/image" Target="../media/image128.jpeg"/><Relationship Id="rId7" Type="http://schemas.openxmlformats.org/officeDocument/2006/relationships/image" Target="../media/image134.jpeg"/><Relationship Id="rId8" Type="http://schemas.openxmlformats.org/officeDocument/2006/relationships/image" Target="../media/image135.jpeg"/><Relationship Id="rId9" Type="http://schemas.openxmlformats.org/officeDocument/2006/relationships/image" Target="../media/image136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jpeg"/><Relationship Id="rId3" Type="http://schemas.openxmlformats.org/officeDocument/2006/relationships/image" Target="../media/image138.jpeg"/><Relationship Id="rId4" Type="http://schemas.openxmlformats.org/officeDocument/2006/relationships/image" Target="../media/image139.jpeg"/><Relationship Id="rId5" Type="http://schemas.openxmlformats.org/officeDocument/2006/relationships/image" Target="../media/image140.jpeg"/><Relationship Id="rId6" Type="http://schemas.openxmlformats.org/officeDocument/2006/relationships/image" Target="../media/image141.jpeg"/><Relationship Id="rId7" Type="http://schemas.openxmlformats.org/officeDocument/2006/relationships/image" Target="../media/image142.jpeg"/><Relationship Id="rId8" Type="http://schemas.openxmlformats.org/officeDocument/2006/relationships/image" Target="../media/image7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jpeg"/><Relationship Id="rId3" Type="http://schemas.openxmlformats.org/officeDocument/2006/relationships/image" Target="../media/image143.jpeg"/><Relationship Id="rId4" Type="http://schemas.openxmlformats.org/officeDocument/2006/relationships/image" Target="../media/image144.jpeg"/><Relationship Id="rId5" Type="http://schemas.openxmlformats.org/officeDocument/2006/relationships/image" Target="../media/image13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jpeg"/><Relationship Id="rId3" Type="http://schemas.openxmlformats.org/officeDocument/2006/relationships/image" Target="../media/image145.jpeg"/><Relationship Id="rId4" Type="http://schemas.openxmlformats.org/officeDocument/2006/relationships/image" Target="../media/image146.jpeg"/><Relationship Id="rId5" Type="http://schemas.openxmlformats.org/officeDocument/2006/relationships/image" Target="../media/image147.jpeg"/><Relationship Id="rId6" Type="http://schemas.openxmlformats.org/officeDocument/2006/relationships/image" Target="../media/image148.jpeg"/><Relationship Id="rId7" Type="http://schemas.openxmlformats.org/officeDocument/2006/relationships/image" Target="../media/image1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jpeg"/><Relationship Id="rId3" Type="http://schemas.openxmlformats.org/officeDocument/2006/relationships/image" Target="../media/image26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127.jpeg"/><Relationship Id="rId7" Type="http://schemas.openxmlformats.org/officeDocument/2006/relationships/image" Target="../media/image25.jpeg"/><Relationship Id="rId8" Type="http://schemas.openxmlformats.org/officeDocument/2006/relationships/image" Target="../media/image151.jpeg"/><Relationship Id="rId9" Type="http://schemas.openxmlformats.org/officeDocument/2006/relationships/image" Target="../media/image152.jpeg"/><Relationship Id="rId10" Type="http://schemas.openxmlformats.org/officeDocument/2006/relationships/image" Target="../media/image153.jpeg"/><Relationship Id="rId11" Type="http://schemas.openxmlformats.org/officeDocument/2006/relationships/image" Target="../media/image145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5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4.jpeg"/><Relationship Id="rId3" Type="http://schemas.openxmlformats.org/officeDocument/2006/relationships/image" Target="../media/image155.jpeg"/><Relationship Id="rId4" Type="http://schemas.openxmlformats.org/officeDocument/2006/relationships/image" Target="../media/image156.jpeg"/><Relationship Id="rId5" Type="http://schemas.openxmlformats.org/officeDocument/2006/relationships/image" Target="../media/image157.jpeg"/><Relationship Id="rId6" Type="http://schemas.openxmlformats.org/officeDocument/2006/relationships/image" Target="../media/image158.jpeg"/><Relationship Id="rId7" Type="http://schemas.openxmlformats.org/officeDocument/2006/relationships/image" Target="../media/image7.png"/><Relationship Id="rId8" Type="http://schemas.openxmlformats.org/officeDocument/2006/relationships/image" Target="../media/image159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0.jpeg"/><Relationship Id="rId3" Type="http://schemas.openxmlformats.org/officeDocument/2006/relationships/image" Target="../media/image26.jpeg"/><Relationship Id="rId4" Type="http://schemas.openxmlformats.org/officeDocument/2006/relationships/image" Target="../media/image161.jpeg"/><Relationship Id="rId5" Type="http://schemas.openxmlformats.org/officeDocument/2006/relationships/image" Target="../media/image162.jpeg"/><Relationship Id="rId6" Type="http://schemas.openxmlformats.org/officeDocument/2006/relationships/image" Target="../media/image159.jpeg"/><Relationship Id="rId7" Type="http://schemas.openxmlformats.org/officeDocument/2006/relationships/image" Target="../media/image154.jpeg"/><Relationship Id="rId8" Type="http://schemas.openxmlformats.org/officeDocument/2006/relationships/image" Target="../media/image25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7.png"/><Relationship Id="rId5" Type="http://schemas.openxmlformats.org/officeDocument/2006/relationships/image" Target="../media/image154.jpeg"/><Relationship Id="rId6" Type="http://schemas.openxmlformats.org/officeDocument/2006/relationships/image" Target="../media/image163.jpeg"/><Relationship Id="rId7" Type="http://schemas.openxmlformats.org/officeDocument/2006/relationships/image" Target="../media/image164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4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165.jpeg"/><Relationship Id="rId4" Type="http://schemas.openxmlformats.org/officeDocument/2006/relationships/image" Target="../media/image166.jpeg"/><Relationship Id="rId5" Type="http://schemas.openxmlformats.org/officeDocument/2006/relationships/image" Target="../media/image167.jpeg"/><Relationship Id="rId6" Type="http://schemas.openxmlformats.org/officeDocument/2006/relationships/image" Target="../media/image168.jpeg"/><Relationship Id="rId7" Type="http://schemas.openxmlformats.org/officeDocument/2006/relationships/image" Target="../media/image169.jpeg"/><Relationship Id="rId8" Type="http://schemas.openxmlformats.org/officeDocument/2006/relationships/image" Target="../media/image159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165.jpeg"/><Relationship Id="rId5" Type="http://schemas.openxmlformats.org/officeDocument/2006/relationships/image" Target="../media/image170.jpeg"/><Relationship Id="rId6" Type="http://schemas.openxmlformats.org/officeDocument/2006/relationships/image" Target="../media/image171.jpeg"/><Relationship Id="rId7" Type="http://schemas.openxmlformats.org/officeDocument/2006/relationships/image" Target="../media/image30.jpeg"/><Relationship Id="rId8" Type="http://schemas.openxmlformats.org/officeDocument/2006/relationships/image" Target="../media/image172.jpeg"/><Relationship Id="rId9" Type="http://schemas.openxmlformats.org/officeDocument/2006/relationships/image" Target="../media/image31.jpeg"/><Relationship Id="rId10" Type="http://schemas.openxmlformats.org/officeDocument/2006/relationships/image" Target="../media/image173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5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4.jpeg"/><Relationship Id="rId3" Type="http://schemas.openxmlformats.org/officeDocument/2006/relationships/image" Target="../media/image7.png"/><Relationship Id="rId4" Type="http://schemas.openxmlformats.org/officeDocument/2006/relationships/image" Target="../media/image175.jpeg"/><Relationship Id="rId5" Type="http://schemas.openxmlformats.org/officeDocument/2006/relationships/image" Target="../media/image176.jpeg"/><Relationship Id="rId6" Type="http://schemas.openxmlformats.org/officeDocument/2006/relationships/image" Target="../media/image177.jpeg"/><Relationship Id="rId7" Type="http://schemas.openxmlformats.org/officeDocument/2006/relationships/image" Target="../media/image159.jpeg"/><Relationship Id="rId8" Type="http://schemas.openxmlformats.org/officeDocument/2006/relationships/image" Target="../media/image17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9" Type="http://schemas.openxmlformats.org/officeDocument/2006/relationships/image" Target="../media/image6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178.jpeg"/><Relationship Id="rId6" Type="http://schemas.openxmlformats.org/officeDocument/2006/relationships/image" Target="../media/image179.jpeg"/><Relationship Id="rId7" Type="http://schemas.openxmlformats.org/officeDocument/2006/relationships/image" Target="../media/image26.jpeg"/><Relationship Id="rId8" Type="http://schemas.openxmlformats.org/officeDocument/2006/relationships/image" Target="../media/image180.jpeg"/><Relationship Id="rId9" Type="http://schemas.openxmlformats.org/officeDocument/2006/relationships/image" Target="../media/image181.jpeg"/><Relationship Id="rId10" Type="http://schemas.openxmlformats.org/officeDocument/2006/relationships/image" Target="../media/image182.jpeg"/><Relationship Id="rId11" Type="http://schemas.openxmlformats.org/officeDocument/2006/relationships/image" Target="../media/image7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8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183.jpeg"/><Relationship Id="rId4" Type="http://schemas.openxmlformats.org/officeDocument/2006/relationships/image" Target="../media/image184.jpeg"/><Relationship Id="rId5" Type="http://schemas.openxmlformats.org/officeDocument/2006/relationships/image" Target="../media/image185.jpeg"/><Relationship Id="rId6" Type="http://schemas.openxmlformats.org/officeDocument/2006/relationships/image" Target="../media/image186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187.jpeg"/><Relationship Id="rId4" Type="http://schemas.openxmlformats.org/officeDocument/2006/relationships/image" Target="../media/image188.jpeg"/><Relationship Id="rId5" Type="http://schemas.openxmlformats.org/officeDocument/2006/relationships/image" Target="../media/image159.jpeg"/><Relationship Id="rId6" Type="http://schemas.openxmlformats.org/officeDocument/2006/relationships/image" Target="../media/image183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3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9.jpeg"/><Relationship Id="rId3" Type="http://schemas.openxmlformats.org/officeDocument/2006/relationships/image" Target="../media/image190.jpeg"/><Relationship Id="rId4" Type="http://schemas.openxmlformats.org/officeDocument/2006/relationships/image" Target="../media/image191.jpeg"/><Relationship Id="rId5" Type="http://schemas.openxmlformats.org/officeDocument/2006/relationships/image" Target="../media/image192.jpeg"/><Relationship Id="rId6" Type="http://schemas.openxmlformats.org/officeDocument/2006/relationships/image" Target="../media/image193.jpeg"/><Relationship Id="rId7" Type="http://schemas.openxmlformats.org/officeDocument/2006/relationships/image" Target="../media/image194.jpeg"/><Relationship Id="rId8" Type="http://schemas.openxmlformats.org/officeDocument/2006/relationships/image" Target="../media/image195.jpeg"/><Relationship Id="rId9" Type="http://schemas.openxmlformats.org/officeDocument/2006/relationships/image" Target="../media/image196.jpeg"/><Relationship Id="rId10" Type="http://schemas.openxmlformats.org/officeDocument/2006/relationships/image" Target="../media/image197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8.jpeg"/><Relationship Id="rId3" Type="http://schemas.openxmlformats.org/officeDocument/2006/relationships/image" Target="../media/image7.png"/><Relationship Id="rId4" Type="http://schemas.openxmlformats.org/officeDocument/2006/relationships/image" Target="../media/image199.jpeg"/><Relationship Id="rId5" Type="http://schemas.openxmlformats.org/officeDocument/2006/relationships/image" Target="../media/image200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199.jpeg"/><Relationship Id="rId4" Type="http://schemas.openxmlformats.org/officeDocument/2006/relationships/image" Target="../media/image201.jpeg"/><Relationship Id="rId5" Type="http://schemas.openxmlformats.org/officeDocument/2006/relationships/image" Target="../media/image202.jpeg"/><Relationship Id="rId6" Type="http://schemas.openxmlformats.org/officeDocument/2006/relationships/image" Target="../media/image203.jpeg"/><Relationship Id="rId7" Type="http://schemas.openxmlformats.org/officeDocument/2006/relationships/image" Target="../media/image204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9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205.jpeg"/><Relationship Id="rId4" Type="http://schemas.openxmlformats.org/officeDocument/2006/relationships/image" Target="../media/image206.jpeg"/><Relationship Id="rId5" Type="http://schemas.openxmlformats.org/officeDocument/2006/relationships/image" Target="../media/image207.jpeg"/><Relationship Id="rId6" Type="http://schemas.openxmlformats.org/officeDocument/2006/relationships/image" Target="../media/image208.jpeg"/><Relationship Id="rId7" Type="http://schemas.openxmlformats.org/officeDocument/2006/relationships/image" Target="../media/image2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image" Target="../media/image6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26.jpeg"/><Relationship Id="rId5" Type="http://schemas.openxmlformats.org/officeDocument/2006/relationships/image" Target="../media/image7.png"/><Relationship Id="rId6" Type="http://schemas.openxmlformats.org/officeDocument/2006/relationships/image" Target="../media/image209.jpeg"/><Relationship Id="rId7" Type="http://schemas.openxmlformats.org/officeDocument/2006/relationships/image" Target="../media/image210.jpeg"/><Relationship Id="rId8" Type="http://schemas.openxmlformats.org/officeDocument/2006/relationships/image" Target="../media/image211.jpeg"/><Relationship Id="rId9" Type="http://schemas.openxmlformats.org/officeDocument/2006/relationships/image" Target="../media/image205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5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212.jpeg"/><Relationship Id="rId4" Type="http://schemas.openxmlformats.org/officeDocument/2006/relationships/image" Target="../media/image213.jpeg"/><Relationship Id="rId5" Type="http://schemas.openxmlformats.org/officeDocument/2006/relationships/image" Target="../media/image214.jpeg"/><Relationship Id="rId6" Type="http://schemas.openxmlformats.org/officeDocument/2006/relationships/image" Target="../media/image215.jpeg"/><Relationship Id="rId7" Type="http://schemas.openxmlformats.org/officeDocument/2006/relationships/image" Target="../media/image216.jpeg"/><Relationship Id="rId8" Type="http://schemas.openxmlformats.org/officeDocument/2006/relationships/image" Target="../media/image217.jpeg"/><Relationship Id="rId9" Type="http://schemas.openxmlformats.org/officeDocument/2006/relationships/image" Target="../media/image218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25.jpeg"/><Relationship Id="rId4" Type="http://schemas.openxmlformats.org/officeDocument/2006/relationships/image" Target="../media/image212.jpeg"/><Relationship Id="rId5" Type="http://schemas.openxmlformats.org/officeDocument/2006/relationships/image" Target="../media/image219.jpeg"/><Relationship Id="rId6" Type="http://schemas.openxmlformats.org/officeDocument/2006/relationships/image" Target="../media/image220.jpeg"/><Relationship Id="rId7" Type="http://schemas.openxmlformats.org/officeDocument/2006/relationships/image" Target="../media/image221.jpeg"/><Relationship Id="rId8" Type="http://schemas.openxmlformats.org/officeDocument/2006/relationships/image" Target="../media/image222.jpeg"/><Relationship Id="rId9" Type="http://schemas.openxmlformats.org/officeDocument/2006/relationships/image" Target="../media/image26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26.jpeg"/><Relationship Id="rId5" Type="http://schemas.openxmlformats.org/officeDocument/2006/relationships/image" Target="../media/image212.jpeg"/><Relationship Id="rId6" Type="http://schemas.openxmlformats.org/officeDocument/2006/relationships/image" Target="../media/image223.jpeg"/><Relationship Id="rId7" Type="http://schemas.openxmlformats.org/officeDocument/2006/relationships/image" Target="../media/image224.jpeg"/><Relationship Id="rId8" Type="http://schemas.openxmlformats.org/officeDocument/2006/relationships/image" Target="../media/image225.jpeg"/><Relationship Id="rId9" Type="http://schemas.openxmlformats.org/officeDocument/2006/relationships/image" Target="../media/image226.jpeg"/><Relationship Id="rId10" Type="http://schemas.openxmlformats.org/officeDocument/2006/relationships/image" Target="../media/image7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2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227.jpeg"/><Relationship Id="rId4" Type="http://schemas.openxmlformats.org/officeDocument/2006/relationships/image" Target="../media/image228.jpeg"/><Relationship Id="rId5" Type="http://schemas.openxmlformats.org/officeDocument/2006/relationships/image" Target="../media/image229.jpeg"/><Relationship Id="rId6" Type="http://schemas.openxmlformats.org/officeDocument/2006/relationships/image" Target="../media/image230.jpeg"/><Relationship Id="rId7" Type="http://schemas.openxmlformats.org/officeDocument/2006/relationships/image" Target="../media/image231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27.jpeg"/><Relationship Id="rId6" Type="http://schemas.openxmlformats.org/officeDocument/2006/relationships/image" Target="../media/image232.jpeg"/><Relationship Id="rId7" Type="http://schemas.openxmlformats.org/officeDocument/2006/relationships/image" Target="../media/image233.jpeg"/><Relationship Id="rId8" Type="http://schemas.openxmlformats.org/officeDocument/2006/relationships/image" Target="../media/image234.jpeg"/><Relationship Id="rId9" Type="http://schemas.openxmlformats.org/officeDocument/2006/relationships/image" Target="../media/image235.jpeg"/><Relationship Id="rId10" Type="http://schemas.openxmlformats.org/officeDocument/2006/relationships/image" Target="../media/image236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7.png"/><Relationship Id="rId5" Type="http://schemas.openxmlformats.org/officeDocument/2006/relationships/image" Target="../media/image227.jpeg"/><Relationship Id="rId6" Type="http://schemas.openxmlformats.org/officeDocument/2006/relationships/image" Target="../media/image237.jpeg"/><Relationship Id="rId7" Type="http://schemas.openxmlformats.org/officeDocument/2006/relationships/image" Target="../media/image238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7.png"/><Relationship Id="rId8" Type="http://schemas.openxmlformats.org/officeDocument/2006/relationships/image" Target="../media/image6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239.jpeg"/><Relationship Id="rId4" Type="http://schemas.openxmlformats.org/officeDocument/2006/relationships/image" Target="../media/image240.jpeg"/><Relationship Id="rId5" Type="http://schemas.openxmlformats.org/officeDocument/2006/relationships/image" Target="../media/image241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239.jpeg"/><Relationship Id="rId4" Type="http://schemas.openxmlformats.org/officeDocument/2006/relationships/image" Target="../media/image242.jpeg"/><Relationship Id="rId5" Type="http://schemas.openxmlformats.org/officeDocument/2006/relationships/image" Target="../media/image243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9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244.jpeg"/><Relationship Id="rId4" Type="http://schemas.openxmlformats.org/officeDocument/2006/relationships/image" Target="../media/image245.jpeg"/><Relationship Id="rId5" Type="http://schemas.openxmlformats.org/officeDocument/2006/relationships/image" Target="../media/image246.jpeg"/><Relationship Id="rId6" Type="http://schemas.openxmlformats.org/officeDocument/2006/relationships/image" Target="../media/image247.jpeg"/><Relationship Id="rId7" Type="http://schemas.openxmlformats.org/officeDocument/2006/relationships/image" Target="../media/image248.jpeg"/><Relationship Id="rId8" Type="http://schemas.openxmlformats.org/officeDocument/2006/relationships/image" Target="../media/image249.jpeg"/><Relationship Id="rId9" Type="http://schemas.openxmlformats.org/officeDocument/2006/relationships/image" Target="../media/image250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25.jpeg"/><Relationship Id="rId4" Type="http://schemas.openxmlformats.org/officeDocument/2006/relationships/image" Target="../media/image251.jpeg"/><Relationship Id="rId5" Type="http://schemas.openxmlformats.org/officeDocument/2006/relationships/image" Target="../media/image252.jpeg"/><Relationship Id="rId6" Type="http://schemas.openxmlformats.org/officeDocument/2006/relationships/image" Target="../media/image30.jpeg"/><Relationship Id="rId7" Type="http://schemas.openxmlformats.org/officeDocument/2006/relationships/image" Target="../media/image253.jpeg"/><Relationship Id="rId8" Type="http://schemas.openxmlformats.org/officeDocument/2006/relationships/image" Target="../media/image31.jpeg"/><Relationship Id="rId9" Type="http://schemas.openxmlformats.org/officeDocument/2006/relationships/image" Target="../media/image244.jpe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4.jpe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4.jpeg"/><Relationship Id="rId3" Type="http://schemas.openxmlformats.org/officeDocument/2006/relationships/image" Target="../media/image255.jpeg"/><Relationship Id="rId4" Type="http://schemas.openxmlformats.org/officeDocument/2006/relationships/image" Target="../media/image256.jpeg"/><Relationship Id="rId5" Type="http://schemas.openxmlformats.org/officeDocument/2006/relationships/image" Target="../media/image257.jpeg"/><Relationship Id="rId6" Type="http://schemas.openxmlformats.org/officeDocument/2006/relationships/image" Target="../media/image7.png"/><Relationship Id="rId7" Type="http://schemas.openxmlformats.org/officeDocument/2006/relationships/image" Target="../media/image25.jpe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26.jpeg"/><Relationship Id="rId6" Type="http://schemas.openxmlformats.org/officeDocument/2006/relationships/image" Target="../media/image254.jpeg"/><Relationship Id="rId7" Type="http://schemas.openxmlformats.org/officeDocument/2006/relationships/image" Target="../media/image258.jpeg"/><Relationship Id="rId8" Type="http://schemas.openxmlformats.org/officeDocument/2006/relationships/image" Target="../media/image259.jpeg"/><Relationship Id="rId9" Type="http://schemas.openxmlformats.org/officeDocument/2006/relationships/image" Target="../media/image260.jpe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4.jpe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1.jpeg"/><Relationship Id="rId3" Type="http://schemas.openxmlformats.org/officeDocument/2006/relationships/image" Target="../media/image262.jpeg"/><Relationship Id="rId4" Type="http://schemas.openxmlformats.org/officeDocument/2006/relationships/image" Target="../media/image263.jpeg"/><Relationship Id="rId5" Type="http://schemas.openxmlformats.org/officeDocument/2006/relationships/image" Target="../media/image264.jpeg"/><Relationship Id="rId6" Type="http://schemas.openxmlformats.org/officeDocument/2006/relationships/image" Target="../media/image265.jpeg"/><Relationship Id="rId7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1.jpeg"/><Relationship Id="rId3" Type="http://schemas.openxmlformats.org/officeDocument/2006/relationships/image" Target="../media/image7.png"/><Relationship Id="rId4" Type="http://schemas.openxmlformats.org/officeDocument/2006/relationships/image" Target="../media/image266.jpeg"/><Relationship Id="rId5" Type="http://schemas.openxmlformats.org/officeDocument/2006/relationships/image" Target="../media/image25.jpeg"/><Relationship Id="rId6" Type="http://schemas.openxmlformats.org/officeDocument/2006/relationships/image" Target="../media/image267.jpeg"/><Relationship Id="rId7" Type="http://schemas.openxmlformats.org/officeDocument/2006/relationships/image" Target="../media/image26.jpe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268.jpeg"/><Relationship Id="rId5" Type="http://schemas.openxmlformats.org/officeDocument/2006/relationships/image" Target="../media/image269.jpeg"/><Relationship Id="rId6" Type="http://schemas.openxmlformats.org/officeDocument/2006/relationships/image" Target="../media/image261.jpeg"/><Relationship Id="rId7" Type="http://schemas.openxmlformats.org/officeDocument/2006/relationships/image" Target="../media/image127.jpe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1.jpe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270.jpeg"/><Relationship Id="rId4" Type="http://schemas.openxmlformats.org/officeDocument/2006/relationships/image" Target="../media/image271.jpeg"/><Relationship Id="rId5" Type="http://schemas.openxmlformats.org/officeDocument/2006/relationships/image" Target="../media/image272.jpeg"/><Relationship Id="rId6" Type="http://schemas.openxmlformats.org/officeDocument/2006/relationships/image" Target="../media/image273.jpeg"/><Relationship Id="rId7" Type="http://schemas.openxmlformats.org/officeDocument/2006/relationships/image" Target="../media/image25.jpeg"/><Relationship Id="rId8" Type="http://schemas.openxmlformats.org/officeDocument/2006/relationships/image" Target="../media/image274.jpeg"/><Relationship Id="rId9" Type="http://schemas.openxmlformats.org/officeDocument/2006/relationships/image" Target="../media/image26.jpe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0.jpeg"/><Relationship Id="rId3" Type="http://schemas.openxmlformats.org/officeDocument/2006/relationships/image" Target="../media/image275.jpeg"/><Relationship Id="rId4" Type="http://schemas.openxmlformats.org/officeDocument/2006/relationships/image" Target="../media/image276.jpeg"/><Relationship Id="rId5" Type="http://schemas.openxmlformats.org/officeDocument/2006/relationships/image" Target="../media/image7.png"/><Relationship Id="rId6" Type="http://schemas.openxmlformats.org/officeDocument/2006/relationships/image" Target="../media/image31.jpeg"/><Relationship Id="rId7" Type="http://schemas.openxmlformats.org/officeDocument/2006/relationships/image" Target="../media/image30.jpe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0.jpe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277.jpeg"/><Relationship Id="rId4" Type="http://schemas.openxmlformats.org/officeDocument/2006/relationships/image" Target="../media/image278.jpeg"/><Relationship Id="rId5" Type="http://schemas.openxmlformats.org/officeDocument/2006/relationships/image" Target="../media/image279.jpe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277.jpeg"/><Relationship Id="rId4" Type="http://schemas.openxmlformats.org/officeDocument/2006/relationships/image" Target="../media/image280.jpeg"/><Relationship Id="rId5" Type="http://schemas.openxmlformats.org/officeDocument/2006/relationships/image" Target="../media/image281.jpe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7.jpe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2.jpeg"/><Relationship Id="rId3" Type="http://schemas.openxmlformats.org/officeDocument/2006/relationships/image" Target="../media/image283.jpeg"/><Relationship Id="rId4" Type="http://schemas.openxmlformats.org/officeDocument/2006/relationships/image" Target="../media/image284.jpeg"/><Relationship Id="rId5" Type="http://schemas.openxmlformats.org/officeDocument/2006/relationships/image" Target="../media/image285.jpeg"/><Relationship Id="rId6" Type="http://schemas.openxmlformats.org/officeDocument/2006/relationships/image" Target="../media/image286.jpeg"/><Relationship Id="rId7" Type="http://schemas.openxmlformats.org/officeDocument/2006/relationships/image" Target="../media/image28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 3"/>
          <p:cNvSpPr/>
          <p:nvPr/>
        </p:nvSpPr>
        <p:spPr>
          <a:xfrm>
            <a:off x="1351050" y="4539807"/>
            <a:ext cx="4836983" cy="1613786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5" name="Freeform 4"/>
          <p:cNvSpPr/>
          <p:nvPr/>
        </p:nvSpPr>
        <p:spPr>
          <a:xfrm>
            <a:off x="1346312" y="4535069"/>
            <a:ext cx="4846458" cy="1623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8" y="21474"/>
                </a:moveTo>
                <a:lnTo>
                  <a:pt x="21600" y="21474"/>
                </a:lnTo>
                <a:lnTo>
                  <a:pt x="21600" y="21600"/>
                </a:lnTo>
                <a:lnTo>
                  <a:pt x="21558" y="21600"/>
                </a:lnTo>
                <a:lnTo>
                  <a:pt x="21558" y="21474"/>
                </a:lnTo>
                <a:close/>
                <a:moveTo>
                  <a:pt x="0" y="126"/>
                </a:moveTo>
                <a:lnTo>
                  <a:pt x="42" y="126"/>
                </a:lnTo>
                <a:lnTo>
                  <a:pt x="42" y="21474"/>
                </a:lnTo>
                <a:lnTo>
                  <a:pt x="0" y="21474"/>
                </a:lnTo>
                <a:lnTo>
                  <a:pt x="0" y="126"/>
                </a:lnTo>
                <a:close/>
                <a:moveTo>
                  <a:pt x="0" y="21474"/>
                </a:moveTo>
                <a:lnTo>
                  <a:pt x="42" y="21474"/>
                </a:lnTo>
                <a:lnTo>
                  <a:pt x="42" y="21600"/>
                </a:lnTo>
                <a:lnTo>
                  <a:pt x="0" y="21600"/>
                </a:lnTo>
                <a:lnTo>
                  <a:pt x="0" y="21474"/>
                </a:lnTo>
                <a:close/>
                <a:moveTo>
                  <a:pt x="21558" y="126"/>
                </a:moveTo>
                <a:lnTo>
                  <a:pt x="21600" y="126"/>
                </a:lnTo>
                <a:lnTo>
                  <a:pt x="21600" y="21474"/>
                </a:lnTo>
                <a:lnTo>
                  <a:pt x="21558" y="21474"/>
                </a:lnTo>
                <a:lnTo>
                  <a:pt x="21558" y="126"/>
                </a:lnTo>
                <a:close/>
                <a:moveTo>
                  <a:pt x="42" y="21474"/>
                </a:moveTo>
                <a:lnTo>
                  <a:pt x="21558" y="21474"/>
                </a:lnTo>
                <a:lnTo>
                  <a:pt x="21558" y="21600"/>
                </a:lnTo>
                <a:lnTo>
                  <a:pt x="42" y="21600"/>
                </a:lnTo>
                <a:lnTo>
                  <a:pt x="42" y="21474"/>
                </a:lnTo>
                <a:close/>
                <a:moveTo>
                  <a:pt x="21558" y="0"/>
                </a:moveTo>
                <a:lnTo>
                  <a:pt x="21600" y="0"/>
                </a:lnTo>
                <a:lnTo>
                  <a:pt x="21600" y="126"/>
                </a:lnTo>
                <a:lnTo>
                  <a:pt x="21558" y="126"/>
                </a:lnTo>
                <a:lnTo>
                  <a:pt x="21558" y="0"/>
                </a:lnTo>
                <a:close/>
                <a:moveTo>
                  <a:pt x="0" y="0"/>
                </a:moveTo>
                <a:lnTo>
                  <a:pt x="42" y="0"/>
                </a:lnTo>
                <a:lnTo>
                  <a:pt x="42" y="126"/>
                </a:lnTo>
                <a:lnTo>
                  <a:pt x="0" y="126"/>
                </a:lnTo>
                <a:lnTo>
                  <a:pt x="0" y="0"/>
                </a:lnTo>
                <a:close/>
                <a:moveTo>
                  <a:pt x="42" y="0"/>
                </a:moveTo>
                <a:lnTo>
                  <a:pt x="21558" y="0"/>
                </a:lnTo>
                <a:lnTo>
                  <a:pt x="21558" y="126"/>
                </a:lnTo>
                <a:lnTo>
                  <a:pt x="42" y="126"/>
                </a:lnTo>
                <a:lnTo>
                  <a:pt x="42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6" name="Freeform 8"/>
          <p:cNvSpPr/>
          <p:nvPr/>
        </p:nvSpPr>
        <p:spPr>
          <a:xfrm>
            <a:off x="1345972" y="5006328"/>
            <a:ext cx="4847139" cy="1914963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7" name="Freeform 9"/>
          <p:cNvSpPr/>
          <p:nvPr/>
        </p:nvSpPr>
        <p:spPr>
          <a:xfrm>
            <a:off x="1337604" y="4997960"/>
            <a:ext cx="4863875" cy="1931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26" y="21413"/>
                </a:moveTo>
                <a:lnTo>
                  <a:pt x="21600" y="21413"/>
                </a:lnTo>
                <a:lnTo>
                  <a:pt x="21600" y="21600"/>
                </a:lnTo>
                <a:lnTo>
                  <a:pt x="21526" y="21600"/>
                </a:lnTo>
                <a:lnTo>
                  <a:pt x="21526" y="21413"/>
                </a:lnTo>
                <a:close/>
                <a:moveTo>
                  <a:pt x="0" y="187"/>
                </a:moveTo>
                <a:lnTo>
                  <a:pt x="74" y="187"/>
                </a:lnTo>
                <a:lnTo>
                  <a:pt x="74" y="21413"/>
                </a:lnTo>
                <a:lnTo>
                  <a:pt x="0" y="21413"/>
                </a:lnTo>
                <a:lnTo>
                  <a:pt x="0" y="187"/>
                </a:lnTo>
                <a:close/>
                <a:moveTo>
                  <a:pt x="0" y="21413"/>
                </a:moveTo>
                <a:lnTo>
                  <a:pt x="74" y="21413"/>
                </a:lnTo>
                <a:lnTo>
                  <a:pt x="74" y="21600"/>
                </a:lnTo>
                <a:lnTo>
                  <a:pt x="0" y="21600"/>
                </a:lnTo>
                <a:lnTo>
                  <a:pt x="0" y="21413"/>
                </a:lnTo>
                <a:close/>
                <a:moveTo>
                  <a:pt x="21526" y="187"/>
                </a:moveTo>
                <a:lnTo>
                  <a:pt x="21600" y="187"/>
                </a:lnTo>
                <a:lnTo>
                  <a:pt x="21600" y="21413"/>
                </a:lnTo>
                <a:lnTo>
                  <a:pt x="21526" y="21413"/>
                </a:lnTo>
                <a:lnTo>
                  <a:pt x="21526" y="187"/>
                </a:lnTo>
                <a:close/>
                <a:moveTo>
                  <a:pt x="74" y="21413"/>
                </a:moveTo>
                <a:lnTo>
                  <a:pt x="21526" y="21413"/>
                </a:lnTo>
                <a:lnTo>
                  <a:pt x="21526" y="21600"/>
                </a:lnTo>
                <a:lnTo>
                  <a:pt x="74" y="21600"/>
                </a:lnTo>
                <a:lnTo>
                  <a:pt x="74" y="21413"/>
                </a:lnTo>
                <a:close/>
                <a:moveTo>
                  <a:pt x="21526" y="0"/>
                </a:moveTo>
                <a:lnTo>
                  <a:pt x="21600" y="0"/>
                </a:lnTo>
                <a:lnTo>
                  <a:pt x="21600" y="187"/>
                </a:lnTo>
                <a:lnTo>
                  <a:pt x="21526" y="187"/>
                </a:lnTo>
                <a:lnTo>
                  <a:pt x="21526" y="0"/>
                </a:lnTo>
                <a:close/>
                <a:moveTo>
                  <a:pt x="0" y="0"/>
                </a:moveTo>
                <a:lnTo>
                  <a:pt x="74" y="0"/>
                </a:lnTo>
                <a:lnTo>
                  <a:pt x="74" y="187"/>
                </a:lnTo>
                <a:lnTo>
                  <a:pt x="0" y="187"/>
                </a:lnTo>
                <a:lnTo>
                  <a:pt x="0" y="0"/>
                </a:lnTo>
                <a:close/>
                <a:moveTo>
                  <a:pt x="74" y="0"/>
                </a:moveTo>
                <a:lnTo>
                  <a:pt x="21526" y="0"/>
                </a:lnTo>
                <a:lnTo>
                  <a:pt x="21526" y="187"/>
                </a:lnTo>
                <a:lnTo>
                  <a:pt x="74" y="187"/>
                </a:lnTo>
                <a:lnTo>
                  <a:pt x="74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8" name="Freeform 23"/>
          <p:cNvSpPr/>
          <p:nvPr/>
        </p:nvSpPr>
        <p:spPr>
          <a:xfrm>
            <a:off x="3292141" y="447620"/>
            <a:ext cx="1514705" cy="1521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72" y="27"/>
                  <a:pt x="21600" y="4854"/>
                  <a:pt x="21600" y="10800"/>
                </a:cubicBezTo>
                <a:cubicBezTo>
                  <a:pt x="21600" y="16746"/>
                  <a:pt x="16772" y="21573"/>
                  <a:pt x="10800" y="21600"/>
                </a:cubicBezTo>
                <a:cubicBezTo>
                  <a:pt x="4828" y="21573"/>
                  <a:pt x="0" y="16746"/>
                  <a:pt x="0" y="10800"/>
                </a:cubicBezTo>
                <a:cubicBezTo>
                  <a:pt x="0" y="4854"/>
                  <a:pt x="4828" y="27"/>
                  <a:pt x="10800" y="0"/>
                </a:cubicBezTo>
                <a:close/>
              </a:path>
            </a:pathLst>
          </a:custGeom>
          <a:solidFill>
            <a:srgbClr val="B1DD8B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9" name="Freeform 25"/>
          <p:cNvSpPr/>
          <p:nvPr/>
        </p:nvSpPr>
        <p:spPr>
          <a:xfrm>
            <a:off x="3360459" y="524312"/>
            <a:ext cx="1362007" cy="1368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72" y="27"/>
                  <a:pt x="21600" y="4854"/>
                  <a:pt x="21600" y="10800"/>
                </a:cubicBezTo>
                <a:cubicBezTo>
                  <a:pt x="21600" y="16746"/>
                  <a:pt x="16772" y="21573"/>
                  <a:pt x="10800" y="21600"/>
                </a:cubicBezTo>
                <a:cubicBezTo>
                  <a:pt x="4828" y="21573"/>
                  <a:pt x="0" y="16746"/>
                  <a:pt x="0" y="10800"/>
                </a:cubicBezTo>
                <a:cubicBezTo>
                  <a:pt x="0" y="4854"/>
                  <a:pt x="4828" y="27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0" name="Freeform 27"/>
          <p:cNvSpPr/>
          <p:nvPr/>
        </p:nvSpPr>
        <p:spPr>
          <a:xfrm>
            <a:off x="3405517" y="569572"/>
            <a:ext cx="1271890" cy="1277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72" y="27"/>
                  <a:pt x="21600" y="4854"/>
                  <a:pt x="21600" y="10800"/>
                </a:cubicBezTo>
                <a:cubicBezTo>
                  <a:pt x="21600" y="16746"/>
                  <a:pt x="16772" y="21573"/>
                  <a:pt x="10800" y="21600"/>
                </a:cubicBezTo>
                <a:cubicBezTo>
                  <a:pt x="4828" y="21573"/>
                  <a:pt x="0" y="16746"/>
                  <a:pt x="0" y="10800"/>
                </a:cubicBezTo>
                <a:cubicBezTo>
                  <a:pt x="0" y="4854"/>
                  <a:pt x="4828" y="27"/>
                  <a:pt x="10800" y="0"/>
                </a:cubicBezTo>
                <a:close/>
              </a:path>
            </a:pathLst>
          </a:custGeom>
          <a:solidFill>
            <a:srgbClr val="FFC5AB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1" name="AutoShape 28"/>
          <p:cNvSpPr/>
          <p:nvPr/>
        </p:nvSpPr>
        <p:spPr>
          <a:xfrm>
            <a:off x="1540694" y="9164732"/>
            <a:ext cx="2726859" cy="1"/>
          </a:xfrm>
          <a:prstGeom prst="line">
            <a:avLst/>
          </a:prstGeom>
          <a:ln w="28575" cap="rnd">
            <a:solidFill>
              <a:srgbClr val="000000"/>
            </a:solidFill>
            <a:prstDash val="sysDot"/>
          </a:ln>
        </p:spPr>
        <p:txBody>
          <a:bodyPr lIns="45719" rIns="45719"/>
          <a:lstStyle/>
          <a:p>
            <a:pPr/>
          </a:p>
        </p:txBody>
      </p:sp>
      <p:sp>
        <p:nvSpPr>
          <p:cNvPr id="102" name="AutoShape 29"/>
          <p:cNvSpPr/>
          <p:nvPr/>
        </p:nvSpPr>
        <p:spPr>
          <a:xfrm>
            <a:off x="1522400" y="5653537"/>
            <a:ext cx="3203118" cy="1"/>
          </a:xfrm>
          <a:prstGeom prst="line">
            <a:avLst/>
          </a:prstGeom>
          <a:ln w="28575" cap="rnd">
            <a:solidFill>
              <a:srgbClr val="000000"/>
            </a:solidFill>
            <a:prstDash val="sysDot"/>
          </a:ln>
        </p:spPr>
        <p:txBody>
          <a:bodyPr lIns="45719" rIns="45719"/>
          <a:lstStyle/>
          <a:p>
            <a:pPr/>
          </a:p>
        </p:txBody>
      </p:sp>
      <p:sp>
        <p:nvSpPr>
          <p:cNvPr id="103" name="TextBox 30"/>
          <p:cNvSpPr txBox="1"/>
          <p:nvPr/>
        </p:nvSpPr>
        <p:spPr>
          <a:xfrm>
            <a:off x="5169632" y="6277738"/>
            <a:ext cx="4413729" cy="244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700"/>
              </a:lnSpc>
              <a:defRPr sz="17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الفصل  </a:t>
            </a:r>
          </a:p>
        </p:txBody>
      </p:sp>
      <p:sp>
        <p:nvSpPr>
          <p:cNvPr id="104" name="AutoShape 31"/>
          <p:cNvSpPr/>
          <p:nvPr/>
        </p:nvSpPr>
        <p:spPr>
          <a:xfrm>
            <a:off x="1561756" y="6467880"/>
            <a:ext cx="3203118" cy="1"/>
          </a:xfrm>
          <a:prstGeom prst="line">
            <a:avLst/>
          </a:prstGeom>
          <a:ln w="28575" cap="rnd">
            <a:solidFill>
              <a:srgbClr val="000000"/>
            </a:solidFill>
            <a:prstDash val="sysDot"/>
          </a:ln>
        </p:spPr>
        <p:txBody>
          <a:bodyPr lIns="45719" rIns="45719"/>
          <a:lstStyle/>
          <a:p>
            <a:pPr/>
          </a:p>
        </p:txBody>
      </p:sp>
      <p:sp>
        <p:nvSpPr>
          <p:cNvPr id="105" name="TextBox 39"/>
          <p:cNvSpPr txBox="1"/>
          <p:nvPr/>
        </p:nvSpPr>
        <p:spPr>
          <a:xfrm>
            <a:off x="2238039" y="2849663"/>
            <a:ext cx="4413729" cy="459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200"/>
              </a:lnSpc>
              <a:defRPr sz="3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رياضيات ثاني متوسط</a:t>
            </a:r>
          </a:p>
        </p:txBody>
      </p:sp>
      <p:sp>
        <p:nvSpPr>
          <p:cNvPr id="106" name="TextBox 40"/>
          <p:cNvSpPr txBox="1"/>
          <p:nvPr/>
        </p:nvSpPr>
        <p:spPr>
          <a:xfrm>
            <a:off x="2905773" y="3565857"/>
            <a:ext cx="4413728" cy="31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200"/>
              </a:lnSpc>
              <a:defRPr sz="2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الفصل الدراسي الثاني  </a:t>
            </a:r>
          </a:p>
        </p:txBody>
      </p:sp>
      <p:sp>
        <p:nvSpPr>
          <p:cNvPr id="107" name="TextBox 41"/>
          <p:cNvSpPr txBox="1"/>
          <p:nvPr/>
        </p:nvSpPr>
        <p:spPr>
          <a:xfrm>
            <a:off x="3777471" y="673434"/>
            <a:ext cx="4647181" cy="137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9600"/>
              </a:lnSpc>
              <a:defRPr sz="9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108" name="TextBox 42"/>
          <p:cNvSpPr txBox="1"/>
          <p:nvPr/>
        </p:nvSpPr>
        <p:spPr>
          <a:xfrm>
            <a:off x="2556061" y="8581584"/>
            <a:ext cx="2986865" cy="244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700"/>
              </a:lnSpc>
              <a:defRPr sz="17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اسم المعلمة :  </a:t>
            </a:r>
          </a:p>
        </p:txBody>
      </p:sp>
      <p:sp>
        <p:nvSpPr>
          <p:cNvPr id="109" name="TextBox 43"/>
          <p:cNvSpPr txBox="1"/>
          <p:nvPr/>
        </p:nvSpPr>
        <p:spPr>
          <a:xfrm>
            <a:off x="4893266" y="5536119"/>
            <a:ext cx="4413728" cy="244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700"/>
              </a:lnSpc>
              <a:defRPr sz="17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اسم الطالبة  </a:t>
            </a:r>
          </a:p>
        </p:txBody>
      </p:sp>
      <p:pic>
        <p:nvPicPr>
          <p:cNvPr id="110" name="IMG_8544.png" descr="IMG_85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6851" y="7662023"/>
            <a:ext cx="1697296" cy="1697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50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51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52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53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54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55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458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456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57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459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460" name="TextBox 18"/>
          <p:cNvSpPr txBox="1"/>
          <p:nvPr/>
        </p:nvSpPr>
        <p:spPr>
          <a:xfrm>
            <a:off x="4864562" y="1526372"/>
            <a:ext cx="1922166" cy="2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تحقق من فهمك</a:t>
            </a:r>
          </a:p>
        </p:txBody>
      </p:sp>
      <p:sp>
        <p:nvSpPr>
          <p:cNvPr id="461" name="AutoShape 19"/>
          <p:cNvSpPr/>
          <p:nvPr/>
        </p:nvSpPr>
        <p:spPr>
          <a:xfrm>
            <a:off x="522983" y="4445166"/>
            <a:ext cx="6494944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62" name="AutoShape 20"/>
          <p:cNvSpPr/>
          <p:nvPr/>
        </p:nvSpPr>
        <p:spPr>
          <a:xfrm>
            <a:off x="466930" y="6451404"/>
            <a:ext cx="6510530" cy="23813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63" name="AutoShape 21"/>
          <p:cNvSpPr/>
          <p:nvPr/>
        </p:nvSpPr>
        <p:spPr>
          <a:xfrm flipV="1">
            <a:off x="3722194" y="2054620"/>
            <a:ext cx="1" cy="2396502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64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465" name="IMG_9226.jpeg" descr="IMG_92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6250" y="696272"/>
            <a:ext cx="2393557" cy="370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IMG_9250.jpeg" descr="IMG_925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67592" y="2090199"/>
            <a:ext cx="1916106" cy="367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IMG_9251.jpeg" descr="IMG_925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99309" y="2454963"/>
            <a:ext cx="1486290" cy="393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IMG_9250.jpeg" descr="IMG_925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6341" y="2090199"/>
            <a:ext cx="1916107" cy="367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IMG_9252.jpeg" descr="IMG_925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15655" y="2442152"/>
            <a:ext cx="1494902" cy="419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IMG_9253.jpeg" descr="IMG_925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8872" y="4503578"/>
            <a:ext cx="6023166" cy="764848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AutoShape 21"/>
          <p:cNvSpPr/>
          <p:nvPr/>
        </p:nvSpPr>
        <p:spPr>
          <a:xfrm flipV="1">
            <a:off x="3722194" y="6451403"/>
            <a:ext cx="1" cy="3444923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472" name="IMG_9254.jpeg" descr="IMG_9254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79592" y="6678223"/>
            <a:ext cx="1574173" cy="461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IMG_9255.jpeg" descr="IMG_9255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476814" y="6176622"/>
            <a:ext cx="3576624" cy="398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IMG_9256.jpeg" descr="IMG_9256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19883" y="6678223"/>
            <a:ext cx="1529022" cy="406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Picture 5" descr="Picture 5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65150" y="7777567"/>
            <a:ext cx="1416172" cy="2137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88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89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90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91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92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93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94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695" name="AutoShape 19"/>
          <p:cNvSpPr/>
          <p:nvPr/>
        </p:nvSpPr>
        <p:spPr>
          <a:xfrm>
            <a:off x="362851" y="4096356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96" name="AutoShape 20"/>
          <p:cNvSpPr/>
          <p:nvPr/>
        </p:nvSpPr>
        <p:spPr>
          <a:xfrm>
            <a:off x="374569" y="5856497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97" name="AutoShape 19"/>
          <p:cNvSpPr/>
          <p:nvPr/>
        </p:nvSpPr>
        <p:spPr>
          <a:xfrm>
            <a:off x="406766" y="1938705"/>
            <a:ext cx="674296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98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2699" name="TextBox 18"/>
          <p:cNvSpPr txBox="1"/>
          <p:nvPr/>
        </p:nvSpPr>
        <p:spPr>
          <a:xfrm>
            <a:off x="4864562" y="1526372"/>
            <a:ext cx="1922166" cy="2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تحقق من فهمك</a:t>
            </a:r>
          </a:p>
        </p:txBody>
      </p:sp>
      <p:pic>
        <p:nvPicPr>
          <p:cNvPr id="270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8290" y="8468075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1" name="IMG_9712.jpeg" descr="IMG_971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72708" y="684015"/>
            <a:ext cx="1929105" cy="472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2" name="IMG_9713.jpeg" descr="IMG_971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7234" y="1952543"/>
            <a:ext cx="5283274" cy="517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3" name="IMG_9714.jpeg" descr="IMG_971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4084" y="4177181"/>
            <a:ext cx="5582989" cy="663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4" name="IMG_9715.jpeg" descr="IMG_9715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92149" y="5951523"/>
            <a:ext cx="5875307" cy="389050"/>
          </a:xfrm>
          <a:prstGeom prst="rect">
            <a:avLst/>
          </a:prstGeom>
          <a:ln w="12700">
            <a:miter lim="400000"/>
          </a:ln>
        </p:spPr>
      </p:pic>
      <p:sp>
        <p:nvSpPr>
          <p:cNvPr id="2705" name="AutoShape 20"/>
          <p:cNvSpPr/>
          <p:nvPr/>
        </p:nvSpPr>
        <p:spPr>
          <a:xfrm>
            <a:off x="374569" y="7230940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706" name="IMG_9247.jpeg" descr="IMG_9247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331050" y="7069149"/>
            <a:ext cx="2707949" cy="405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7" name="IMG_9718.jpeg" descr="IMG_9718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408037" y="7607113"/>
            <a:ext cx="3384982" cy="667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8" name="IMG_9719.jpeg" descr="IMG_9719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54106" y="7461847"/>
            <a:ext cx="985191" cy="958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0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11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12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13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14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15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16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17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718" name="AutoShape 19"/>
          <p:cNvSpPr/>
          <p:nvPr/>
        </p:nvSpPr>
        <p:spPr>
          <a:xfrm>
            <a:off x="362851" y="4597809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19" name="AutoShape 19"/>
          <p:cNvSpPr/>
          <p:nvPr/>
        </p:nvSpPr>
        <p:spPr>
          <a:xfrm>
            <a:off x="406766" y="1938705"/>
            <a:ext cx="674296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20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2721" name="IMG_9246.jpeg" descr="IMG_9246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5515032" y="4360676"/>
            <a:ext cx="1371036" cy="474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2" name="IMG_9248.jpeg" descr="IMG_924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06913" y="1754371"/>
            <a:ext cx="2756222" cy="368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3" name="IMG_9717.jpeg" descr="IMG_971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82687" y="2306234"/>
            <a:ext cx="4714519" cy="1963389"/>
          </a:xfrm>
          <a:prstGeom prst="rect">
            <a:avLst/>
          </a:prstGeom>
          <a:ln w="12700">
            <a:miter lim="400000"/>
          </a:ln>
        </p:spPr>
      </p:pic>
      <p:sp>
        <p:nvSpPr>
          <p:cNvPr id="2724" name="AutoShape 19"/>
          <p:cNvSpPr/>
          <p:nvPr/>
        </p:nvSpPr>
        <p:spPr>
          <a:xfrm>
            <a:off x="362851" y="6335174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725" name="IMG_9720.jpeg" descr="IMG_9720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05068" y="4693597"/>
            <a:ext cx="4266697" cy="790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6" name="IMG_9721.jpeg" descr="IMG_972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39525" y="6507932"/>
            <a:ext cx="5250865" cy="358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7" name="IMG_9249.jpeg" descr="IMG_924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676802" y="5904774"/>
            <a:ext cx="2374650" cy="609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8" name="Picture 5" descr="Picture 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32182" y="8054459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9" name="IMG_9712.jpeg" descr="IMG_9712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572708" y="684015"/>
            <a:ext cx="1929105" cy="472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1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32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33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34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35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36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37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38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39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40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41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42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43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44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45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46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47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48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49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50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51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52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53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54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2755" name="IMG_9712.jpeg" descr="IMG_97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3697" y="634276"/>
            <a:ext cx="1929105" cy="4720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8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2756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57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  <p:grpSp>
        <p:nvGrpSpPr>
          <p:cNvPr id="2761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2759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60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64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65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66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67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68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69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70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771" name="AutoShape 19"/>
          <p:cNvSpPr/>
          <p:nvPr/>
        </p:nvSpPr>
        <p:spPr>
          <a:xfrm>
            <a:off x="362851" y="4096356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72" name="AutoShape 20"/>
          <p:cNvSpPr/>
          <p:nvPr/>
        </p:nvSpPr>
        <p:spPr>
          <a:xfrm>
            <a:off x="374569" y="5856497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73" name="AutoShape 19"/>
          <p:cNvSpPr/>
          <p:nvPr/>
        </p:nvSpPr>
        <p:spPr>
          <a:xfrm>
            <a:off x="406766" y="1938705"/>
            <a:ext cx="674296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74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2775" name="TextBox 18"/>
          <p:cNvSpPr txBox="1"/>
          <p:nvPr/>
        </p:nvSpPr>
        <p:spPr>
          <a:xfrm>
            <a:off x="4864562" y="1526372"/>
            <a:ext cx="1922166" cy="2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تحقق من فهمك</a:t>
            </a:r>
          </a:p>
        </p:txBody>
      </p:sp>
      <p:pic>
        <p:nvPicPr>
          <p:cNvPr id="2776" name="IMG_9722.jpeg" descr="IMG_97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9166" y="646992"/>
            <a:ext cx="2872825" cy="468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7" name="IMG_9723.jpeg" descr="IMG_972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4547" y="2646394"/>
            <a:ext cx="2358950" cy="1333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8" name="IMG_9724.jpeg" descr="IMG_972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49530" y="2090199"/>
            <a:ext cx="4815201" cy="658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9" name="IMG_9725.jpeg" descr="IMG_972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5595" y="4212768"/>
            <a:ext cx="5259967" cy="1037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0" name="IMG_9726.jpeg" descr="IMG_9726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58815" y="5944977"/>
            <a:ext cx="4796631" cy="1166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1" name="IMG_9727.jpeg" descr="IMG_9727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37335" y="7167048"/>
            <a:ext cx="4841166" cy="927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2" name="IMG_9728.jpeg" descr="IMG_9728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07367" y="8676760"/>
            <a:ext cx="5841786" cy="1497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3" name="Picture 5" descr="Picture 5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22038" y="6696497"/>
            <a:ext cx="1237849" cy="1868451"/>
          </a:xfrm>
          <a:prstGeom prst="rect">
            <a:avLst/>
          </a:prstGeom>
          <a:ln w="12700">
            <a:miter lim="400000"/>
          </a:ln>
        </p:spPr>
      </p:pic>
      <p:sp>
        <p:nvSpPr>
          <p:cNvPr id="2784" name="AutoShape 20"/>
          <p:cNvSpPr/>
          <p:nvPr/>
        </p:nvSpPr>
        <p:spPr>
          <a:xfrm>
            <a:off x="382364" y="8676760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785" name="IMG_9247.jpeg" descr="IMG_9247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331049" y="8348856"/>
            <a:ext cx="2707949" cy="4057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7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88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89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90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91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92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93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94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795" name="AutoShape 19"/>
          <p:cNvSpPr/>
          <p:nvPr/>
        </p:nvSpPr>
        <p:spPr>
          <a:xfrm>
            <a:off x="370646" y="4125231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96" name="AutoShape 19"/>
          <p:cNvSpPr/>
          <p:nvPr/>
        </p:nvSpPr>
        <p:spPr>
          <a:xfrm>
            <a:off x="406766" y="1938705"/>
            <a:ext cx="674296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97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2798" name="IMG_9246.jpeg" descr="IMG_9246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5677582" y="3806104"/>
            <a:ext cx="1371036" cy="474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9" name="IMG_9248.jpeg" descr="IMG_924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06913" y="1754371"/>
            <a:ext cx="2756222" cy="368668"/>
          </a:xfrm>
          <a:prstGeom prst="rect">
            <a:avLst/>
          </a:prstGeom>
          <a:ln w="12700">
            <a:miter lim="400000"/>
          </a:ln>
        </p:spPr>
      </p:pic>
      <p:sp>
        <p:nvSpPr>
          <p:cNvPr id="2800" name="AutoShape 19"/>
          <p:cNvSpPr/>
          <p:nvPr/>
        </p:nvSpPr>
        <p:spPr>
          <a:xfrm>
            <a:off x="362851" y="6557823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801" name="IMG_9249.jpeg" descr="IMG_924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47112" y="6127424"/>
            <a:ext cx="2374651" cy="609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2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2182" y="8054459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3" name="IMG_9730.jpeg" descr="IMG_9730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61826" y="4240009"/>
            <a:ext cx="4858696" cy="2090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4" name="IMG_9731.jpeg" descr="IMG_9731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37883" y="6854338"/>
            <a:ext cx="4198755" cy="3154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5" name="IMG_9729.jpeg" descr="IMG_9729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23051" y="2234184"/>
            <a:ext cx="5626008" cy="751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6" name="IMG_9722.jpeg" descr="IMG_9722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869166" y="646992"/>
            <a:ext cx="2872825" cy="468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8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09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10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11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12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13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14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15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16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17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18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19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20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21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22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23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24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25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26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27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28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29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30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31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2832" name="IMG_9722.jpeg" descr="IMG_97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9166" y="646992"/>
            <a:ext cx="2872825" cy="4686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35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2833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34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  <p:grpSp>
        <p:nvGrpSpPr>
          <p:cNvPr id="2838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2836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37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0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41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42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43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44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45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46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47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848" name="AutoShape 19"/>
          <p:cNvSpPr/>
          <p:nvPr/>
        </p:nvSpPr>
        <p:spPr>
          <a:xfrm>
            <a:off x="370646" y="4667934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49" name="AutoShape 20"/>
          <p:cNvSpPr/>
          <p:nvPr/>
        </p:nvSpPr>
        <p:spPr>
          <a:xfrm>
            <a:off x="382364" y="6574829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50" name="AutoShape 19"/>
          <p:cNvSpPr/>
          <p:nvPr/>
        </p:nvSpPr>
        <p:spPr>
          <a:xfrm>
            <a:off x="406766" y="1938705"/>
            <a:ext cx="674296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51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2852" name="TextBox 18"/>
          <p:cNvSpPr txBox="1"/>
          <p:nvPr/>
        </p:nvSpPr>
        <p:spPr>
          <a:xfrm>
            <a:off x="4864562" y="1526372"/>
            <a:ext cx="1922166" cy="2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تحقق من فهمك</a:t>
            </a:r>
          </a:p>
        </p:txBody>
      </p:sp>
      <p:pic>
        <p:nvPicPr>
          <p:cNvPr id="285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222" y="8315809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4" name="IMG_9732.jpeg" descr="IMG_973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36939" y="696247"/>
            <a:ext cx="2872532" cy="370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5" name="IMG_9733.jpeg" descr="IMG_973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0841" y="2848805"/>
            <a:ext cx="2135099" cy="1610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6" name="IMG_9734.jpeg" descr="IMG_973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8318" y="2026471"/>
            <a:ext cx="6191416" cy="744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7" name="IMG_9735.jpeg" descr="IMG_9735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5886" y="5219543"/>
            <a:ext cx="1915651" cy="1149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8" name="IMG_9736.jpeg" descr="IMG_9736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45918" y="4809666"/>
            <a:ext cx="4634931" cy="418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9" name="IMG_9737.jpeg" descr="IMG_9737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28408" y="6780725"/>
            <a:ext cx="5190283" cy="899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62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63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64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65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66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67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68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869" name="AutoShape 19"/>
          <p:cNvSpPr/>
          <p:nvPr/>
        </p:nvSpPr>
        <p:spPr>
          <a:xfrm>
            <a:off x="370646" y="4198262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70" name="AutoShape 19"/>
          <p:cNvSpPr/>
          <p:nvPr/>
        </p:nvSpPr>
        <p:spPr>
          <a:xfrm>
            <a:off x="406766" y="1938705"/>
            <a:ext cx="674296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71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2872" name="AutoShape 19"/>
          <p:cNvSpPr/>
          <p:nvPr/>
        </p:nvSpPr>
        <p:spPr>
          <a:xfrm>
            <a:off x="362851" y="6501039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873" name="IMG_9249.jpeg" descr="IMG_92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5084" y="5912329"/>
            <a:ext cx="2374650" cy="609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4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182" y="8054459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5" name="IMG_9732.jpeg" descr="IMG_973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36939" y="696247"/>
            <a:ext cx="2872532" cy="370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6" name="IMG_9738.jpeg" descr="IMG_973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51093" y="2070633"/>
            <a:ext cx="4688238" cy="1679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7" name="IMG_9247.jpeg" descr="IMG_9247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31049" y="1634206"/>
            <a:ext cx="2707949" cy="405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8" name="IMG_9739.jpeg" descr="IMG_973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17839" y="4588284"/>
            <a:ext cx="4423482" cy="1064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9" name="IMG_9246.jpeg" descr="IMG_9246.jpeg"/>
          <p:cNvPicPr>
            <a:picLocks noChangeAspect="1"/>
          </p:cNvPicPr>
          <p:nvPr/>
        </p:nvPicPr>
        <p:blipFill>
          <a:blip r:embed="rId8">
            <a:extLst/>
          </a:blip>
          <a:srcRect l="0" t="0" r="0" b="0"/>
          <a:stretch>
            <a:fillRect/>
          </a:stretch>
        </p:blipFill>
        <p:spPr>
          <a:xfrm>
            <a:off x="5536961" y="3961129"/>
            <a:ext cx="1371036" cy="474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0" name="IMG_9740.jpeg" descr="IMG_9740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265982" y="6781063"/>
            <a:ext cx="3361565" cy="2973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2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83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84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85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86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87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88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89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90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91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92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93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94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95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96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97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98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99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00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01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02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03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04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05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2906" name="IMG_9732.jpeg" descr="IMG_97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1163" y="676059"/>
            <a:ext cx="2872532" cy="3701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09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2907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08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  <p:grpSp>
        <p:nvGrpSpPr>
          <p:cNvPr id="2912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2910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11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4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15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16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17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18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19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20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21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922" name="AutoShape 19"/>
          <p:cNvSpPr/>
          <p:nvPr/>
        </p:nvSpPr>
        <p:spPr>
          <a:xfrm>
            <a:off x="370646" y="4667934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23" name="AutoShape 19"/>
          <p:cNvSpPr/>
          <p:nvPr/>
        </p:nvSpPr>
        <p:spPr>
          <a:xfrm>
            <a:off x="406766" y="1938705"/>
            <a:ext cx="674296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24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292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222" y="8315809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6" name="IMG_9741.jpeg" descr="IMG_974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33942" y="719924"/>
            <a:ext cx="2878526" cy="400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7" name="IMG_9742.jpeg" descr="IMG_974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84952" y="2128673"/>
            <a:ext cx="3245888" cy="2144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8" name="IMG_9743.jpeg" descr="IMG_974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00014" y="4905140"/>
            <a:ext cx="3723592" cy="4246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78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79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80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81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82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83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486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484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85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487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488" name="AutoShape 19"/>
          <p:cNvSpPr/>
          <p:nvPr/>
        </p:nvSpPr>
        <p:spPr>
          <a:xfrm>
            <a:off x="522983" y="4445166"/>
            <a:ext cx="6494944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89" name="AutoShape 20"/>
          <p:cNvSpPr/>
          <p:nvPr/>
        </p:nvSpPr>
        <p:spPr>
          <a:xfrm>
            <a:off x="466930" y="6697490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90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491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0617" y="6862905"/>
            <a:ext cx="3176110" cy="3039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IMG_9226.jpeg" descr="IMG_922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46250" y="696272"/>
            <a:ext cx="2393557" cy="370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IMG_9310.jpeg" descr="IMG_931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12929" y="2090199"/>
            <a:ext cx="1825432" cy="856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IMG_9311.jpeg" descr="IMG_931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02442" y="4577039"/>
            <a:ext cx="1587601" cy="814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IMG_9247.jpeg" descr="IMG_9247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29559" y="1816381"/>
            <a:ext cx="2575863" cy="385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IMG_9248.jpeg" descr="IMG_924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335812" y="4132807"/>
            <a:ext cx="2450990" cy="3278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31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32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33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34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35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36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37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938" name="AutoShape 19"/>
          <p:cNvSpPr/>
          <p:nvPr/>
        </p:nvSpPr>
        <p:spPr>
          <a:xfrm>
            <a:off x="370646" y="4667934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39" name="AutoShape 19"/>
          <p:cNvSpPr/>
          <p:nvPr/>
        </p:nvSpPr>
        <p:spPr>
          <a:xfrm>
            <a:off x="406766" y="1938705"/>
            <a:ext cx="674296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40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2941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222" y="8315809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2" name="IMG_9741.jpeg" descr="IMG_974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33942" y="719924"/>
            <a:ext cx="2878526" cy="400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3" name="IMG_9744.jpeg" descr="IMG_974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00380" y="1971326"/>
            <a:ext cx="3521284" cy="2551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4" name="IMG_9745.jpeg" descr="IMG_974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78103" y="4812571"/>
            <a:ext cx="3565839" cy="1753882"/>
          </a:xfrm>
          <a:prstGeom prst="rect">
            <a:avLst/>
          </a:prstGeom>
          <a:ln w="12700">
            <a:miter lim="400000"/>
          </a:ln>
        </p:spPr>
      </p:pic>
      <p:sp>
        <p:nvSpPr>
          <p:cNvPr id="2945" name="AutoShape 19"/>
          <p:cNvSpPr/>
          <p:nvPr/>
        </p:nvSpPr>
        <p:spPr>
          <a:xfrm>
            <a:off x="370646" y="7052744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946" name="IMG_9746.jpeg" descr="IMG_9746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17092" y="7144414"/>
            <a:ext cx="3972251" cy="2803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8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49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50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51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52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53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54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55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56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57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58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59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60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61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62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63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64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65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66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67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68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69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70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71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2972" name="IMG_9741.jpeg" descr="IMG_97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6482" y="645969"/>
            <a:ext cx="2878525" cy="4001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75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2973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74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  <p:grpSp>
        <p:nvGrpSpPr>
          <p:cNvPr id="2978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2976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77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0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81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82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83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84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85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86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87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988" name="AutoShape 19"/>
          <p:cNvSpPr/>
          <p:nvPr/>
        </p:nvSpPr>
        <p:spPr>
          <a:xfrm>
            <a:off x="370646" y="4256767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89" name="AutoShape 20"/>
          <p:cNvSpPr/>
          <p:nvPr/>
        </p:nvSpPr>
        <p:spPr>
          <a:xfrm>
            <a:off x="382364" y="6291050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90" name="AutoShape 19"/>
          <p:cNvSpPr/>
          <p:nvPr/>
        </p:nvSpPr>
        <p:spPr>
          <a:xfrm>
            <a:off x="406766" y="1938705"/>
            <a:ext cx="674296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91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299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222" y="8315809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3" name="IMG_9747.jpeg" descr="IMG_974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58055" y="615897"/>
            <a:ext cx="2466389" cy="608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4" name="IMG_9748.jpeg" descr="IMG_974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68773" y="2063419"/>
            <a:ext cx="3478246" cy="1529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5" name="IMG_9749.jpeg" descr="IMG_9749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82980" y="4415083"/>
            <a:ext cx="3449833" cy="1144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6" name="IMG_9750.jpeg" descr="IMG_9750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58898" y="6477839"/>
            <a:ext cx="3935512" cy="1311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99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00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01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02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03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04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05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3006" name="AutoShape 19"/>
          <p:cNvSpPr/>
          <p:nvPr/>
        </p:nvSpPr>
        <p:spPr>
          <a:xfrm>
            <a:off x="370646" y="4256767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07" name="AutoShape 20"/>
          <p:cNvSpPr/>
          <p:nvPr/>
        </p:nvSpPr>
        <p:spPr>
          <a:xfrm>
            <a:off x="382364" y="6888689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08" name="AutoShape 19"/>
          <p:cNvSpPr/>
          <p:nvPr/>
        </p:nvSpPr>
        <p:spPr>
          <a:xfrm>
            <a:off x="406766" y="1938705"/>
            <a:ext cx="674296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09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301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222" y="8315809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1" name="IMG_9747.jpeg" descr="IMG_974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58055" y="615897"/>
            <a:ext cx="2466389" cy="608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2" name="IMG_9751.jpeg" descr="IMG_975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26716" y="2059944"/>
            <a:ext cx="2652960" cy="754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3" name="IMG_9752.jpeg" descr="IMG_975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05061" y="4373564"/>
            <a:ext cx="3157223" cy="1635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4" name="IMG_9753.jpeg" descr="IMG_975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01386" y="7017507"/>
            <a:ext cx="4117200" cy="7715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6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17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18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19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20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21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22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23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24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25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26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27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28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29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30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31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32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33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34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35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36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37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38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39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3040" name="IMG_9747.jpeg" descr="IMG_97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8301" y="602830"/>
            <a:ext cx="2258324" cy="5569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43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3041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2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  <p:grpSp>
        <p:nvGrpSpPr>
          <p:cNvPr id="3046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3044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5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8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49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50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51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52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53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54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55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3056" name="AutoShape 19"/>
          <p:cNvSpPr/>
          <p:nvPr/>
        </p:nvSpPr>
        <p:spPr>
          <a:xfrm>
            <a:off x="370646" y="4773973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57" name="AutoShape 20"/>
          <p:cNvSpPr/>
          <p:nvPr/>
        </p:nvSpPr>
        <p:spPr>
          <a:xfrm>
            <a:off x="382364" y="6984974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58" name="AutoShape 19"/>
          <p:cNvSpPr/>
          <p:nvPr/>
        </p:nvSpPr>
        <p:spPr>
          <a:xfrm>
            <a:off x="406766" y="1938705"/>
            <a:ext cx="674296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59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3060" name="TextBox 18"/>
          <p:cNvSpPr txBox="1"/>
          <p:nvPr/>
        </p:nvSpPr>
        <p:spPr>
          <a:xfrm>
            <a:off x="4864562" y="1526372"/>
            <a:ext cx="1922166" cy="2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تحقق من فهمك</a:t>
            </a:r>
          </a:p>
        </p:txBody>
      </p:sp>
      <p:pic>
        <p:nvPicPr>
          <p:cNvPr id="3061" name="IMG_9754.jpeg" descr="IMG_97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2870" y="717058"/>
            <a:ext cx="2600670" cy="361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2" name="IMG_9755.jpeg" descr="IMG_975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0474" y="2090199"/>
            <a:ext cx="5248635" cy="2065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3" name="IMG_9756.jpeg" descr="IMG_975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18675" y="4812139"/>
            <a:ext cx="4830038" cy="1069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4" name="IMG_9757.jpeg" descr="IMG_9757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7056" y="7287104"/>
            <a:ext cx="5982388" cy="2605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5" name="IMG_9247.jpeg" descr="IMG_9247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71670" y="6782085"/>
            <a:ext cx="2707949" cy="405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6" name="Picture 5" descr="Picture 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51727" y="5926183"/>
            <a:ext cx="1237849" cy="1868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8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69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70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71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72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73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74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75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3076" name="AutoShape 19"/>
          <p:cNvSpPr/>
          <p:nvPr/>
        </p:nvSpPr>
        <p:spPr>
          <a:xfrm>
            <a:off x="370646" y="4360251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77" name="AutoShape 20"/>
          <p:cNvSpPr/>
          <p:nvPr/>
        </p:nvSpPr>
        <p:spPr>
          <a:xfrm>
            <a:off x="382364" y="5999151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78" name="AutoShape 19"/>
          <p:cNvSpPr/>
          <p:nvPr/>
        </p:nvSpPr>
        <p:spPr>
          <a:xfrm>
            <a:off x="406766" y="1938705"/>
            <a:ext cx="674296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79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3080" name="IMG_9754.jpeg" descr="IMG_97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2870" y="717058"/>
            <a:ext cx="2600670" cy="361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1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1727" y="8307055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2" name="IMG_9758.jpeg" descr="IMG_975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13620" y="2194560"/>
            <a:ext cx="5616066" cy="1355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3" name="IMG_9248.jpeg" descr="IMG_924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06913" y="1754371"/>
            <a:ext cx="2756222" cy="368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4" name="IMG_9759.jpeg" descr="IMG_9759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16189" y="4524577"/>
            <a:ext cx="5468732" cy="64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5" name="IMG_9760.jpeg" descr="IMG_9760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04517" y="6140177"/>
            <a:ext cx="2887704" cy="4115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6" name="IMG_9249.jpeg" descr="IMG_9249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116343" y="5611814"/>
            <a:ext cx="1940867" cy="49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7" name="IMG_9246.jpeg" descr="IMG_9246.jpeg"/>
          <p:cNvPicPr>
            <a:picLocks noChangeAspect="1"/>
          </p:cNvPicPr>
          <p:nvPr/>
        </p:nvPicPr>
        <p:blipFill>
          <a:blip r:embed="rId9">
            <a:extLst/>
          </a:blip>
          <a:srcRect l="0" t="0" r="0" b="0"/>
          <a:stretch>
            <a:fillRect/>
          </a:stretch>
        </p:blipFill>
        <p:spPr>
          <a:xfrm>
            <a:off x="5677582" y="3895511"/>
            <a:ext cx="1371036" cy="4741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90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91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92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93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94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95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96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97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98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99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00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01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02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03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04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05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06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07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08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09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10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11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12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3113" name="IMG_9754.jpeg" descr="IMG_97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1758" y="671528"/>
            <a:ext cx="2698284" cy="3746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16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3114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15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  <p:grpSp>
        <p:nvGrpSpPr>
          <p:cNvPr id="3119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3117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18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1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22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23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24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25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26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27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28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3129" name="AutoShape 19"/>
          <p:cNvSpPr/>
          <p:nvPr/>
        </p:nvSpPr>
        <p:spPr>
          <a:xfrm>
            <a:off x="370646" y="4349146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30" name="AutoShape 19"/>
          <p:cNvSpPr/>
          <p:nvPr/>
        </p:nvSpPr>
        <p:spPr>
          <a:xfrm>
            <a:off x="406766" y="1938705"/>
            <a:ext cx="674296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31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313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222" y="8315809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3" name="IMG_9762.jpeg" descr="IMG_976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87071" y="2068936"/>
            <a:ext cx="3076019" cy="1752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4" name="IMG_9763.jpeg" descr="IMG_976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53144" y="4384508"/>
            <a:ext cx="3675137" cy="1692108"/>
          </a:xfrm>
          <a:prstGeom prst="rect">
            <a:avLst/>
          </a:prstGeom>
          <a:ln w="12700">
            <a:miter lim="400000"/>
          </a:ln>
        </p:spPr>
      </p:pic>
      <p:sp>
        <p:nvSpPr>
          <p:cNvPr id="3135" name="AutoShape 19"/>
          <p:cNvSpPr/>
          <p:nvPr/>
        </p:nvSpPr>
        <p:spPr>
          <a:xfrm>
            <a:off x="370646" y="6560407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3136" name="IMG_9764.jpeg" descr="IMG_976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27800" y="6750061"/>
            <a:ext cx="3927398" cy="2698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7" name="IMG_9761.jpeg" descr="IMG_976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34809" y="702499"/>
            <a:ext cx="1816439" cy="4350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9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40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41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42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43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44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45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46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3147" name="AutoShape 19"/>
          <p:cNvSpPr/>
          <p:nvPr/>
        </p:nvSpPr>
        <p:spPr>
          <a:xfrm>
            <a:off x="362851" y="4949176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48" name="AutoShape 19"/>
          <p:cNvSpPr/>
          <p:nvPr/>
        </p:nvSpPr>
        <p:spPr>
          <a:xfrm>
            <a:off x="406766" y="1938705"/>
            <a:ext cx="674296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49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315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222" y="8315809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1" name="IMG_9765.jpeg" descr="IMG_976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05770" y="5243021"/>
            <a:ext cx="3753724" cy="2963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2" name="IMG_9766.jpeg" descr="IMG_976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87495" y="2069706"/>
            <a:ext cx="3795503" cy="1361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3" name="IMG_9761.jpeg" descr="IMG_976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34809" y="702499"/>
            <a:ext cx="1816439" cy="4350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99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00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01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02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03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04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507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505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06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508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509" name="AutoShape 19"/>
          <p:cNvSpPr/>
          <p:nvPr/>
        </p:nvSpPr>
        <p:spPr>
          <a:xfrm>
            <a:off x="515192" y="4342443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10" name="AutoShape 20"/>
          <p:cNvSpPr/>
          <p:nvPr/>
        </p:nvSpPr>
        <p:spPr>
          <a:xfrm>
            <a:off x="522985" y="5899285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11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512" name="IMG_9259.jpeg" descr="IMG_92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3554" y="2177105"/>
            <a:ext cx="6433802" cy="1007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IMG_9260.jpeg" descr="IMG_926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28039" y="4354350"/>
            <a:ext cx="1291058" cy="454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IMG_9261.jpeg" descr="IMG_926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0720" y="6347181"/>
            <a:ext cx="6475060" cy="701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IMG_9248.jpeg" descr="IMG_924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42851" y="4051572"/>
            <a:ext cx="2955228" cy="395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IMG_9247.jpeg" descr="IMG_9247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27390" y="1733753"/>
            <a:ext cx="2786151" cy="417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IMG_9250.jpeg" descr="IMG_9250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961339" y="4419455"/>
            <a:ext cx="1916107" cy="367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IMG_9246.jpeg" descr="IMG_9246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245337" y="5505382"/>
            <a:ext cx="2346638" cy="811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Picture 9" descr="Picture 9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80831" y="7900613"/>
            <a:ext cx="1416149" cy="1891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IMG_9226.jpeg" descr="IMG_9226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346250" y="696272"/>
            <a:ext cx="2393557" cy="370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5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56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57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58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59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60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61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62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63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64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65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66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67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68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69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70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71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72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73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74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75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76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77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78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3179" name="IMG_9761.jpeg" descr="IMG_97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6694" y="671243"/>
            <a:ext cx="1816439" cy="4350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82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3180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81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  <p:grpSp>
        <p:nvGrpSpPr>
          <p:cNvPr id="3185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3183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84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23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24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25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26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27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28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531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529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30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532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533" name="AutoShape 20"/>
          <p:cNvSpPr/>
          <p:nvPr/>
        </p:nvSpPr>
        <p:spPr>
          <a:xfrm>
            <a:off x="522985" y="5899285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34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535" name="IMG_9262.jpeg" descr="IMG_92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4469" y="6025298"/>
            <a:ext cx="4573908" cy="1824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IMG_9263.jpeg" descr="IMG_926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3992" y="2357614"/>
            <a:ext cx="4401273" cy="3152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IMG_9249.jpeg" descr="IMG_924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81378" y="1629695"/>
            <a:ext cx="2209427" cy="567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5150" y="7777567"/>
            <a:ext cx="1416172" cy="2137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IMG_9226.jpeg" descr="IMG_9226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46250" y="696272"/>
            <a:ext cx="2393557" cy="370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IMG_9249.jpeg" descr="IMG_924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81378" y="5461721"/>
            <a:ext cx="2209427" cy="5670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43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44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45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46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47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48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49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50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51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52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53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54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55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56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57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58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59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60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61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62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63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64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65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566" name="IMG_9226.jpeg" descr="IMG_92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6106" y="696272"/>
            <a:ext cx="2393557" cy="3700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9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567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8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  <p:grpSp>
        <p:nvGrpSpPr>
          <p:cNvPr id="572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570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1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75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76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77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78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79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80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583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581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82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584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585" name="AutoShape 19"/>
          <p:cNvSpPr/>
          <p:nvPr/>
        </p:nvSpPr>
        <p:spPr>
          <a:xfrm>
            <a:off x="515192" y="4592682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86" name="AutoShape 20"/>
          <p:cNvSpPr/>
          <p:nvPr/>
        </p:nvSpPr>
        <p:spPr>
          <a:xfrm>
            <a:off x="515192" y="7494091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87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588" name="IMG_9227.jpeg" descr="IMG_92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4571" y="620829"/>
            <a:ext cx="2516915" cy="520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9" name="IMG_9264.jpeg" descr="IMG_926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6491" y="2167101"/>
            <a:ext cx="3379576" cy="1246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0" name="IMG_9265.jpeg" descr="IMG_926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91586" y="4746512"/>
            <a:ext cx="3549387" cy="1596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IMG_9266.jpeg" descr="IMG_926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30203" y="7675510"/>
            <a:ext cx="3472152" cy="1309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Picture 9" descr="Picture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6772" y="6372343"/>
            <a:ext cx="1416149" cy="1891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95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96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97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98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99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00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603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601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02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604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605" name="AutoShape 19"/>
          <p:cNvSpPr/>
          <p:nvPr/>
        </p:nvSpPr>
        <p:spPr>
          <a:xfrm>
            <a:off x="515192" y="4592682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06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607" name="IMG_9227.jpeg" descr="IMG_92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4571" y="620829"/>
            <a:ext cx="2516915" cy="520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IMG_9267.jpeg" descr="IMG_926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06829" y="2174641"/>
            <a:ext cx="3295882" cy="1724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IMG_9268.jpeg" descr="IMG_926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9664" y="4720828"/>
            <a:ext cx="3947107" cy="1755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0234" y="6288803"/>
            <a:ext cx="1696313" cy="3170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13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14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15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16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17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18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19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20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21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22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23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24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25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26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27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28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29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30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31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32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33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34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35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636" name="IMG_9227.jpeg" descr="IMG_92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4427" y="620829"/>
            <a:ext cx="2516915" cy="5209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9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637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8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  <p:grpSp>
        <p:nvGrpSpPr>
          <p:cNvPr id="642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640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1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45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46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47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48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49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50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653" name="Group 14"/>
          <p:cNvGrpSpPr/>
          <p:nvPr/>
        </p:nvGrpSpPr>
        <p:grpSpPr>
          <a:xfrm>
            <a:off x="72121" y="1382085"/>
            <a:ext cx="7396668" cy="8944085"/>
            <a:chOff x="0" y="0"/>
            <a:chExt cx="7396667" cy="8944084"/>
          </a:xfrm>
        </p:grpSpPr>
        <p:sp>
          <p:nvSpPr>
            <p:cNvPr id="651" name="Freeform 15"/>
            <p:cNvSpPr/>
            <p:nvPr/>
          </p:nvSpPr>
          <p:spPr>
            <a:xfrm>
              <a:off x="12580" y="12579"/>
              <a:ext cx="7371508" cy="8918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52" name="Freeform 16"/>
            <p:cNvSpPr/>
            <p:nvPr/>
          </p:nvSpPr>
          <p:spPr>
            <a:xfrm>
              <a:off x="0" y="-1"/>
              <a:ext cx="7396668" cy="8944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654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655" name="AutoShape 19"/>
          <p:cNvSpPr/>
          <p:nvPr/>
        </p:nvSpPr>
        <p:spPr>
          <a:xfrm>
            <a:off x="530778" y="3532416"/>
            <a:ext cx="6494944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56" name="AutoShape 20"/>
          <p:cNvSpPr/>
          <p:nvPr/>
        </p:nvSpPr>
        <p:spPr>
          <a:xfrm>
            <a:off x="515190" y="5842221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57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658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0984" y="8038789"/>
            <a:ext cx="2344977" cy="2243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IMG_9228.jpeg" descr="IMG_922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05078" y="662475"/>
            <a:ext cx="2264364" cy="437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IMG_9269.jpeg" descr="IMG_926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09993" y="1437406"/>
            <a:ext cx="3694512" cy="2034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1" name="IMG_9270.jpeg" descr="IMG_9270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16429" y="3677152"/>
            <a:ext cx="4122285" cy="1215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IMG_9271.jpeg" descr="IMG_927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11947" y="5964708"/>
            <a:ext cx="3742069" cy="4176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65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66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67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68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69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70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673" name="Group 14"/>
          <p:cNvGrpSpPr/>
          <p:nvPr/>
        </p:nvGrpSpPr>
        <p:grpSpPr>
          <a:xfrm>
            <a:off x="149173" y="1568430"/>
            <a:ext cx="7242563" cy="8757741"/>
            <a:chOff x="0" y="0"/>
            <a:chExt cx="7242561" cy="8757739"/>
          </a:xfrm>
        </p:grpSpPr>
        <p:sp>
          <p:nvSpPr>
            <p:cNvPr id="671" name="Freeform 15"/>
            <p:cNvSpPr/>
            <p:nvPr/>
          </p:nvSpPr>
          <p:spPr>
            <a:xfrm>
              <a:off x="12317" y="12317"/>
              <a:ext cx="7217928" cy="873310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72" name="Freeform 16"/>
            <p:cNvSpPr/>
            <p:nvPr/>
          </p:nvSpPr>
          <p:spPr>
            <a:xfrm>
              <a:off x="0" y="-1"/>
              <a:ext cx="7242563" cy="8757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674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675" name="AutoShape 19"/>
          <p:cNvSpPr/>
          <p:nvPr/>
        </p:nvSpPr>
        <p:spPr>
          <a:xfrm>
            <a:off x="530778" y="3822286"/>
            <a:ext cx="6494944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76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677" name="IMG_9228.jpeg" descr="IMG_92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5078" y="662475"/>
            <a:ext cx="2264364" cy="437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8" name="IMG_9272.jpeg" descr="IMG_927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7502" y="1774941"/>
            <a:ext cx="2024571" cy="468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9" name="IMG_9273.jpeg" descr="IMG_927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47435" y="4016948"/>
            <a:ext cx="4588274" cy="1544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80" name="IMG_9274.jpeg" descr="IMG_927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23826" y="1774941"/>
            <a:ext cx="657697" cy="468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81" name="Picture 5" descr="Picture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6761" y="6036228"/>
            <a:ext cx="2603259" cy="3929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82" name="IMG_9312.jpeg" descr="IMG_9312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91059" y="1767566"/>
            <a:ext cx="2113007" cy="4832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2" descr="Picture 2"/>
          <p:cNvPicPr>
            <a:picLocks noChangeAspect="1"/>
          </p:cNvPicPr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2425971" y="538024"/>
            <a:ext cx="2704559" cy="649095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Freeform 4"/>
          <p:cNvSpPr/>
          <p:nvPr/>
        </p:nvSpPr>
        <p:spPr>
          <a:xfrm>
            <a:off x="479911" y="7442486"/>
            <a:ext cx="3787761" cy="2712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335" y="178"/>
                </a:moveTo>
                <a:cubicBezTo>
                  <a:pt x="21411" y="178"/>
                  <a:pt x="21473" y="264"/>
                  <a:pt x="21473" y="370"/>
                </a:cubicBezTo>
                <a:lnTo>
                  <a:pt x="21473" y="21230"/>
                </a:lnTo>
                <a:cubicBezTo>
                  <a:pt x="21473" y="21336"/>
                  <a:pt x="21411" y="21422"/>
                  <a:pt x="21335" y="21422"/>
                </a:cubicBezTo>
                <a:lnTo>
                  <a:pt x="265" y="21422"/>
                </a:lnTo>
                <a:cubicBezTo>
                  <a:pt x="189" y="21422"/>
                  <a:pt x="127" y="21336"/>
                  <a:pt x="127" y="21230"/>
                </a:cubicBezTo>
                <a:lnTo>
                  <a:pt x="127" y="370"/>
                </a:lnTo>
                <a:cubicBezTo>
                  <a:pt x="127" y="264"/>
                  <a:pt x="189" y="178"/>
                  <a:pt x="265" y="178"/>
                </a:cubicBezTo>
                <a:lnTo>
                  <a:pt x="21335" y="178"/>
                </a:lnTo>
                <a:moveTo>
                  <a:pt x="21335" y="0"/>
                </a:moveTo>
                <a:lnTo>
                  <a:pt x="265" y="0"/>
                </a:lnTo>
                <a:cubicBezTo>
                  <a:pt x="119" y="0"/>
                  <a:pt x="0" y="166"/>
                  <a:pt x="0" y="370"/>
                </a:cubicBezTo>
                <a:lnTo>
                  <a:pt x="0" y="21230"/>
                </a:lnTo>
                <a:cubicBezTo>
                  <a:pt x="0" y="21434"/>
                  <a:pt x="119" y="21600"/>
                  <a:pt x="265" y="21600"/>
                </a:cubicBezTo>
                <a:lnTo>
                  <a:pt x="21335" y="21600"/>
                </a:lnTo>
                <a:cubicBezTo>
                  <a:pt x="21481" y="21600"/>
                  <a:pt x="21600" y="21434"/>
                  <a:pt x="21600" y="21230"/>
                </a:cubicBezTo>
                <a:lnTo>
                  <a:pt x="21600" y="370"/>
                </a:lnTo>
                <a:cubicBezTo>
                  <a:pt x="21600" y="166"/>
                  <a:pt x="21481" y="0"/>
                  <a:pt x="21335" y="0"/>
                </a:cubicBezTo>
                <a:close/>
              </a:path>
            </a:pathLst>
          </a:custGeom>
          <a:solidFill>
            <a:srgbClr val="E7E3F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4" name="Freeform 7"/>
          <p:cNvSpPr/>
          <p:nvPr/>
        </p:nvSpPr>
        <p:spPr>
          <a:xfrm>
            <a:off x="422541" y="7455186"/>
            <a:ext cx="3902502" cy="2712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19" y="21600"/>
                </a:moveTo>
                <a:lnTo>
                  <a:pt x="581" y="21600"/>
                </a:lnTo>
                <a:cubicBezTo>
                  <a:pt x="261" y="21600"/>
                  <a:pt x="0" y="21340"/>
                  <a:pt x="0" y="21021"/>
                </a:cubicBezTo>
                <a:lnTo>
                  <a:pt x="0" y="579"/>
                </a:lnTo>
                <a:cubicBezTo>
                  <a:pt x="0" y="260"/>
                  <a:pt x="261" y="0"/>
                  <a:pt x="581" y="0"/>
                </a:cubicBezTo>
                <a:lnTo>
                  <a:pt x="21019" y="0"/>
                </a:lnTo>
                <a:cubicBezTo>
                  <a:pt x="21339" y="0"/>
                  <a:pt x="21600" y="260"/>
                  <a:pt x="21600" y="579"/>
                </a:cubicBezTo>
                <a:lnTo>
                  <a:pt x="21600" y="21021"/>
                </a:lnTo>
                <a:cubicBezTo>
                  <a:pt x="21600" y="21340"/>
                  <a:pt x="21339" y="21600"/>
                  <a:pt x="21019" y="21600"/>
                </a:cubicBezTo>
                <a:close/>
              </a:path>
            </a:pathLst>
          </a:custGeom>
          <a:gradFill>
            <a:gsLst>
              <a:gs pos="0">
                <a:srgbClr val="FFE2D6"/>
              </a:gs>
              <a:gs pos="100000">
                <a:srgbClr val="CDE8B5"/>
              </a:gs>
            </a:gsLst>
            <a:lin ang="16200000"/>
          </a:gradFill>
          <a:ln w="254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aphicFrame>
        <p:nvGraphicFramePr>
          <p:cNvPr id="115" name="Table 9"/>
          <p:cNvGraphicFramePr/>
          <p:nvPr/>
        </p:nvGraphicFramePr>
        <p:xfrm>
          <a:off x="393159" y="1834150"/>
          <a:ext cx="6882298" cy="496130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943144"/>
                <a:gridCol w="832627"/>
                <a:gridCol w="832627"/>
                <a:gridCol w="832627"/>
                <a:gridCol w="820570"/>
                <a:gridCol w="785730"/>
                <a:gridCol w="803150"/>
                <a:gridCol w="1031819"/>
              </a:tblGrid>
              <a:tr h="826884"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solidFill>
                      <a:srgbClr val="FFE2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solidFill>
                      <a:srgbClr val="FFE2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solidFill>
                      <a:srgbClr val="FFE2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solidFill>
                      <a:srgbClr val="FFE2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solidFill>
                      <a:srgbClr val="FFE2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solidFill>
                      <a:srgbClr val="FFE2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solidFill>
                      <a:srgbClr val="FFE2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solidFill>
                      <a:srgbClr val="FFE2D6"/>
                    </a:solidFill>
                  </a:tcPr>
                </a:tc>
              </a:tr>
              <a:tr h="795988"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solidFill>
                      <a:srgbClr val="CDE8B5"/>
                    </a:solidFill>
                  </a:tcPr>
                </a:tc>
              </a:tr>
              <a:tr h="805578"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solidFill>
                      <a:srgbClr val="CDE8B5"/>
                    </a:solidFill>
                  </a:tcPr>
                </a:tc>
              </a:tr>
              <a:tr h="879087"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solidFill>
                      <a:srgbClr val="CDE8B5"/>
                    </a:solidFill>
                  </a:tcPr>
                </a:tc>
              </a:tr>
              <a:tr h="826884"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solidFill>
                      <a:srgbClr val="CDE8B5"/>
                    </a:solidFill>
                  </a:tcPr>
                </a:tc>
              </a:tr>
              <a:tr h="826884"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1800"/>
                      </a:pPr>
                    </a:p>
                  </a:txBody>
                  <a:tcPr marL="45720" marR="45720" marT="45720" marB="45720" anchor="t" anchorCtr="0" horzOverflow="overflow">
                    <a:solidFill>
                      <a:srgbClr val="CDE8B5"/>
                    </a:solidFill>
                  </a:tcPr>
                </a:tc>
              </a:tr>
            </a:tbl>
          </a:graphicData>
        </a:graphic>
      </p:graphicFrame>
      <p:sp>
        <p:nvSpPr>
          <p:cNvPr id="116" name="TextBox 10"/>
          <p:cNvSpPr txBox="1"/>
          <p:nvPr/>
        </p:nvSpPr>
        <p:spPr>
          <a:xfrm>
            <a:off x="2006590" y="720019"/>
            <a:ext cx="3655437" cy="260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1700"/>
              </a:lnSpc>
              <a:defRPr spc="-168" sz="2100">
                <a:solidFill>
                  <a:srgbClr val="63666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جدول حصص   الرياضيات </a:t>
            </a:r>
          </a:p>
        </p:txBody>
      </p:sp>
      <p:sp>
        <p:nvSpPr>
          <p:cNvPr id="117" name="TextBox 11"/>
          <p:cNvSpPr txBox="1"/>
          <p:nvPr/>
        </p:nvSpPr>
        <p:spPr>
          <a:xfrm>
            <a:off x="6388968" y="3686862"/>
            <a:ext cx="693095" cy="282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200"/>
              </a:lnSpc>
              <a:defRPr b="1" spc="-40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الاثنين</a:t>
            </a:r>
          </a:p>
        </p:txBody>
      </p:sp>
      <p:sp>
        <p:nvSpPr>
          <p:cNvPr id="118" name="TextBox 12"/>
          <p:cNvSpPr txBox="1"/>
          <p:nvPr/>
        </p:nvSpPr>
        <p:spPr>
          <a:xfrm>
            <a:off x="6388968" y="2921890"/>
            <a:ext cx="693095" cy="28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200"/>
              </a:lnSpc>
              <a:defRPr b="1" spc="-40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الاحد</a:t>
            </a:r>
          </a:p>
        </p:txBody>
      </p:sp>
      <p:sp>
        <p:nvSpPr>
          <p:cNvPr id="119" name="TextBox 13"/>
          <p:cNvSpPr txBox="1"/>
          <p:nvPr/>
        </p:nvSpPr>
        <p:spPr>
          <a:xfrm>
            <a:off x="6096217" y="6217392"/>
            <a:ext cx="1288984" cy="286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200"/>
              </a:lnSpc>
              <a:defRPr b="1" spc="-40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الخميس</a:t>
            </a:r>
          </a:p>
        </p:txBody>
      </p:sp>
      <p:sp>
        <p:nvSpPr>
          <p:cNvPr id="120" name="TextBox 14"/>
          <p:cNvSpPr txBox="1"/>
          <p:nvPr/>
        </p:nvSpPr>
        <p:spPr>
          <a:xfrm>
            <a:off x="6191046" y="5406861"/>
            <a:ext cx="1088939" cy="282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200"/>
              </a:lnSpc>
              <a:defRPr b="1" spc="-40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الاربعاء</a:t>
            </a:r>
          </a:p>
        </p:txBody>
      </p:sp>
      <p:sp>
        <p:nvSpPr>
          <p:cNvPr id="121" name="TextBox 15"/>
          <p:cNvSpPr txBox="1"/>
          <p:nvPr/>
        </p:nvSpPr>
        <p:spPr>
          <a:xfrm>
            <a:off x="6293613" y="4585055"/>
            <a:ext cx="862142" cy="282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200"/>
              </a:lnSpc>
              <a:defRPr b="1" spc="-40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الثلاثاء</a:t>
            </a:r>
          </a:p>
        </p:txBody>
      </p:sp>
      <p:sp>
        <p:nvSpPr>
          <p:cNvPr id="122" name="TextBox 17"/>
          <p:cNvSpPr txBox="1"/>
          <p:nvPr/>
        </p:nvSpPr>
        <p:spPr>
          <a:xfrm>
            <a:off x="2928321" y="8468994"/>
            <a:ext cx="3950629" cy="643039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ts val="25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pPr>
            <a:r>
              <a:t>عنوان شخصيتك </a:t>
            </a:r>
          </a:p>
          <a:p>
            <a:pPr algn="ctr" rtl="0">
              <a:lnSpc>
                <a:spcPts val="25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pPr>
            <a:r>
              <a:t>واضح من نظافة دفترك</a:t>
            </a:r>
          </a:p>
        </p:txBody>
      </p:sp>
      <p:sp>
        <p:nvSpPr>
          <p:cNvPr id="123" name="TextBox 18"/>
          <p:cNvSpPr txBox="1"/>
          <p:nvPr/>
        </p:nvSpPr>
        <p:spPr>
          <a:xfrm>
            <a:off x="5511129" y="2097282"/>
            <a:ext cx="693095" cy="28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200"/>
              </a:lnSpc>
              <a:defRPr b="1" spc="-40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الأولى</a:t>
            </a:r>
          </a:p>
        </p:txBody>
      </p:sp>
      <p:sp>
        <p:nvSpPr>
          <p:cNvPr id="124" name="TextBox 19"/>
          <p:cNvSpPr txBox="1"/>
          <p:nvPr/>
        </p:nvSpPr>
        <p:spPr>
          <a:xfrm>
            <a:off x="4628153" y="2114753"/>
            <a:ext cx="882977" cy="282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200"/>
              </a:lnSpc>
              <a:defRPr b="1" spc="-40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الثانية</a:t>
            </a:r>
          </a:p>
        </p:txBody>
      </p:sp>
      <p:sp>
        <p:nvSpPr>
          <p:cNvPr id="125" name="TextBox 20"/>
          <p:cNvSpPr txBox="1"/>
          <p:nvPr/>
        </p:nvSpPr>
        <p:spPr>
          <a:xfrm>
            <a:off x="3778250" y="2114753"/>
            <a:ext cx="931023" cy="282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200"/>
              </a:lnSpc>
              <a:defRPr b="1" spc="-40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الثالثة</a:t>
            </a:r>
          </a:p>
        </p:txBody>
      </p:sp>
      <p:sp>
        <p:nvSpPr>
          <p:cNvPr id="126" name="TextBox 21"/>
          <p:cNvSpPr txBox="1"/>
          <p:nvPr/>
        </p:nvSpPr>
        <p:spPr>
          <a:xfrm>
            <a:off x="2936390" y="2097282"/>
            <a:ext cx="931023" cy="282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200"/>
              </a:lnSpc>
              <a:defRPr b="1" spc="-40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الرابعة</a:t>
            </a:r>
          </a:p>
        </p:txBody>
      </p:sp>
      <p:sp>
        <p:nvSpPr>
          <p:cNvPr id="127" name="TextBox 22"/>
          <p:cNvSpPr txBox="1"/>
          <p:nvPr/>
        </p:nvSpPr>
        <p:spPr>
          <a:xfrm>
            <a:off x="2124747" y="2097282"/>
            <a:ext cx="878316" cy="28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200"/>
              </a:lnSpc>
              <a:defRPr b="1" spc="-40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الخامسة</a:t>
            </a:r>
          </a:p>
        </p:txBody>
      </p:sp>
      <p:sp>
        <p:nvSpPr>
          <p:cNvPr id="128" name="TextBox 23"/>
          <p:cNvSpPr txBox="1"/>
          <p:nvPr/>
        </p:nvSpPr>
        <p:spPr>
          <a:xfrm>
            <a:off x="1146355" y="2086750"/>
            <a:ext cx="1206692" cy="282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200"/>
              </a:lnSpc>
              <a:defRPr b="1" spc="-40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السادسة</a:t>
            </a:r>
          </a:p>
        </p:txBody>
      </p:sp>
      <p:sp>
        <p:nvSpPr>
          <p:cNvPr id="129" name="TextBox 24"/>
          <p:cNvSpPr txBox="1"/>
          <p:nvPr/>
        </p:nvSpPr>
        <p:spPr>
          <a:xfrm>
            <a:off x="286065" y="2086750"/>
            <a:ext cx="1206691" cy="282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200"/>
              </a:lnSpc>
              <a:defRPr b="1" spc="-40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السابعة</a:t>
            </a:r>
          </a:p>
        </p:txBody>
      </p:sp>
      <p:pic>
        <p:nvPicPr>
          <p:cNvPr id="130" name="IMG_7737.png" descr="IMG_773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5067" y="7437135"/>
            <a:ext cx="1717652" cy="2748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85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86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87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88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89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90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91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92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93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94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95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96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97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98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99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00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01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02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03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04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05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06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07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708" name="IMG_9228.jpeg" descr="IMG_92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1497" y="655152"/>
            <a:ext cx="2264364" cy="437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1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709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10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  <p:grpSp>
        <p:nvGrpSpPr>
          <p:cNvPr id="714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712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13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17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18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19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20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21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22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725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723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24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726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727" name="TextBox 18"/>
          <p:cNvSpPr txBox="1"/>
          <p:nvPr/>
        </p:nvSpPr>
        <p:spPr>
          <a:xfrm>
            <a:off x="4864562" y="1526372"/>
            <a:ext cx="1922166" cy="2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تحقق من فهمك</a:t>
            </a:r>
          </a:p>
        </p:txBody>
      </p:sp>
      <p:sp>
        <p:nvSpPr>
          <p:cNvPr id="728" name="AutoShape 19"/>
          <p:cNvSpPr/>
          <p:nvPr/>
        </p:nvSpPr>
        <p:spPr>
          <a:xfrm>
            <a:off x="522983" y="4445166"/>
            <a:ext cx="6494944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29" name="AutoShape 20"/>
          <p:cNvSpPr/>
          <p:nvPr/>
        </p:nvSpPr>
        <p:spPr>
          <a:xfrm>
            <a:off x="522985" y="5841324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30" name="AutoShape 21"/>
          <p:cNvSpPr/>
          <p:nvPr/>
        </p:nvSpPr>
        <p:spPr>
          <a:xfrm flipV="1">
            <a:off x="3722194" y="2054620"/>
            <a:ext cx="1" cy="2396502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31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732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680" y="8350054"/>
            <a:ext cx="1771512" cy="1695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733" name="IMG_9229.jpeg" descr="IMG_922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58056" y="670776"/>
            <a:ext cx="2602079" cy="421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34" name="IMG_9275.jpeg" descr="IMG_927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30652" y="1979996"/>
            <a:ext cx="4055879" cy="445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735" name="IMG_9276.jpeg" descr="IMG_927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44852" y="2609245"/>
            <a:ext cx="2096674" cy="449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36" name="IMG_9277.jpeg" descr="IMG_9277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66999" y="2565450"/>
            <a:ext cx="2054931" cy="396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37" name="IMG_9278.jpeg" descr="IMG_927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72033" y="4529320"/>
            <a:ext cx="3337831" cy="44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38" name="IMG_9279.jpeg" descr="IMG_9279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298017" y="6028504"/>
            <a:ext cx="3656864" cy="318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39" name="IMG_9280.jpeg" descr="IMG_9280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50795" y="7504532"/>
            <a:ext cx="6342800" cy="486183"/>
          </a:xfrm>
          <a:prstGeom prst="rect">
            <a:avLst/>
          </a:prstGeom>
          <a:ln w="12700">
            <a:miter lim="400000"/>
          </a:ln>
        </p:spPr>
      </p:pic>
      <p:sp>
        <p:nvSpPr>
          <p:cNvPr id="740" name="AutoShape 20"/>
          <p:cNvSpPr/>
          <p:nvPr/>
        </p:nvSpPr>
        <p:spPr>
          <a:xfrm>
            <a:off x="522985" y="7405281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43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44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45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46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47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48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751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749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50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752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753" name="AutoShape 19"/>
          <p:cNvSpPr/>
          <p:nvPr/>
        </p:nvSpPr>
        <p:spPr>
          <a:xfrm>
            <a:off x="522983" y="4181719"/>
            <a:ext cx="6494944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54" name="AutoShape 20"/>
          <p:cNvSpPr/>
          <p:nvPr/>
        </p:nvSpPr>
        <p:spPr>
          <a:xfrm>
            <a:off x="515190" y="6216110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55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756" name="IMG_9229.jpeg" descr="IMG_92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8056" y="670776"/>
            <a:ext cx="2602079" cy="421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57" name="IMG_9281.jpeg" descr="IMG_928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0246" y="2600718"/>
            <a:ext cx="2077336" cy="466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758" name="IMG_9282.jpeg" descr="IMG_928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34271" y="2174189"/>
            <a:ext cx="3869801" cy="357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759" name="IMG_9283.jpeg" descr="IMG_928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35571" y="4435641"/>
            <a:ext cx="3014425" cy="402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760" name="IMG_9284.jpeg" descr="IMG_928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8906" y="4478019"/>
            <a:ext cx="3127733" cy="317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1" name="IMG_9247.jpeg" descr="IMG_9247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84467" y="1728297"/>
            <a:ext cx="2859956" cy="428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62" name="IMG_9248.jpeg" descr="IMG_9248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91006" y="3977947"/>
            <a:ext cx="3046877" cy="407545"/>
          </a:xfrm>
          <a:prstGeom prst="rect">
            <a:avLst/>
          </a:prstGeom>
          <a:ln w="12700">
            <a:miter lim="400000"/>
          </a:ln>
        </p:spPr>
      </p:pic>
      <p:sp>
        <p:nvSpPr>
          <p:cNvPr id="763" name="AutoShape 21"/>
          <p:cNvSpPr/>
          <p:nvPr/>
        </p:nvSpPr>
        <p:spPr>
          <a:xfrm flipV="1">
            <a:off x="3770455" y="4225351"/>
            <a:ext cx="1" cy="2011989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764" name="IMG_9285.jpeg" descr="IMG_9285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45389" y="6742004"/>
            <a:ext cx="6250131" cy="1203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65" name="IMG_9246.jpeg" descr="IMG_9246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591066" y="5908653"/>
            <a:ext cx="1846758" cy="638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66" name="Picture 9" descr="Picture 9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92922" y="8293966"/>
            <a:ext cx="1416149" cy="1891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69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70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71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72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73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74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777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775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76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778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779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780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8648" y="7031364"/>
            <a:ext cx="2148405" cy="2055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1" name="IMG_9229.jpeg" descr="IMG_922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58056" y="670776"/>
            <a:ext cx="2602079" cy="421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IMG_9286.jpeg" descr="IMG_928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7662" y="3401121"/>
            <a:ext cx="4472133" cy="2576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IMG_9249.jpeg" descr="IMG_9249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84742" y="2317975"/>
            <a:ext cx="2534890" cy="6505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86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87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88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89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90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91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92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93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94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95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96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97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98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99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00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01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02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03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04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05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06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07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08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809" name="IMG_9229.jpeg" descr="IMG_92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8056" y="670776"/>
            <a:ext cx="2602079" cy="4210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2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810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1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  <p:grpSp>
        <p:nvGrpSpPr>
          <p:cNvPr id="815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813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4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18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19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20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21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22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23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826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824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25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827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828" name="TextBox 18"/>
          <p:cNvSpPr txBox="1"/>
          <p:nvPr/>
        </p:nvSpPr>
        <p:spPr>
          <a:xfrm>
            <a:off x="4864562" y="1526372"/>
            <a:ext cx="1922166" cy="2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تحقق من فهمك</a:t>
            </a:r>
          </a:p>
        </p:txBody>
      </p:sp>
      <p:sp>
        <p:nvSpPr>
          <p:cNvPr id="829" name="AutoShape 19"/>
          <p:cNvSpPr/>
          <p:nvPr/>
        </p:nvSpPr>
        <p:spPr>
          <a:xfrm>
            <a:off x="530778" y="5258900"/>
            <a:ext cx="6494944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30" name="AutoShape 20"/>
          <p:cNvSpPr/>
          <p:nvPr/>
        </p:nvSpPr>
        <p:spPr>
          <a:xfrm>
            <a:off x="515190" y="7201382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31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832" name="IMG_9230.jpeg" descr="IMG_92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9184" y="681012"/>
            <a:ext cx="2007689" cy="478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833" name="IMG_9287.jpeg" descr="IMG_928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9956" y="2163303"/>
            <a:ext cx="5051685" cy="643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4" name="IMG_9288.jpeg" descr="IMG_928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99021" y="2958278"/>
            <a:ext cx="2148569" cy="605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835" name="IMG_9289.jpeg" descr="IMG_9289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185" y="2958278"/>
            <a:ext cx="2117842" cy="573710"/>
          </a:xfrm>
          <a:prstGeom prst="rect">
            <a:avLst/>
          </a:prstGeom>
          <a:ln w="12700">
            <a:miter lim="400000"/>
          </a:ln>
        </p:spPr>
      </p:pic>
      <p:sp>
        <p:nvSpPr>
          <p:cNvPr id="836" name="AutoShape 21"/>
          <p:cNvSpPr/>
          <p:nvPr/>
        </p:nvSpPr>
        <p:spPr>
          <a:xfrm flipV="1">
            <a:off x="3770454" y="2967803"/>
            <a:ext cx="1" cy="2291098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837" name="IMG_9290.jpeg" descr="IMG_9290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38818" y="5290267"/>
            <a:ext cx="2269464" cy="910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8" name="IMG_9291.jpeg" descr="IMG_9291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23393" y="7362204"/>
            <a:ext cx="5299758" cy="110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39" name="Picture 11" descr="Picture 1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90617" y="8226305"/>
            <a:ext cx="1751263" cy="1675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42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43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44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45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46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47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850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848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49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851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852" name="AutoShape 19"/>
          <p:cNvSpPr/>
          <p:nvPr/>
        </p:nvSpPr>
        <p:spPr>
          <a:xfrm>
            <a:off x="530778" y="4624392"/>
            <a:ext cx="6494944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53" name="AutoShape 20"/>
          <p:cNvSpPr/>
          <p:nvPr/>
        </p:nvSpPr>
        <p:spPr>
          <a:xfrm>
            <a:off x="466930" y="6451404"/>
            <a:ext cx="6510530" cy="23813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54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855" name="IMG_9230.jpeg" descr="IMG_92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9184" y="681012"/>
            <a:ext cx="2007689" cy="478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856" name="IMG_9292.jpeg" descr="IMG_929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0176" y="2878198"/>
            <a:ext cx="2141706" cy="791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857" name="IMG_9287.jpeg" descr="IMG_928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99956" y="2163303"/>
            <a:ext cx="5051685" cy="643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858" name="IMG_9293.jpeg" descr="IMG_929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81873" y="4753042"/>
            <a:ext cx="2699869" cy="379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59" name="IMG_9294.jpeg" descr="IMG_929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05838" y="5177796"/>
            <a:ext cx="2452011" cy="337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860" name="IMG_9295.jpeg" descr="IMG_9295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52812" y="6627297"/>
            <a:ext cx="5745974" cy="1064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1" name="Picture 11" descr="Picture 1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90617" y="7658195"/>
            <a:ext cx="2344977" cy="2243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2" name="IMG_9247.jpeg" descr="IMG_9247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77869" y="1686233"/>
            <a:ext cx="2707949" cy="405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63" name="IMG_9248.jpeg" descr="IMG_9248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135939" y="4334671"/>
            <a:ext cx="2791810" cy="373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66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67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68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69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70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71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874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872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73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875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876" name="AutoShape 19"/>
          <p:cNvSpPr/>
          <p:nvPr/>
        </p:nvSpPr>
        <p:spPr>
          <a:xfrm>
            <a:off x="530778" y="5432397"/>
            <a:ext cx="6494944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77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878" name="IMG_9230.jpeg" descr="IMG_92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9184" y="681012"/>
            <a:ext cx="2007689" cy="478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879" name="IMG_9296.jpeg" descr="IMG_929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4304" y="2375427"/>
            <a:ext cx="5498823" cy="2670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80" name="IMG_9246.jpeg" descr="IMG_924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01568" y="1645402"/>
            <a:ext cx="1903777" cy="658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1" name="IMG_9297.jpeg" descr="IMG_9297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23422" y="5593136"/>
            <a:ext cx="4239214" cy="3163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82" name="IMG_9249.jpeg" descr="IMG_9249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04815" y="4973370"/>
            <a:ext cx="2100681" cy="539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883" name="Picture 11" descr="Picture 1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90617" y="7658195"/>
            <a:ext cx="2344977" cy="2243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86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87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88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89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90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91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92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93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94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95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96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97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98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99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00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01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02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03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04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05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06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07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08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909" name="IMG_9230.jpeg" descr="IMG_92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7942" y="614781"/>
            <a:ext cx="2007690" cy="4780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2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910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11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  <p:grpSp>
        <p:nvGrpSpPr>
          <p:cNvPr id="915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913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14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18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19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20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21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22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23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926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924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25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927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928" name="AutoShape 19"/>
          <p:cNvSpPr/>
          <p:nvPr/>
        </p:nvSpPr>
        <p:spPr>
          <a:xfrm>
            <a:off x="530778" y="4624392"/>
            <a:ext cx="6494944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29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930" name="IMG_9231.jpeg" descr="IMG_92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9080" y="611623"/>
            <a:ext cx="1922917" cy="539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31" name="IMG_9298.jpeg" descr="IMG_929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30581" y="2217763"/>
            <a:ext cx="1344362" cy="36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32" name="IMG_9300.jpeg" descr="IMG_930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96419" y="2670530"/>
            <a:ext cx="1553496" cy="424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933" name="IMG_9301.jpeg" descr="IMG_93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5839" y="4904722"/>
            <a:ext cx="3344337" cy="4628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934" name="IMG_9313.jpeg" descr="IMG_931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64036" y="2676717"/>
            <a:ext cx="1270492" cy="4124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Freeform 3"/>
          <p:cNvSpPr/>
          <p:nvPr/>
        </p:nvSpPr>
        <p:spPr>
          <a:xfrm>
            <a:off x="524735" y="554310"/>
            <a:ext cx="6510530" cy="9584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3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4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5" name="TextBox 17"/>
          <p:cNvSpPr txBox="1"/>
          <p:nvPr/>
        </p:nvSpPr>
        <p:spPr>
          <a:xfrm>
            <a:off x="3328899" y="1580098"/>
            <a:ext cx="1777117" cy="244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700"/>
              </a:lnSpc>
              <a:defRPr sz="17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فصول المقرر</a:t>
            </a:r>
          </a:p>
        </p:txBody>
      </p:sp>
      <p:sp>
        <p:nvSpPr>
          <p:cNvPr id="136" name="AutoShape 18"/>
          <p:cNvSpPr/>
          <p:nvPr/>
        </p:nvSpPr>
        <p:spPr>
          <a:xfrm>
            <a:off x="524735" y="2230395"/>
            <a:ext cx="6510530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7" name="Freeform 20"/>
          <p:cNvSpPr/>
          <p:nvPr/>
        </p:nvSpPr>
        <p:spPr>
          <a:xfrm>
            <a:off x="886044" y="2728574"/>
            <a:ext cx="2737345" cy="2995118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8" name="Freeform 21"/>
          <p:cNvSpPr/>
          <p:nvPr/>
        </p:nvSpPr>
        <p:spPr>
          <a:xfrm>
            <a:off x="877705" y="2720236"/>
            <a:ext cx="2754023" cy="3011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69" y="21480"/>
                </a:moveTo>
                <a:lnTo>
                  <a:pt x="21600" y="21480"/>
                </a:lnTo>
                <a:lnTo>
                  <a:pt x="21600" y="21600"/>
                </a:lnTo>
                <a:lnTo>
                  <a:pt x="21469" y="21600"/>
                </a:lnTo>
                <a:lnTo>
                  <a:pt x="21469" y="21480"/>
                </a:lnTo>
                <a:close/>
                <a:moveTo>
                  <a:pt x="0" y="120"/>
                </a:moveTo>
                <a:lnTo>
                  <a:pt x="131" y="120"/>
                </a:lnTo>
                <a:lnTo>
                  <a:pt x="131" y="21480"/>
                </a:lnTo>
                <a:lnTo>
                  <a:pt x="0" y="21480"/>
                </a:lnTo>
                <a:lnTo>
                  <a:pt x="0" y="120"/>
                </a:lnTo>
                <a:close/>
                <a:moveTo>
                  <a:pt x="0" y="21480"/>
                </a:moveTo>
                <a:lnTo>
                  <a:pt x="131" y="21480"/>
                </a:lnTo>
                <a:lnTo>
                  <a:pt x="131" y="21600"/>
                </a:lnTo>
                <a:lnTo>
                  <a:pt x="0" y="21600"/>
                </a:lnTo>
                <a:lnTo>
                  <a:pt x="0" y="21480"/>
                </a:lnTo>
                <a:close/>
                <a:moveTo>
                  <a:pt x="21469" y="120"/>
                </a:moveTo>
                <a:lnTo>
                  <a:pt x="21600" y="120"/>
                </a:lnTo>
                <a:lnTo>
                  <a:pt x="21600" y="21480"/>
                </a:lnTo>
                <a:lnTo>
                  <a:pt x="21469" y="21480"/>
                </a:lnTo>
                <a:lnTo>
                  <a:pt x="21469" y="120"/>
                </a:lnTo>
                <a:close/>
                <a:moveTo>
                  <a:pt x="131" y="21480"/>
                </a:moveTo>
                <a:lnTo>
                  <a:pt x="21469" y="21480"/>
                </a:lnTo>
                <a:lnTo>
                  <a:pt x="21469" y="21600"/>
                </a:lnTo>
                <a:lnTo>
                  <a:pt x="131" y="21600"/>
                </a:lnTo>
                <a:lnTo>
                  <a:pt x="131" y="21480"/>
                </a:lnTo>
                <a:close/>
                <a:moveTo>
                  <a:pt x="21469" y="0"/>
                </a:moveTo>
                <a:lnTo>
                  <a:pt x="21600" y="0"/>
                </a:lnTo>
                <a:lnTo>
                  <a:pt x="21600" y="120"/>
                </a:lnTo>
                <a:lnTo>
                  <a:pt x="21469" y="120"/>
                </a:lnTo>
                <a:lnTo>
                  <a:pt x="21469" y="0"/>
                </a:lnTo>
                <a:close/>
                <a:moveTo>
                  <a:pt x="0" y="0"/>
                </a:moveTo>
                <a:lnTo>
                  <a:pt x="131" y="0"/>
                </a:lnTo>
                <a:lnTo>
                  <a:pt x="131" y="120"/>
                </a:lnTo>
                <a:lnTo>
                  <a:pt x="0" y="120"/>
                </a:lnTo>
                <a:lnTo>
                  <a:pt x="0" y="0"/>
                </a:lnTo>
                <a:close/>
                <a:moveTo>
                  <a:pt x="131" y="0"/>
                </a:moveTo>
                <a:lnTo>
                  <a:pt x="21469" y="0"/>
                </a:lnTo>
                <a:lnTo>
                  <a:pt x="21469" y="120"/>
                </a:lnTo>
                <a:lnTo>
                  <a:pt x="131" y="120"/>
                </a:lnTo>
                <a:lnTo>
                  <a:pt x="13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9" name="Freeform 25"/>
          <p:cNvSpPr/>
          <p:nvPr/>
        </p:nvSpPr>
        <p:spPr>
          <a:xfrm>
            <a:off x="909039" y="6030460"/>
            <a:ext cx="2737345" cy="3616643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0" name="Freeform 26"/>
          <p:cNvSpPr/>
          <p:nvPr/>
        </p:nvSpPr>
        <p:spPr>
          <a:xfrm>
            <a:off x="900700" y="6030460"/>
            <a:ext cx="2754023" cy="3616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69" y="21478"/>
                </a:moveTo>
                <a:lnTo>
                  <a:pt x="21600" y="21478"/>
                </a:lnTo>
                <a:lnTo>
                  <a:pt x="21600" y="21600"/>
                </a:lnTo>
                <a:lnTo>
                  <a:pt x="21469" y="21600"/>
                </a:lnTo>
                <a:lnTo>
                  <a:pt x="21469" y="21478"/>
                </a:lnTo>
                <a:close/>
                <a:moveTo>
                  <a:pt x="0" y="122"/>
                </a:moveTo>
                <a:lnTo>
                  <a:pt x="131" y="122"/>
                </a:lnTo>
                <a:lnTo>
                  <a:pt x="131" y="21478"/>
                </a:lnTo>
                <a:lnTo>
                  <a:pt x="0" y="21478"/>
                </a:lnTo>
                <a:lnTo>
                  <a:pt x="0" y="122"/>
                </a:lnTo>
                <a:close/>
                <a:moveTo>
                  <a:pt x="0" y="21478"/>
                </a:moveTo>
                <a:lnTo>
                  <a:pt x="131" y="21478"/>
                </a:lnTo>
                <a:lnTo>
                  <a:pt x="131" y="21600"/>
                </a:lnTo>
                <a:lnTo>
                  <a:pt x="0" y="21600"/>
                </a:lnTo>
                <a:lnTo>
                  <a:pt x="0" y="21478"/>
                </a:lnTo>
                <a:close/>
                <a:moveTo>
                  <a:pt x="21469" y="122"/>
                </a:moveTo>
                <a:lnTo>
                  <a:pt x="21600" y="122"/>
                </a:lnTo>
                <a:lnTo>
                  <a:pt x="21600" y="21478"/>
                </a:lnTo>
                <a:lnTo>
                  <a:pt x="21469" y="21478"/>
                </a:lnTo>
                <a:lnTo>
                  <a:pt x="21469" y="122"/>
                </a:lnTo>
                <a:close/>
                <a:moveTo>
                  <a:pt x="131" y="21478"/>
                </a:moveTo>
                <a:lnTo>
                  <a:pt x="21469" y="21478"/>
                </a:lnTo>
                <a:lnTo>
                  <a:pt x="21469" y="21600"/>
                </a:lnTo>
                <a:lnTo>
                  <a:pt x="131" y="21600"/>
                </a:lnTo>
                <a:lnTo>
                  <a:pt x="131" y="21478"/>
                </a:lnTo>
                <a:close/>
                <a:moveTo>
                  <a:pt x="21469" y="0"/>
                </a:moveTo>
                <a:lnTo>
                  <a:pt x="21600" y="0"/>
                </a:lnTo>
                <a:lnTo>
                  <a:pt x="21600" y="122"/>
                </a:lnTo>
                <a:lnTo>
                  <a:pt x="21469" y="122"/>
                </a:lnTo>
                <a:lnTo>
                  <a:pt x="21469" y="0"/>
                </a:lnTo>
                <a:close/>
                <a:moveTo>
                  <a:pt x="0" y="0"/>
                </a:moveTo>
                <a:lnTo>
                  <a:pt x="131" y="0"/>
                </a:lnTo>
                <a:lnTo>
                  <a:pt x="131" y="122"/>
                </a:lnTo>
                <a:lnTo>
                  <a:pt x="0" y="122"/>
                </a:lnTo>
                <a:lnTo>
                  <a:pt x="0" y="0"/>
                </a:lnTo>
                <a:close/>
                <a:moveTo>
                  <a:pt x="131" y="0"/>
                </a:moveTo>
                <a:lnTo>
                  <a:pt x="21469" y="0"/>
                </a:lnTo>
                <a:lnTo>
                  <a:pt x="21469" y="122"/>
                </a:lnTo>
                <a:lnTo>
                  <a:pt x="131" y="122"/>
                </a:lnTo>
                <a:lnTo>
                  <a:pt x="13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1" name="Freeform 28"/>
          <p:cNvSpPr/>
          <p:nvPr/>
        </p:nvSpPr>
        <p:spPr>
          <a:xfrm>
            <a:off x="3311437" y="6493471"/>
            <a:ext cx="227021" cy="227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2" name="Freeform 29"/>
          <p:cNvSpPr/>
          <p:nvPr/>
        </p:nvSpPr>
        <p:spPr>
          <a:xfrm>
            <a:off x="3328899" y="6510934"/>
            <a:ext cx="192095" cy="192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96D35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3" name="Freeform 31"/>
          <p:cNvSpPr/>
          <p:nvPr/>
        </p:nvSpPr>
        <p:spPr>
          <a:xfrm>
            <a:off x="4020059" y="2728574"/>
            <a:ext cx="2737345" cy="2995118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4" name="Freeform 32"/>
          <p:cNvSpPr/>
          <p:nvPr/>
        </p:nvSpPr>
        <p:spPr>
          <a:xfrm>
            <a:off x="4011720" y="2720236"/>
            <a:ext cx="2754023" cy="3011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69" y="21480"/>
                </a:moveTo>
                <a:lnTo>
                  <a:pt x="21600" y="21480"/>
                </a:lnTo>
                <a:lnTo>
                  <a:pt x="21600" y="21600"/>
                </a:lnTo>
                <a:lnTo>
                  <a:pt x="21469" y="21600"/>
                </a:lnTo>
                <a:lnTo>
                  <a:pt x="21469" y="21480"/>
                </a:lnTo>
                <a:close/>
                <a:moveTo>
                  <a:pt x="0" y="120"/>
                </a:moveTo>
                <a:lnTo>
                  <a:pt x="131" y="120"/>
                </a:lnTo>
                <a:lnTo>
                  <a:pt x="131" y="21480"/>
                </a:lnTo>
                <a:lnTo>
                  <a:pt x="0" y="21480"/>
                </a:lnTo>
                <a:lnTo>
                  <a:pt x="0" y="120"/>
                </a:lnTo>
                <a:close/>
                <a:moveTo>
                  <a:pt x="0" y="21480"/>
                </a:moveTo>
                <a:lnTo>
                  <a:pt x="131" y="21480"/>
                </a:lnTo>
                <a:lnTo>
                  <a:pt x="131" y="21600"/>
                </a:lnTo>
                <a:lnTo>
                  <a:pt x="0" y="21600"/>
                </a:lnTo>
                <a:lnTo>
                  <a:pt x="0" y="21480"/>
                </a:lnTo>
                <a:close/>
                <a:moveTo>
                  <a:pt x="21469" y="120"/>
                </a:moveTo>
                <a:lnTo>
                  <a:pt x="21600" y="120"/>
                </a:lnTo>
                <a:lnTo>
                  <a:pt x="21600" y="21480"/>
                </a:lnTo>
                <a:lnTo>
                  <a:pt x="21469" y="21480"/>
                </a:lnTo>
                <a:lnTo>
                  <a:pt x="21469" y="120"/>
                </a:lnTo>
                <a:close/>
                <a:moveTo>
                  <a:pt x="131" y="21480"/>
                </a:moveTo>
                <a:lnTo>
                  <a:pt x="21469" y="21480"/>
                </a:lnTo>
                <a:lnTo>
                  <a:pt x="21469" y="21600"/>
                </a:lnTo>
                <a:lnTo>
                  <a:pt x="131" y="21600"/>
                </a:lnTo>
                <a:lnTo>
                  <a:pt x="131" y="21480"/>
                </a:lnTo>
                <a:close/>
                <a:moveTo>
                  <a:pt x="21469" y="0"/>
                </a:moveTo>
                <a:lnTo>
                  <a:pt x="21600" y="0"/>
                </a:lnTo>
                <a:lnTo>
                  <a:pt x="21600" y="120"/>
                </a:lnTo>
                <a:lnTo>
                  <a:pt x="21469" y="120"/>
                </a:lnTo>
                <a:lnTo>
                  <a:pt x="21469" y="0"/>
                </a:lnTo>
                <a:close/>
                <a:moveTo>
                  <a:pt x="0" y="0"/>
                </a:moveTo>
                <a:lnTo>
                  <a:pt x="131" y="0"/>
                </a:lnTo>
                <a:lnTo>
                  <a:pt x="131" y="120"/>
                </a:lnTo>
                <a:lnTo>
                  <a:pt x="0" y="120"/>
                </a:lnTo>
                <a:lnTo>
                  <a:pt x="0" y="0"/>
                </a:lnTo>
                <a:close/>
                <a:moveTo>
                  <a:pt x="131" y="0"/>
                </a:moveTo>
                <a:lnTo>
                  <a:pt x="21469" y="0"/>
                </a:lnTo>
                <a:lnTo>
                  <a:pt x="21469" y="120"/>
                </a:lnTo>
                <a:lnTo>
                  <a:pt x="131" y="120"/>
                </a:lnTo>
                <a:lnTo>
                  <a:pt x="13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5" name="Freeform 34"/>
          <p:cNvSpPr/>
          <p:nvPr/>
        </p:nvSpPr>
        <p:spPr>
          <a:xfrm>
            <a:off x="3311437" y="2934814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6" name="Freeform 35"/>
          <p:cNvSpPr/>
          <p:nvPr/>
        </p:nvSpPr>
        <p:spPr>
          <a:xfrm>
            <a:off x="3329323" y="2952700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96D35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7" name="Freeform 37"/>
          <p:cNvSpPr/>
          <p:nvPr/>
        </p:nvSpPr>
        <p:spPr>
          <a:xfrm>
            <a:off x="6422359" y="2934814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8" name="Freeform 38"/>
          <p:cNvSpPr/>
          <p:nvPr/>
        </p:nvSpPr>
        <p:spPr>
          <a:xfrm>
            <a:off x="6440246" y="2952700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96D35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9" name="Freeform 40"/>
          <p:cNvSpPr/>
          <p:nvPr/>
        </p:nvSpPr>
        <p:spPr>
          <a:xfrm>
            <a:off x="4020059" y="6053897"/>
            <a:ext cx="2737345" cy="3569769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0" name="Freeform 41"/>
          <p:cNvSpPr/>
          <p:nvPr/>
        </p:nvSpPr>
        <p:spPr>
          <a:xfrm>
            <a:off x="4011720" y="6045558"/>
            <a:ext cx="2754023" cy="35864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69" y="21478"/>
                </a:moveTo>
                <a:lnTo>
                  <a:pt x="21600" y="21478"/>
                </a:lnTo>
                <a:lnTo>
                  <a:pt x="21600" y="21600"/>
                </a:lnTo>
                <a:lnTo>
                  <a:pt x="21469" y="21600"/>
                </a:lnTo>
                <a:lnTo>
                  <a:pt x="21469" y="21478"/>
                </a:lnTo>
                <a:close/>
                <a:moveTo>
                  <a:pt x="0" y="122"/>
                </a:moveTo>
                <a:lnTo>
                  <a:pt x="131" y="122"/>
                </a:lnTo>
                <a:lnTo>
                  <a:pt x="131" y="21478"/>
                </a:lnTo>
                <a:lnTo>
                  <a:pt x="0" y="21478"/>
                </a:lnTo>
                <a:lnTo>
                  <a:pt x="0" y="122"/>
                </a:lnTo>
                <a:close/>
                <a:moveTo>
                  <a:pt x="0" y="21478"/>
                </a:moveTo>
                <a:lnTo>
                  <a:pt x="131" y="21478"/>
                </a:lnTo>
                <a:lnTo>
                  <a:pt x="131" y="21600"/>
                </a:lnTo>
                <a:lnTo>
                  <a:pt x="0" y="21600"/>
                </a:lnTo>
                <a:lnTo>
                  <a:pt x="0" y="21478"/>
                </a:lnTo>
                <a:close/>
                <a:moveTo>
                  <a:pt x="21469" y="122"/>
                </a:moveTo>
                <a:lnTo>
                  <a:pt x="21600" y="122"/>
                </a:lnTo>
                <a:lnTo>
                  <a:pt x="21600" y="21478"/>
                </a:lnTo>
                <a:lnTo>
                  <a:pt x="21469" y="21478"/>
                </a:lnTo>
                <a:lnTo>
                  <a:pt x="21469" y="122"/>
                </a:lnTo>
                <a:close/>
                <a:moveTo>
                  <a:pt x="131" y="21478"/>
                </a:moveTo>
                <a:lnTo>
                  <a:pt x="21469" y="21478"/>
                </a:lnTo>
                <a:lnTo>
                  <a:pt x="21469" y="21600"/>
                </a:lnTo>
                <a:lnTo>
                  <a:pt x="131" y="21600"/>
                </a:lnTo>
                <a:lnTo>
                  <a:pt x="131" y="21478"/>
                </a:lnTo>
                <a:close/>
                <a:moveTo>
                  <a:pt x="21469" y="0"/>
                </a:moveTo>
                <a:lnTo>
                  <a:pt x="21600" y="0"/>
                </a:lnTo>
                <a:lnTo>
                  <a:pt x="21600" y="122"/>
                </a:lnTo>
                <a:lnTo>
                  <a:pt x="21469" y="122"/>
                </a:lnTo>
                <a:lnTo>
                  <a:pt x="21469" y="0"/>
                </a:lnTo>
                <a:close/>
                <a:moveTo>
                  <a:pt x="0" y="0"/>
                </a:moveTo>
                <a:lnTo>
                  <a:pt x="131" y="0"/>
                </a:lnTo>
                <a:lnTo>
                  <a:pt x="131" y="122"/>
                </a:lnTo>
                <a:lnTo>
                  <a:pt x="0" y="122"/>
                </a:lnTo>
                <a:lnTo>
                  <a:pt x="0" y="0"/>
                </a:lnTo>
                <a:close/>
                <a:moveTo>
                  <a:pt x="131" y="0"/>
                </a:moveTo>
                <a:lnTo>
                  <a:pt x="21469" y="0"/>
                </a:lnTo>
                <a:lnTo>
                  <a:pt x="21469" y="122"/>
                </a:lnTo>
                <a:lnTo>
                  <a:pt x="131" y="122"/>
                </a:lnTo>
                <a:lnTo>
                  <a:pt x="13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1" name="Freeform 43"/>
          <p:cNvSpPr/>
          <p:nvPr/>
        </p:nvSpPr>
        <p:spPr>
          <a:xfrm>
            <a:off x="6422359" y="6493471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2" name="Freeform 44"/>
          <p:cNvSpPr/>
          <p:nvPr/>
        </p:nvSpPr>
        <p:spPr>
          <a:xfrm>
            <a:off x="6440246" y="6511357"/>
            <a:ext cx="196757" cy="196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96D35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53" name="IMG_9220.jpeg" descr="IMG_92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7320" y="3225344"/>
            <a:ext cx="2382823" cy="228270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54" name="IMG_9221.jpeg" descr="IMG_922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6330" y="2848515"/>
            <a:ext cx="1847516" cy="275523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55" name="IMG_9222.jpeg" descr="IMG_922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03652" y="6212346"/>
            <a:ext cx="2275097" cy="328216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56" name="IMG_9223.jpeg" descr="IMG_922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9672" y="6933236"/>
            <a:ext cx="2330089" cy="200646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37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38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39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40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41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42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945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943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44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946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947" name="AutoShape 19"/>
          <p:cNvSpPr/>
          <p:nvPr/>
        </p:nvSpPr>
        <p:spPr>
          <a:xfrm>
            <a:off x="530778" y="3535412"/>
            <a:ext cx="6494944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48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949" name="IMG_9231.jpeg" descr="IMG_92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9080" y="611623"/>
            <a:ext cx="1922917" cy="539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50" name="IMG_9302.jpeg" descr="IMG_930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21243" y="2185031"/>
            <a:ext cx="3124859" cy="387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1" name="IMG_9303.jpeg" descr="IMG_930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24714" y="3744159"/>
            <a:ext cx="2350711" cy="372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952" name="IMG_9304.jpeg" descr="IMG_930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30057" y="5227664"/>
            <a:ext cx="3164688" cy="409467"/>
          </a:xfrm>
          <a:prstGeom prst="rect">
            <a:avLst/>
          </a:prstGeom>
          <a:ln w="12700">
            <a:miter lim="400000"/>
          </a:ln>
        </p:spPr>
      </p:pic>
      <p:sp>
        <p:nvSpPr>
          <p:cNvPr id="953" name="AutoShape 19"/>
          <p:cNvSpPr/>
          <p:nvPr/>
        </p:nvSpPr>
        <p:spPr>
          <a:xfrm>
            <a:off x="530778" y="5072064"/>
            <a:ext cx="6494944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954" name="IMG_9305.jpeg" descr="IMG_9305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06814" y="6748317"/>
            <a:ext cx="3814670" cy="991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5" name="IMG_9306.jpeg" descr="IMG_9306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919848" y="7571134"/>
            <a:ext cx="1560443" cy="744757"/>
          </a:xfrm>
          <a:prstGeom prst="rect">
            <a:avLst/>
          </a:prstGeom>
          <a:ln w="12700">
            <a:miter lim="400000"/>
          </a:ln>
        </p:spPr>
      </p:pic>
      <p:sp>
        <p:nvSpPr>
          <p:cNvPr id="956" name="AutoShape 19"/>
          <p:cNvSpPr/>
          <p:nvPr/>
        </p:nvSpPr>
        <p:spPr>
          <a:xfrm>
            <a:off x="530778" y="6604132"/>
            <a:ext cx="6494944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59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60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61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62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63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64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967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965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66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968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969" name="AutoShape 19"/>
          <p:cNvSpPr/>
          <p:nvPr/>
        </p:nvSpPr>
        <p:spPr>
          <a:xfrm>
            <a:off x="530778" y="3954647"/>
            <a:ext cx="6494944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70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971" name="IMG_9231.jpeg" descr="IMG_92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9080" y="611623"/>
            <a:ext cx="1922917" cy="539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IMG_9307.jpeg" descr="IMG_930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81758" y="2109757"/>
            <a:ext cx="2827265" cy="457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3" name="IMG_9308.jpeg" descr="IMG_930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93027" y="2543394"/>
            <a:ext cx="2804727" cy="444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4" name="IMG_9309.jpeg" descr="IMG_9309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11898" y="4065806"/>
            <a:ext cx="3487318" cy="516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77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78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79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80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81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82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83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84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85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86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87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88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89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90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91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92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93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94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95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96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97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98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99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1000" name="IMG_9231.jpeg" descr="IMG_92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8315" y="611623"/>
            <a:ext cx="1922916" cy="5393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3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1001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2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  <p:grpSp>
        <p:nvGrpSpPr>
          <p:cNvPr id="1006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1004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5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Freeform 3"/>
          <p:cNvSpPr/>
          <p:nvPr/>
        </p:nvSpPr>
        <p:spPr>
          <a:xfrm>
            <a:off x="524735" y="554310"/>
            <a:ext cx="6510530" cy="9584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09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10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11" name="TextBox 17"/>
          <p:cNvSpPr txBox="1"/>
          <p:nvPr/>
        </p:nvSpPr>
        <p:spPr>
          <a:xfrm>
            <a:off x="4907522" y="1569032"/>
            <a:ext cx="2022868" cy="244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700"/>
              </a:lnSpc>
              <a:defRPr sz="17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دروس الفصل الثاني</a:t>
            </a:r>
          </a:p>
        </p:txBody>
      </p:sp>
      <p:sp>
        <p:nvSpPr>
          <p:cNvPr id="1012" name="AutoShape 18"/>
          <p:cNvSpPr/>
          <p:nvPr/>
        </p:nvSpPr>
        <p:spPr>
          <a:xfrm>
            <a:off x="524735" y="2230395"/>
            <a:ext cx="6510530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013" name="Freeform 20"/>
          <p:cNvSpPr/>
          <p:nvPr/>
        </p:nvSpPr>
        <p:spPr>
          <a:xfrm>
            <a:off x="842795" y="2950603"/>
            <a:ext cx="5874411" cy="582221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14" name="Freeform 21"/>
          <p:cNvSpPr/>
          <p:nvPr/>
        </p:nvSpPr>
        <p:spPr>
          <a:xfrm>
            <a:off x="834456" y="2942264"/>
            <a:ext cx="5891088" cy="598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39" y="20999"/>
                </a:moveTo>
                <a:lnTo>
                  <a:pt x="21600" y="20999"/>
                </a:lnTo>
                <a:lnTo>
                  <a:pt x="21600" y="21600"/>
                </a:lnTo>
                <a:lnTo>
                  <a:pt x="21539" y="21600"/>
                </a:lnTo>
                <a:lnTo>
                  <a:pt x="21539" y="20999"/>
                </a:lnTo>
                <a:close/>
                <a:moveTo>
                  <a:pt x="0" y="601"/>
                </a:moveTo>
                <a:lnTo>
                  <a:pt x="61" y="601"/>
                </a:lnTo>
                <a:lnTo>
                  <a:pt x="61" y="20999"/>
                </a:lnTo>
                <a:lnTo>
                  <a:pt x="0" y="20999"/>
                </a:lnTo>
                <a:lnTo>
                  <a:pt x="0" y="601"/>
                </a:lnTo>
                <a:close/>
                <a:moveTo>
                  <a:pt x="0" y="20999"/>
                </a:moveTo>
                <a:lnTo>
                  <a:pt x="61" y="20999"/>
                </a:lnTo>
                <a:lnTo>
                  <a:pt x="61" y="21600"/>
                </a:lnTo>
                <a:lnTo>
                  <a:pt x="0" y="21600"/>
                </a:lnTo>
                <a:lnTo>
                  <a:pt x="0" y="20999"/>
                </a:lnTo>
                <a:close/>
                <a:moveTo>
                  <a:pt x="21539" y="601"/>
                </a:moveTo>
                <a:lnTo>
                  <a:pt x="21600" y="601"/>
                </a:lnTo>
                <a:lnTo>
                  <a:pt x="21600" y="20999"/>
                </a:lnTo>
                <a:lnTo>
                  <a:pt x="21539" y="20999"/>
                </a:lnTo>
                <a:lnTo>
                  <a:pt x="21539" y="601"/>
                </a:lnTo>
                <a:close/>
                <a:moveTo>
                  <a:pt x="61" y="20999"/>
                </a:moveTo>
                <a:lnTo>
                  <a:pt x="21539" y="20999"/>
                </a:lnTo>
                <a:lnTo>
                  <a:pt x="21539" y="21600"/>
                </a:lnTo>
                <a:lnTo>
                  <a:pt x="61" y="21600"/>
                </a:lnTo>
                <a:lnTo>
                  <a:pt x="61" y="20999"/>
                </a:lnTo>
                <a:close/>
                <a:moveTo>
                  <a:pt x="21539" y="0"/>
                </a:moveTo>
                <a:lnTo>
                  <a:pt x="21600" y="0"/>
                </a:lnTo>
                <a:lnTo>
                  <a:pt x="21600" y="601"/>
                </a:lnTo>
                <a:lnTo>
                  <a:pt x="21539" y="601"/>
                </a:lnTo>
                <a:lnTo>
                  <a:pt x="21539" y="0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601"/>
                </a:lnTo>
                <a:lnTo>
                  <a:pt x="0" y="601"/>
                </a:lnTo>
                <a:lnTo>
                  <a:pt x="0" y="0"/>
                </a:lnTo>
                <a:close/>
                <a:moveTo>
                  <a:pt x="61" y="0"/>
                </a:moveTo>
                <a:lnTo>
                  <a:pt x="21539" y="0"/>
                </a:lnTo>
                <a:lnTo>
                  <a:pt x="21539" y="601"/>
                </a:lnTo>
                <a:lnTo>
                  <a:pt x="61" y="601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15" name="Freeform 23"/>
          <p:cNvSpPr/>
          <p:nvPr/>
        </p:nvSpPr>
        <p:spPr>
          <a:xfrm>
            <a:off x="842795" y="3711439"/>
            <a:ext cx="5874411" cy="582221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16" name="Freeform 24"/>
          <p:cNvSpPr/>
          <p:nvPr/>
        </p:nvSpPr>
        <p:spPr>
          <a:xfrm>
            <a:off x="834456" y="3703101"/>
            <a:ext cx="5891088" cy="598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39" y="20999"/>
                </a:moveTo>
                <a:lnTo>
                  <a:pt x="21600" y="20999"/>
                </a:lnTo>
                <a:lnTo>
                  <a:pt x="21600" y="21600"/>
                </a:lnTo>
                <a:lnTo>
                  <a:pt x="21539" y="21600"/>
                </a:lnTo>
                <a:lnTo>
                  <a:pt x="21539" y="20999"/>
                </a:lnTo>
                <a:close/>
                <a:moveTo>
                  <a:pt x="0" y="601"/>
                </a:moveTo>
                <a:lnTo>
                  <a:pt x="61" y="601"/>
                </a:lnTo>
                <a:lnTo>
                  <a:pt x="61" y="20999"/>
                </a:lnTo>
                <a:lnTo>
                  <a:pt x="0" y="20999"/>
                </a:lnTo>
                <a:lnTo>
                  <a:pt x="0" y="601"/>
                </a:lnTo>
                <a:close/>
                <a:moveTo>
                  <a:pt x="0" y="20999"/>
                </a:moveTo>
                <a:lnTo>
                  <a:pt x="61" y="20999"/>
                </a:lnTo>
                <a:lnTo>
                  <a:pt x="61" y="21600"/>
                </a:lnTo>
                <a:lnTo>
                  <a:pt x="0" y="21600"/>
                </a:lnTo>
                <a:lnTo>
                  <a:pt x="0" y="20999"/>
                </a:lnTo>
                <a:close/>
                <a:moveTo>
                  <a:pt x="21539" y="601"/>
                </a:moveTo>
                <a:lnTo>
                  <a:pt x="21600" y="601"/>
                </a:lnTo>
                <a:lnTo>
                  <a:pt x="21600" y="20999"/>
                </a:lnTo>
                <a:lnTo>
                  <a:pt x="21539" y="20999"/>
                </a:lnTo>
                <a:lnTo>
                  <a:pt x="21539" y="601"/>
                </a:lnTo>
                <a:close/>
                <a:moveTo>
                  <a:pt x="61" y="20999"/>
                </a:moveTo>
                <a:lnTo>
                  <a:pt x="21539" y="20999"/>
                </a:lnTo>
                <a:lnTo>
                  <a:pt x="21539" y="21600"/>
                </a:lnTo>
                <a:lnTo>
                  <a:pt x="61" y="21600"/>
                </a:lnTo>
                <a:lnTo>
                  <a:pt x="61" y="20999"/>
                </a:lnTo>
                <a:close/>
                <a:moveTo>
                  <a:pt x="21539" y="0"/>
                </a:moveTo>
                <a:lnTo>
                  <a:pt x="21600" y="0"/>
                </a:lnTo>
                <a:lnTo>
                  <a:pt x="21600" y="601"/>
                </a:lnTo>
                <a:lnTo>
                  <a:pt x="21539" y="601"/>
                </a:lnTo>
                <a:lnTo>
                  <a:pt x="21539" y="0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601"/>
                </a:lnTo>
                <a:lnTo>
                  <a:pt x="0" y="601"/>
                </a:lnTo>
                <a:lnTo>
                  <a:pt x="0" y="0"/>
                </a:lnTo>
                <a:close/>
                <a:moveTo>
                  <a:pt x="61" y="0"/>
                </a:moveTo>
                <a:lnTo>
                  <a:pt x="21539" y="0"/>
                </a:lnTo>
                <a:lnTo>
                  <a:pt x="21539" y="601"/>
                </a:lnTo>
                <a:lnTo>
                  <a:pt x="61" y="601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17" name="Freeform 26"/>
          <p:cNvSpPr/>
          <p:nvPr/>
        </p:nvSpPr>
        <p:spPr>
          <a:xfrm>
            <a:off x="842795" y="4472275"/>
            <a:ext cx="5874411" cy="582221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18" name="Freeform 27"/>
          <p:cNvSpPr/>
          <p:nvPr/>
        </p:nvSpPr>
        <p:spPr>
          <a:xfrm>
            <a:off x="834456" y="4463936"/>
            <a:ext cx="5891088" cy="598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39" y="20999"/>
                </a:moveTo>
                <a:lnTo>
                  <a:pt x="21600" y="20999"/>
                </a:lnTo>
                <a:lnTo>
                  <a:pt x="21600" y="21600"/>
                </a:lnTo>
                <a:lnTo>
                  <a:pt x="21539" y="21600"/>
                </a:lnTo>
                <a:lnTo>
                  <a:pt x="21539" y="20999"/>
                </a:lnTo>
                <a:close/>
                <a:moveTo>
                  <a:pt x="0" y="601"/>
                </a:moveTo>
                <a:lnTo>
                  <a:pt x="61" y="601"/>
                </a:lnTo>
                <a:lnTo>
                  <a:pt x="61" y="20999"/>
                </a:lnTo>
                <a:lnTo>
                  <a:pt x="0" y="20999"/>
                </a:lnTo>
                <a:lnTo>
                  <a:pt x="0" y="601"/>
                </a:lnTo>
                <a:close/>
                <a:moveTo>
                  <a:pt x="0" y="20999"/>
                </a:moveTo>
                <a:lnTo>
                  <a:pt x="61" y="20999"/>
                </a:lnTo>
                <a:lnTo>
                  <a:pt x="61" y="21600"/>
                </a:lnTo>
                <a:lnTo>
                  <a:pt x="0" y="21600"/>
                </a:lnTo>
                <a:lnTo>
                  <a:pt x="0" y="20999"/>
                </a:lnTo>
                <a:close/>
                <a:moveTo>
                  <a:pt x="21539" y="601"/>
                </a:moveTo>
                <a:lnTo>
                  <a:pt x="21600" y="601"/>
                </a:lnTo>
                <a:lnTo>
                  <a:pt x="21600" y="20999"/>
                </a:lnTo>
                <a:lnTo>
                  <a:pt x="21539" y="20999"/>
                </a:lnTo>
                <a:lnTo>
                  <a:pt x="21539" y="601"/>
                </a:lnTo>
                <a:close/>
                <a:moveTo>
                  <a:pt x="61" y="20999"/>
                </a:moveTo>
                <a:lnTo>
                  <a:pt x="21539" y="20999"/>
                </a:lnTo>
                <a:lnTo>
                  <a:pt x="21539" y="21600"/>
                </a:lnTo>
                <a:lnTo>
                  <a:pt x="61" y="21600"/>
                </a:lnTo>
                <a:lnTo>
                  <a:pt x="61" y="20999"/>
                </a:lnTo>
                <a:close/>
                <a:moveTo>
                  <a:pt x="21539" y="0"/>
                </a:moveTo>
                <a:lnTo>
                  <a:pt x="21600" y="0"/>
                </a:lnTo>
                <a:lnTo>
                  <a:pt x="21600" y="601"/>
                </a:lnTo>
                <a:lnTo>
                  <a:pt x="21539" y="601"/>
                </a:lnTo>
                <a:lnTo>
                  <a:pt x="21539" y="0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601"/>
                </a:lnTo>
                <a:lnTo>
                  <a:pt x="0" y="601"/>
                </a:lnTo>
                <a:lnTo>
                  <a:pt x="0" y="0"/>
                </a:lnTo>
                <a:close/>
                <a:moveTo>
                  <a:pt x="61" y="0"/>
                </a:moveTo>
                <a:lnTo>
                  <a:pt x="21539" y="0"/>
                </a:lnTo>
                <a:lnTo>
                  <a:pt x="21539" y="601"/>
                </a:lnTo>
                <a:lnTo>
                  <a:pt x="61" y="601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19" name="Freeform 29"/>
          <p:cNvSpPr/>
          <p:nvPr/>
        </p:nvSpPr>
        <p:spPr>
          <a:xfrm>
            <a:off x="842795" y="5233111"/>
            <a:ext cx="5874411" cy="582221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20" name="Freeform 30"/>
          <p:cNvSpPr/>
          <p:nvPr/>
        </p:nvSpPr>
        <p:spPr>
          <a:xfrm>
            <a:off x="834456" y="5224772"/>
            <a:ext cx="5891088" cy="598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39" y="20999"/>
                </a:moveTo>
                <a:lnTo>
                  <a:pt x="21600" y="20999"/>
                </a:lnTo>
                <a:lnTo>
                  <a:pt x="21600" y="21600"/>
                </a:lnTo>
                <a:lnTo>
                  <a:pt x="21539" y="21600"/>
                </a:lnTo>
                <a:lnTo>
                  <a:pt x="21539" y="20999"/>
                </a:lnTo>
                <a:close/>
                <a:moveTo>
                  <a:pt x="0" y="601"/>
                </a:moveTo>
                <a:lnTo>
                  <a:pt x="61" y="601"/>
                </a:lnTo>
                <a:lnTo>
                  <a:pt x="61" y="20999"/>
                </a:lnTo>
                <a:lnTo>
                  <a:pt x="0" y="20999"/>
                </a:lnTo>
                <a:lnTo>
                  <a:pt x="0" y="601"/>
                </a:lnTo>
                <a:close/>
                <a:moveTo>
                  <a:pt x="0" y="20999"/>
                </a:moveTo>
                <a:lnTo>
                  <a:pt x="61" y="20999"/>
                </a:lnTo>
                <a:lnTo>
                  <a:pt x="61" y="21600"/>
                </a:lnTo>
                <a:lnTo>
                  <a:pt x="0" y="21600"/>
                </a:lnTo>
                <a:lnTo>
                  <a:pt x="0" y="20999"/>
                </a:lnTo>
                <a:close/>
                <a:moveTo>
                  <a:pt x="21539" y="601"/>
                </a:moveTo>
                <a:lnTo>
                  <a:pt x="21600" y="601"/>
                </a:lnTo>
                <a:lnTo>
                  <a:pt x="21600" y="20999"/>
                </a:lnTo>
                <a:lnTo>
                  <a:pt x="21539" y="20999"/>
                </a:lnTo>
                <a:lnTo>
                  <a:pt x="21539" y="601"/>
                </a:lnTo>
                <a:close/>
                <a:moveTo>
                  <a:pt x="61" y="20999"/>
                </a:moveTo>
                <a:lnTo>
                  <a:pt x="21539" y="20999"/>
                </a:lnTo>
                <a:lnTo>
                  <a:pt x="21539" y="21600"/>
                </a:lnTo>
                <a:lnTo>
                  <a:pt x="61" y="21600"/>
                </a:lnTo>
                <a:lnTo>
                  <a:pt x="61" y="20999"/>
                </a:lnTo>
                <a:close/>
                <a:moveTo>
                  <a:pt x="21539" y="0"/>
                </a:moveTo>
                <a:lnTo>
                  <a:pt x="21600" y="0"/>
                </a:lnTo>
                <a:lnTo>
                  <a:pt x="21600" y="601"/>
                </a:lnTo>
                <a:lnTo>
                  <a:pt x="21539" y="601"/>
                </a:lnTo>
                <a:lnTo>
                  <a:pt x="21539" y="0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601"/>
                </a:lnTo>
                <a:lnTo>
                  <a:pt x="0" y="601"/>
                </a:lnTo>
                <a:lnTo>
                  <a:pt x="0" y="0"/>
                </a:lnTo>
                <a:close/>
                <a:moveTo>
                  <a:pt x="61" y="0"/>
                </a:moveTo>
                <a:lnTo>
                  <a:pt x="21539" y="0"/>
                </a:lnTo>
                <a:lnTo>
                  <a:pt x="21539" y="601"/>
                </a:lnTo>
                <a:lnTo>
                  <a:pt x="61" y="601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21" name="Freeform 32"/>
          <p:cNvSpPr/>
          <p:nvPr/>
        </p:nvSpPr>
        <p:spPr>
          <a:xfrm>
            <a:off x="842795" y="5993947"/>
            <a:ext cx="5874411" cy="582221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22" name="Freeform 33"/>
          <p:cNvSpPr/>
          <p:nvPr/>
        </p:nvSpPr>
        <p:spPr>
          <a:xfrm>
            <a:off x="834456" y="5985609"/>
            <a:ext cx="5891088" cy="598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39" y="20999"/>
                </a:moveTo>
                <a:lnTo>
                  <a:pt x="21600" y="20999"/>
                </a:lnTo>
                <a:lnTo>
                  <a:pt x="21600" y="21600"/>
                </a:lnTo>
                <a:lnTo>
                  <a:pt x="21539" y="21600"/>
                </a:lnTo>
                <a:lnTo>
                  <a:pt x="21539" y="20999"/>
                </a:lnTo>
                <a:close/>
                <a:moveTo>
                  <a:pt x="0" y="601"/>
                </a:moveTo>
                <a:lnTo>
                  <a:pt x="61" y="601"/>
                </a:lnTo>
                <a:lnTo>
                  <a:pt x="61" y="20999"/>
                </a:lnTo>
                <a:lnTo>
                  <a:pt x="0" y="20999"/>
                </a:lnTo>
                <a:lnTo>
                  <a:pt x="0" y="601"/>
                </a:lnTo>
                <a:close/>
                <a:moveTo>
                  <a:pt x="0" y="20999"/>
                </a:moveTo>
                <a:lnTo>
                  <a:pt x="61" y="20999"/>
                </a:lnTo>
                <a:lnTo>
                  <a:pt x="61" y="21600"/>
                </a:lnTo>
                <a:lnTo>
                  <a:pt x="0" y="21600"/>
                </a:lnTo>
                <a:lnTo>
                  <a:pt x="0" y="20999"/>
                </a:lnTo>
                <a:close/>
                <a:moveTo>
                  <a:pt x="21539" y="601"/>
                </a:moveTo>
                <a:lnTo>
                  <a:pt x="21600" y="601"/>
                </a:lnTo>
                <a:lnTo>
                  <a:pt x="21600" y="20999"/>
                </a:lnTo>
                <a:lnTo>
                  <a:pt x="21539" y="20999"/>
                </a:lnTo>
                <a:lnTo>
                  <a:pt x="21539" y="601"/>
                </a:lnTo>
                <a:close/>
                <a:moveTo>
                  <a:pt x="61" y="20999"/>
                </a:moveTo>
                <a:lnTo>
                  <a:pt x="21539" y="20999"/>
                </a:lnTo>
                <a:lnTo>
                  <a:pt x="21539" y="21600"/>
                </a:lnTo>
                <a:lnTo>
                  <a:pt x="61" y="21600"/>
                </a:lnTo>
                <a:lnTo>
                  <a:pt x="61" y="20999"/>
                </a:lnTo>
                <a:close/>
                <a:moveTo>
                  <a:pt x="21539" y="0"/>
                </a:moveTo>
                <a:lnTo>
                  <a:pt x="21600" y="0"/>
                </a:lnTo>
                <a:lnTo>
                  <a:pt x="21600" y="601"/>
                </a:lnTo>
                <a:lnTo>
                  <a:pt x="21539" y="601"/>
                </a:lnTo>
                <a:lnTo>
                  <a:pt x="21539" y="0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601"/>
                </a:lnTo>
                <a:lnTo>
                  <a:pt x="0" y="601"/>
                </a:lnTo>
                <a:lnTo>
                  <a:pt x="0" y="0"/>
                </a:lnTo>
                <a:close/>
                <a:moveTo>
                  <a:pt x="61" y="0"/>
                </a:moveTo>
                <a:lnTo>
                  <a:pt x="21539" y="0"/>
                </a:lnTo>
                <a:lnTo>
                  <a:pt x="21539" y="601"/>
                </a:lnTo>
                <a:lnTo>
                  <a:pt x="61" y="601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23" name="Freeform 35"/>
          <p:cNvSpPr/>
          <p:nvPr/>
        </p:nvSpPr>
        <p:spPr>
          <a:xfrm>
            <a:off x="842795" y="6754782"/>
            <a:ext cx="5874411" cy="582221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24" name="Freeform 36"/>
          <p:cNvSpPr/>
          <p:nvPr/>
        </p:nvSpPr>
        <p:spPr>
          <a:xfrm>
            <a:off x="834456" y="6746444"/>
            <a:ext cx="5891088" cy="598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39" y="20999"/>
                </a:moveTo>
                <a:lnTo>
                  <a:pt x="21600" y="20999"/>
                </a:lnTo>
                <a:lnTo>
                  <a:pt x="21600" y="21600"/>
                </a:lnTo>
                <a:lnTo>
                  <a:pt x="21539" y="21600"/>
                </a:lnTo>
                <a:lnTo>
                  <a:pt x="21539" y="20999"/>
                </a:lnTo>
                <a:close/>
                <a:moveTo>
                  <a:pt x="0" y="601"/>
                </a:moveTo>
                <a:lnTo>
                  <a:pt x="61" y="601"/>
                </a:lnTo>
                <a:lnTo>
                  <a:pt x="61" y="20999"/>
                </a:lnTo>
                <a:lnTo>
                  <a:pt x="0" y="20999"/>
                </a:lnTo>
                <a:lnTo>
                  <a:pt x="0" y="601"/>
                </a:lnTo>
                <a:close/>
                <a:moveTo>
                  <a:pt x="0" y="20999"/>
                </a:moveTo>
                <a:lnTo>
                  <a:pt x="61" y="20999"/>
                </a:lnTo>
                <a:lnTo>
                  <a:pt x="61" y="21600"/>
                </a:lnTo>
                <a:lnTo>
                  <a:pt x="0" y="21600"/>
                </a:lnTo>
                <a:lnTo>
                  <a:pt x="0" y="20999"/>
                </a:lnTo>
                <a:close/>
                <a:moveTo>
                  <a:pt x="21539" y="601"/>
                </a:moveTo>
                <a:lnTo>
                  <a:pt x="21600" y="601"/>
                </a:lnTo>
                <a:lnTo>
                  <a:pt x="21600" y="20999"/>
                </a:lnTo>
                <a:lnTo>
                  <a:pt x="21539" y="20999"/>
                </a:lnTo>
                <a:lnTo>
                  <a:pt x="21539" y="601"/>
                </a:lnTo>
                <a:close/>
                <a:moveTo>
                  <a:pt x="61" y="20999"/>
                </a:moveTo>
                <a:lnTo>
                  <a:pt x="21539" y="20999"/>
                </a:lnTo>
                <a:lnTo>
                  <a:pt x="21539" y="21600"/>
                </a:lnTo>
                <a:lnTo>
                  <a:pt x="61" y="21600"/>
                </a:lnTo>
                <a:lnTo>
                  <a:pt x="61" y="20999"/>
                </a:lnTo>
                <a:close/>
                <a:moveTo>
                  <a:pt x="21539" y="0"/>
                </a:moveTo>
                <a:lnTo>
                  <a:pt x="21600" y="0"/>
                </a:lnTo>
                <a:lnTo>
                  <a:pt x="21600" y="601"/>
                </a:lnTo>
                <a:lnTo>
                  <a:pt x="21539" y="601"/>
                </a:lnTo>
                <a:lnTo>
                  <a:pt x="21539" y="0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601"/>
                </a:lnTo>
                <a:lnTo>
                  <a:pt x="0" y="601"/>
                </a:lnTo>
                <a:lnTo>
                  <a:pt x="0" y="0"/>
                </a:lnTo>
                <a:close/>
                <a:moveTo>
                  <a:pt x="61" y="0"/>
                </a:moveTo>
                <a:lnTo>
                  <a:pt x="21539" y="0"/>
                </a:lnTo>
                <a:lnTo>
                  <a:pt x="21539" y="601"/>
                </a:lnTo>
                <a:lnTo>
                  <a:pt x="61" y="601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25" name="AutoShape 37"/>
          <p:cNvSpPr/>
          <p:nvPr/>
        </p:nvSpPr>
        <p:spPr>
          <a:xfrm>
            <a:off x="653638" y="9134037"/>
            <a:ext cx="6510529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026" name="Freeform 41"/>
          <p:cNvSpPr/>
          <p:nvPr/>
        </p:nvSpPr>
        <p:spPr>
          <a:xfrm>
            <a:off x="6427870" y="3128203"/>
            <a:ext cx="227021" cy="227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27" name="Freeform 42"/>
          <p:cNvSpPr/>
          <p:nvPr/>
        </p:nvSpPr>
        <p:spPr>
          <a:xfrm>
            <a:off x="6445332" y="3145666"/>
            <a:ext cx="192095" cy="192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28" name="Freeform 44"/>
          <p:cNvSpPr/>
          <p:nvPr/>
        </p:nvSpPr>
        <p:spPr>
          <a:xfrm>
            <a:off x="6422359" y="3886284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29" name="Freeform 45"/>
          <p:cNvSpPr/>
          <p:nvPr/>
        </p:nvSpPr>
        <p:spPr>
          <a:xfrm>
            <a:off x="6440246" y="3904171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30" name="Freeform 47"/>
          <p:cNvSpPr/>
          <p:nvPr/>
        </p:nvSpPr>
        <p:spPr>
          <a:xfrm>
            <a:off x="6422359" y="4647119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31" name="Freeform 48"/>
          <p:cNvSpPr/>
          <p:nvPr/>
        </p:nvSpPr>
        <p:spPr>
          <a:xfrm>
            <a:off x="6440246" y="4665006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32" name="Freeform 50"/>
          <p:cNvSpPr/>
          <p:nvPr/>
        </p:nvSpPr>
        <p:spPr>
          <a:xfrm>
            <a:off x="6422359" y="540795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33" name="Freeform 51"/>
          <p:cNvSpPr/>
          <p:nvPr/>
        </p:nvSpPr>
        <p:spPr>
          <a:xfrm>
            <a:off x="6440246" y="542584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34" name="Freeform 53"/>
          <p:cNvSpPr/>
          <p:nvPr/>
        </p:nvSpPr>
        <p:spPr>
          <a:xfrm>
            <a:off x="6422359" y="616879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35" name="Freeform 54"/>
          <p:cNvSpPr/>
          <p:nvPr/>
        </p:nvSpPr>
        <p:spPr>
          <a:xfrm>
            <a:off x="6440246" y="6186678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36" name="Freeform 56"/>
          <p:cNvSpPr/>
          <p:nvPr/>
        </p:nvSpPr>
        <p:spPr>
          <a:xfrm>
            <a:off x="6370477" y="6929628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37" name="Freeform 57"/>
          <p:cNvSpPr/>
          <p:nvPr/>
        </p:nvSpPr>
        <p:spPr>
          <a:xfrm>
            <a:off x="6388364" y="6947514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38" name="Freeform 35"/>
          <p:cNvSpPr/>
          <p:nvPr/>
        </p:nvSpPr>
        <p:spPr>
          <a:xfrm>
            <a:off x="841044" y="7515618"/>
            <a:ext cx="5874412" cy="582222"/>
          </a:xfrm>
          <a:prstGeom prst="rect">
            <a:avLst/>
          </a:prstGeom>
          <a:solidFill>
            <a:srgbClr val="FFE2D6"/>
          </a:solidFill>
          <a:ln w="254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39" name="Freeform 57"/>
          <p:cNvSpPr/>
          <p:nvPr/>
        </p:nvSpPr>
        <p:spPr>
          <a:xfrm>
            <a:off x="6388364" y="7593966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40" name="Freeform 35"/>
          <p:cNvSpPr/>
          <p:nvPr/>
        </p:nvSpPr>
        <p:spPr>
          <a:xfrm>
            <a:off x="841044" y="8326415"/>
            <a:ext cx="5874412" cy="582221"/>
          </a:xfrm>
          <a:prstGeom prst="rect">
            <a:avLst/>
          </a:prstGeom>
          <a:solidFill>
            <a:srgbClr val="FFE2D6"/>
          </a:solidFill>
          <a:ln w="254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41" name="Freeform 57"/>
          <p:cNvSpPr/>
          <p:nvPr/>
        </p:nvSpPr>
        <p:spPr>
          <a:xfrm>
            <a:off x="6388364" y="8384931"/>
            <a:ext cx="196757" cy="196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042" name="IMG_9314.jpeg" descr="IMG_93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7182" y="1457810"/>
            <a:ext cx="2971248" cy="411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3" name="IMG_9315.jpeg" descr="IMG_931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62058" y="3070129"/>
            <a:ext cx="2705755" cy="343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4" name="IMG_9316.jpeg" descr="IMG_931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32037" y="3824566"/>
            <a:ext cx="2884556" cy="365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5" name="IMG_9317.jpeg" descr="IMG_9317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68575" y="4557352"/>
            <a:ext cx="1914585" cy="401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6" name="IMG_9318.jpeg" descr="IMG_9318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94650" y="5322252"/>
            <a:ext cx="1673366" cy="391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7" name="IMG_9319.jpeg" descr="IMG_931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077993" y="6051608"/>
            <a:ext cx="1009784" cy="400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8" name="IMG_9320.jpeg" descr="IMG_9320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029019" y="6848199"/>
            <a:ext cx="1107733" cy="374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9" name="IMG_9321.jpeg" descr="IMG_9321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990199" y="7626806"/>
            <a:ext cx="1185373" cy="359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0" name="IMG_9322.jpeg" descr="IMG_9322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001201" y="8397585"/>
            <a:ext cx="1163369" cy="439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53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54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55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56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57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58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061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1059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60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062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063" name="TextBox 18"/>
          <p:cNvSpPr txBox="1"/>
          <p:nvPr/>
        </p:nvSpPr>
        <p:spPr>
          <a:xfrm>
            <a:off x="4864562" y="1526372"/>
            <a:ext cx="1922166" cy="2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تحقق من فهمك</a:t>
            </a:r>
          </a:p>
        </p:txBody>
      </p:sp>
      <p:sp>
        <p:nvSpPr>
          <p:cNvPr id="1064" name="AutoShape 19"/>
          <p:cNvSpPr/>
          <p:nvPr/>
        </p:nvSpPr>
        <p:spPr>
          <a:xfrm>
            <a:off x="515192" y="4592682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065" name="AutoShape 20"/>
          <p:cNvSpPr/>
          <p:nvPr/>
        </p:nvSpPr>
        <p:spPr>
          <a:xfrm>
            <a:off x="421445" y="6674545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066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1067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9686" y="4945178"/>
            <a:ext cx="1841085" cy="1761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8" name="IMG_9315.jpeg" descr="IMG_931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6257" y="709716"/>
            <a:ext cx="2705755" cy="343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9" name="IMG_9537.jpeg" descr="IMG_953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45684" y="2172852"/>
            <a:ext cx="3046393" cy="371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0" name="IMG_9538.jpeg" descr="IMG_953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42802" y="3013116"/>
            <a:ext cx="1923939" cy="1154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1" name="IMG_9539.jpeg" descr="IMG_9539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13089" y="5249017"/>
            <a:ext cx="1948996" cy="1154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2" name="IMG_9540.jpeg" descr="IMG_9540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91856" y="7026024"/>
            <a:ext cx="4838440" cy="1428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75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76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77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78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79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80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083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1081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82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084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085" name="AutoShape 20"/>
          <p:cNvSpPr/>
          <p:nvPr/>
        </p:nvSpPr>
        <p:spPr>
          <a:xfrm>
            <a:off x="522985" y="5858350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086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1087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376" y="8112162"/>
            <a:ext cx="1870550" cy="1789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8" name="IMG_9315.jpeg" descr="IMG_931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6257" y="709716"/>
            <a:ext cx="2705755" cy="343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9" name="IMG_9247.jpeg" descr="IMG_924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01443" y="1897811"/>
            <a:ext cx="2740121" cy="41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0" name="IMG_9541.jpeg" descr="IMG_954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42617" y="2586599"/>
            <a:ext cx="4255676" cy="1495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1" name="IMG_9248.jpeg" descr="IMG_9248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03017" y="5659557"/>
            <a:ext cx="3150463" cy="421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2" name="IMG_9542.jpeg" descr="IMG_9542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93670" y="6204914"/>
            <a:ext cx="5353570" cy="1722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95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96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97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98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99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00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103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1101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02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104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105" name="AutoShape 20"/>
          <p:cNvSpPr/>
          <p:nvPr/>
        </p:nvSpPr>
        <p:spPr>
          <a:xfrm>
            <a:off x="522985" y="5024164"/>
            <a:ext cx="6510530" cy="23813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06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1107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376" y="8112162"/>
            <a:ext cx="1870550" cy="1789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8" name="IMG_9315.jpeg" descr="IMG_931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6257" y="709716"/>
            <a:ext cx="2705755" cy="343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9" name="IMG_9246.jpeg" descr="IMG_924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60947" y="1762586"/>
            <a:ext cx="1956345" cy="676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0" name="IMG_9543.jpeg" descr="IMG_954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0145" y="2490992"/>
            <a:ext cx="5740620" cy="777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1" name="IMG_9544.jpeg" descr="IMG_954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96696" y="5538023"/>
            <a:ext cx="3173603" cy="3718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2" name="IMG_9249.jpeg" descr="IMG_924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688779" y="4707064"/>
            <a:ext cx="2100681" cy="539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15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16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17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18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19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20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21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22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23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24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25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26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27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28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29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30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31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32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33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34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35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36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37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1138" name="IMG_9315.jpeg" descr="IMG_93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1192" y="702997"/>
            <a:ext cx="2705755" cy="3431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1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1139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40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  <p:grpSp>
        <p:nvGrpSpPr>
          <p:cNvPr id="1144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1142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43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47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48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49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50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51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52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155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1153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54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156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157" name="AutoShape 19"/>
          <p:cNvSpPr/>
          <p:nvPr/>
        </p:nvSpPr>
        <p:spPr>
          <a:xfrm>
            <a:off x="515192" y="4592682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58" name="AutoShape 20"/>
          <p:cNvSpPr/>
          <p:nvPr/>
        </p:nvSpPr>
        <p:spPr>
          <a:xfrm>
            <a:off x="466930" y="7406507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59" name="AutoShape 21"/>
          <p:cNvSpPr/>
          <p:nvPr/>
        </p:nvSpPr>
        <p:spPr>
          <a:xfrm flipV="1">
            <a:off x="3722194" y="2054620"/>
            <a:ext cx="1" cy="5356723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60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1161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0617" y="4933368"/>
            <a:ext cx="2344977" cy="2243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2" name="IMG_9316.jpeg" descr="IMG_931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30927" y="698612"/>
            <a:ext cx="2884556" cy="365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3" name="IMG_9545.jpeg" descr="IMG_954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09130" y="1314181"/>
            <a:ext cx="3261187" cy="667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4" name="IMG_9546.jpeg" descr="IMG_954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67115" y="2231589"/>
            <a:ext cx="3078357" cy="818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5" name="IMG_9547.jpeg" descr="IMG_9547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2103" y="2213961"/>
            <a:ext cx="2882006" cy="2185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6" name="IMG_9548.jpeg" descr="IMG_954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73314" y="4809504"/>
            <a:ext cx="2865959" cy="1737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7" name="IMG_9549.jpeg" descr="IMG_9549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337318" y="7659609"/>
            <a:ext cx="3451657" cy="17875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70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71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72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73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74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75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76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77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78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79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80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81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82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83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84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85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86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87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88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89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90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91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92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1193" name="IMG_9316.jpeg" descr="IMG_93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0927" y="698612"/>
            <a:ext cx="2884556" cy="3653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6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1194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5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  <p:grpSp>
        <p:nvGrpSpPr>
          <p:cNvPr id="1199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1197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8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Freeform 3"/>
          <p:cNvSpPr/>
          <p:nvPr/>
        </p:nvSpPr>
        <p:spPr>
          <a:xfrm>
            <a:off x="524735" y="554310"/>
            <a:ext cx="6510530" cy="9584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9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0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1" name="TextBox 17"/>
          <p:cNvSpPr txBox="1"/>
          <p:nvPr/>
        </p:nvSpPr>
        <p:spPr>
          <a:xfrm>
            <a:off x="4555969" y="1584887"/>
            <a:ext cx="2022869" cy="244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700"/>
              </a:lnSpc>
              <a:defRPr sz="17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دروس الفصل الأول</a:t>
            </a:r>
          </a:p>
        </p:txBody>
      </p:sp>
      <p:sp>
        <p:nvSpPr>
          <p:cNvPr id="162" name="AutoShape 18"/>
          <p:cNvSpPr/>
          <p:nvPr/>
        </p:nvSpPr>
        <p:spPr>
          <a:xfrm>
            <a:off x="524735" y="2230395"/>
            <a:ext cx="6510530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3" name="Freeform 20"/>
          <p:cNvSpPr/>
          <p:nvPr/>
        </p:nvSpPr>
        <p:spPr>
          <a:xfrm>
            <a:off x="842795" y="2950603"/>
            <a:ext cx="5874411" cy="582221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4" name="Freeform 21"/>
          <p:cNvSpPr/>
          <p:nvPr/>
        </p:nvSpPr>
        <p:spPr>
          <a:xfrm>
            <a:off x="834456" y="2942264"/>
            <a:ext cx="5891088" cy="598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39" y="20999"/>
                </a:moveTo>
                <a:lnTo>
                  <a:pt x="21600" y="20999"/>
                </a:lnTo>
                <a:lnTo>
                  <a:pt x="21600" y="21600"/>
                </a:lnTo>
                <a:lnTo>
                  <a:pt x="21539" y="21600"/>
                </a:lnTo>
                <a:lnTo>
                  <a:pt x="21539" y="20999"/>
                </a:lnTo>
                <a:close/>
                <a:moveTo>
                  <a:pt x="0" y="601"/>
                </a:moveTo>
                <a:lnTo>
                  <a:pt x="61" y="601"/>
                </a:lnTo>
                <a:lnTo>
                  <a:pt x="61" y="20999"/>
                </a:lnTo>
                <a:lnTo>
                  <a:pt x="0" y="20999"/>
                </a:lnTo>
                <a:lnTo>
                  <a:pt x="0" y="601"/>
                </a:lnTo>
                <a:close/>
                <a:moveTo>
                  <a:pt x="0" y="20999"/>
                </a:moveTo>
                <a:lnTo>
                  <a:pt x="61" y="20999"/>
                </a:lnTo>
                <a:lnTo>
                  <a:pt x="61" y="21600"/>
                </a:lnTo>
                <a:lnTo>
                  <a:pt x="0" y="21600"/>
                </a:lnTo>
                <a:lnTo>
                  <a:pt x="0" y="20999"/>
                </a:lnTo>
                <a:close/>
                <a:moveTo>
                  <a:pt x="21539" y="601"/>
                </a:moveTo>
                <a:lnTo>
                  <a:pt x="21600" y="601"/>
                </a:lnTo>
                <a:lnTo>
                  <a:pt x="21600" y="20999"/>
                </a:lnTo>
                <a:lnTo>
                  <a:pt x="21539" y="20999"/>
                </a:lnTo>
                <a:lnTo>
                  <a:pt x="21539" y="601"/>
                </a:lnTo>
                <a:close/>
                <a:moveTo>
                  <a:pt x="61" y="20999"/>
                </a:moveTo>
                <a:lnTo>
                  <a:pt x="21539" y="20999"/>
                </a:lnTo>
                <a:lnTo>
                  <a:pt x="21539" y="21600"/>
                </a:lnTo>
                <a:lnTo>
                  <a:pt x="61" y="21600"/>
                </a:lnTo>
                <a:lnTo>
                  <a:pt x="61" y="20999"/>
                </a:lnTo>
                <a:close/>
                <a:moveTo>
                  <a:pt x="21539" y="0"/>
                </a:moveTo>
                <a:lnTo>
                  <a:pt x="21600" y="0"/>
                </a:lnTo>
                <a:lnTo>
                  <a:pt x="21600" y="601"/>
                </a:lnTo>
                <a:lnTo>
                  <a:pt x="21539" y="601"/>
                </a:lnTo>
                <a:lnTo>
                  <a:pt x="21539" y="0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601"/>
                </a:lnTo>
                <a:lnTo>
                  <a:pt x="0" y="601"/>
                </a:lnTo>
                <a:lnTo>
                  <a:pt x="0" y="0"/>
                </a:lnTo>
                <a:close/>
                <a:moveTo>
                  <a:pt x="61" y="0"/>
                </a:moveTo>
                <a:lnTo>
                  <a:pt x="21539" y="0"/>
                </a:lnTo>
                <a:lnTo>
                  <a:pt x="21539" y="601"/>
                </a:lnTo>
                <a:lnTo>
                  <a:pt x="61" y="601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5" name="Freeform 23"/>
          <p:cNvSpPr/>
          <p:nvPr/>
        </p:nvSpPr>
        <p:spPr>
          <a:xfrm>
            <a:off x="842795" y="3711439"/>
            <a:ext cx="5874411" cy="582221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6" name="Freeform 24"/>
          <p:cNvSpPr/>
          <p:nvPr/>
        </p:nvSpPr>
        <p:spPr>
          <a:xfrm>
            <a:off x="834456" y="3703101"/>
            <a:ext cx="5891088" cy="598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39" y="20999"/>
                </a:moveTo>
                <a:lnTo>
                  <a:pt x="21600" y="20999"/>
                </a:lnTo>
                <a:lnTo>
                  <a:pt x="21600" y="21600"/>
                </a:lnTo>
                <a:lnTo>
                  <a:pt x="21539" y="21600"/>
                </a:lnTo>
                <a:lnTo>
                  <a:pt x="21539" y="20999"/>
                </a:lnTo>
                <a:close/>
                <a:moveTo>
                  <a:pt x="0" y="601"/>
                </a:moveTo>
                <a:lnTo>
                  <a:pt x="61" y="601"/>
                </a:lnTo>
                <a:lnTo>
                  <a:pt x="61" y="20999"/>
                </a:lnTo>
                <a:lnTo>
                  <a:pt x="0" y="20999"/>
                </a:lnTo>
                <a:lnTo>
                  <a:pt x="0" y="601"/>
                </a:lnTo>
                <a:close/>
                <a:moveTo>
                  <a:pt x="0" y="20999"/>
                </a:moveTo>
                <a:lnTo>
                  <a:pt x="61" y="20999"/>
                </a:lnTo>
                <a:lnTo>
                  <a:pt x="61" y="21600"/>
                </a:lnTo>
                <a:lnTo>
                  <a:pt x="0" y="21600"/>
                </a:lnTo>
                <a:lnTo>
                  <a:pt x="0" y="20999"/>
                </a:lnTo>
                <a:close/>
                <a:moveTo>
                  <a:pt x="21539" y="601"/>
                </a:moveTo>
                <a:lnTo>
                  <a:pt x="21600" y="601"/>
                </a:lnTo>
                <a:lnTo>
                  <a:pt x="21600" y="20999"/>
                </a:lnTo>
                <a:lnTo>
                  <a:pt x="21539" y="20999"/>
                </a:lnTo>
                <a:lnTo>
                  <a:pt x="21539" y="601"/>
                </a:lnTo>
                <a:close/>
                <a:moveTo>
                  <a:pt x="61" y="20999"/>
                </a:moveTo>
                <a:lnTo>
                  <a:pt x="21539" y="20999"/>
                </a:lnTo>
                <a:lnTo>
                  <a:pt x="21539" y="21600"/>
                </a:lnTo>
                <a:lnTo>
                  <a:pt x="61" y="21600"/>
                </a:lnTo>
                <a:lnTo>
                  <a:pt x="61" y="20999"/>
                </a:lnTo>
                <a:close/>
                <a:moveTo>
                  <a:pt x="21539" y="0"/>
                </a:moveTo>
                <a:lnTo>
                  <a:pt x="21600" y="0"/>
                </a:lnTo>
                <a:lnTo>
                  <a:pt x="21600" y="601"/>
                </a:lnTo>
                <a:lnTo>
                  <a:pt x="21539" y="601"/>
                </a:lnTo>
                <a:lnTo>
                  <a:pt x="21539" y="0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601"/>
                </a:lnTo>
                <a:lnTo>
                  <a:pt x="0" y="601"/>
                </a:lnTo>
                <a:lnTo>
                  <a:pt x="0" y="0"/>
                </a:lnTo>
                <a:close/>
                <a:moveTo>
                  <a:pt x="61" y="0"/>
                </a:moveTo>
                <a:lnTo>
                  <a:pt x="21539" y="0"/>
                </a:lnTo>
                <a:lnTo>
                  <a:pt x="21539" y="601"/>
                </a:lnTo>
                <a:lnTo>
                  <a:pt x="61" y="601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7" name="Freeform 26"/>
          <p:cNvSpPr/>
          <p:nvPr/>
        </p:nvSpPr>
        <p:spPr>
          <a:xfrm>
            <a:off x="842795" y="4472275"/>
            <a:ext cx="5874411" cy="582221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8" name="Freeform 27"/>
          <p:cNvSpPr/>
          <p:nvPr/>
        </p:nvSpPr>
        <p:spPr>
          <a:xfrm>
            <a:off x="834456" y="4463936"/>
            <a:ext cx="5891088" cy="598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39" y="20999"/>
                </a:moveTo>
                <a:lnTo>
                  <a:pt x="21600" y="20999"/>
                </a:lnTo>
                <a:lnTo>
                  <a:pt x="21600" y="21600"/>
                </a:lnTo>
                <a:lnTo>
                  <a:pt x="21539" y="21600"/>
                </a:lnTo>
                <a:lnTo>
                  <a:pt x="21539" y="20999"/>
                </a:lnTo>
                <a:close/>
                <a:moveTo>
                  <a:pt x="0" y="601"/>
                </a:moveTo>
                <a:lnTo>
                  <a:pt x="61" y="601"/>
                </a:lnTo>
                <a:lnTo>
                  <a:pt x="61" y="20999"/>
                </a:lnTo>
                <a:lnTo>
                  <a:pt x="0" y="20999"/>
                </a:lnTo>
                <a:lnTo>
                  <a:pt x="0" y="601"/>
                </a:lnTo>
                <a:close/>
                <a:moveTo>
                  <a:pt x="0" y="20999"/>
                </a:moveTo>
                <a:lnTo>
                  <a:pt x="61" y="20999"/>
                </a:lnTo>
                <a:lnTo>
                  <a:pt x="61" y="21600"/>
                </a:lnTo>
                <a:lnTo>
                  <a:pt x="0" y="21600"/>
                </a:lnTo>
                <a:lnTo>
                  <a:pt x="0" y="20999"/>
                </a:lnTo>
                <a:close/>
                <a:moveTo>
                  <a:pt x="21539" y="601"/>
                </a:moveTo>
                <a:lnTo>
                  <a:pt x="21600" y="601"/>
                </a:lnTo>
                <a:lnTo>
                  <a:pt x="21600" y="20999"/>
                </a:lnTo>
                <a:lnTo>
                  <a:pt x="21539" y="20999"/>
                </a:lnTo>
                <a:lnTo>
                  <a:pt x="21539" y="601"/>
                </a:lnTo>
                <a:close/>
                <a:moveTo>
                  <a:pt x="61" y="20999"/>
                </a:moveTo>
                <a:lnTo>
                  <a:pt x="21539" y="20999"/>
                </a:lnTo>
                <a:lnTo>
                  <a:pt x="21539" y="21600"/>
                </a:lnTo>
                <a:lnTo>
                  <a:pt x="61" y="21600"/>
                </a:lnTo>
                <a:lnTo>
                  <a:pt x="61" y="20999"/>
                </a:lnTo>
                <a:close/>
                <a:moveTo>
                  <a:pt x="21539" y="0"/>
                </a:moveTo>
                <a:lnTo>
                  <a:pt x="21600" y="0"/>
                </a:lnTo>
                <a:lnTo>
                  <a:pt x="21600" y="601"/>
                </a:lnTo>
                <a:lnTo>
                  <a:pt x="21539" y="601"/>
                </a:lnTo>
                <a:lnTo>
                  <a:pt x="21539" y="0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601"/>
                </a:lnTo>
                <a:lnTo>
                  <a:pt x="0" y="601"/>
                </a:lnTo>
                <a:lnTo>
                  <a:pt x="0" y="0"/>
                </a:lnTo>
                <a:close/>
                <a:moveTo>
                  <a:pt x="61" y="0"/>
                </a:moveTo>
                <a:lnTo>
                  <a:pt x="21539" y="0"/>
                </a:lnTo>
                <a:lnTo>
                  <a:pt x="21539" y="601"/>
                </a:lnTo>
                <a:lnTo>
                  <a:pt x="61" y="601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9" name="Freeform 29"/>
          <p:cNvSpPr/>
          <p:nvPr/>
        </p:nvSpPr>
        <p:spPr>
          <a:xfrm>
            <a:off x="842795" y="5233111"/>
            <a:ext cx="5874411" cy="582221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0" name="Freeform 30"/>
          <p:cNvSpPr/>
          <p:nvPr/>
        </p:nvSpPr>
        <p:spPr>
          <a:xfrm>
            <a:off x="834456" y="5224772"/>
            <a:ext cx="5891088" cy="598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39" y="20999"/>
                </a:moveTo>
                <a:lnTo>
                  <a:pt x="21600" y="20999"/>
                </a:lnTo>
                <a:lnTo>
                  <a:pt x="21600" y="21600"/>
                </a:lnTo>
                <a:lnTo>
                  <a:pt x="21539" y="21600"/>
                </a:lnTo>
                <a:lnTo>
                  <a:pt x="21539" y="20999"/>
                </a:lnTo>
                <a:close/>
                <a:moveTo>
                  <a:pt x="0" y="601"/>
                </a:moveTo>
                <a:lnTo>
                  <a:pt x="61" y="601"/>
                </a:lnTo>
                <a:lnTo>
                  <a:pt x="61" y="20999"/>
                </a:lnTo>
                <a:lnTo>
                  <a:pt x="0" y="20999"/>
                </a:lnTo>
                <a:lnTo>
                  <a:pt x="0" y="601"/>
                </a:lnTo>
                <a:close/>
                <a:moveTo>
                  <a:pt x="0" y="20999"/>
                </a:moveTo>
                <a:lnTo>
                  <a:pt x="61" y="20999"/>
                </a:lnTo>
                <a:lnTo>
                  <a:pt x="61" y="21600"/>
                </a:lnTo>
                <a:lnTo>
                  <a:pt x="0" y="21600"/>
                </a:lnTo>
                <a:lnTo>
                  <a:pt x="0" y="20999"/>
                </a:lnTo>
                <a:close/>
                <a:moveTo>
                  <a:pt x="21539" y="601"/>
                </a:moveTo>
                <a:lnTo>
                  <a:pt x="21600" y="601"/>
                </a:lnTo>
                <a:lnTo>
                  <a:pt x="21600" y="20999"/>
                </a:lnTo>
                <a:lnTo>
                  <a:pt x="21539" y="20999"/>
                </a:lnTo>
                <a:lnTo>
                  <a:pt x="21539" y="601"/>
                </a:lnTo>
                <a:close/>
                <a:moveTo>
                  <a:pt x="61" y="20999"/>
                </a:moveTo>
                <a:lnTo>
                  <a:pt x="21539" y="20999"/>
                </a:lnTo>
                <a:lnTo>
                  <a:pt x="21539" y="21600"/>
                </a:lnTo>
                <a:lnTo>
                  <a:pt x="61" y="21600"/>
                </a:lnTo>
                <a:lnTo>
                  <a:pt x="61" y="20999"/>
                </a:lnTo>
                <a:close/>
                <a:moveTo>
                  <a:pt x="21539" y="0"/>
                </a:moveTo>
                <a:lnTo>
                  <a:pt x="21600" y="0"/>
                </a:lnTo>
                <a:lnTo>
                  <a:pt x="21600" y="601"/>
                </a:lnTo>
                <a:lnTo>
                  <a:pt x="21539" y="601"/>
                </a:lnTo>
                <a:lnTo>
                  <a:pt x="21539" y="0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601"/>
                </a:lnTo>
                <a:lnTo>
                  <a:pt x="0" y="601"/>
                </a:lnTo>
                <a:lnTo>
                  <a:pt x="0" y="0"/>
                </a:lnTo>
                <a:close/>
                <a:moveTo>
                  <a:pt x="61" y="0"/>
                </a:moveTo>
                <a:lnTo>
                  <a:pt x="21539" y="0"/>
                </a:lnTo>
                <a:lnTo>
                  <a:pt x="21539" y="601"/>
                </a:lnTo>
                <a:lnTo>
                  <a:pt x="61" y="601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1" name="Freeform 32"/>
          <p:cNvSpPr/>
          <p:nvPr/>
        </p:nvSpPr>
        <p:spPr>
          <a:xfrm>
            <a:off x="842795" y="5993947"/>
            <a:ext cx="5874411" cy="582221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2" name="Freeform 33"/>
          <p:cNvSpPr/>
          <p:nvPr/>
        </p:nvSpPr>
        <p:spPr>
          <a:xfrm>
            <a:off x="834456" y="5985609"/>
            <a:ext cx="5891088" cy="598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39" y="20999"/>
                </a:moveTo>
                <a:lnTo>
                  <a:pt x="21600" y="20999"/>
                </a:lnTo>
                <a:lnTo>
                  <a:pt x="21600" y="21600"/>
                </a:lnTo>
                <a:lnTo>
                  <a:pt x="21539" y="21600"/>
                </a:lnTo>
                <a:lnTo>
                  <a:pt x="21539" y="20999"/>
                </a:lnTo>
                <a:close/>
                <a:moveTo>
                  <a:pt x="0" y="601"/>
                </a:moveTo>
                <a:lnTo>
                  <a:pt x="61" y="601"/>
                </a:lnTo>
                <a:lnTo>
                  <a:pt x="61" y="20999"/>
                </a:lnTo>
                <a:lnTo>
                  <a:pt x="0" y="20999"/>
                </a:lnTo>
                <a:lnTo>
                  <a:pt x="0" y="601"/>
                </a:lnTo>
                <a:close/>
                <a:moveTo>
                  <a:pt x="0" y="20999"/>
                </a:moveTo>
                <a:lnTo>
                  <a:pt x="61" y="20999"/>
                </a:lnTo>
                <a:lnTo>
                  <a:pt x="61" y="21600"/>
                </a:lnTo>
                <a:lnTo>
                  <a:pt x="0" y="21600"/>
                </a:lnTo>
                <a:lnTo>
                  <a:pt x="0" y="20999"/>
                </a:lnTo>
                <a:close/>
                <a:moveTo>
                  <a:pt x="21539" y="601"/>
                </a:moveTo>
                <a:lnTo>
                  <a:pt x="21600" y="601"/>
                </a:lnTo>
                <a:lnTo>
                  <a:pt x="21600" y="20999"/>
                </a:lnTo>
                <a:lnTo>
                  <a:pt x="21539" y="20999"/>
                </a:lnTo>
                <a:lnTo>
                  <a:pt x="21539" y="601"/>
                </a:lnTo>
                <a:close/>
                <a:moveTo>
                  <a:pt x="61" y="20999"/>
                </a:moveTo>
                <a:lnTo>
                  <a:pt x="21539" y="20999"/>
                </a:lnTo>
                <a:lnTo>
                  <a:pt x="21539" y="21600"/>
                </a:lnTo>
                <a:lnTo>
                  <a:pt x="61" y="21600"/>
                </a:lnTo>
                <a:lnTo>
                  <a:pt x="61" y="20999"/>
                </a:lnTo>
                <a:close/>
                <a:moveTo>
                  <a:pt x="21539" y="0"/>
                </a:moveTo>
                <a:lnTo>
                  <a:pt x="21600" y="0"/>
                </a:lnTo>
                <a:lnTo>
                  <a:pt x="21600" y="601"/>
                </a:lnTo>
                <a:lnTo>
                  <a:pt x="21539" y="601"/>
                </a:lnTo>
                <a:lnTo>
                  <a:pt x="21539" y="0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601"/>
                </a:lnTo>
                <a:lnTo>
                  <a:pt x="0" y="601"/>
                </a:lnTo>
                <a:lnTo>
                  <a:pt x="0" y="0"/>
                </a:lnTo>
                <a:close/>
                <a:moveTo>
                  <a:pt x="61" y="0"/>
                </a:moveTo>
                <a:lnTo>
                  <a:pt x="21539" y="0"/>
                </a:lnTo>
                <a:lnTo>
                  <a:pt x="21539" y="601"/>
                </a:lnTo>
                <a:lnTo>
                  <a:pt x="61" y="601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3" name="Freeform 35"/>
          <p:cNvSpPr/>
          <p:nvPr/>
        </p:nvSpPr>
        <p:spPr>
          <a:xfrm>
            <a:off x="842795" y="6754782"/>
            <a:ext cx="5874411" cy="582221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4" name="Freeform 36"/>
          <p:cNvSpPr/>
          <p:nvPr/>
        </p:nvSpPr>
        <p:spPr>
          <a:xfrm>
            <a:off x="834456" y="6746444"/>
            <a:ext cx="5891088" cy="598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39" y="20999"/>
                </a:moveTo>
                <a:lnTo>
                  <a:pt x="21600" y="20999"/>
                </a:lnTo>
                <a:lnTo>
                  <a:pt x="21600" y="21600"/>
                </a:lnTo>
                <a:lnTo>
                  <a:pt x="21539" y="21600"/>
                </a:lnTo>
                <a:lnTo>
                  <a:pt x="21539" y="20999"/>
                </a:lnTo>
                <a:close/>
                <a:moveTo>
                  <a:pt x="0" y="601"/>
                </a:moveTo>
                <a:lnTo>
                  <a:pt x="61" y="601"/>
                </a:lnTo>
                <a:lnTo>
                  <a:pt x="61" y="20999"/>
                </a:lnTo>
                <a:lnTo>
                  <a:pt x="0" y="20999"/>
                </a:lnTo>
                <a:lnTo>
                  <a:pt x="0" y="601"/>
                </a:lnTo>
                <a:close/>
                <a:moveTo>
                  <a:pt x="0" y="20999"/>
                </a:moveTo>
                <a:lnTo>
                  <a:pt x="61" y="20999"/>
                </a:lnTo>
                <a:lnTo>
                  <a:pt x="61" y="21600"/>
                </a:lnTo>
                <a:lnTo>
                  <a:pt x="0" y="21600"/>
                </a:lnTo>
                <a:lnTo>
                  <a:pt x="0" y="20999"/>
                </a:lnTo>
                <a:close/>
                <a:moveTo>
                  <a:pt x="21539" y="601"/>
                </a:moveTo>
                <a:lnTo>
                  <a:pt x="21600" y="601"/>
                </a:lnTo>
                <a:lnTo>
                  <a:pt x="21600" y="20999"/>
                </a:lnTo>
                <a:lnTo>
                  <a:pt x="21539" y="20999"/>
                </a:lnTo>
                <a:lnTo>
                  <a:pt x="21539" y="601"/>
                </a:lnTo>
                <a:close/>
                <a:moveTo>
                  <a:pt x="61" y="20999"/>
                </a:moveTo>
                <a:lnTo>
                  <a:pt x="21539" y="20999"/>
                </a:lnTo>
                <a:lnTo>
                  <a:pt x="21539" y="21600"/>
                </a:lnTo>
                <a:lnTo>
                  <a:pt x="61" y="21600"/>
                </a:lnTo>
                <a:lnTo>
                  <a:pt x="61" y="20999"/>
                </a:lnTo>
                <a:close/>
                <a:moveTo>
                  <a:pt x="21539" y="0"/>
                </a:moveTo>
                <a:lnTo>
                  <a:pt x="21600" y="0"/>
                </a:lnTo>
                <a:lnTo>
                  <a:pt x="21600" y="601"/>
                </a:lnTo>
                <a:lnTo>
                  <a:pt x="21539" y="601"/>
                </a:lnTo>
                <a:lnTo>
                  <a:pt x="21539" y="0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601"/>
                </a:lnTo>
                <a:lnTo>
                  <a:pt x="0" y="601"/>
                </a:lnTo>
                <a:lnTo>
                  <a:pt x="0" y="0"/>
                </a:lnTo>
                <a:close/>
                <a:moveTo>
                  <a:pt x="61" y="0"/>
                </a:moveTo>
                <a:lnTo>
                  <a:pt x="21539" y="0"/>
                </a:lnTo>
                <a:lnTo>
                  <a:pt x="21539" y="601"/>
                </a:lnTo>
                <a:lnTo>
                  <a:pt x="61" y="601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5" name="AutoShape 37"/>
          <p:cNvSpPr/>
          <p:nvPr/>
        </p:nvSpPr>
        <p:spPr>
          <a:xfrm>
            <a:off x="653638" y="9134037"/>
            <a:ext cx="6510529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6" name="Freeform 41"/>
          <p:cNvSpPr/>
          <p:nvPr/>
        </p:nvSpPr>
        <p:spPr>
          <a:xfrm>
            <a:off x="6427870" y="3128203"/>
            <a:ext cx="227021" cy="227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7" name="Freeform 42"/>
          <p:cNvSpPr/>
          <p:nvPr/>
        </p:nvSpPr>
        <p:spPr>
          <a:xfrm>
            <a:off x="6445332" y="3145666"/>
            <a:ext cx="192095" cy="192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8" name="Freeform 44"/>
          <p:cNvSpPr/>
          <p:nvPr/>
        </p:nvSpPr>
        <p:spPr>
          <a:xfrm>
            <a:off x="6422359" y="3886284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9" name="Freeform 45"/>
          <p:cNvSpPr/>
          <p:nvPr/>
        </p:nvSpPr>
        <p:spPr>
          <a:xfrm>
            <a:off x="6440246" y="3904171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0" name="Freeform 47"/>
          <p:cNvSpPr/>
          <p:nvPr/>
        </p:nvSpPr>
        <p:spPr>
          <a:xfrm>
            <a:off x="6422359" y="4647119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1" name="Freeform 48"/>
          <p:cNvSpPr/>
          <p:nvPr/>
        </p:nvSpPr>
        <p:spPr>
          <a:xfrm>
            <a:off x="6440246" y="4665006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2" name="Freeform 50"/>
          <p:cNvSpPr/>
          <p:nvPr/>
        </p:nvSpPr>
        <p:spPr>
          <a:xfrm>
            <a:off x="6422359" y="540795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3" name="Freeform 51"/>
          <p:cNvSpPr/>
          <p:nvPr/>
        </p:nvSpPr>
        <p:spPr>
          <a:xfrm>
            <a:off x="6440246" y="542584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4" name="Freeform 53"/>
          <p:cNvSpPr/>
          <p:nvPr/>
        </p:nvSpPr>
        <p:spPr>
          <a:xfrm>
            <a:off x="6422359" y="616879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5" name="Freeform 54"/>
          <p:cNvSpPr/>
          <p:nvPr/>
        </p:nvSpPr>
        <p:spPr>
          <a:xfrm>
            <a:off x="6440246" y="6186678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6" name="Freeform 56"/>
          <p:cNvSpPr/>
          <p:nvPr/>
        </p:nvSpPr>
        <p:spPr>
          <a:xfrm>
            <a:off x="6370477" y="6929628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7" name="Freeform 57"/>
          <p:cNvSpPr/>
          <p:nvPr/>
        </p:nvSpPr>
        <p:spPr>
          <a:xfrm>
            <a:off x="6388364" y="6947514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88" name="IMG_9224.jpeg" descr="IMG_92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4042" y="1438141"/>
            <a:ext cx="1755147" cy="557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G_9225.jpeg" descr="IMG_922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35099" y="3041164"/>
            <a:ext cx="2181536" cy="359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G_9226.jpeg" descr="IMG_922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70808" y="3839431"/>
            <a:ext cx="2110118" cy="326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G_9227.jpeg" descr="IMG_9227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03487" y="4532209"/>
            <a:ext cx="2233830" cy="462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G_9228.jpeg" descr="IMG_9228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32631" y="5361103"/>
            <a:ext cx="1608336" cy="310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G_9229.jpeg" descr="IMG_922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01203" y="6104606"/>
            <a:ext cx="2049328" cy="331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G_9230.jpeg" descr="IMG_9230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536698" y="6855392"/>
            <a:ext cx="1600201" cy="381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Freeform 35"/>
          <p:cNvSpPr/>
          <p:nvPr/>
        </p:nvSpPr>
        <p:spPr>
          <a:xfrm>
            <a:off x="841044" y="7515618"/>
            <a:ext cx="5874412" cy="582222"/>
          </a:xfrm>
          <a:prstGeom prst="rect">
            <a:avLst/>
          </a:prstGeom>
          <a:solidFill>
            <a:srgbClr val="FFE2D6"/>
          </a:solidFill>
          <a:ln w="254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6" name="Freeform 57"/>
          <p:cNvSpPr/>
          <p:nvPr/>
        </p:nvSpPr>
        <p:spPr>
          <a:xfrm>
            <a:off x="6388364" y="7593966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97" name="IMG_9231.jpeg" descr="IMG_9231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690138" y="7573220"/>
            <a:ext cx="1477010" cy="414284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Freeform 35"/>
          <p:cNvSpPr/>
          <p:nvPr/>
        </p:nvSpPr>
        <p:spPr>
          <a:xfrm>
            <a:off x="841044" y="8326415"/>
            <a:ext cx="5874412" cy="582221"/>
          </a:xfrm>
          <a:prstGeom prst="rect">
            <a:avLst/>
          </a:prstGeom>
          <a:solidFill>
            <a:srgbClr val="FFE2D6"/>
          </a:solidFill>
          <a:ln w="254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9" name="Freeform 57"/>
          <p:cNvSpPr/>
          <p:nvPr/>
        </p:nvSpPr>
        <p:spPr>
          <a:xfrm>
            <a:off x="6388364" y="8384931"/>
            <a:ext cx="196757" cy="196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00" name="IMG_9232.jpeg" descr="IMG_9232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089342" y="8436750"/>
            <a:ext cx="2073051" cy="397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02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03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04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05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06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07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210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1208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209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211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212" name="AutoShape 19"/>
          <p:cNvSpPr/>
          <p:nvPr/>
        </p:nvSpPr>
        <p:spPr>
          <a:xfrm>
            <a:off x="515192" y="4592682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13" name="AutoShape 20"/>
          <p:cNvSpPr/>
          <p:nvPr/>
        </p:nvSpPr>
        <p:spPr>
          <a:xfrm>
            <a:off x="466930" y="7406507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14" name="AutoShape 21"/>
          <p:cNvSpPr/>
          <p:nvPr/>
        </p:nvSpPr>
        <p:spPr>
          <a:xfrm flipV="1">
            <a:off x="3722194" y="2054620"/>
            <a:ext cx="1" cy="5356723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15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1216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902" y="8225072"/>
            <a:ext cx="1635900" cy="1565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7" name="IMG_9550.jpeg" descr="IMG_955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69013" y="645738"/>
            <a:ext cx="2136495" cy="471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8" name="IMG_9551.jpeg" descr="IMG_955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46873" y="2081445"/>
            <a:ext cx="4950644" cy="456389"/>
          </a:xfrm>
          <a:prstGeom prst="rect">
            <a:avLst/>
          </a:prstGeom>
          <a:ln w="12700">
            <a:miter lim="400000"/>
          </a:ln>
        </p:spPr>
      </p:pic>
      <p:sp>
        <p:nvSpPr>
          <p:cNvPr id="1219" name="TextBox 18"/>
          <p:cNvSpPr txBox="1"/>
          <p:nvPr/>
        </p:nvSpPr>
        <p:spPr>
          <a:xfrm>
            <a:off x="4864562" y="1526372"/>
            <a:ext cx="1922166" cy="2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تحقق من فهمك</a:t>
            </a:r>
          </a:p>
        </p:txBody>
      </p:sp>
      <p:pic>
        <p:nvPicPr>
          <p:cNvPr id="1220" name="IMG_9552.jpeg" descr="IMG_955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89423" y="2657840"/>
            <a:ext cx="1033741" cy="384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1" name="IMG_9553.jpeg" descr="IMG_955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18331" y="2609627"/>
            <a:ext cx="1002740" cy="480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2" name="IMG_9554.jpeg" descr="IMG_9554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39054" y="4613537"/>
            <a:ext cx="4966281" cy="707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3" name="IMG_9555.jpeg" descr="IMG_9555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67473" y="5356855"/>
            <a:ext cx="1077642" cy="444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4" name="IMG_9556.jpeg" descr="IMG_9556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09991" y="5366134"/>
            <a:ext cx="1219420" cy="426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5" name="IMG_9247.jpeg" descr="IMG_9247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052319" y="7215524"/>
            <a:ext cx="2707949" cy="405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6" name="IMG_9557.jpeg" descr="IMG_9557.jpeg"/>
          <p:cNvPicPr>
            <a:picLocks noChangeAspect="1"/>
          </p:cNvPicPr>
          <p:nvPr/>
        </p:nvPicPr>
        <p:blipFill>
          <a:blip r:embed="rId11">
            <a:extLst/>
          </a:blip>
          <a:srcRect l="0" t="0" r="0" b="0"/>
          <a:stretch>
            <a:fillRect/>
          </a:stretch>
        </p:blipFill>
        <p:spPr>
          <a:xfrm>
            <a:off x="1490788" y="7614773"/>
            <a:ext cx="5137408" cy="435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7" name="IMG_9558.jpeg" descr="IMG_9558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132320" y="8116151"/>
            <a:ext cx="1386650" cy="4984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30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31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32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33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34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35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238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1236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237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239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240" name="AutoShape 19"/>
          <p:cNvSpPr/>
          <p:nvPr/>
        </p:nvSpPr>
        <p:spPr>
          <a:xfrm>
            <a:off x="522985" y="4981474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41" name="AutoShape 20"/>
          <p:cNvSpPr/>
          <p:nvPr/>
        </p:nvSpPr>
        <p:spPr>
          <a:xfrm>
            <a:off x="515190" y="6808868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42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1243" name="IMG_9550.jpeg" descr="IMG_95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9013" y="645738"/>
            <a:ext cx="2136495" cy="471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4" name="IMG_9248.jpeg" descr="IMG_924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38172" y="1898643"/>
            <a:ext cx="3150464" cy="421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5" name="IMG_9559.jpeg" descr="IMG_955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34147" y="2489521"/>
            <a:ext cx="2084971" cy="2301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6" name="IMG_9560.jpeg" descr="IMG_9560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0885" y="5426053"/>
            <a:ext cx="5742845" cy="504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7" name="IMG_9246.jpeg" descr="IMG_9246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74685" y="4928522"/>
            <a:ext cx="1617530" cy="559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8" name="IMG_9561.jpeg" descr="IMG_9561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19936" y="6936763"/>
            <a:ext cx="2279198" cy="2936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9" name="IMG_9249.jpeg" descr="IMG_9249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626292" y="6551218"/>
            <a:ext cx="2100681" cy="539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0" name="IMG_8971.jpeg" descr="IMG_8971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464094" y="7666719"/>
            <a:ext cx="1453086" cy="1271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53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54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55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56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57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58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59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60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61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62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63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64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65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66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67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68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69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70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71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72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73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74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75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1276" name="IMG_9550.jpeg" descr="IMG_95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9179" y="645738"/>
            <a:ext cx="2136495" cy="4711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9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1277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8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  <p:grpSp>
        <p:nvGrpSpPr>
          <p:cNvPr id="1282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1280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1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85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86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87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88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89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90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293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1291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292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294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295" name="AutoShape 19"/>
          <p:cNvSpPr/>
          <p:nvPr/>
        </p:nvSpPr>
        <p:spPr>
          <a:xfrm>
            <a:off x="522985" y="4981474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96" name="AutoShape 20"/>
          <p:cNvSpPr/>
          <p:nvPr/>
        </p:nvSpPr>
        <p:spPr>
          <a:xfrm>
            <a:off x="522985" y="7146910"/>
            <a:ext cx="6510530" cy="23813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97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1298" name="IMG_8971.jpeg" descr="IMG_89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674" y="7942288"/>
            <a:ext cx="1453087" cy="1271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9" name="IMG_9562.jpeg" descr="IMG_956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22762" y="636934"/>
            <a:ext cx="1933680" cy="488733"/>
          </a:xfrm>
          <a:prstGeom prst="rect">
            <a:avLst/>
          </a:prstGeom>
          <a:ln w="12700">
            <a:miter lim="400000"/>
          </a:ln>
        </p:spPr>
      </p:pic>
      <p:sp>
        <p:nvSpPr>
          <p:cNvPr id="1300" name="TextBox 18"/>
          <p:cNvSpPr txBox="1"/>
          <p:nvPr/>
        </p:nvSpPr>
        <p:spPr>
          <a:xfrm>
            <a:off x="4864562" y="1526372"/>
            <a:ext cx="1922166" cy="2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تحقق من فهمك</a:t>
            </a:r>
          </a:p>
        </p:txBody>
      </p:sp>
      <p:pic>
        <p:nvPicPr>
          <p:cNvPr id="1301" name="IMG_9563.jpeg" descr="IMG_956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4009" y="2239652"/>
            <a:ext cx="5104092" cy="609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2" name="IMG_9565.jpeg" descr="IMG_956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83926" y="3096955"/>
            <a:ext cx="2776056" cy="1372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3" name="IMG_9566.jpeg" descr="IMG_9566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5336" y="3016099"/>
            <a:ext cx="2806109" cy="120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4" name="IMG_9567.jpeg" descr="IMG_9567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34237" y="5118248"/>
            <a:ext cx="5216141" cy="1762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5" name="IMG_9247.jpeg" descr="IMG_9247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58600" y="6984629"/>
            <a:ext cx="2707949" cy="405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6" name="IMG_9568.jpeg" descr="IMG_9568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036374" y="7632286"/>
            <a:ext cx="3639940" cy="1252878"/>
          </a:xfrm>
          <a:prstGeom prst="rect">
            <a:avLst/>
          </a:prstGeom>
          <a:ln w="12700">
            <a:miter lim="400000"/>
          </a:ln>
        </p:spPr>
      </p:pic>
      <p:sp>
        <p:nvSpPr>
          <p:cNvPr id="1307" name="AutoShape 21"/>
          <p:cNvSpPr/>
          <p:nvPr/>
        </p:nvSpPr>
        <p:spPr>
          <a:xfrm flipV="1">
            <a:off x="3778250" y="2965602"/>
            <a:ext cx="0" cy="2055755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10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11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12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13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14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15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318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1316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17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319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320" name="AutoShape 19"/>
          <p:cNvSpPr/>
          <p:nvPr/>
        </p:nvSpPr>
        <p:spPr>
          <a:xfrm>
            <a:off x="522985" y="4981474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21" name="AutoShape 20"/>
          <p:cNvSpPr/>
          <p:nvPr/>
        </p:nvSpPr>
        <p:spPr>
          <a:xfrm>
            <a:off x="515190" y="6808868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22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1323" name="IMG_9248.jpeg" descr="IMG_92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38172" y="1898643"/>
            <a:ext cx="3150464" cy="421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4" name="IMG_9246.jpeg" descr="IMG_924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74685" y="4928522"/>
            <a:ext cx="1617530" cy="559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5" name="IMG_9249.jpeg" descr="IMG_924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26292" y="6551218"/>
            <a:ext cx="2100681" cy="539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6" name="IMG_8971.jpeg" descr="IMG_897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64094" y="7666719"/>
            <a:ext cx="1453086" cy="1271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7" name="IMG_9562.jpeg" descr="IMG_9562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22762" y="636934"/>
            <a:ext cx="1933680" cy="488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8" name="IMG_9569.jpeg" descr="IMG_956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95713" y="2264191"/>
            <a:ext cx="4972857" cy="1360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9" name="IMG_9571.jpeg" descr="IMG_9571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594246" y="7305529"/>
            <a:ext cx="2840593" cy="2281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0" name="IMG_9570.jpeg" descr="IMG_9570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43779" y="5111587"/>
            <a:ext cx="4145548" cy="470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33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34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35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36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37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38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39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40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41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42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43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44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45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46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47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48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49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50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51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52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53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54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55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1356" name="IMG_9562.jpeg" descr="IMG_95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7229" y="636934"/>
            <a:ext cx="1933681" cy="4887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9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1357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8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  <p:grpSp>
        <p:nvGrpSpPr>
          <p:cNvPr id="1362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1360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1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65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66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67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68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69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70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373" name="Group 14"/>
          <p:cNvGrpSpPr/>
          <p:nvPr/>
        </p:nvGrpSpPr>
        <p:grpSpPr>
          <a:xfrm>
            <a:off x="454476" y="2063441"/>
            <a:ext cx="6651048" cy="8042477"/>
            <a:chOff x="0" y="0"/>
            <a:chExt cx="6651046" cy="8042475"/>
          </a:xfrm>
        </p:grpSpPr>
        <p:sp>
          <p:nvSpPr>
            <p:cNvPr id="1371" name="Freeform 15"/>
            <p:cNvSpPr/>
            <p:nvPr/>
          </p:nvSpPr>
          <p:spPr>
            <a:xfrm>
              <a:off x="11311" y="11311"/>
              <a:ext cx="6628425" cy="801985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72" name="Freeform 16"/>
            <p:cNvSpPr/>
            <p:nvPr/>
          </p:nvSpPr>
          <p:spPr>
            <a:xfrm>
              <a:off x="0" y="-1"/>
              <a:ext cx="6651048" cy="804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374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375" name="AutoShape 19"/>
          <p:cNvSpPr/>
          <p:nvPr/>
        </p:nvSpPr>
        <p:spPr>
          <a:xfrm>
            <a:off x="522985" y="4473539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76" name="AutoShape 20"/>
          <p:cNvSpPr/>
          <p:nvPr/>
        </p:nvSpPr>
        <p:spPr>
          <a:xfrm>
            <a:off x="522985" y="6937734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77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1378" name="IMG_9572.jpeg" descr="IMG_957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6295" y="705990"/>
            <a:ext cx="2381931" cy="350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9" name="IMG_9573.jpeg" descr="IMG_957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29788" y="2218223"/>
            <a:ext cx="3629675" cy="409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0" name="IMG_9574.jpeg" descr="IMG_957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12869" y="2774914"/>
            <a:ext cx="1397837" cy="1006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1" name="IMG_9575.jpeg" descr="IMG_957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4804" y="2864056"/>
            <a:ext cx="2078863" cy="828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2" name="IMG_9576.jpeg" descr="IMG_9576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86620" y="4755063"/>
            <a:ext cx="3455057" cy="192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3" name="IMG_9577.jpeg" descr="IMG_9577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86870" y="7219258"/>
            <a:ext cx="3499207" cy="1000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4" name="Picture 5" descr="Picture 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97027" y="7738755"/>
            <a:ext cx="1237849" cy="1868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87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88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89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90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91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92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395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1393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94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396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397" name="AutoShape 19"/>
          <p:cNvSpPr/>
          <p:nvPr/>
        </p:nvSpPr>
        <p:spPr>
          <a:xfrm>
            <a:off x="522985" y="5420491"/>
            <a:ext cx="6510530" cy="23813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98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1399" name="IMG_8971.jpeg" descr="IMG_89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674" y="7942288"/>
            <a:ext cx="1453087" cy="1271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0" name="IMG_9578.jpeg" descr="IMG_957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55072" y="2270675"/>
            <a:ext cx="3188464" cy="2724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1" name="IMG_9579.jpeg" descr="IMG_957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8816" y="5756307"/>
            <a:ext cx="3100976" cy="2251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2" name="IMG_9572.jpeg" descr="IMG_957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46295" y="705990"/>
            <a:ext cx="2381931" cy="350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05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06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07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08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09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10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11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12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13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14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15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16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17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18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19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20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21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22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23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24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25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26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27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1428" name="IMG_9572.jpeg" descr="IMG_957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4742" y="666547"/>
            <a:ext cx="2381932" cy="3506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1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1429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0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  <p:grpSp>
        <p:nvGrpSpPr>
          <p:cNvPr id="1434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1432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3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37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38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39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40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41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42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445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1443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44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446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447" name="AutoShape 19"/>
          <p:cNvSpPr/>
          <p:nvPr/>
        </p:nvSpPr>
        <p:spPr>
          <a:xfrm>
            <a:off x="522985" y="4981474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48" name="AutoShape 20"/>
          <p:cNvSpPr/>
          <p:nvPr/>
        </p:nvSpPr>
        <p:spPr>
          <a:xfrm>
            <a:off x="522985" y="7146910"/>
            <a:ext cx="6510530" cy="23813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49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1450" name="IMG_8971.jpeg" descr="IMG_89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674" y="7942288"/>
            <a:ext cx="1453087" cy="1271451"/>
          </a:xfrm>
          <a:prstGeom prst="rect">
            <a:avLst/>
          </a:prstGeom>
          <a:ln w="12700">
            <a:miter lim="400000"/>
          </a:ln>
        </p:spPr>
      </p:pic>
      <p:sp>
        <p:nvSpPr>
          <p:cNvPr id="1451" name="TextBox 18"/>
          <p:cNvSpPr txBox="1"/>
          <p:nvPr/>
        </p:nvSpPr>
        <p:spPr>
          <a:xfrm>
            <a:off x="4864562" y="1526372"/>
            <a:ext cx="1922166" cy="2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تحقق من فهمك</a:t>
            </a:r>
          </a:p>
        </p:txBody>
      </p:sp>
      <p:pic>
        <p:nvPicPr>
          <p:cNvPr id="1452" name="IMG_9580.jpeg" descr="IMG_958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32921" y="649130"/>
            <a:ext cx="1087378" cy="464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3" name="IMG_9581.jpeg" descr="IMG_958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75955" y="2384720"/>
            <a:ext cx="4532706" cy="15809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4" name="IMG_9582.jpeg" descr="IMG_958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31251" y="5109493"/>
            <a:ext cx="3926792" cy="1375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5" name="IMG_9583.jpeg" descr="IMG_958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16107" y="7240722"/>
            <a:ext cx="3750784" cy="1004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6" name="IMG_9584.jpeg" descr="IMG_9584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10779" y="7275886"/>
            <a:ext cx="1360286" cy="11393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Freeform 3"/>
          <p:cNvSpPr/>
          <p:nvPr/>
        </p:nvSpPr>
        <p:spPr>
          <a:xfrm>
            <a:off x="524735" y="554310"/>
            <a:ext cx="6510530" cy="9584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3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4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07" name="Group 17"/>
          <p:cNvGrpSpPr/>
          <p:nvPr/>
        </p:nvGrpSpPr>
        <p:grpSpPr>
          <a:xfrm>
            <a:off x="828401" y="2855926"/>
            <a:ext cx="5903198" cy="6961707"/>
            <a:chOff x="0" y="0"/>
            <a:chExt cx="5903197" cy="6961706"/>
          </a:xfrm>
        </p:grpSpPr>
        <p:sp>
          <p:nvSpPr>
            <p:cNvPr id="205" name="Freeform 18"/>
            <p:cNvSpPr/>
            <p:nvPr/>
          </p:nvSpPr>
          <p:spPr>
            <a:xfrm>
              <a:off x="8338" y="8338"/>
              <a:ext cx="5886522" cy="6945031"/>
            </a:xfrm>
            <a:prstGeom prst="rect">
              <a:avLst/>
            </a:pr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6" name="Freeform 19"/>
            <p:cNvSpPr/>
            <p:nvPr/>
          </p:nvSpPr>
          <p:spPr>
            <a:xfrm>
              <a:off x="0" y="-1"/>
              <a:ext cx="5903198" cy="6961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21548"/>
                  </a:moveTo>
                  <a:lnTo>
                    <a:pt x="21600" y="21548"/>
                  </a:lnTo>
                  <a:lnTo>
                    <a:pt x="21600" y="21600"/>
                  </a:lnTo>
                  <a:lnTo>
                    <a:pt x="21539" y="21600"/>
                  </a:lnTo>
                  <a:lnTo>
                    <a:pt x="21539" y="21548"/>
                  </a:lnTo>
                  <a:close/>
                  <a:moveTo>
                    <a:pt x="0" y="52"/>
                  </a:moveTo>
                  <a:lnTo>
                    <a:pt x="61" y="52"/>
                  </a:lnTo>
                  <a:lnTo>
                    <a:pt x="61" y="21548"/>
                  </a:lnTo>
                  <a:lnTo>
                    <a:pt x="0" y="21548"/>
                  </a:lnTo>
                  <a:lnTo>
                    <a:pt x="0" y="52"/>
                  </a:lnTo>
                  <a:close/>
                  <a:moveTo>
                    <a:pt x="0" y="21548"/>
                  </a:moveTo>
                  <a:lnTo>
                    <a:pt x="61" y="21548"/>
                  </a:lnTo>
                  <a:lnTo>
                    <a:pt x="61" y="21600"/>
                  </a:lnTo>
                  <a:lnTo>
                    <a:pt x="0" y="21600"/>
                  </a:lnTo>
                  <a:lnTo>
                    <a:pt x="0" y="21548"/>
                  </a:lnTo>
                  <a:close/>
                  <a:moveTo>
                    <a:pt x="21539" y="52"/>
                  </a:moveTo>
                  <a:lnTo>
                    <a:pt x="21600" y="52"/>
                  </a:lnTo>
                  <a:lnTo>
                    <a:pt x="21600" y="21548"/>
                  </a:lnTo>
                  <a:lnTo>
                    <a:pt x="21539" y="21548"/>
                  </a:lnTo>
                  <a:lnTo>
                    <a:pt x="21539" y="52"/>
                  </a:lnTo>
                  <a:close/>
                  <a:moveTo>
                    <a:pt x="61" y="21548"/>
                  </a:moveTo>
                  <a:lnTo>
                    <a:pt x="21539" y="21548"/>
                  </a:lnTo>
                  <a:lnTo>
                    <a:pt x="21539" y="21600"/>
                  </a:lnTo>
                  <a:lnTo>
                    <a:pt x="61" y="21600"/>
                  </a:lnTo>
                  <a:lnTo>
                    <a:pt x="61" y="21548"/>
                  </a:lnTo>
                  <a:close/>
                  <a:moveTo>
                    <a:pt x="21539" y="0"/>
                  </a:moveTo>
                  <a:lnTo>
                    <a:pt x="21600" y="0"/>
                  </a:lnTo>
                  <a:lnTo>
                    <a:pt x="21600" y="52"/>
                  </a:lnTo>
                  <a:lnTo>
                    <a:pt x="21539" y="52"/>
                  </a:lnTo>
                  <a:lnTo>
                    <a:pt x="21539" y="0"/>
                  </a:lnTo>
                  <a:close/>
                  <a:moveTo>
                    <a:pt x="0" y="0"/>
                  </a:moveTo>
                  <a:lnTo>
                    <a:pt x="61" y="0"/>
                  </a:lnTo>
                  <a:lnTo>
                    <a:pt x="61" y="52"/>
                  </a:lnTo>
                  <a:lnTo>
                    <a:pt x="0" y="52"/>
                  </a:lnTo>
                  <a:lnTo>
                    <a:pt x="0" y="0"/>
                  </a:lnTo>
                  <a:close/>
                  <a:moveTo>
                    <a:pt x="61" y="0"/>
                  </a:moveTo>
                  <a:lnTo>
                    <a:pt x="21539" y="0"/>
                  </a:lnTo>
                  <a:lnTo>
                    <a:pt x="21539" y="52"/>
                  </a:lnTo>
                  <a:lnTo>
                    <a:pt x="61" y="5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10" name="Group 20"/>
          <p:cNvGrpSpPr/>
          <p:nvPr/>
        </p:nvGrpSpPr>
        <p:grpSpPr>
          <a:xfrm>
            <a:off x="828400" y="2380496"/>
            <a:ext cx="5903199" cy="512202"/>
            <a:chOff x="0" y="0"/>
            <a:chExt cx="5903197" cy="512200"/>
          </a:xfrm>
        </p:grpSpPr>
        <p:sp>
          <p:nvSpPr>
            <p:cNvPr id="208" name="Freeform 21"/>
            <p:cNvSpPr/>
            <p:nvPr/>
          </p:nvSpPr>
          <p:spPr>
            <a:xfrm>
              <a:off x="8229" y="8230"/>
              <a:ext cx="5886739" cy="495741"/>
            </a:xfrm>
            <a:prstGeom prst="rect">
              <a:avLst/>
            </a:prstGeom>
            <a:solidFill>
              <a:srgbClr val="F1ECE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9" name="Freeform 22"/>
            <p:cNvSpPr/>
            <p:nvPr/>
          </p:nvSpPr>
          <p:spPr>
            <a:xfrm>
              <a:off x="-1" y="0"/>
              <a:ext cx="5903199" cy="512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20906"/>
                  </a:moveTo>
                  <a:lnTo>
                    <a:pt x="21600" y="20906"/>
                  </a:lnTo>
                  <a:lnTo>
                    <a:pt x="21600" y="21600"/>
                  </a:lnTo>
                  <a:lnTo>
                    <a:pt x="21540" y="21600"/>
                  </a:lnTo>
                  <a:lnTo>
                    <a:pt x="21540" y="20906"/>
                  </a:lnTo>
                  <a:close/>
                  <a:moveTo>
                    <a:pt x="0" y="694"/>
                  </a:moveTo>
                  <a:lnTo>
                    <a:pt x="60" y="694"/>
                  </a:lnTo>
                  <a:lnTo>
                    <a:pt x="60" y="20906"/>
                  </a:lnTo>
                  <a:lnTo>
                    <a:pt x="0" y="20906"/>
                  </a:lnTo>
                  <a:lnTo>
                    <a:pt x="0" y="694"/>
                  </a:lnTo>
                  <a:close/>
                  <a:moveTo>
                    <a:pt x="0" y="20906"/>
                  </a:moveTo>
                  <a:lnTo>
                    <a:pt x="60" y="20906"/>
                  </a:lnTo>
                  <a:lnTo>
                    <a:pt x="60" y="21600"/>
                  </a:lnTo>
                  <a:lnTo>
                    <a:pt x="0" y="21600"/>
                  </a:lnTo>
                  <a:lnTo>
                    <a:pt x="0" y="20906"/>
                  </a:lnTo>
                  <a:close/>
                  <a:moveTo>
                    <a:pt x="21540" y="694"/>
                  </a:moveTo>
                  <a:lnTo>
                    <a:pt x="21600" y="694"/>
                  </a:lnTo>
                  <a:lnTo>
                    <a:pt x="21600" y="20906"/>
                  </a:lnTo>
                  <a:lnTo>
                    <a:pt x="21540" y="20906"/>
                  </a:lnTo>
                  <a:lnTo>
                    <a:pt x="21540" y="694"/>
                  </a:lnTo>
                  <a:close/>
                  <a:moveTo>
                    <a:pt x="60" y="20906"/>
                  </a:moveTo>
                  <a:lnTo>
                    <a:pt x="21540" y="20906"/>
                  </a:lnTo>
                  <a:lnTo>
                    <a:pt x="21540" y="21600"/>
                  </a:lnTo>
                  <a:lnTo>
                    <a:pt x="60" y="21600"/>
                  </a:lnTo>
                  <a:lnTo>
                    <a:pt x="60" y="20906"/>
                  </a:lnTo>
                  <a:close/>
                  <a:moveTo>
                    <a:pt x="21540" y="0"/>
                  </a:moveTo>
                  <a:lnTo>
                    <a:pt x="21600" y="0"/>
                  </a:lnTo>
                  <a:lnTo>
                    <a:pt x="21600" y="694"/>
                  </a:lnTo>
                  <a:lnTo>
                    <a:pt x="21540" y="694"/>
                  </a:lnTo>
                  <a:lnTo>
                    <a:pt x="21540" y="0"/>
                  </a:lnTo>
                  <a:close/>
                  <a:moveTo>
                    <a:pt x="0" y="0"/>
                  </a:moveTo>
                  <a:lnTo>
                    <a:pt x="60" y="0"/>
                  </a:lnTo>
                  <a:lnTo>
                    <a:pt x="60" y="694"/>
                  </a:lnTo>
                  <a:lnTo>
                    <a:pt x="0" y="694"/>
                  </a:lnTo>
                  <a:lnTo>
                    <a:pt x="0" y="0"/>
                  </a:lnTo>
                  <a:close/>
                  <a:moveTo>
                    <a:pt x="60" y="0"/>
                  </a:moveTo>
                  <a:lnTo>
                    <a:pt x="21540" y="0"/>
                  </a:lnTo>
                  <a:lnTo>
                    <a:pt x="21540" y="694"/>
                  </a:lnTo>
                  <a:lnTo>
                    <a:pt x="60" y="69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11" name="AutoShape 23"/>
          <p:cNvSpPr/>
          <p:nvPr/>
        </p:nvSpPr>
        <p:spPr>
          <a:xfrm flipV="1">
            <a:off x="5316332" y="2376369"/>
            <a:ext cx="1" cy="7414912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2" name="AutoShape 24"/>
          <p:cNvSpPr/>
          <p:nvPr/>
        </p:nvSpPr>
        <p:spPr>
          <a:xfrm>
            <a:off x="828400" y="366075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3" name="AutoShape 25"/>
          <p:cNvSpPr/>
          <p:nvPr/>
        </p:nvSpPr>
        <p:spPr>
          <a:xfrm>
            <a:off x="828400" y="443065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4" name="AutoShape 26"/>
          <p:cNvSpPr/>
          <p:nvPr/>
        </p:nvSpPr>
        <p:spPr>
          <a:xfrm>
            <a:off x="828400" y="520055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5" name="AutoShape 27"/>
          <p:cNvSpPr/>
          <p:nvPr/>
        </p:nvSpPr>
        <p:spPr>
          <a:xfrm>
            <a:off x="828400" y="597045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6" name="AutoShape 28"/>
          <p:cNvSpPr/>
          <p:nvPr/>
        </p:nvSpPr>
        <p:spPr>
          <a:xfrm>
            <a:off x="828400" y="674036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7" name="AutoShape 29"/>
          <p:cNvSpPr/>
          <p:nvPr/>
        </p:nvSpPr>
        <p:spPr>
          <a:xfrm>
            <a:off x="828400" y="75102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8" name="AutoShape 30"/>
          <p:cNvSpPr/>
          <p:nvPr/>
        </p:nvSpPr>
        <p:spPr>
          <a:xfrm>
            <a:off x="828400" y="789521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9" name="AutoShape 31"/>
          <p:cNvSpPr/>
          <p:nvPr/>
        </p:nvSpPr>
        <p:spPr>
          <a:xfrm>
            <a:off x="828400" y="828016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0" name="AutoShape 32"/>
          <p:cNvSpPr/>
          <p:nvPr/>
        </p:nvSpPr>
        <p:spPr>
          <a:xfrm>
            <a:off x="828400" y="404570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1" name="AutoShape 33"/>
          <p:cNvSpPr/>
          <p:nvPr/>
        </p:nvSpPr>
        <p:spPr>
          <a:xfrm>
            <a:off x="828400" y="48156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2" name="AutoShape 34"/>
          <p:cNvSpPr/>
          <p:nvPr/>
        </p:nvSpPr>
        <p:spPr>
          <a:xfrm>
            <a:off x="828400" y="55855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3" name="AutoShape 35"/>
          <p:cNvSpPr/>
          <p:nvPr/>
        </p:nvSpPr>
        <p:spPr>
          <a:xfrm>
            <a:off x="828400" y="635541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4" name="AutoShape 36"/>
          <p:cNvSpPr/>
          <p:nvPr/>
        </p:nvSpPr>
        <p:spPr>
          <a:xfrm>
            <a:off x="828400" y="712531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5" name="AutoShape 37"/>
          <p:cNvSpPr/>
          <p:nvPr/>
        </p:nvSpPr>
        <p:spPr>
          <a:xfrm>
            <a:off x="828400" y="327580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6" name="AutoShape 38"/>
          <p:cNvSpPr/>
          <p:nvPr/>
        </p:nvSpPr>
        <p:spPr>
          <a:xfrm>
            <a:off x="828400" y="905006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7" name="AutoShape 39"/>
          <p:cNvSpPr/>
          <p:nvPr/>
        </p:nvSpPr>
        <p:spPr>
          <a:xfrm>
            <a:off x="828400" y="943501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8" name="AutoShape 40"/>
          <p:cNvSpPr/>
          <p:nvPr/>
        </p:nvSpPr>
        <p:spPr>
          <a:xfrm>
            <a:off x="828400" y="866511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9" name="AutoShape 41"/>
          <p:cNvSpPr/>
          <p:nvPr/>
        </p:nvSpPr>
        <p:spPr>
          <a:xfrm flipV="1">
            <a:off x="3421403" y="2376369"/>
            <a:ext cx="1" cy="7414912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30" name="Picture 42" descr="Picture 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0063" y="2965512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icture 43" descr="Picture 4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7017" y="2965512"/>
            <a:ext cx="285965" cy="285965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TextBox 44"/>
          <p:cNvSpPr txBox="1"/>
          <p:nvPr/>
        </p:nvSpPr>
        <p:spPr>
          <a:xfrm>
            <a:off x="2591306" y="1583056"/>
            <a:ext cx="3780509" cy="344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400"/>
              </a:lnSpc>
              <a:defRPr sz="2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متابعة و تقييم الدفتر </a:t>
            </a:r>
          </a:p>
        </p:txBody>
      </p:sp>
      <p:sp>
        <p:nvSpPr>
          <p:cNvPr id="233" name="TextBox 45"/>
          <p:cNvSpPr txBox="1"/>
          <p:nvPr/>
        </p:nvSpPr>
        <p:spPr>
          <a:xfrm>
            <a:off x="5822162" y="2544839"/>
            <a:ext cx="609035" cy="21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500"/>
              </a:lnSpc>
              <a:defRPr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234" name="TextBox 46"/>
          <p:cNvSpPr txBox="1"/>
          <p:nvPr/>
        </p:nvSpPr>
        <p:spPr>
          <a:xfrm>
            <a:off x="4025458" y="2537556"/>
            <a:ext cx="1930982" cy="215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500"/>
              </a:lnSpc>
              <a:defRPr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الدرجة</a:t>
            </a:r>
          </a:p>
        </p:txBody>
      </p:sp>
      <p:sp>
        <p:nvSpPr>
          <p:cNvPr id="235" name="TextBox 47"/>
          <p:cNvSpPr txBox="1"/>
          <p:nvPr/>
        </p:nvSpPr>
        <p:spPr>
          <a:xfrm>
            <a:off x="1550272" y="2515916"/>
            <a:ext cx="1436479" cy="215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500"/>
              </a:lnSpc>
              <a:defRPr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ملاحظات</a:t>
            </a:r>
          </a:p>
        </p:txBody>
      </p:sp>
      <p:sp>
        <p:nvSpPr>
          <p:cNvPr id="236" name="Freeform 50"/>
          <p:cNvSpPr/>
          <p:nvPr/>
        </p:nvSpPr>
        <p:spPr>
          <a:xfrm>
            <a:off x="4879690" y="2983398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93E3FD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7" name="Freeform 52"/>
          <p:cNvSpPr/>
          <p:nvPr/>
        </p:nvSpPr>
        <p:spPr>
          <a:xfrm>
            <a:off x="4042264" y="296551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8" name="Freeform 53"/>
          <p:cNvSpPr/>
          <p:nvPr/>
        </p:nvSpPr>
        <p:spPr>
          <a:xfrm>
            <a:off x="4060151" y="2983398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625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239" name="Picture 54" descr="Picture 5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0063" y="3374790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Picture 55" descr="Picture 5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7017" y="4529642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Picture 56" descr="Picture 5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7017" y="4914593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Picture 57" descr="Picture 5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7017" y="5299545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Picture 58" descr="Picture 5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7017" y="5684496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icture 59" descr="Picture 5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7017" y="6050815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icture 60" descr="Picture 6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7017" y="6454397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icture 61" descr="Picture 6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7017" y="6839349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Picture 62" descr="Picture 6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7017" y="7224300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Picture 63" descr="Picture 6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7017" y="7618776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icture 64" descr="Picture 6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7017" y="7994201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Picture 65" descr="Picture 6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7017" y="8379152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Picture 66" descr="Picture 6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7017" y="8764103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Picture 67" descr="Picture 6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7017" y="9153817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Picture 68" descr="Picture 6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7017" y="9509445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Picture 69" descr="Picture 6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7017" y="3346512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Picture 70" descr="Picture 7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7017" y="3759741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Picture 71" descr="Picture 7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7017" y="4144691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icture 72" descr="Picture 7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0063" y="3759741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Picture 73" descr="Picture 7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0063" y="4144691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Picture 74" descr="Picture 7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0063" y="4529642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Picture 75" descr="Picture 7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0063" y="4914593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icture 76" descr="Picture 7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0063" y="5299545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Picture 77" descr="Picture 7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0063" y="5684496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Picture 78" descr="Picture 7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0063" y="6069446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Picture 79" descr="Picture 7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0063" y="6454397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Picture 80" descr="Picture 8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0063" y="6839349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Picture 81" descr="Picture 8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0063" y="7224300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icture 82" descr="Picture 8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0063" y="7609251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Picture 83" descr="Picture 8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0063" y="7994201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Picture 84" descr="Picture 8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0063" y="8379152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Picture 85" descr="Picture 8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0063" y="8764103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Picture 86" descr="Picture 8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0063" y="9149054"/>
            <a:ext cx="285965" cy="28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Picture 87" descr="Picture 8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0063" y="9534005"/>
            <a:ext cx="285965" cy="285965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Freeform 89"/>
          <p:cNvSpPr/>
          <p:nvPr/>
        </p:nvSpPr>
        <p:spPr>
          <a:xfrm>
            <a:off x="4861804" y="334651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4" name="Freeform 90"/>
          <p:cNvSpPr/>
          <p:nvPr/>
        </p:nvSpPr>
        <p:spPr>
          <a:xfrm>
            <a:off x="4879690" y="3364398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93E3F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5" name="Freeform 92"/>
          <p:cNvSpPr/>
          <p:nvPr/>
        </p:nvSpPr>
        <p:spPr>
          <a:xfrm>
            <a:off x="4861804" y="372751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6" name="Freeform 93"/>
          <p:cNvSpPr/>
          <p:nvPr/>
        </p:nvSpPr>
        <p:spPr>
          <a:xfrm>
            <a:off x="4879690" y="3745398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93E3F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7" name="Freeform 95"/>
          <p:cNvSpPr/>
          <p:nvPr/>
        </p:nvSpPr>
        <p:spPr>
          <a:xfrm>
            <a:off x="4861804" y="410851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8" name="Freeform 96"/>
          <p:cNvSpPr/>
          <p:nvPr/>
        </p:nvSpPr>
        <p:spPr>
          <a:xfrm>
            <a:off x="4879690" y="4126398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93E3F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9" name="Freeform 98"/>
          <p:cNvSpPr/>
          <p:nvPr/>
        </p:nvSpPr>
        <p:spPr>
          <a:xfrm>
            <a:off x="4861804" y="452964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0" name="Freeform 99"/>
          <p:cNvSpPr/>
          <p:nvPr/>
        </p:nvSpPr>
        <p:spPr>
          <a:xfrm>
            <a:off x="4879690" y="4547529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93E3F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1" name="Freeform 101"/>
          <p:cNvSpPr/>
          <p:nvPr/>
        </p:nvSpPr>
        <p:spPr>
          <a:xfrm>
            <a:off x="4861804" y="4950773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2" name="Freeform 102"/>
          <p:cNvSpPr/>
          <p:nvPr/>
        </p:nvSpPr>
        <p:spPr>
          <a:xfrm>
            <a:off x="4879690" y="4968659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93E3F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3" name="Freeform 104"/>
          <p:cNvSpPr/>
          <p:nvPr/>
        </p:nvSpPr>
        <p:spPr>
          <a:xfrm>
            <a:off x="4861804" y="5346000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4" name="Freeform 105"/>
          <p:cNvSpPr/>
          <p:nvPr/>
        </p:nvSpPr>
        <p:spPr>
          <a:xfrm>
            <a:off x="4879690" y="5363886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93E3F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5" name="Freeform 107"/>
          <p:cNvSpPr/>
          <p:nvPr/>
        </p:nvSpPr>
        <p:spPr>
          <a:xfrm>
            <a:off x="4861804" y="568449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6" name="Freeform 108"/>
          <p:cNvSpPr/>
          <p:nvPr/>
        </p:nvSpPr>
        <p:spPr>
          <a:xfrm>
            <a:off x="4879690" y="570238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93E3F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7" name="Freeform 110"/>
          <p:cNvSpPr/>
          <p:nvPr/>
        </p:nvSpPr>
        <p:spPr>
          <a:xfrm>
            <a:off x="4861804" y="608795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8" name="Freeform 111"/>
          <p:cNvSpPr/>
          <p:nvPr/>
        </p:nvSpPr>
        <p:spPr>
          <a:xfrm>
            <a:off x="4879690" y="6105839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93E3F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9" name="Freeform 113"/>
          <p:cNvSpPr/>
          <p:nvPr/>
        </p:nvSpPr>
        <p:spPr>
          <a:xfrm>
            <a:off x="4861804" y="6454397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0" name="Freeform 114"/>
          <p:cNvSpPr/>
          <p:nvPr/>
        </p:nvSpPr>
        <p:spPr>
          <a:xfrm>
            <a:off x="4879690" y="6472284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93E3F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1" name="Freeform 116"/>
          <p:cNvSpPr/>
          <p:nvPr/>
        </p:nvSpPr>
        <p:spPr>
          <a:xfrm>
            <a:off x="4861804" y="686606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2" name="Freeform 117"/>
          <p:cNvSpPr/>
          <p:nvPr/>
        </p:nvSpPr>
        <p:spPr>
          <a:xfrm>
            <a:off x="4879690" y="6883952"/>
            <a:ext cx="196757" cy="196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93E3F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3" name="Freeform 119"/>
          <p:cNvSpPr/>
          <p:nvPr/>
        </p:nvSpPr>
        <p:spPr>
          <a:xfrm>
            <a:off x="4861804" y="7224300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4" name="Freeform 120"/>
          <p:cNvSpPr/>
          <p:nvPr/>
        </p:nvSpPr>
        <p:spPr>
          <a:xfrm>
            <a:off x="4879690" y="7242186"/>
            <a:ext cx="196757" cy="196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93E3F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5" name="Freeform 122"/>
          <p:cNvSpPr/>
          <p:nvPr/>
        </p:nvSpPr>
        <p:spPr>
          <a:xfrm>
            <a:off x="4861804" y="7582533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6" name="Freeform 123"/>
          <p:cNvSpPr/>
          <p:nvPr/>
        </p:nvSpPr>
        <p:spPr>
          <a:xfrm>
            <a:off x="4879690" y="7600419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93E3F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7" name="Freeform 125"/>
          <p:cNvSpPr/>
          <p:nvPr/>
        </p:nvSpPr>
        <p:spPr>
          <a:xfrm>
            <a:off x="4861804" y="7940767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8" name="Freeform 126"/>
          <p:cNvSpPr/>
          <p:nvPr/>
        </p:nvSpPr>
        <p:spPr>
          <a:xfrm>
            <a:off x="4879690" y="7958653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93E3F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9" name="Freeform 128"/>
          <p:cNvSpPr/>
          <p:nvPr/>
        </p:nvSpPr>
        <p:spPr>
          <a:xfrm>
            <a:off x="4861804" y="837915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0" name="Freeform 129"/>
          <p:cNvSpPr/>
          <p:nvPr/>
        </p:nvSpPr>
        <p:spPr>
          <a:xfrm>
            <a:off x="4879690" y="8397039"/>
            <a:ext cx="196757" cy="196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93E3F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1" name="Freeform 131"/>
          <p:cNvSpPr/>
          <p:nvPr/>
        </p:nvSpPr>
        <p:spPr>
          <a:xfrm>
            <a:off x="4861804" y="8790820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2" name="Freeform 132"/>
          <p:cNvSpPr/>
          <p:nvPr/>
        </p:nvSpPr>
        <p:spPr>
          <a:xfrm>
            <a:off x="4879690" y="8808707"/>
            <a:ext cx="196757" cy="196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93E3F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3" name="Freeform 134"/>
          <p:cNvSpPr/>
          <p:nvPr/>
        </p:nvSpPr>
        <p:spPr>
          <a:xfrm>
            <a:off x="4861804" y="9175771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4" name="Freeform 135"/>
          <p:cNvSpPr/>
          <p:nvPr/>
        </p:nvSpPr>
        <p:spPr>
          <a:xfrm>
            <a:off x="4879690" y="9193658"/>
            <a:ext cx="196757" cy="196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93E3F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5" name="Freeform 137"/>
          <p:cNvSpPr/>
          <p:nvPr/>
        </p:nvSpPr>
        <p:spPr>
          <a:xfrm>
            <a:off x="4861804" y="953400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6" name="Freeform 138"/>
          <p:cNvSpPr/>
          <p:nvPr/>
        </p:nvSpPr>
        <p:spPr>
          <a:xfrm>
            <a:off x="4879690" y="9551892"/>
            <a:ext cx="196757" cy="196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93E3F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7" name="Freeform 140"/>
          <p:cNvSpPr/>
          <p:nvPr/>
        </p:nvSpPr>
        <p:spPr>
          <a:xfrm>
            <a:off x="4042264" y="334651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8" name="Freeform 141"/>
          <p:cNvSpPr/>
          <p:nvPr/>
        </p:nvSpPr>
        <p:spPr>
          <a:xfrm>
            <a:off x="4060151" y="3364398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625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9" name="Freeform 143"/>
          <p:cNvSpPr/>
          <p:nvPr/>
        </p:nvSpPr>
        <p:spPr>
          <a:xfrm>
            <a:off x="4042264" y="372751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0" name="Freeform 144"/>
          <p:cNvSpPr/>
          <p:nvPr/>
        </p:nvSpPr>
        <p:spPr>
          <a:xfrm>
            <a:off x="4060151" y="3745398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625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1" name="Freeform 146"/>
          <p:cNvSpPr/>
          <p:nvPr/>
        </p:nvSpPr>
        <p:spPr>
          <a:xfrm>
            <a:off x="4042264" y="410851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2" name="Freeform 147"/>
          <p:cNvSpPr/>
          <p:nvPr/>
        </p:nvSpPr>
        <p:spPr>
          <a:xfrm>
            <a:off x="4060151" y="4126398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625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3" name="Freeform 149"/>
          <p:cNvSpPr/>
          <p:nvPr/>
        </p:nvSpPr>
        <p:spPr>
          <a:xfrm>
            <a:off x="4042264" y="448951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4" name="Freeform 150"/>
          <p:cNvSpPr/>
          <p:nvPr/>
        </p:nvSpPr>
        <p:spPr>
          <a:xfrm>
            <a:off x="4060151" y="4507398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625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5" name="Freeform 152"/>
          <p:cNvSpPr/>
          <p:nvPr/>
        </p:nvSpPr>
        <p:spPr>
          <a:xfrm>
            <a:off x="4042264" y="487051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6" name="Freeform 153"/>
          <p:cNvSpPr/>
          <p:nvPr/>
        </p:nvSpPr>
        <p:spPr>
          <a:xfrm>
            <a:off x="4060151" y="4888398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625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7" name="Freeform 155"/>
          <p:cNvSpPr/>
          <p:nvPr/>
        </p:nvSpPr>
        <p:spPr>
          <a:xfrm>
            <a:off x="4042264" y="525151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8" name="Freeform 156"/>
          <p:cNvSpPr/>
          <p:nvPr/>
        </p:nvSpPr>
        <p:spPr>
          <a:xfrm>
            <a:off x="4060151" y="5269398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625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9" name="Freeform 158"/>
          <p:cNvSpPr/>
          <p:nvPr/>
        </p:nvSpPr>
        <p:spPr>
          <a:xfrm>
            <a:off x="4042264" y="563251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20" name="Freeform 159"/>
          <p:cNvSpPr/>
          <p:nvPr/>
        </p:nvSpPr>
        <p:spPr>
          <a:xfrm>
            <a:off x="4060151" y="5650398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625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21" name="Freeform 161"/>
          <p:cNvSpPr/>
          <p:nvPr/>
        </p:nvSpPr>
        <p:spPr>
          <a:xfrm>
            <a:off x="4042264" y="601351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22" name="Freeform 162"/>
          <p:cNvSpPr/>
          <p:nvPr/>
        </p:nvSpPr>
        <p:spPr>
          <a:xfrm>
            <a:off x="4060151" y="6031398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625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23" name="Freeform 164"/>
          <p:cNvSpPr/>
          <p:nvPr/>
        </p:nvSpPr>
        <p:spPr>
          <a:xfrm>
            <a:off x="4042264" y="639451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24" name="Freeform 165"/>
          <p:cNvSpPr/>
          <p:nvPr/>
        </p:nvSpPr>
        <p:spPr>
          <a:xfrm>
            <a:off x="4060151" y="6412398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625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25" name="Freeform 167"/>
          <p:cNvSpPr/>
          <p:nvPr/>
        </p:nvSpPr>
        <p:spPr>
          <a:xfrm>
            <a:off x="4042264" y="677551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26" name="Freeform 168"/>
          <p:cNvSpPr/>
          <p:nvPr/>
        </p:nvSpPr>
        <p:spPr>
          <a:xfrm>
            <a:off x="4060151" y="6793398"/>
            <a:ext cx="196756" cy="196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625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27" name="Freeform 170"/>
          <p:cNvSpPr/>
          <p:nvPr/>
        </p:nvSpPr>
        <p:spPr>
          <a:xfrm>
            <a:off x="4042264" y="715651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28" name="Freeform 171"/>
          <p:cNvSpPr/>
          <p:nvPr/>
        </p:nvSpPr>
        <p:spPr>
          <a:xfrm>
            <a:off x="4060151" y="7174398"/>
            <a:ext cx="196756" cy="196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625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29" name="Freeform 173"/>
          <p:cNvSpPr/>
          <p:nvPr/>
        </p:nvSpPr>
        <p:spPr>
          <a:xfrm>
            <a:off x="4042264" y="753751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30" name="Freeform 174"/>
          <p:cNvSpPr/>
          <p:nvPr/>
        </p:nvSpPr>
        <p:spPr>
          <a:xfrm>
            <a:off x="4060151" y="7555398"/>
            <a:ext cx="196756" cy="196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625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31" name="Freeform 176"/>
          <p:cNvSpPr/>
          <p:nvPr/>
        </p:nvSpPr>
        <p:spPr>
          <a:xfrm>
            <a:off x="4042264" y="791851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32" name="Freeform 177"/>
          <p:cNvSpPr/>
          <p:nvPr/>
        </p:nvSpPr>
        <p:spPr>
          <a:xfrm>
            <a:off x="4060151" y="7936398"/>
            <a:ext cx="196756" cy="196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625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33" name="Freeform 179"/>
          <p:cNvSpPr/>
          <p:nvPr/>
        </p:nvSpPr>
        <p:spPr>
          <a:xfrm>
            <a:off x="4042264" y="829951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34" name="Freeform 180"/>
          <p:cNvSpPr/>
          <p:nvPr/>
        </p:nvSpPr>
        <p:spPr>
          <a:xfrm>
            <a:off x="4060151" y="8317398"/>
            <a:ext cx="196756" cy="196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625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35" name="Freeform 182"/>
          <p:cNvSpPr/>
          <p:nvPr/>
        </p:nvSpPr>
        <p:spPr>
          <a:xfrm>
            <a:off x="4042264" y="8764103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36" name="Freeform 183"/>
          <p:cNvSpPr/>
          <p:nvPr/>
        </p:nvSpPr>
        <p:spPr>
          <a:xfrm>
            <a:off x="4060151" y="8781990"/>
            <a:ext cx="196756" cy="196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625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37" name="Freeform 185"/>
          <p:cNvSpPr/>
          <p:nvPr/>
        </p:nvSpPr>
        <p:spPr>
          <a:xfrm>
            <a:off x="4042264" y="9149054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38" name="Freeform 186"/>
          <p:cNvSpPr/>
          <p:nvPr/>
        </p:nvSpPr>
        <p:spPr>
          <a:xfrm>
            <a:off x="4060151" y="9166941"/>
            <a:ext cx="196756" cy="196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625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39" name="Freeform 188"/>
          <p:cNvSpPr/>
          <p:nvPr/>
        </p:nvSpPr>
        <p:spPr>
          <a:xfrm>
            <a:off x="4042264" y="950944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0" name="Freeform 189"/>
          <p:cNvSpPr/>
          <p:nvPr/>
        </p:nvSpPr>
        <p:spPr>
          <a:xfrm>
            <a:off x="4060151" y="9527331"/>
            <a:ext cx="196756" cy="196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625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59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60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61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62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63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64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467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1465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66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468" name="AutoShape 20"/>
          <p:cNvSpPr/>
          <p:nvPr/>
        </p:nvSpPr>
        <p:spPr>
          <a:xfrm>
            <a:off x="515190" y="8056740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69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470" name="AutoShape 19"/>
          <p:cNvSpPr/>
          <p:nvPr/>
        </p:nvSpPr>
        <p:spPr>
          <a:xfrm>
            <a:off x="522985" y="4627769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71" name="AutoShape 20"/>
          <p:cNvSpPr/>
          <p:nvPr/>
        </p:nvSpPr>
        <p:spPr>
          <a:xfrm>
            <a:off x="522985" y="6468933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1472" name="IMG_9586.jpeg" descr="IMG_95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6695" y="4758387"/>
            <a:ext cx="4187056" cy="1176626"/>
          </a:xfrm>
          <a:prstGeom prst="rect">
            <a:avLst/>
          </a:prstGeom>
          <a:ln w="12700">
            <a:miter lim="400000"/>
          </a:ln>
        </p:spPr>
      </p:pic>
      <p:sp>
        <p:nvSpPr>
          <p:cNvPr id="1473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1474" name="IMG_9248.jpeg" descr="IMG_924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65688" y="4452413"/>
            <a:ext cx="2800027" cy="374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5" name="IMG_9246.jpeg" descr="IMG_924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98832" y="6286706"/>
            <a:ext cx="1617530" cy="559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6" name="IMG_9249.jpeg" descr="IMG_9249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89200" y="7822527"/>
            <a:ext cx="1918036" cy="492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7" name="IMG_8971.jpeg" descr="IMG_897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9668" y="8432538"/>
            <a:ext cx="1453087" cy="1271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8" name="IMG_9247.jpeg" descr="IMG_9247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1727" y="1914264"/>
            <a:ext cx="2707949" cy="405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9" name="IMG_9585.jpeg" descr="IMG_9585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24909" y="2182684"/>
            <a:ext cx="4383201" cy="2216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0" name="IMG_9587.jpeg" descr="IMG_9587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279718" y="6861464"/>
            <a:ext cx="4473583" cy="357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1" name="IMG_9588.jpeg" descr="IMG_9588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21592322">
            <a:off x="2426212" y="8313657"/>
            <a:ext cx="4180596" cy="1509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2" name="IMG_9580.jpeg" descr="IMG_9580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494257" y="650346"/>
            <a:ext cx="1081686" cy="461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85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86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87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88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89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90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91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92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93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94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95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96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97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98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99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00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01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02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03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04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05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06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07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1508" name="IMG_9580.jpeg" descr="IMG_958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9289" y="650346"/>
            <a:ext cx="1081687" cy="4619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11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1509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0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  <p:grpSp>
        <p:nvGrpSpPr>
          <p:cNvPr id="1514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1512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3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17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18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19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20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21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22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525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1523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24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526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527" name="AutoShape 19"/>
          <p:cNvSpPr/>
          <p:nvPr/>
        </p:nvSpPr>
        <p:spPr>
          <a:xfrm>
            <a:off x="515190" y="4147010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28" name="AutoShape 20"/>
          <p:cNvSpPr/>
          <p:nvPr/>
        </p:nvSpPr>
        <p:spPr>
          <a:xfrm>
            <a:off x="522985" y="7146910"/>
            <a:ext cx="6510530" cy="23813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29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1530" name="TextBox 18"/>
          <p:cNvSpPr txBox="1"/>
          <p:nvPr/>
        </p:nvSpPr>
        <p:spPr>
          <a:xfrm>
            <a:off x="4864562" y="1526372"/>
            <a:ext cx="1922166" cy="2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تحقق من فهمك</a:t>
            </a:r>
          </a:p>
        </p:txBody>
      </p:sp>
      <p:pic>
        <p:nvPicPr>
          <p:cNvPr id="1531" name="IMG_9589.jpeg" descr="IMG_958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7629" y="659597"/>
            <a:ext cx="1525877" cy="520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2" name="IMG_9590.jpeg" descr="IMG_959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00133" y="2141887"/>
            <a:ext cx="3381157" cy="650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3" name="IMG_9591.jpeg" descr="IMG_959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0145" y="2215835"/>
            <a:ext cx="1537733" cy="120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4" name="IMG_9592.jpeg" descr="IMG_959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11624" y="4394902"/>
            <a:ext cx="4445714" cy="996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5" name="IMG_9593.jpeg" descr="IMG_959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20980" y="7343113"/>
            <a:ext cx="3753543" cy="1035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6" name="Picture 5" descr="Picture 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97027" y="7738755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7" name="IMG_1555.jpeg" descr="IMG_1555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28147" y="4899304"/>
            <a:ext cx="2075216" cy="2075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40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41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42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43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44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45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548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1546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47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549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550" name="AutoShape 19"/>
          <p:cNvSpPr/>
          <p:nvPr/>
        </p:nvSpPr>
        <p:spPr>
          <a:xfrm>
            <a:off x="522985" y="4455484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51" name="AutoShape 20"/>
          <p:cNvSpPr/>
          <p:nvPr/>
        </p:nvSpPr>
        <p:spPr>
          <a:xfrm>
            <a:off x="522985" y="6892951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52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1553" name="IMG_9595.jpeg" descr="IMG_959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4832" y="4618790"/>
            <a:ext cx="4287413" cy="1455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4" name="IMG_9248.jpeg" descr="IMG_924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4590" y="6614739"/>
            <a:ext cx="2800027" cy="374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5" name="IMG_9594.jpeg" descr="IMG_959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53289" y="2331902"/>
            <a:ext cx="4254557" cy="779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6" name="IMG_9596.jpeg" descr="IMG_959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1969" y="7141614"/>
            <a:ext cx="4840967" cy="626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7" name="IMG_1555.jpeg" descr="IMG_1555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1531" y="2252000"/>
            <a:ext cx="1973175" cy="1973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8" name="IMG_9589.jpeg" descr="IMG_958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17629" y="659597"/>
            <a:ext cx="1525877" cy="520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9" name="IMG_9247.jpeg" descr="IMG_9247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677906" y="1972856"/>
            <a:ext cx="3177164" cy="476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0" name="IMG_1555.jpeg" descr="IMG_1555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3459" y="7693891"/>
            <a:ext cx="2125019" cy="2125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63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64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65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66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67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68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571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1569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70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572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573" name="AutoShape 19"/>
          <p:cNvSpPr/>
          <p:nvPr/>
        </p:nvSpPr>
        <p:spPr>
          <a:xfrm>
            <a:off x="522985" y="4627769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74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1575" name="IMG_9246.jpeg" descr="IMG_92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98832" y="1858441"/>
            <a:ext cx="1617530" cy="559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6" name="IMG_9249.jpeg" descr="IMG_924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9200" y="4284420"/>
            <a:ext cx="1918036" cy="492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7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7027" y="7738755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8" name="IMG_9589.jpeg" descr="IMG_9589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91736" y="688893"/>
            <a:ext cx="1354226" cy="462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9" name="IMG_9597.jpeg" descr="IMG_9597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0188" y="2475825"/>
            <a:ext cx="4844861" cy="680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0" name="IMG_9598.jpeg" descr="IMG_959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23516" y="5179697"/>
            <a:ext cx="5509468" cy="16400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83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84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85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86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87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88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89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90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91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92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93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94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95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96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97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98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99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00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01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02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03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04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05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1606" name="IMG_9589.jpeg" descr="IMG_958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6956" y="630543"/>
            <a:ext cx="1354226" cy="462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09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1607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8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  <p:grpSp>
        <p:nvGrpSpPr>
          <p:cNvPr id="1612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1610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1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15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16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17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18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19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20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623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1621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22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624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625" name="AutoShape 19"/>
          <p:cNvSpPr/>
          <p:nvPr/>
        </p:nvSpPr>
        <p:spPr>
          <a:xfrm>
            <a:off x="515190" y="4318233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26" name="AutoShape 20"/>
          <p:cNvSpPr/>
          <p:nvPr/>
        </p:nvSpPr>
        <p:spPr>
          <a:xfrm>
            <a:off x="522985" y="7146910"/>
            <a:ext cx="6510530" cy="23813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27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1628" name="TextBox 18"/>
          <p:cNvSpPr txBox="1"/>
          <p:nvPr/>
        </p:nvSpPr>
        <p:spPr>
          <a:xfrm>
            <a:off x="4864562" y="1526372"/>
            <a:ext cx="1922166" cy="2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تحقق من فهمك</a:t>
            </a:r>
          </a:p>
        </p:txBody>
      </p:sp>
      <p:pic>
        <p:nvPicPr>
          <p:cNvPr id="162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7027" y="7738755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0" name="IMG_9599.jpeg" descr="IMG_9599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3785791" y="627102"/>
            <a:ext cx="1514493" cy="508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1" name="IMG_9600.jpeg" descr="IMG_960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84733" y="2186838"/>
            <a:ext cx="2904132" cy="1073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2" name="IMG_9601.jpeg" descr="IMG_96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5623" y="2183443"/>
            <a:ext cx="1540657" cy="1448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3" name="IMG_9602.jpeg" descr="IMG_9602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08912" y="4432104"/>
            <a:ext cx="3920193" cy="1036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4" name="IMG_9603.jpeg" descr="IMG_9603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77647" y="7245174"/>
            <a:ext cx="4530763" cy="1798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5" name="IMG_1555.jpeg" descr="IMG_1555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43687" y="4440718"/>
            <a:ext cx="2488785" cy="248878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38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39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40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41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42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43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44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645" name="AutoShape 19"/>
          <p:cNvSpPr/>
          <p:nvPr/>
        </p:nvSpPr>
        <p:spPr>
          <a:xfrm>
            <a:off x="370646" y="3979517"/>
            <a:ext cx="6815209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46" name="AutoShape 20"/>
          <p:cNvSpPr/>
          <p:nvPr/>
        </p:nvSpPr>
        <p:spPr>
          <a:xfrm>
            <a:off x="374569" y="5477077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47" name="AutoShape 19"/>
          <p:cNvSpPr/>
          <p:nvPr/>
        </p:nvSpPr>
        <p:spPr>
          <a:xfrm>
            <a:off x="406766" y="1946381"/>
            <a:ext cx="6742969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48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1649" name="IMG_9247.jpeg" descr="IMG_92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1727" y="1731586"/>
            <a:ext cx="2707949" cy="405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0" name="IMG_9248.jpeg" descr="IMG_924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4590" y="3792254"/>
            <a:ext cx="2800027" cy="374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1" name="IMG_9599.jpeg" descr="IMG_959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33917" y="604276"/>
            <a:ext cx="1513243" cy="507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2" name="IMG_9604.jpeg" descr="IMG_960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89789" y="2154251"/>
            <a:ext cx="4401499" cy="1708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3" name="IMG_9605.jpeg" descr="IMG_9605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26851" y="4150784"/>
            <a:ext cx="4779317" cy="1038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4" name="IMG_9246.jpeg" descr="IMG_9246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44918" y="5216061"/>
            <a:ext cx="1617530" cy="559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5" name="IMG_9606.jpeg" descr="IMG_9606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581450" y="5821671"/>
            <a:ext cx="4418177" cy="503170"/>
          </a:xfrm>
          <a:prstGeom prst="rect">
            <a:avLst/>
          </a:prstGeom>
          <a:ln w="12700">
            <a:miter lim="400000"/>
          </a:ln>
        </p:spPr>
      </p:pic>
      <p:sp>
        <p:nvSpPr>
          <p:cNvPr id="1656" name="AutoShape 20"/>
          <p:cNvSpPr/>
          <p:nvPr/>
        </p:nvSpPr>
        <p:spPr>
          <a:xfrm>
            <a:off x="382364" y="7213131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1657" name="IMG_9249.jpeg" descr="IMG_9249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240327" y="6956707"/>
            <a:ext cx="1826713" cy="468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8" name="IMG_9607.jpeg" descr="IMG_9607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894909" y="7524415"/>
            <a:ext cx="2883780" cy="27575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61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62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63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64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65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66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67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68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69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70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71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72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73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74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75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76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77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78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79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80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81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82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83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1684" name="IMG_9599.jpeg" descr="IMG_959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9158" y="619430"/>
            <a:ext cx="1450334" cy="4868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7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1685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6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  <p:grpSp>
        <p:nvGrpSpPr>
          <p:cNvPr id="1690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1688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9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93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94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95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96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97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98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701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1699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700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702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703" name="AutoShape 19"/>
          <p:cNvSpPr/>
          <p:nvPr/>
        </p:nvSpPr>
        <p:spPr>
          <a:xfrm>
            <a:off x="515190" y="4318233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04" name="AutoShape 20"/>
          <p:cNvSpPr/>
          <p:nvPr/>
        </p:nvSpPr>
        <p:spPr>
          <a:xfrm>
            <a:off x="522985" y="7146910"/>
            <a:ext cx="6510530" cy="23813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05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1706" name="IMG_9614.jpeg" descr="IMG_96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7375" y="7419388"/>
            <a:ext cx="4191308" cy="1612763"/>
          </a:xfrm>
          <a:prstGeom prst="rect">
            <a:avLst/>
          </a:prstGeom>
          <a:ln w="12700">
            <a:miter lim="400000"/>
          </a:ln>
        </p:spPr>
      </p:pic>
      <p:sp>
        <p:nvSpPr>
          <p:cNvPr id="1707" name="TextBox 18"/>
          <p:cNvSpPr txBox="1"/>
          <p:nvPr/>
        </p:nvSpPr>
        <p:spPr>
          <a:xfrm>
            <a:off x="4864562" y="1526372"/>
            <a:ext cx="1922166" cy="2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تحقق من فهمك</a:t>
            </a:r>
          </a:p>
        </p:txBody>
      </p:sp>
      <p:pic>
        <p:nvPicPr>
          <p:cNvPr id="1708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7027" y="7738755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9" name="IMG_9609.jpeg" descr="IMG_960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13149" y="2246652"/>
            <a:ext cx="3744194" cy="1170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0" name="IMG_9610.jpeg" descr="IMG_9610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02140" y="2404251"/>
            <a:ext cx="1512501" cy="1449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1" name="IMG_9612.jpeg" descr="IMG_9612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28592" y="4423350"/>
            <a:ext cx="4527388" cy="945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2" name="IMG_1555.jpeg" descr="IMG_1555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33196" y="5017090"/>
            <a:ext cx="2056147" cy="2056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3" name="IMG_9608.jpeg" descr="IMG_9608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778358" y="658631"/>
            <a:ext cx="1529341" cy="5227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3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4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5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6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7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8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51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349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50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52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353" name="TextBox 18"/>
          <p:cNvSpPr txBox="1"/>
          <p:nvPr/>
        </p:nvSpPr>
        <p:spPr>
          <a:xfrm>
            <a:off x="4864562" y="1526372"/>
            <a:ext cx="1922166" cy="2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تحقق من فهمك</a:t>
            </a:r>
          </a:p>
        </p:txBody>
      </p:sp>
      <p:sp>
        <p:nvSpPr>
          <p:cNvPr id="354" name="AutoShape 19"/>
          <p:cNvSpPr/>
          <p:nvPr/>
        </p:nvSpPr>
        <p:spPr>
          <a:xfrm>
            <a:off x="515192" y="4592682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55" name="AutoShape 20"/>
          <p:cNvSpPr/>
          <p:nvPr/>
        </p:nvSpPr>
        <p:spPr>
          <a:xfrm>
            <a:off x="515192" y="7494091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56" name="AutoShape 21"/>
          <p:cNvSpPr/>
          <p:nvPr/>
        </p:nvSpPr>
        <p:spPr>
          <a:xfrm flipV="1">
            <a:off x="3722194" y="2054620"/>
            <a:ext cx="1" cy="7872490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57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358" name="IMG_9225.jpeg" descr="IMG_92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7069" y="679512"/>
            <a:ext cx="2451919" cy="403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G_9233.jpeg" descr="IMG_923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2355" y="2212490"/>
            <a:ext cx="1385271" cy="696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G_9234.jpeg" descr="IMG_923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4967" y="2212489"/>
            <a:ext cx="1779344" cy="578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MG_9235.jpeg" descr="IMG_923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96199" y="4716147"/>
            <a:ext cx="1355143" cy="47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G_9196.jpeg" descr="IMG_9196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37372" y="2325431"/>
            <a:ext cx="1142236" cy="353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IMG_9196.jpeg" descr="IMG_9196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74099" y="4776442"/>
            <a:ext cx="1142236" cy="353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G_9236.jpeg" descr="IMG_9236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83659" y="4756787"/>
            <a:ext cx="1461960" cy="392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G_9237.jpeg" descr="IMG_9237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05816" y="7588200"/>
            <a:ext cx="1611372" cy="427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G_9196.jpeg" descr="IMG_9196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70488" y="4776442"/>
            <a:ext cx="1142236" cy="353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G_9196.jpeg" descr="IMG_9196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91283" y="7651518"/>
            <a:ext cx="1142236" cy="353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Picture 11" descr="Picture 11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90617" y="7658195"/>
            <a:ext cx="2344977" cy="2243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16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17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18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19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20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21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22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723" name="AutoShape 19"/>
          <p:cNvSpPr/>
          <p:nvPr/>
        </p:nvSpPr>
        <p:spPr>
          <a:xfrm>
            <a:off x="370646" y="3778437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24" name="AutoShape 20"/>
          <p:cNvSpPr/>
          <p:nvPr/>
        </p:nvSpPr>
        <p:spPr>
          <a:xfrm>
            <a:off x="374569" y="5658085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25" name="AutoShape 19"/>
          <p:cNvSpPr/>
          <p:nvPr/>
        </p:nvSpPr>
        <p:spPr>
          <a:xfrm>
            <a:off x="406766" y="1946381"/>
            <a:ext cx="6742969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26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1727" name="IMG_9247.jpeg" descr="IMG_92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1727" y="1731586"/>
            <a:ext cx="2707949" cy="405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8" name="IMG_9246.jpeg" descr="IMG_924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76925" y="5419511"/>
            <a:ext cx="1930080" cy="667547"/>
          </a:xfrm>
          <a:prstGeom prst="rect">
            <a:avLst/>
          </a:prstGeom>
          <a:ln w="12700">
            <a:miter lim="400000"/>
          </a:ln>
        </p:spPr>
      </p:pic>
      <p:sp>
        <p:nvSpPr>
          <p:cNvPr id="1729" name="AutoShape 20"/>
          <p:cNvSpPr/>
          <p:nvPr/>
        </p:nvSpPr>
        <p:spPr>
          <a:xfrm>
            <a:off x="382364" y="7156667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1730" name="IMG_9249.jpeg" descr="IMG_924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74440" y="6803276"/>
            <a:ext cx="2100682" cy="539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1" name="IMG_9608.jpeg" descr="IMG_960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78358" y="658631"/>
            <a:ext cx="1529341" cy="522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2" name="IMG_9615.jpeg" descr="IMG_9615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02621" y="2094859"/>
            <a:ext cx="4240284" cy="1655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3" name="IMG_9248.jpeg" descr="IMG_924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75085" y="3527396"/>
            <a:ext cx="2756222" cy="368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4" name="IMG_9616.jpeg" descr="IMG_9616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443742" y="3883331"/>
            <a:ext cx="4693592" cy="1392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5" name="IMG_9617.jpeg" descr="IMG_9617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69011" y="5725689"/>
            <a:ext cx="4920096" cy="360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6" name="IMG_9618.jpeg" descr="IMG_9618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689418" y="7420108"/>
            <a:ext cx="3911989" cy="1735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7" name="Picture 5" descr="Picture 5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97027" y="7738755"/>
            <a:ext cx="1237849" cy="1868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40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41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42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43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44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45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46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47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48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49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50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51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52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53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54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55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56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57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58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59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60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61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62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1763" name="IMG_9608.jpeg" descr="IMG_96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3369" y="619908"/>
            <a:ext cx="1529341" cy="5227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6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1764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5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  <p:grpSp>
        <p:nvGrpSpPr>
          <p:cNvPr id="1769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1767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8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72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73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74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75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76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77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780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1778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779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781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782" name="AutoShape 19"/>
          <p:cNvSpPr/>
          <p:nvPr/>
        </p:nvSpPr>
        <p:spPr>
          <a:xfrm>
            <a:off x="515190" y="4318233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83" name="AutoShape 20"/>
          <p:cNvSpPr/>
          <p:nvPr/>
        </p:nvSpPr>
        <p:spPr>
          <a:xfrm>
            <a:off x="515190" y="6760202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84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178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7027" y="7738755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6" name="IMG_9619.jpeg" descr="IMG_961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62042" y="660488"/>
            <a:ext cx="2150436" cy="519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7" name="IMG_9620.jpeg" descr="IMG_962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09485" y="2147447"/>
            <a:ext cx="3362454" cy="1080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8" name="IMG_9622.jpeg" descr="IMG_962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65096" y="4398142"/>
            <a:ext cx="3811492" cy="1407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9" name="IMG_9623.jpeg" descr="IMG_962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96576" y="6813474"/>
            <a:ext cx="2863694" cy="30770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92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93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94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95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96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97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800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1798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799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801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802" name="AutoShape 19"/>
          <p:cNvSpPr/>
          <p:nvPr/>
        </p:nvSpPr>
        <p:spPr>
          <a:xfrm>
            <a:off x="515190" y="4904153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03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1804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466" y="7328610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5" name="IMG_9624.jpeg" descr="IMG_962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83477" y="2103252"/>
            <a:ext cx="3001965" cy="2725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6" name="IMG_9625.jpeg" descr="IMG_962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83248" y="5109966"/>
            <a:ext cx="3652445" cy="1244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7" name="IMG_1555.jpeg" descr="IMG_155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72118" y="6437201"/>
            <a:ext cx="3262200" cy="32622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808" name="IMG_9619.jpeg" descr="IMG_9619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62042" y="660488"/>
            <a:ext cx="2150436" cy="5190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11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12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13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14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15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16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17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18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19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20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21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22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23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24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25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26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27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28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29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30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31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32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33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1834" name="IMG_9619.jpeg" descr="IMG_96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2484" y="633701"/>
            <a:ext cx="2051532" cy="4951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37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1835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6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  <p:grpSp>
        <p:nvGrpSpPr>
          <p:cNvPr id="1840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1838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9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Freeform 3"/>
          <p:cNvSpPr/>
          <p:nvPr/>
        </p:nvSpPr>
        <p:spPr>
          <a:xfrm>
            <a:off x="524735" y="554310"/>
            <a:ext cx="6510530" cy="9584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43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44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45" name="TextBox 17"/>
          <p:cNvSpPr txBox="1"/>
          <p:nvPr/>
        </p:nvSpPr>
        <p:spPr>
          <a:xfrm>
            <a:off x="4555969" y="1584887"/>
            <a:ext cx="2022869" cy="244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700"/>
              </a:lnSpc>
              <a:defRPr sz="17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دروس الفصل الثالث</a:t>
            </a:r>
          </a:p>
        </p:txBody>
      </p:sp>
      <p:sp>
        <p:nvSpPr>
          <p:cNvPr id="1846" name="AutoShape 18"/>
          <p:cNvSpPr/>
          <p:nvPr/>
        </p:nvSpPr>
        <p:spPr>
          <a:xfrm>
            <a:off x="524735" y="2230395"/>
            <a:ext cx="6510530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47" name="Freeform 20"/>
          <p:cNvSpPr/>
          <p:nvPr/>
        </p:nvSpPr>
        <p:spPr>
          <a:xfrm>
            <a:off x="842795" y="2950603"/>
            <a:ext cx="5874411" cy="582221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48" name="Freeform 21"/>
          <p:cNvSpPr/>
          <p:nvPr/>
        </p:nvSpPr>
        <p:spPr>
          <a:xfrm>
            <a:off x="834456" y="2942264"/>
            <a:ext cx="5891088" cy="598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39" y="20999"/>
                </a:moveTo>
                <a:lnTo>
                  <a:pt x="21600" y="20999"/>
                </a:lnTo>
                <a:lnTo>
                  <a:pt x="21600" y="21600"/>
                </a:lnTo>
                <a:lnTo>
                  <a:pt x="21539" y="21600"/>
                </a:lnTo>
                <a:lnTo>
                  <a:pt x="21539" y="20999"/>
                </a:lnTo>
                <a:close/>
                <a:moveTo>
                  <a:pt x="0" y="601"/>
                </a:moveTo>
                <a:lnTo>
                  <a:pt x="61" y="601"/>
                </a:lnTo>
                <a:lnTo>
                  <a:pt x="61" y="20999"/>
                </a:lnTo>
                <a:lnTo>
                  <a:pt x="0" y="20999"/>
                </a:lnTo>
                <a:lnTo>
                  <a:pt x="0" y="601"/>
                </a:lnTo>
                <a:close/>
                <a:moveTo>
                  <a:pt x="0" y="20999"/>
                </a:moveTo>
                <a:lnTo>
                  <a:pt x="61" y="20999"/>
                </a:lnTo>
                <a:lnTo>
                  <a:pt x="61" y="21600"/>
                </a:lnTo>
                <a:lnTo>
                  <a:pt x="0" y="21600"/>
                </a:lnTo>
                <a:lnTo>
                  <a:pt x="0" y="20999"/>
                </a:lnTo>
                <a:close/>
                <a:moveTo>
                  <a:pt x="21539" y="601"/>
                </a:moveTo>
                <a:lnTo>
                  <a:pt x="21600" y="601"/>
                </a:lnTo>
                <a:lnTo>
                  <a:pt x="21600" y="20999"/>
                </a:lnTo>
                <a:lnTo>
                  <a:pt x="21539" y="20999"/>
                </a:lnTo>
                <a:lnTo>
                  <a:pt x="21539" y="601"/>
                </a:lnTo>
                <a:close/>
                <a:moveTo>
                  <a:pt x="61" y="20999"/>
                </a:moveTo>
                <a:lnTo>
                  <a:pt x="21539" y="20999"/>
                </a:lnTo>
                <a:lnTo>
                  <a:pt x="21539" y="21600"/>
                </a:lnTo>
                <a:lnTo>
                  <a:pt x="61" y="21600"/>
                </a:lnTo>
                <a:lnTo>
                  <a:pt x="61" y="20999"/>
                </a:lnTo>
                <a:close/>
                <a:moveTo>
                  <a:pt x="21539" y="0"/>
                </a:moveTo>
                <a:lnTo>
                  <a:pt x="21600" y="0"/>
                </a:lnTo>
                <a:lnTo>
                  <a:pt x="21600" y="601"/>
                </a:lnTo>
                <a:lnTo>
                  <a:pt x="21539" y="601"/>
                </a:lnTo>
                <a:lnTo>
                  <a:pt x="21539" y="0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601"/>
                </a:lnTo>
                <a:lnTo>
                  <a:pt x="0" y="601"/>
                </a:lnTo>
                <a:lnTo>
                  <a:pt x="0" y="0"/>
                </a:lnTo>
                <a:close/>
                <a:moveTo>
                  <a:pt x="61" y="0"/>
                </a:moveTo>
                <a:lnTo>
                  <a:pt x="21539" y="0"/>
                </a:lnTo>
                <a:lnTo>
                  <a:pt x="21539" y="601"/>
                </a:lnTo>
                <a:lnTo>
                  <a:pt x="61" y="601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49" name="Freeform 23"/>
          <p:cNvSpPr/>
          <p:nvPr/>
        </p:nvSpPr>
        <p:spPr>
          <a:xfrm>
            <a:off x="842795" y="3711439"/>
            <a:ext cx="5874411" cy="582221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50" name="Freeform 24"/>
          <p:cNvSpPr/>
          <p:nvPr/>
        </p:nvSpPr>
        <p:spPr>
          <a:xfrm>
            <a:off x="834456" y="3703101"/>
            <a:ext cx="5891088" cy="598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39" y="20999"/>
                </a:moveTo>
                <a:lnTo>
                  <a:pt x="21600" y="20999"/>
                </a:lnTo>
                <a:lnTo>
                  <a:pt x="21600" y="21600"/>
                </a:lnTo>
                <a:lnTo>
                  <a:pt x="21539" y="21600"/>
                </a:lnTo>
                <a:lnTo>
                  <a:pt x="21539" y="20999"/>
                </a:lnTo>
                <a:close/>
                <a:moveTo>
                  <a:pt x="0" y="601"/>
                </a:moveTo>
                <a:lnTo>
                  <a:pt x="61" y="601"/>
                </a:lnTo>
                <a:lnTo>
                  <a:pt x="61" y="20999"/>
                </a:lnTo>
                <a:lnTo>
                  <a:pt x="0" y="20999"/>
                </a:lnTo>
                <a:lnTo>
                  <a:pt x="0" y="601"/>
                </a:lnTo>
                <a:close/>
                <a:moveTo>
                  <a:pt x="0" y="20999"/>
                </a:moveTo>
                <a:lnTo>
                  <a:pt x="61" y="20999"/>
                </a:lnTo>
                <a:lnTo>
                  <a:pt x="61" y="21600"/>
                </a:lnTo>
                <a:lnTo>
                  <a:pt x="0" y="21600"/>
                </a:lnTo>
                <a:lnTo>
                  <a:pt x="0" y="20999"/>
                </a:lnTo>
                <a:close/>
                <a:moveTo>
                  <a:pt x="21539" y="601"/>
                </a:moveTo>
                <a:lnTo>
                  <a:pt x="21600" y="601"/>
                </a:lnTo>
                <a:lnTo>
                  <a:pt x="21600" y="20999"/>
                </a:lnTo>
                <a:lnTo>
                  <a:pt x="21539" y="20999"/>
                </a:lnTo>
                <a:lnTo>
                  <a:pt x="21539" y="601"/>
                </a:lnTo>
                <a:close/>
                <a:moveTo>
                  <a:pt x="61" y="20999"/>
                </a:moveTo>
                <a:lnTo>
                  <a:pt x="21539" y="20999"/>
                </a:lnTo>
                <a:lnTo>
                  <a:pt x="21539" y="21600"/>
                </a:lnTo>
                <a:lnTo>
                  <a:pt x="61" y="21600"/>
                </a:lnTo>
                <a:lnTo>
                  <a:pt x="61" y="20999"/>
                </a:lnTo>
                <a:close/>
                <a:moveTo>
                  <a:pt x="21539" y="0"/>
                </a:moveTo>
                <a:lnTo>
                  <a:pt x="21600" y="0"/>
                </a:lnTo>
                <a:lnTo>
                  <a:pt x="21600" y="601"/>
                </a:lnTo>
                <a:lnTo>
                  <a:pt x="21539" y="601"/>
                </a:lnTo>
                <a:lnTo>
                  <a:pt x="21539" y="0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601"/>
                </a:lnTo>
                <a:lnTo>
                  <a:pt x="0" y="601"/>
                </a:lnTo>
                <a:lnTo>
                  <a:pt x="0" y="0"/>
                </a:lnTo>
                <a:close/>
                <a:moveTo>
                  <a:pt x="61" y="0"/>
                </a:moveTo>
                <a:lnTo>
                  <a:pt x="21539" y="0"/>
                </a:lnTo>
                <a:lnTo>
                  <a:pt x="21539" y="601"/>
                </a:lnTo>
                <a:lnTo>
                  <a:pt x="61" y="601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51" name="Freeform 26"/>
          <p:cNvSpPr/>
          <p:nvPr/>
        </p:nvSpPr>
        <p:spPr>
          <a:xfrm>
            <a:off x="842795" y="4472275"/>
            <a:ext cx="5874411" cy="582221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52" name="Freeform 27"/>
          <p:cNvSpPr/>
          <p:nvPr/>
        </p:nvSpPr>
        <p:spPr>
          <a:xfrm>
            <a:off x="834456" y="4463936"/>
            <a:ext cx="5891088" cy="598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39" y="20999"/>
                </a:moveTo>
                <a:lnTo>
                  <a:pt x="21600" y="20999"/>
                </a:lnTo>
                <a:lnTo>
                  <a:pt x="21600" y="21600"/>
                </a:lnTo>
                <a:lnTo>
                  <a:pt x="21539" y="21600"/>
                </a:lnTo>
                <a:lnTo>
                  <a:pt x="21539" y="20999"/>
                </a:lnTo>
                <a:close/>
                <a:moveTo>
                  <a:pt x="0" y="601"/>
                </a:moveTo>
                <a:lnTo>
                  <a:pt x="61" y="601"/>
                </a:lnTo>
                <a:lnTo>
                  <a:pt x="61" y="20999"/>
                </a:lnTo>
                <a:lnTo>
                  <a:pt x="0" y="20999"/>
                </a:lnTo>
                <a:lnTo>
                  <a:pt x="0" y="601"/>
                </a:lnTo>
                <a:close/>
                <a:moveTo>
                  <a:pt x="0" y="20999"/>
                </a:moveTo>
                <a:lnTo>
                  <a:pt x="61" y="20999"/>
                </a:lnTo>
                <a:lnTo>
                  <a:pt x="61" y="21600"/>
                </a:lnTo>
                <a:lnTo>
                  <a:pt x="0" y="21600"/>
                </a:lnTo>
                <a:lnTo>
                  <a:pt x="0" y="20999"/>
                </a:lnTo>
                <a:close/>
                <a:moveTo>
                  <a:pt x="21539" y="601"/>
                </a:moveTo>
                <a:lnTo>
                  <a:pt x="21600" y="601"/>
                </a:lnTo>
                <a:lnTo>
                  <a:pt x="21600" y="20999"/>
                </a:lnTo>
                <a:lnTo>
                  <a:pt x="21539" y="20999"/>
                </a:lnTo>
                <a:lnTo>
                  <a:pt x="21539" y="601"/>
                </a:lnTo>
                <a:close/>
                <a:moveTo>
                  <a:pt x="61" y="20999"/>
                </a:moveTo>
                <a:lnTo>
                  <a:pt x="21539" y="20999"/>
                </a:lnTo>
                <a:lnTo>
                  <a:pt x="21539" y="21600"/>
                </a:lnTo>
                <a:lnTo>
                  <a:pt x="61" y="21600"/>
                </a:lnTo>
                <a:lnTo>
                  <a:pt x="61" y="20999"/>
                </a:lnTo>
                <a:close/>
                <a:moveTo>
                  <a:pt x="21539" y="0"/>
                </a:moveTo>
                <a:lnTo>
                  <a:pt x="21600" y="0"/>
                </a:lnTo>
                <a:lnTo>
                  <a:pt x="21600" y="601"/>
                </a:lnTo>
                <a:lnTo>
                  <a:pt x="21539" y="601"/>
                </a:lnTo>
                <a:lnTo>
                  <a:pt x="21539" y="0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601"/>
                </a:lnTo>
                <a:lnTo>
                  <a:pt x="0" y="601"/>
                </a:lnTo>
                <a:lnTo>
                  <a:pt x="0" y="0"/>
                </a:lnTo>
                <a:close/>
                <a:moveTo>
                  <a:pt x="61" y="0"/>
                </a:moveTo>
                <a:lnTo>
                  <a:pt x="21539" y="0"/>
                </a:lnTo>
                <a:lnTo>
                  <a:pt x="21539" y="601"/>
                </a:lnTo>
                <a:lnTo>
                  <a:pt x="61" y="601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53" name="Freeform 29"/>
          <p:cNvSpPr/>
          <p:nvPr/>
        </p:nvSpPr>
        <p:spPr>
          <a:xfrm>
            <a:off x="842795" y="5233111"/>
            <a:ext cx="5874411" cy="582221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54" name="Freeform 30"/>
          <p:cNvSpPr/>
          <p:nvPr/>
        </p:nvSpPr>
        <p:spPr>
          <a:xfrm>
            <a:off x="834456" y="5224772"/>
            <a:ext cx="5891088" cy="598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39" y="20999"/>
                </a:moveTo>
                <a:lnTo>
                  <a:pt x="21600" y="20999"/>
                </a:lnTo>
                <a:lnTo>
                  <a:pt x="21600" y="21600"/>
                </a:lnTo>
                <a:lnTo>
                  <a:pt x="21539" y="21600"/>
                </a:lnTo>
                <a:lnTo>
                  <a:pt x="21539" y="20999"/>
                </a:lnTo>
                <a:close/>
                <a:moveTo>
                  <a:pt x="0" y="601"/>
                </a:moveTo>
                <a:lnTo>
                  <a:pt x="61" y="601"/>
                </a:lnTo>
                <a:lnTo>
                  <a:pt x="61" y="20999"/>
                </a:lnTo>
                <a:lnTo>
                  <a:pt x="0" y="20999"/>
                </a:lnTo>
                <a:lnTo>
                  <a:pt x="0" y="601"/>
                </a:lnTo>
                <a:close/>
                <a:moveTo>
                  <a:pt x="0" y="20999"/>
                </a:moveTo>
                <a:lnTo>
                  <a:pt x="61" y="20999"/>
                </a:lnTo>
                <a:lnTo>
                  <a:pt x="61" y="21600"/>
                </a:lnTo>
                <a:lnTo>
                  <a:pt x="0" y="21600"/>
                </a:lnTo>
                <a:lnTo>
                  <a:pt x="0" y="20999"/>
                </a:lnTo>
                <a:close/>
                <a:moveTo>
                  <a:pt x="21539" y="601"/>
                </a:moveTo>
                <a:lnTo>
                  <a:pt x="21600" y="601"/>
                </a:lnTo>
                <a:lnTo>
                  <a:pt x="21600" y="20999"/>
                </a:lnTo>
                <a:lnTo>
                  <a:pt x="21539" y="20999"/>
                </a:lnTo>
                <a:lnTo>
                  <a:pt x="21539" y="601"/>
                </a:lnTo>
                <a:close/>
                <a:moveTo>
                  <a:pt x="61" y="20999"/>
                </a:moveTo>
                <a:lnTo>
                  <a:pt x="21539" y="20999"/>
                </a:lnTo>
                <a:lnTo>
                  <a:pt x="21539" y="21600"/>
                </a:lnTo>
                <a:lnTo>
                  <a:pt x="61" y="21600"/>
                </a:lnTo>
                <a:lnTo>
                  <a:pt x="61" y="20999"/>
                </a:lnTo>
                <a:close/>
                <a:moveTo>
                  <a:pt x="21539" y="0"/>
                </a:moveTo>
                <a:lnTo>
                  <a:pt x="21600" y="0"/>
                </a:lnTo>
                <a:lnTo>
                  <a:pt x="21600" y="601"/>
                </a:lnTo>
                <a:lnTo>
                  <a:pt x="21539" y="601"/>
                </a:lnTo>
                <a:lnTo>
                  <a:pt x="21539" y="0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601"/>
                </a:lnTo>
                <a:lnTo>
                  <a:pt x="0" y="601"/>
                </a:lnTo>
                <a:lnTo>
                  <a:pt x="0" y="0"/>
                </a:lnTo>
                <a:close/>
                <a:moveTo>
                  <a:pt x="61" y="0"/>
                </a:moveTo>
                <a:lnTo>
                  <a:pt x="21539" y="0"/>
                </a:lnTo>
                <a:lnTo>
                  <a:pt x="21539" y="601"/>
                </a:lnTo>
                <a:lnTo>
                  <a:pt x="61" y="601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55" name="Freeform 32"/>
          <p:cNvSpPr/>
          <p:nvPr/>
        </p:nvSpPr>
        <p:spPr>
          <a:xfrm>
            <a:off x="842795" y="5993947"/>
            <a:ext cx="5874411" cy="582221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56" name="Freeform 33"/>
          <p:cNvSpPr/>
          <p:nvPr/>
        </p:nvSpPr>
        <p:spPr>
          <a:xfrm>
            <a:off x="834456" y="5985609"/>
            <a:ext cx="5891088" cy="598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39" y="20999"/>
                </a:moveTo>
                <a:lnTo>
                  <a:pt x="21600" y="20999"/>
                </a:lnTo>
                <a:lnTo>
                  <a:pt x="21600" y="21600"/>
                </a:lnTo>
                <a:lnTo>
                  <a:pt x="21539" y="21600"/>
                </a:lnTo>
                <a:lnTo>
                  <a:pt x="21539" y="20999"/>
                </a:lnTo>
                <a:close/>
                <a:moveTo>
                  <a:pt x="0" y="601"/>
                </a:moveTo>
                <a:lnTo>
                  <a:pt x="61" y="601"/>
                </a:lnTo>
                <a:lnTo>
                  <a:pt x="61" y="20999"/>
                </a:lnTo>
                <a:lnTo>
                  <a:pt x="0" y="20999"/>
                </a:lnTo>
                <a:lnTo>
                  <a:pt x="0" y="601"/>
                </a:lnTo>
                <a:close/>
                <a:moveTo>
                  <a:pt x="0" y="20999"/>
                </a:moveTo>
                <a:lnTo>
                  <a:pt x="61" y="20999"/>
                </a:lnTo>
                <a:lnTo>
                  <a:pt x="61" y="21600"/>
                </a:lnTo>
                <a:lnTo>
                  <a:pt x="0" y="21600"/>
                </a:lnTo>
                <a:lnTo>
                  <a:pt x="0" y="20999"/>
                </a:lnTo>
                <a:close/>
                <a:moveTo>
                  <a:pt x="21539" y="601"/>
                </a:moveTo>
                <a:lnTo>
                  <a:pt x="21600" y="601"/>
                </a:lnTo>
                <a:lnTo>
                  <a:pt x="21600" y="20999"/>
                </a:lnTo>
                <a:lnTo>
                  <a:pt x="21539" y="20999"/>
                </a:lnTo>
                <a:lnTo>
                  <a:pt x="21539" y="601"/>
                </a:lnTo>
                <a:close/>
                <a:moveTo>
                  <a:pt x="61" y="20999"/>
                </a:moveTo>
                <a:lnTo>
                  <a:pt x="21539" y="20999"/>
                </a:lnTo>
                <a:lnTo>
                  <a:pt x="21539" y="21600"/>
                </a:lnTo>
                <a:lnTo>
                  <a:pt x="61" y="21600"/>
                </a:lnTo>
                <a:lnTo>
                  <a:pt x="61" y="20999"/>
                </a:lnTo>
                <a:close/>
                <a:moveTo>
                  <a:pt x="21539" y="0"/>
                </a:moveTo>
                <a:lnTo>
                  <a:pt x="21600" y="0"/>
                </a:lnTo>
                <a:lnTo>
                  <a:pt x="21600" y="601"/>
                </a:lnTo>
                <a:lnTo>
                  <a:pt x="21539" y="601"/>
                </a:lnTo>
                <a:lnTo>
                  <a:pt x="21539" y="0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601"/>
                </a:lnTo>
                <a:lnTo>
                  <a:pt x="0" y="601"/>
                </a:lnTo>
                <a:lnTo>
                  <a:pt x="0" y="0"/>
                </a:lnTo>
                <a:close/>
                <a:moveTo>
                  <a:pt x="61" y="0"/>
                </a:moveTo>
                <a:lnTo>
                  <a:pt x="21539" y="0"/>
                </a:lnTo>
                <a:lnTo>
                  <a:pt x="21539" y="601"/>
                </a:lnTo>
                <a:lnTo>
                  <a:pt x="61" y="601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57" name="Freeform 35"/>
          <p:cNvSpPr/>
          <p:nvPr/>
        </p:nvSpPr>
        <p:spPr>
          <a:xfrm>
            <a:off x="842795" y="6754782"/>
            <a:ext cx="5874411" cy="582221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58" name="Freeform 36"/>
          <p:cNvSpPr/>
          <p:nvPr/>
        </p:nvSpPr>
        <p:spPr>
          <a:xfrm>
            <a:off x="834456" y="6746444"/>
            <a:ext cx="5891088" cy="598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39" y="20999"/>
                </a:moveTo>
                <a:lnTo>
                  <a:pt x="21600" y="20999"/>
                </a:lnTo>
                <a:lnTo>
                  <a:pt x="21600" y="21600"/>
                </a:lnTo>
                <a:lnTo>
                  <a:pt x="21539" y="21600"/>
                </a:lnTo>
                <a:lnTo>
                  <a:pt x="21539" y="20999"/>
                </a:lnTo>
                <a:close/>
                <a:moveTo>
                  <a:pt x="0" y="601"/>
                </a:moveTo>
                <a:lnTo>
                  <a:pt x="61" y="601"/>
                </a:lnTo>
                <a:lnTo>
                  <a:pt x="61" y="20999"/>
                </a:lnTo>
                <a:lnTo>
                  <a:pt x="0" y="20999"/>
                </a:lnTo>
                <a:lnTo>
                  <a:pt x="0" y="601"/>
                </a:lnTo>
                <a:close/>
                <a:moveTo>
                  <a:pt x="0" y="20999"/>
                </a:moveTo>
                <a:lnTo>
                  <a:pt x="61" y="20999"/>
                </a:lnTo>
                <a:lnTo>
                  <a:pt x="61" y="21600"/>
                </a:lnTo>
                <a:lnTo>
                  <a:pt x="0" y="21600"/>
                </a:lnTo>
                <a:lnTo>
                  <a:pt x="0" y="20999"/>
                </a:lnTo>
                <a:close/>
                <a:moveTo>
                  <a:pt x="21539" y="601"/>
                </a:moveTo>
                <a:lnTo>
                  <a:pt x="21600" y="601"/>
                </a:lnTo>
                <a:lnTo>
                  <a:pt x="21600" y="20999"/>
                </a:lnTo>
                <a:lnTo>
                  <a:pt x="21539" y="20999"/>
                </a:lnTo>
                <a:lnTo>
                  <a:pt x="21539" y="601"/>
                </a:lnTo>
                <a:close/>
                <a:moveTo>
                  <a:pt x="61" y="20999"/>
                </a:moveTo>
                <a:lnTo>
                  <a:pt x="21539" y="20999"/>
                </a:lnTo>
                <a:lnTo>
                  <a:pt x="21539" y="21600"/>
                </a:lnTo>
                <a:lnTo>
                  <a:pt x="61" y="21600"/>
                </a:lnTo>
                <a:lnTo>
                  <a:pt x="61" y="20999"/>
                </a:lnTo>
                <a:close/>
                <a:moveTo>
                  <a:pt x="21539" y="0"/>
                </a:moveTo>
                <a:lnTo>
                  <a:pt x="21600" y="0"/>
                </a:lnTo>
                <a:lnTo>
                  <a:pt x="21600" y="601"/>
                </a:lnTo>
                <a:lnTo>
                  <a:pt x="21539" y="601"/>
                </a:lnTo>
                <a:lnTo>
                  <a:pt x="21539" y="0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601"/>
                </a:lnTo>
                <a:lnTo>
                  <a:pt x="0" y="601"/>
                </a:lnTo>
                <a:lnTo>
                  <a:pt x="0" y="0"/>
                </a:lnTo>
                <a:close/>
                <a:moveTo>
                  <a:pt x="61" y="0"/>
                </a:moveTo>
                <a:lnTo>
                  <a:pt x="21539" y="0"/>
                </a:lnTo>
                <a:lnTo>
                  <a:pt x="21539" y="601"/>
                </a:lnTo>
                <a:lnTo>
                  <a:pt x="61" y="601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59" name="Freeform 41"/>
          <p:cNvSpPr/>
          <p:nvPr/>
        </p:nvSpPr>
        <p:spPr>
          <a:xfrm>
            <a:off x="6427870" y="3128203"/>
            <a:ext cx="227021" cy="227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60" name="Freeform 42"/>
          <p:cNvSpPr/>
          <p:nvPr/>
        </p:nvSpPr>
        <p:spPr>
          <a:xfrm>
            <a:off x="6445332" y="3145666"/>
            <a:ext cx="192095" cy="192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61" name="Freeform 44"/>
          <p:cNvSpPr/>
          <p:nvPr/>
        </p:nvSpPr>
        <p:spPr>
          <a:xfrm>
            <a:off x="6422359" y="3886284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62" name="Freeform 45"/>
          <p:cNvSpPr/>
          <p:nvPr/>
        </p:nvSpPr>
        <p:spPr>
          <a:xfrm>
            <a:off x="6440246" y="3904171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63" name="Freeform 47"/>
          <p:cNvSpPr/>
          <p:nvPr/>
        </p:nvSpPr>
        <p:spPr>
          <a:xfrm>
            <a:off x="6422359" y="4647119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64" name="Freeform 48"/>
          <p:cNvSpPr/>
          <p:nvPr/>
        </p:nvSpPr>
        <p:spPr>
          <a:xfrm>
            <a:off x="6440246" y="4665006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65" name="Freeform 50"/>
          <p:cNvSpPr/>
          <p:nvPr/>
        </p:nvSpPr>
        <p:spPr>
          <a:xfrm>
            <a:off x="6422359" y="540795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66" name="Freeform 51"/>
          <p:cNvSpPr/>
          <p:nvPr/>
        </p:nvSpPr>
        <p:spPr>
          <a:xfrm>
            <a:off x="6440246" y="542584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67" name="Freeform 53"/>
          <p:cNvSpPr/>
          <p:nvPr/>
        </p:nvSpPr>
        <p:spPr>
          <a:xfrm>
            <a:off x="6422359" y="616879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68" name="Freeform 54"/>
          <p:cNvSpPr/>
          <p:nvPr/>
        </p:nvSpPr>
        <p:spPr>
          <a:xfrm>
            <a:off x="6440246" y="6186678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69" name="Freeform 56"/>
          <p:cNvSpPr/>
          <p:nvPr/>
        </p:nvSpPr>
        <p:spPr>
          <a:xfrm>
            <a:off x="6370477" y="6929628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70" name="Freeform 57"/>
          <p:cNvSpPr/>
          <p:nvPr/>
        </p:nvSpPr>
        <p:spPr>
          <a:xfrm>
            <a:off x="6388364" y="6947514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71" name="Freeform 35"/>
          <p:cNvSpPr/>
          <p:nvPr/>
        </p:nvSpPr>
        <p:spPr>
          <a:xfrm>
            <a:off x="841044" y="7515618"/>
            <a:ext cx="5874412" cy="582222"/>
          </a:xfrm>
          <a:prstGeom prst="rect">
            <a:avLst/>
          </a:prstGeom>
          <a:solidFill>
            <a:srgbClr val="FFE2D6"/>
          </a:solidFill>
          <a:ln w="254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72" name="Freeform 57"/>
          <p:cNvSpPr/>
          <p:nvPr/>
        </p:nvSpPr>
        <p:spPr>
          <a:xfrm>
            <a:off x="6388364" y="7593966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73" name="Freeform 35"/>
          <p:cNvSpPr/>
          <p:nvPr/>
        </p:nvSpPr>
        <p:spPr>
          <a:xfrm>
            <a:off x="841044" y="8326415"/>
            <a:ext cx="5874412" cy="582221"/>
          </a:xfrm>
          <a:prstGeom prst="rect">
            <a:avLst/>
          </a:prstGeom>
          <a:solidFill>
            <a:srgbClr val="FFE2D6"/>
          </a:solidFill>
          <a:ln w="254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74" name="Freeform 57"/>
          <p:cNvSpPr/>
          <p:nvPr/>
        </p:nvSpPr>
        <p:spPr>
          <a:xfrm>
            <a:off x="6388364" y="8384931"/>
            <a:ext cx="196757" cy="196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875" name="IMG_9767.jpeg" descr="IMG_97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5573" y="1464749"/>
            <a:ext cx="1702870" cy="546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6" name="IMG_9776.jpeg" descr="IMG_977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7864" y="3042855"/>
            <a:ext cx="2196006" cy="355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7" name="IMG_9777.jpeg" descr="IMG_977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31707" y="3824705"/>
            <a:ext cx="1810183" cy="381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8" name="IMG_9778.jpeg" descr="IMG_977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31275" y="4570567"/>
            <a:ext cx="1811048" cy="396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9" name="IMG_9779.jpeg" descr="IMG_9779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85906" y="5391297"/>
            <a:ext cx="2422117" cy="323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0" name="IMG_9780.jpeg" descr="IMG_9780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685814" y="6075871"/>
            <a:ext cx="1536337" cy="411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1" name="IMG_9782.jpeg" descr="IMG_9782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495381" y="7589204"/>
            <a:ext cx="1682836" cy="369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2" name="IMG_9781.jpeg" descr="IMG_9781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401989" y="6862931"/>
            <a:ext cx="1869620" cy="330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3" name="IMG_9783.jpeg" descr="IMG_9783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811713" y="8380169"/>
            <a:ext cx="2370504" cy="3746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86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87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88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89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90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91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894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1892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93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895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896" name="AutoShape 20"/>
          <p:cNvSpPr/>
          <p:nvPr/>
        </p:nvSpPr>
        <p:spPr>
          <a:xfrm>
            <a:off x="522985" y="5705545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1897" name="IMG_9628.jpeg" descr="IMG_96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4812" y="5954396"/>
            <a:ext cx="4104897" cy="2229821"/>
          </a:xfrm>
          <a:prstGeom prst="rect">
            <a:avLst/>
          </a:prstGeom>
          <a:ln w="12700">
            <a:miter lim="400000"/>
          </a:ln>
        </p:spPr>
      </p:pic>
      <p:sp>
        <p:nvSpPr>
          <p:cNvPr id="1898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1899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7027" y="7738755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0" name="IMG_9626.jpeg" descr="IMG_962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07135" y="628287"/>
            <a:ext cx="2260250" cy="538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1" name="IMG_9627.jpeg" descr="IMG_9627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58538" y="2348083"/>
            <a:ext cx="3075279" cy="2850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04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05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06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07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08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09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912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1910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11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913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914" name="AutoShape 20"/>
          <p:cNvSpPr/>
          <p:nvPr/>
        </p:nvSpPr>
        <p:spPr>
          <a:xfrm>
            <a:off x="522985" y="4826664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15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1916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7027" y="7738755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7" name="IMG_9626.jpeg" descr="IMG_962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07135" y="628287"/>
            <a:ext cx="2260250" cy="538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8" name="IMG_9629.jpeg" descr="IMG_962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58113" y="1643622"/>
            <a:ext cx="2260476" cy="990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9" name="IMG_9630.jpeg" descr="IMG_9630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41309" y="2920729"/>
            <a:ext cx="3581622" cy="1209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0" name="IMG_9631.jpeg" descr="IMG_963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22326" y="4996055"/>
            <a:ext cx="3619587" cy="872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1" name="IMG_9632.jpeg" descr="IMG_9632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73231" y="7043181"/>
            <a:ext cx="3317777" cy="1316234"/>
          </a:xfrm>
          <a:prstGeom prst="rect">
            <a:avLst/>
          </a:prstGeom>
          <a:ln w="12700">
            <a:miter lim="400000"/>
          </a:ln>
        </p:spPr>
      </p:pic>
      <p:sp>
        <p:nvSpPr>
          <p:cNvPr id="1922" name="AutoShape 20"/>
          <p:cNvSpPr/>
          <p:nvPr/>
        </p:nvSpPr>
        <p:spPr>
          <a:xfrm>
            <a:off x="515190" y="6744581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25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26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27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28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29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30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31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32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33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34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35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36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37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38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39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40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41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42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43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44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45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46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47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1948" name="IMG_9626.jpeg" descr="IMG_96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5695" y="612005"/>
            <a:ext cx="2260099" cy="5385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1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1949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0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  <p:grpSp>
        <p:nvGrpSpPr>
          <p:cNvPr id="1954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1952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3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57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58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59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60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61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62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63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964" name="AutoShape 19"/>
          <p:cNvSpPr/>
          <p:nvPr/>
        </p:nvSpPr>
        <p:spPr>
          <a:xfrm>
            <a:off x="370646" y="4087873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65" name="AutoShape 20"/>
          <p:cNvSpPr/>
          <p:nvPr/>
        </p:nvSpPr>
        <p:spPr>
          <a:xfrm>
            <a:off x="374569" y="5939327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66" name="AutoShape 19"/>
          <p:cNvSpPr/>
          <p:nvPr/>
        </p:nvSpPr>
        <p:spPr>
          <a:xfrm>
            <a:off x="406766" y="1946381"/>
            <a:ext cx="6742969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67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1968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756" y="8008278"/>
            <a:ext cx="1237849" cy="1868451"/>
          </a:xfrm>
          <a:prstGeom prst="rect">
            <a:avLst/>
          </a:prstGeom>
          <a:ln w="12700">
            <a:miter lim="400000"/>
          </a:ln>
        </p:spPr>
      </p:pic>
      <p:sp>
        <p:nvSpPr>
          <p:cNvPr id="1969" name="TextBox 18"/>
          <p:cNvSpPr txBox="1"/>
          <p:nvPr/>
        </p:nvSpPr>
        <p:spPr>
          <a:xfrm>
            <a:off x="4864562" y="1526372"/>
            <a:ext cx="1922166" cy="2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تحقق من فهمك</a:t>
            </a:r>
          </a:p>
        </p:txBody>
      </p:sp>
      <p:pic>
        <p:nvPicPr>
          <p:cNvPr id="1970" name="IMG_9633.jpeg" descr="IMG_963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22334" y="643429"/>
            <a:ext cx="2046157" cy="475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1" name="IMG_9634.jpeg" descr="IMG_963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86517" y="2090199"/>
            <a:ext cx="4220895" cy="1416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2" name="IMG_9635.jpeg" descr="IMG_963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09351" y="4178231"/>
            <a:ext cx="3575227" cy="883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3" name="IMG_9636.jpeg" descr="IMG_9636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59909" y="6219839"/>
            <a:ext cx="4571007" cy="2462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4" name="IMG_9247.jpeg" descr="IMG_9247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87503" y="5736438"/>
            <a:ext cx="2707949" cy="4057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71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72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73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74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75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76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79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377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78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80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381" name="AutoShape 19"/>
          <p:cNvSpPr/>
          <p:nvPr/>
        </p:nvSpPr>
        <p:spPr>
          <a:xfrm>
            <a:off x="515192" y="4592682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82" name="AutoShape 20"/>
          <p:cNvSpPr/>
          <p:nvPr/>
        </p:nvSpPr>
        <p:spPr>
          <a:xfrm>
            <a:off x="515192" y="7494091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83" name="AutoShape 21"/>
          <p:cNvSpPr/>
          <p:nvPr/>
        </p:nvSpPr>
        <p:spPr>
          <a:xfrm flipV="1">
            <a:off x="3722194" y="2054620"/>
            <a:ext cx="1" cy="5452836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84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385" name="IMG_9239.jpeg" descr="IMG_92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6039" y="4749379"/>
            <a:ext cx="1594797" cy="398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G_9238.jpeg" descr="IMG_923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06921" y="2280741"/>
            <a:ext cx="1673032" cy="460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IMG_9240.jpeg" descr="IMG_924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2788" y="2280741"/>
            <a:ext cx="1497264" cy="410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IMG_9241.jpeg" descr="IMG_924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68374" y="4729348"/>
            <a:ext cx="1926092" cy="43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IMG_9242.jpeg" descr="IMG_9242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4998" y="7734745"/>
            <a:ext cx="6054394" cy="661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MG_9247.jpeg" descr="IMG_9247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93957" y="1792345"/>
            <a:ext cx="3098961" cy="464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MG_9248.jpeg" descr="IMG_9248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43023" y="4282749"/>
            <a:ext cx="3000829" cy="401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IMG_9225.jpeg" descr="IMG_9225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317069" y="679512"/>
            <a:ext cx="2451919" cy="403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77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78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79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80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81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82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83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1984" name="AutoShape 20"/>
          <p:cNvSpPr/>
          <p:nvPr/>
        </p:nvSpPr>
        <p:spPr>
          <a:xfrm>
            <a:off x="382364" y="4971710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85" name="AutoShape 19"/>
          <p:cNvSpPr/>
          <p:nvPr/>
        </p:nvSpPr>
        <p:spPr>
          <a:xfrm>
            <a:off x="398971" y="1589927"/>
            <a:ext cx="674296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86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1987" name="IMG_9246.jpeg" descr="IMG_9246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5447276" y="5094905"/>
            <a:ext cx="1506562" cy="521067"/>
          </a:xfrm>
          <a:prstGeom prst="rect">
            <a:avLst/>
          </a:prstGeom>
          <a:ln w="12700">
            <a:miter lim="400000"/>
          </a:ln>
        </p:spPr>
      </p:pic>
      <p:sp>
        <p:nvSpPr>
          <p:cNvPr id="1988" name="AutoShape 20"/>
          <p:cNvSpPr/>
          <p:nvPr/>
        </p:nvSpPr>
        <p:spPr>
          <a:xfrm>
            <a:off x="374569" y="6807372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1989" name="IMG_9249.jpeg" descr="IMG_924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1003" y="6430531"/>
            <a:ext cx="2100682" cy="539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0" name="IMG_9248.jpeg" descr="IMG_924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45395" y="1405593"/>
            <a:ext cx="2756222" cy="368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1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36074" y="7272466"/>
            <a:ext cx="1665571" cy="2514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2" name="IMG_9637.jpeg" descr="IMG_9637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61268" y="1803131"/>
            <a:ext cx="3388578" cy="3045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3" name="IMG_9638.jpeg" descr="IMG_963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66476" y="5052196"/>
            <a:ext cx="3864213" cy="1174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4" name="IMG_9639.jpeg" descr="IMG_9639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611406" y="6934996"/>
            <a:ext cx="1955206" cy="3189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5" name="IMG_9633.jpeg" descr="IMG_9633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622334" y="643429"/>
            <a:ext cx="2046157" cy="475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98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99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00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01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02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03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04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05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06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07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08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09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10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11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12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13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14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15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16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17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18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19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20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2021" name="IMG_9633.jpeg" descr="IMG_96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7034" y="643429"/>
            <a:ext cx="2046157" cy="4757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4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2022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3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  <p:grpSp>
        <p:nvGrpSpPr>
          <p:cNvPr id="2027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2025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6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30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31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32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33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34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35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36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037" name="AutoShape 19"/>
          <p:cNvSpPr/>
          <p:nvPr/>
        </p:nvSpPr>
        <p:spPr>
          <a:xfrm>
            <a:off x="370646" y="4087873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38" name="AutoShape 20"/>
          <p:cNvSpPr/>
          <p:nvPr/>
        </p:nvSpPr>
        <p:spPr>
          <a:xfrm>
            <a:off x="382364" y="6687203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39" name="AutoShape 19"/>
          <p:cNvSpPr/>
          <p:nvPr/>
        </p:nvSpPr>
        <p:spPr>
          <a:xfrm>
            <a:off x="406766" y="1946381"/>
            <a:ext cx="6742969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40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2041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756" y="8008278"/>
            <a:ext cx="1237849" cy="1868451"/>
          </a:xfrm>
          <a:prstGeom prst="rect">
            <a:avLst/>
          </a:prstGeom>
          <a:ln w="12700">
            <a:miter lim="400000"/>
          </a:ln>
        </p:spPr>
      </p:pic>
      <p:sp>
        <p:nvSpPr>
          <p:cNvPr id="2042" name="TextBox 18"/>
          <p:cNvSpPr txBox="1"/>
          <p:nvPr/>
        </p:nvSpPr>
        <p:spPr>
          <a:xfrm>
            <a:off x="4864562" y="1526372"/>
            <a:ext cx="1922166" cy="2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تحقق من فهمك</a:t>
            </a:r>
          </a:p>
        </p:txBody>
      </p:sp>
      <p:pic>
        <p:nvPicPr>
          <p:cNvPr id="2043" name="IMG_9640.jpeg" descr="IMG_964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92412" y="669788"/>
            <a:ext cx="2306001" cy="423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4" name="IMG_9641.jpeg" descr="IMG_964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66389" y="2021305"/>
            <a:ext cx="2129443" cy="1267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5" name="IMG_9642.jpeg" descr="IMG_964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13434" y="2021305"/>
            <a:ext cx="1899963" cy="1776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6" name="IMG_9643.jpeg" descr="IMG_964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06297" y="4211199"/>
            <a:ext cx="2789118" cy="131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7" name="IMG_9644.jpeg" descr="IMG_9644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98366" y="4138955"/>
            <a:ext cx="2103025" cy="1749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8" name="IMG_9645.jpeg" descr="IMG_9645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67757" y="6819358"/>
            <a:ext cx="2853694" cy="659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9" name="IMG_9646.jpeg" descr="IMG_9646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280328" y="6838964"/>
            <a:ext cx="1689241" cy="13981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52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53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54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55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56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57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58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059" name="AutoShape 20"/>
          <p:cNvSpPr/>
          <p:nvPr/>
        </p:nvSpPr>
        <p:spPr>
          <a:xfrm>
            <a:off x="374569" y="4468410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60" name="AutoShape 19"/>
          <p:cNvSpPr/>
          <p:nvPr/>
        </p:nvSpPr>
        <p:spPr>
          <a:xfrm>
            <a:off x="406766" y="1946381"/>
            <a:ext cx="6742969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61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206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756" y="8008278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3" name="IMG_9247.jpeg" descr="IMG_924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4376" y="1743492"/>
            <a:ext cx="2707949" cy="405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4" name="IMG_9640.jpeg" descr="IMG_964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92412" y="669788"/>
            <a:ext cx="2306001" cy="423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5" name="IMG_9647.jpeg" descr="IMG_9647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01936" y="2188436"/>
            <a:ext cx="3271300" cy="375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6" name="IMG_9648.jpeg" descr="IMG_9648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49534" y="2717194"/>
            <a:ext cx="2477634" cy="1588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7" name="IMG_9649.jpeg" descr="IMG_964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48990" y="4544795"/>
            <a:ext cx="2478722" cy="2952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8" name="IMG_9650.jpeg" descr="IMG_9650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204978" y="7737040"/>
            <a:ext cx="4880868" cy="1111585"/>
          </a:xfrm>
          <a:prstGeom prst="rect">
            <a:avLst/>
          </a:prstGeom>
          <a:ln w="12700">
            <a:miter lim="400000"/>
          </a:ln>
        </p:spPr>
      </p:pic>
      <p:sp>
        <p:nvSpPr>
          <p:cNvPr id="2069" name="AutoShape 20"/>
          <p:cNvSpPr/>
          <p:nvPr/>
        </p:nvSpPr>
        <p:spPr>
          <a:xfrm>
            <a:off x="374569" y="7574050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070" name="IMG_9248.jpeg" descr="IMG_9248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310240" y="7389717"/>
            <a:ext cx="2756222" cy="368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73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74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75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76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77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78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79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080" name="AutoShape 20"/>
          <p:cNvSpPr/>
          <p:nvPr/>
        </p:nvSpPr>
        <p:spPr>
          <a:xfrm>
            <a:off x="374569" y="4435959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81" name="AutoShape 19"/>
          <p:cNvSpPr/>
          <p:nvPr/>
        </p:nvSpPr>
        <p:spPr>
          <a:xfrm>
            <a:off x="398971" y="1589927"/>
            <a:ext cx="674296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82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2083" name="IMG_9246.jpeg" descr="IMG_9246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5435558" y="4175410"/>
            <a:ext cx="1506562" cy="521067"/>
          </a:xfrm>
          <a:prstGeom prst="rect">
            <a:avLst/>
          </a:prstGeom>
          <a:ln w="12700">
            <a:miter lim="400000"/>
          </a:ln>
        </p:spPr>
      </p:pic>
      <p:sp>
        <p:nvSpPr>
          <p:cNvPr id="2084" name="AutoShape 20"/>
          <p:cNvSpPr/>
          <p:nvPr/>
        </p:nvSpPr>
        <p:spPr>
          <a:xfrm>
            <a:off x="374569" y="6807372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085" name="IMG_9249.jpeg" descr="IMG_924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1003" y="6430531"/>
            <a:ext cx="2100682" cy="539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6" name="IMG_9248.jpeg" descr="IMG_924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45395" y="1405593"/>
            <a:ext cx="2756222" cy="368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7" name="IMG_9640.jpeg" descr="IMG_9640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47715" y="695213"/>
            <a:ext cx="2450980" cy="449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8" name="IMG_9652.jpeg" descr="IMG_9652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52713" y="1864966"/>
            <a:ext cx="2341586" cy="2040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9" name="IMG_9653.jpeg" descr="IMG_9653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96386" y="4768494"/>
            <a:ext cx="3623021" cy="572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0" name="IMG_9654.jpeg" descr="IMG_9654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36288" y="4644491"/>
            <a:ext cx="1473079" cy="1404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1" name="IMG_9655.jpeg" descr="IMG_9655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15746" y="6859882"/>
            <a:ext cx="4346871" cy="3251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2" name="Picture 5" descr="Picture 5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93053" y="7843313"/>
            <a:ext cx="1393851" cy="2103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95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96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97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98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99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00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01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02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03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04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05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06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07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08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09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10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11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12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13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14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15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16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17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2118" name="IMG_9640.jpeg" descr="IMG_96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6355" y="611327"/>
            <a:ext cx="2698158" cy="4949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1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2119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0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  <p:grpSp>
        <p:nvGrpSpPr>
          <p:cNvPr id="2124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2122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3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27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28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29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30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31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32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33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134" name="AutoShape 19"/>
          <p:cNvSpPr/>
          <p:nvPr/>
        </p:nvSpPr>
        <p:spPr>
          <a:xfrm>
            <a:off x="370646" y="4087873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35" name="AutoShape 20"/>
          <p:cNvSpPr/>
          <p:nvPr/>
        </p:nvSpPr>
        <p:spPr>
          <a:xfrm>
            <a:off x="382364" y="6687203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36" name="AutoShape 19"/>
          <p:cNvSpPr/>
          <p:nvPr/>
        </p:nvSpPr>
        <p:spPr>
          <a:xfrm>
            <a:off x="406766" y="1946381"/>
            <a:ext cx="6742969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37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2138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756" y="8008278"/>
            <a:ext cx="1237849" cy="1868451"/>
          </a:xfrm>
          <a:prstGeom prst="rect">
            <a:avLst/>
          </a:prstGeom>
          <a:ln w="12700">
            <a:miter lim="400000"/>
          </a:ln>
        </p:spPr>
      </p:pic>
      <p:sp>
        <p:nvSpPr>
          <p:cNvPr id="2139" name="TextBox 18"/>
          <p:cNvSpPr txBox="1"/>
          <p:nvPr/>
        </p:nvSpPr>
        <p:spPr>
          <a:xfrm>
            <a:off x="4864562" y="1526372"/>
            <a:ext cx="1922166" cy="2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تحقق من فهمك</a:t>
            </a:r>
          </a:p>
        </p:txBody>
      </p:sp>
      <p:pic>
        <p:nvPicPr>
          <p:cNvPr id="2140" name="IMG_9656.jpeg" descr="IMG_965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32478" y="714564"/>
            <a:ext cx="3081454" cy="333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1" name="IMG_9657.jpeg" descr="IMG_965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5227" y="2072620"/>
            <a:ext cx="5667909" cy="912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2" name="IMG_9658.jpeg" descr="IMG_965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5786" y="4127100"/>
            <a:ext cx="3567036" cy="1016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3" name="IMG_9659.jpeg" descr="IMG_9659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0205" y="4243520"/>
            <a:ext cx="2556371" cy="1708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4" name="IMG_9660.jpeg" descr="IMG_9660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53282" y="6753759"/>
            <a:ext cx="5210846" cy="1197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47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48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49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50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51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52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53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154" name="AutoShape 20"/>
          <p:cNvSpPr/>
          <p:nvPr/>
        </p:nvSpPr>
        <p:spPr>
          <a:xfrm>
            <a:off x="374569" y="4468410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55" name="AutoShape 19"/>
          <p:cNvSpPr/>
          <p:nvPr/>
        </p:nvSpPr>
        <p:spPr>
          <a:xfrm>
            <a:off x="406766" y="1946381"/>
            <a:ext cx="6742969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56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215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756" y="8008278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8" name="IMG_9247.jpeg" descr="IMG_924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4376" y="1743492"/>
            <a:ext cx="2707949" cy="405780"/>
          </a:xfrm>
          <a:prstGeom prst="rect">
            <a:avLst/>
          </a:prstGeom>
          <a:ln w="12700">
            <a:miter lim="400000"/>
          </a:ln>
        </p:spPr>
      </p:pic>
      <p:sp>
        <p:nvSpPr>
          <p:cNvPr id="2159" name="AutoShape 20"/>
          <p:cNvSpPr/>
          <p:nvPr/>
        </p:nvSpPr>
        <p:spPr>
          <a:xfrm>
            <a:off x="382364" y="6986445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160" name="IMG_9248.jpeg" descr="IMG_924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10240" y="4284077"/>
            <a:ext cx="2756222" cy="368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1" name="IMG_9656.jpeg" descr="IMG_965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32478" y="714564"/>
            <a:ext cx="3081454" cy="333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2" name="IMG_9661.jpeg" descr="IMG_966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0754" y="2173627"/>
            <a:ext cx="6174992" cy="340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3" name="IMG_9662.jpeg" descr="IMG_9662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76206" y="2499024"/>
            <a:ext cx="3732204" cy="1112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4" name="IMG_9663.jpeg" descr="IMG_9663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14157" y="3786223"/>
            <a:ext cx="5128186" cy="433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5" name="IMG_9664.jpeg" descr="IMG_9664.jpeg"/>
          <p:cNvPicPr>
            <a:picLocks noChangeAspect="1"/>
          </p:cNvPicPr>
          <p:nvPr/>
        </p:nvPicPr>
        <p:blipFill>
          <a:blip r:embed="rId9">
            <a:extLst/>
          </a:blip>
          <a:srcRect l="0" t="0" r="0" b="0"/>
          <a:stretch>
            <a:fillRect/>
          </a:stretch>
        </p:blipFill>
        <p:spPr>
          <a:xfrm>
            <a:off x="3870905" y="5187033"/>
            <a:ext cx="2955224" cy="711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6" name="IMG_9666.jpeg" descr="IMG_9666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18198" y="7213341"/>
            <a:ext cx="4910014" cy="1265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7" name="IMG_9661.jpeg" descr="IMG_966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2959" y="4749658"/>
            <a:ext cx="6174992" cy="3404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70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71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72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73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74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75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76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177" name="AutoShape 20"/>
          <p:cNvSpPr/>
          <p:nvPr/>
        </p:nvSpPr>
        <p:spPr>
          <a:xfrm>
            <a:off x="269103" y="5346700"/>
            <a:ext cx="6791772" cy="0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78" name="AutoShape 19"/>
          <p:cNvSpPr/>
          <p:nvPr/>
        </p:nvSpPr>
        <p:spPr>
          <a:xfrm>
            <a:off x="406766" y="1883616"/>
            <a:ext cx="674296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79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2180" name="IMG_9246.jpeg" descr="IMG_9246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5027809" y="1546867"/>
            <a:ext cx="1947021" cy="6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1" name="IMG_9249.jpeg" descr="IMG_924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22101" y="4965730"/>
            <a:ext cx="2100681" cy="539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2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1465" y="7222237"/>
            <a:ext cx="1393851" cy="2103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3" name="IMG_9656.jpeg" descr="IMG_965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32478" y="714564"/>
            <a:ext cx="3081454" cy="333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4" name="IMG_9665.jpeg" descr="IMG_9665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98290" y="2313016"/>
            <a:ext cx="5134909" cy="2323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5" name="IMG_9667.jpeg" descr="IMG_9667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93649" y="5717230"/>
            <a:ext cx="4003624" cy="28303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88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89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90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91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92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93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94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95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96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97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98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99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00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01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02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03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04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05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06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07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08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09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10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2211" name="IMG_9656.jpeg" descr="IMG_96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2478" y="714564"/>
            <a:ext cx="3081454" cy="3334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14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2212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3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  <p:grpSp>
        <p:nvGrpSpPr>
          <p:cNvPr id="2217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2215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6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Freeform 3"/>
          <p:cNvSpPr/>
          <p:nvPr/>
        </p:nvSpPr>
        <p:spPr>
          <a:xfrm>
            <a:off x="352918" y="554309"/>
            <a:ext cx="6835074" cy="9756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95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96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97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98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99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00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403" name="Group 14"/>
          <p:cNvGrpSpPr/>
          <p:nvPr/>
        </p:nvGrpSpPr>
        <p:grpSpPr>
          <a:xfrm>
            <a:off x="524736" y="2063441"/>
            <a:ext cx="6510529" cy="7872560"/>
            <a:chOff x="0" y="0"/>
            <a:chExt cx="6510528" cy="7872559"/>
          </a:xfrm>
        </p:grpSpPr>
        <p:sp>
          <p:nvSpPr>
            <p:cNvPr id="401" name="Freeform 15"/>
            <p:cNvSpPr/>
            <p:nvPr/>
          </p:nvSpPr>
          <p:spPr>
            <a:xfrm>
              <a:off x="11072" y="11072"/>
              <a:ext cx="6488384" cy="78504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02" name="Freeform 16"/>
            <p:cNvSpPr/>
            <p:nvPr/>
          </p:nvSpPr>
          <p:spPr>
            <a:xfrm>
              <a:off x="0" y="-1"/>
              <a:ext cx="6510529" cy="78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7" y="21539"/>
                  </a:moveTo>
                  <a:lnTo>
                    <a:pt x="21600" y="21539"/>
                  </a:lnTo>
                  <a:lnTo>
                    <a:pt x="21600" y="21600"/>
                  </a:lnTo>
                  <a:lnTo>
                    <a:pt x="21527" y="21600"/>
                  </a:lnTo>
                  <a:lnTo>
                    <a:pt x="21527" y="21539"/>
                  </a:lnTo>
                  <a:close/>
                  <a:moveTo>
                    <a:pt x="0" y="61"/>
                  </a:moveTo>
                  <a:lnTo>
                    <a:pt x="73" y="61"/>
                  </a:lnTo>
                  <a:lnTo>
                    <a:pt x="73" y="21539"/>
                  </a:lnTo>
                  <a:lnTo>
                    <a:pt x="0" y="21539"/>
                  </a:lnTo>
                  <a:lnTo>
                    <a:pt x="0" y="61"/>
                  </a:lnTo>
                  <a:close/>
                  <a:moveTo>
                    <a:pt x="0" y="21539"/>
                  </a:moveTo>
                  <a:lnTo>
                    <a:pt x="73" y="21539"/>
                  </a:lnTo>
                  <a:lnTo>
                    <a:pt x="73" y="21600"/>
                  </a:lnTo>
                  <a:lnTo>
                    <a:pt x="0" y="21600"/>
                  </a:lnTo>
                  <a:lnTo>
                    <a:pt x="0" y="21539"/>
                  </a:lnTo>
                  <a:close/>
                  <a:moveTo>
                    <a:pt x="21527" y="61"/>
                  </a:moveTo>
                  <a:lnTo>
                    <a:pt x="21600" y="61"/>
                  </a:lnTo>
                  <a:lnTo>
                    <a:pt x="21600" y="21539"/>
                  </a:lnTo>
                  <a:lnTo>
                    <a:pt x="21527" y="21539"/>
                  </a:lnTo>
                  <a:lnTo>
                    <a:pt x="21527" y="61"/>
                  </a:lnTo>
                  <a:close/>
                  <a:moveTo>
                    <a:pt x="73" y="21539"/>
                  </a:moveTo>
                  <a:lnTo>
                    <a:pt x="21527" y="21539"/>
                  </a:lnTo>
                  <a:lnTo>
                    <a:pt x="21527" y="21600"/>
                  </a:lnTo>
                  <a:lnTo>
                    <a:pt x="73" y="21600"/>
                  </a:lnTo>
                  <a:lnTo>
                    <a:pt x="73" y="21539"/>
                  </a:lnTo>
                  <a:close/>
                  <a:moveTo>
                    <a:pt x="21527" y="0"/>
                  </a:moveTo>
                  <a:lnTo>
                    <a:pt x="21600" y="0"/>
                  </a:lnTo>
                  <a:lnTo>
                    <a:pt x="21600" y="61"/>
                  </a:lnTo>
                  <a:lnTo>
                    <a:pt x="21527" y="61"/>
                  </a:lnTo>
                  <a:lnTo>
                    <a:pt x="21527" y="0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61"/>
                  </a:lnTo>
                  <a:lnTo>
                    <a:pt x="0" y="61"/>
                  </a:lnTo>
                  <a:lnTo>
                    <a:pt x="0" y="0"/>
                  </a:lnTo>
                  <a:close/>
                  <a:moveTo>
                    <a:pt x="73" y="0"/>
                  </a:moveTo>
                  <a:lnTo>
                    <a:pt x="21527" y="0"/>
                  </a:lnTo>
                  <a:lnTo>
                    <a:pt x="21527" y="61"/>
                  </a:lnTo>
                  <a:lnTo>
                    <a:pt x="73" y="6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404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405" name="AutoShape 19"/>
          <p:cNvSpPr/>
          <p:nvPr/>
        </p:nvSpPr>
        <p:spPr>
          <a:xfrm>
            <a:off x="515192" y="4592682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06" name="AutoShape 20"/>
          <p:cNvSpPr/>
          <p:nvPr/>
        </p:nvSpPr>
        <p:spPr>
          <a:xfrm>
            <a:off x="515190" y="7067110"/>
            <a:ext cx="6510530" cy="23814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07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408" name="IMG_9243.jpeg" descr="IMG_92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0213" y="2280741"/>
            <a:ext cx="6116074" cy="696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IMG_9244.jpeg" descr="IMG_924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6303" y="4898023"/>
            <a:ext cx="5688303" cy="2051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G_9245.jpeg" descr="IMG_924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3326" y="7327108"/>
            <a:ext cx="3073105" cy="2329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IMG_9246.jpeg" descr="IMG_924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17965" y="1589712"/>
            <a:ext cx="1624568" cy="561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IMG_9246.jpeg" descr="IMG_924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17965" y="4260508"/>
            <a:ext cx="1624568" cy="561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IMG_9249.jpeg" descr="IMG_9249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74456" y="7613770"/>
            <a:ext cx="2420778" cy="621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Picture 5" descr="Picture 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072060" y="8229500"/>
            <a:ext cx="941576" cy="1421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IMG_9225.jpeg" descr="IMG_9225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317069" y="679512"/>
            <a:ext cx="2451919" cy="403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20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21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22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23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24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25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26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227" name="AutoShape 20"/>
          <p:cNvSpPr/>
          <p:nvPr/>
        </p:nvSpPr>
        <p:spPr>
          <a:xfrm>
            <a:off x="382364" y="4800539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28" name="AutoShape 19"/>
          <p:cNvSpPr/>
          <p:nvPr/>
        </p:nvSpPr>
        <p:spPr>
          <a:xfrm>
            <a:off x="406766" y="1946381"/>
            <a:ext cx="6742969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29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223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756" y="8008278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1" name="IMG_9668.jpeg" descr="IMG_966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34142" y="674037"/>
            <a:ext cx="2878126" cy="414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2" name="IMG_9669.jpeg" descr="IMG_966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03533" y="1994412"/>
            <a:ext cx="3264957" cy="2491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3" name="IMG_9670.jpeg" descr="IMG_9670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17997" y="5114859"/>
            <a:ext cx="3096983" cy="423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36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37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38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39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40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41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42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243" name="AutoShape 20"/>
          <p:cNvSpPr/>
          <p:nvPr/>
        </p:nvSpPr>
        <p:spPr>
          <a:xfrm>
            <a:off x="382364" y="4800539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44" name="AutoShape 19"/>
          <p:cNvSpPr/>
          <p:nvPr/>
        </p:nvSpPr>
        <p:spPr>
          <a:xfrm>
            <a:off x="406766" y="1946381"/>
            <a:ext cx="6742969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45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2246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756" y="8008278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7" name="IMG_9668.jpeg" descr="IMG_966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34142" y="674037"/>
            <a:ext cx="2878126" cy="414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8" name="IMG_9671.jpeg" descr="IMG_967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0068" y="2079935"/>
            <a:ext cx="3896609" cy="1628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9" name="IMG_9672.jpeg" descr="IMG_967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93034" y="5025586"/>
            <a:ext cx="3300035" cy="28255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52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53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54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55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56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57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58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59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60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61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62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63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64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65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66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67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68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69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70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71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72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73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74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2275" name="IMG_9668.jpeg" descr="IMG_966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4993" y="619685"/>
            <a:ext cx="3284940" cy="4731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78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2276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77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  <p:grpSp>
        <p:nvGrpSpPr>
          <p:cNvPr id="2281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2279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80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84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85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86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87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88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89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90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291" name="AutoShape 19"/>
          <p:cNvSpPr/>
          <p:nvPr/>
        </p:nvSpPr>
        <p:spPr>
          <a:xfrm>
            <a:off x="370646" y="4087873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92" name="AutoShape 20"/>
          <p:cNvSpPr/>
          <p:nvPr/>
        </p:nvSpPr>
        <p:spPr>
          <a:xfrm>
            <a:off x="382364" y="6687203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93" name="AutoShape 19"/>
          <p:cNvSpPr/>
          <p:nvPr/>
        </p:nvSpPr>
        <p:spPr>
          <a:xfrm>
            <a:off x="406766" y="1946381"/>
            <a:ext cx="6742969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94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229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222" y="8315809"/>
            <a:ext cx="1237849" cy="1868451"/>
          </a:xfrm>
          <a:prstGeom prst="rect">
            <a:avLst/>
          </a:prstGeom>
          <a:ln w="12700">
            <a:miter lim="400000"/>
          </a:ln>
        </p:spPr>
      </p:pic>
      <p:sp>
        <p:nvSpPr>
          <p:cNvPr id="2296" name="TextBox 18"/>
          <p:cNvSpPr txBox="1"/>
          <p:nvPr/>
        </p:nvSpPr>
        <p:spPr>
          <a:xfrm>
            <a:off x="4864562" y="1526372"/>
            <a:ext cx="1922166" cy="2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تحقق من فهمك</a:t>
            </a:r>
          </a:p>
        </p:txBody>
      </p:sp>
      <p:pic>
        <p:nvPicPr>
          <p:cNvPr id="2297" name="IMG_9673.jpeg" descr="IMG_967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27922" y="698025"/>
            <a:ext cx="2018677" cy="36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8" name="IMG_9674.jpeg" descr="IMG_967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09488" y="2052837"/>
            <a:ext cx="2759300" cy="1075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9" name="IMG_9675.jpeg" descr="IMG_967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7070" y="1977528"/>
            <a:ext cx="3361826" cy="1226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0" name="IMG_9676.jpeg" descr="IMG_9676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70798" y="4184017"/>
            <a:ext cx="2836680" cy="874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1" name="IMG_9677.jpeg" descr="IMG_9677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81676" y="4201904"/>
            <a:ext cx="3452614" cy="913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2" name="IMG_9678.jpeg" descr="IMG_9678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329499" y="6784695"/>
            <a:ext cx="2717704" cy="1055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3" name="IMG_9679.jpeg" descr="IMG_9679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05339" y="6784695"/>
            <a:ext cx="2588061" cy="15345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06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07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08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09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10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11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12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313" name="AutoShape 20"/>
          <p:cNvSpPr/>
          <p:nvPr/>
        </p:nvSpPr>
        <p:spPr>
          <a:xfrm>
            <a:off x="382364" y="5861614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14" name="AutoShape 19"/>
          <p:cNvSpPr/>
          <p:nvPr/>
        </p:nvSpPr>
        <p:spPr>
          <a:xfrm>
            <a:off x="406766" y="1946381"/>
            <a:ext cx="6742969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15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2316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756" y="8008278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7" name="IMG_9247.jpeg" descr="IMG_924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4376" y="1743492"/>
            <a:ext cx="2707949" cy="405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8" name="IMG_9680.jpeg" descr="IMG_968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1947" y="2219088"/>
            <a:ext cx="5665400" cy="2720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9" name="IMG_9681.jpeg" descr="IMG_968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98977" y="6179234"/>
            <a:ext cx="4244423" cy="578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0" name="IMG_9246.jpeg" descr="IMG_9246.jpeg"/>
          <p:cNvPicPr>
            <a:picLocks noChangeAspect="1"/>
          </p:cNvPicPr>
          <p:nvPr/>
        </p:nvPicPr>
        <p:blipFill>
          <a:blip r:embed="rId6">
            <a:extLst/>
          </a:blip>
          <a:srcRect l="0" t="0" r="0" b="0"/>
          <a:stretch>
            <a:fillRect/>
          </a:stretch>
        </p:blipFill>
        <p:spPr>
          <a:xfrm>
            <a:off x="5526733" y="5721239"/>
            <a:ext cx="1371036" cy="474193"/>
          </a:xfrm>
          <a:prstGeom prst="rect">
            <a:avLst/>
          </a:prstGeom>
          <a:ln w="12700">
            <a:miter lim="400000"/>
          </a:ln>
        </p:spPr>
      </p:pic>
      <p:sp>
        <p:nvSpPr>
          <p:cNvPr id="2321" name="AutoShape 20"/>
          <p:cNvSpPr/>
          <p:nvPr/>
        </p:nvSpPr>
        <p:spPr>
          <a:xfrm>
            <a:off x="382364" y="7474443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322" name="IMG_9682.jpeg" descr="IMG_9682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766770" y="7571255"/>
            <a:ext cx="2979046" cy="2742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3" name="IMG_9249.jpeg" descr="IMG_9249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47198" y="7204887"/>
            <a:ext cx="2100682" cy="539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4" name="IMG_9673.jpeg" descr="IMG_9673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527922" y="698025"/>
            <a:ext cx="2018677" cy="366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27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28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29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30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31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32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33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34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35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36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37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38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39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40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41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42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43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44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45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46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47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48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49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2350" name="IMG_9673.jpeg" descr="IMG_967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2933" y="698025"/>
            <a:ext cx="2018677" cy="3665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53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2351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2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  <p:grpSp>
        <p:nvGrpSpPr>
          <p:cNvPr id="2356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2354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5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59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60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61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62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63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64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65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366" name="AutoShape 19"/>
          <p:cNvSpPr/>
          <p:nvPr/>
        </p:nvSpPr>
        <p:spPr>
          <a:xfrm>
            <a:off x="362851" y="4521454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67" name="AutoShape 20"/>
          <p:cNvSpPr/>
          <p:nvPr/>
        </p:nvSpPr>
        <p:spPr>
          <a:xfrm>
            <a:off x="382364" y="7256469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68" name="AutoShape 19"/>
          <p:cNvSpPr/>
          <p:nvPr/>
        </p:nvSpPr>
        <p:spPr>
          <a:xfrm>
            <a:off x="406766" y="1946381"/>
            <a:ext cx="6742969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69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2370" name="TextBox 18"/>
          <p:cNvSpPr txBox="1"/>
          <p:nvPr/>
        </p:nvSpPr>
        <p:spPr>
          <a:xfrm>
            <a:off x="4864562" y="1526372"/>
            <a:ext cx="1922166" cy="2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تحقق من فهمك</a:t>
            </a:r>
          </a:p>
        </p:txBody>
      </p:sp>
      <p:pic>
        <p:nvPicPr>
          <p:cNvPr id="2371" name="IMG_9683.jpeg" descr="IMG_968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9923" y="740499"/>
            <a:ext cx="2982089" cy="359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2" name="IMG_9684.jpeg" descr="IMG_968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1713" y="2107179"/>
            <a:ext cx="5256179" cy="963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3" name="IMG_9685.jpeg" descr="IMG_968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3001" y="4702799"/>
            <a:ext cx="3937617" cy="1287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4" name="IMG_9686.jpeg" descr="IMG_968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09927" y="7492772"/>
            <a:ext cx="4962081" cy="1736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5" name="Picture 5" descr="Picture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39222" y="8315809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6" name="IMG_9247.jpeg" descr="IMG_9247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71671" y="7053580"/>
            <a:ext cx="2707948" cy="4057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79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80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81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82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83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84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85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386" name="AutoShape 20"/>
          <p:cNvSpPr/>
          <p:nvPr/>
        </p:nvSpPr>
        <p:spPr>
          <a:xfrm>
            <a:off x="374569" y="4797816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87" name="AutoShape 19"/>
          <p:cNvSpPr/>
          <p:nvPr/>
        </p:nvSpPr>
        <p:spPr>
          <a:xfrm>
            <a:off x="406766" y="1946381"/>
            <a:ext cx="6742969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88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238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2471" y="7928504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0" name="IMG_9246.jpeg" descr="IMG_9246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5538451" y="4560684"/>
            <a:ext cx="1371036" cy="474193"/>
          </a:xfrm>
          <a:prstGeom prst="rect">
            <a:avLst/>
          </a:prstGeom>
          <a:ln w="12700">
            <a:miter lim="400000"/>
          </a:ln>
        </p:spPr>
      </p:pic>
      <p:sp>
        <p:nvSpPr>
          <p:cNvPr id="2391" name="AutoShape 20"/>
          <p:cNvSpPr/>
          <p:nvPr/>
        </p:nvSpPr>
        <p:spPr>
          <a:xfrm>
            <a:off x="382364" y="7122817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392" name="IMG_9249.jpeg" descr="IMG_924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21314" y="6724432"/>
            <a:ext cx="2100681" cy="539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3" name="IMG_9248.jpeg" descr="IMG_924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10240" y="1762048"/>
            <a:ext cx="2756222" cy="368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4" name="IMG_9683.jpeg" descr="IMG_968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99923" y="740499"/>
            <a:ext cx="2982089" cy="359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5" name="IMG_9687.jpeg" descr="IMG_9687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60605" y="2228379"/>
            <a:ext cx="5635290" cy="1942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6" name="IMG_9688.jpeg" descr="IMG_9688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17311" y="5137926"/>
            <a:ext cx="4403120" cy="1736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7" name="IMG_9689.jpeg" descr="IMG_9689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950410" y="7371330"/>
            <a:ext cx="2772777" cy="2982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00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01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02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03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04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05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06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07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08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09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10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11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12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13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14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15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16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17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18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19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20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21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22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2423" name="IMG_9683.jpeg" descr="IMG_968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9293" y="687128"/>
            <a:ext cx="3225409" cy="3883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6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2424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5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  <p:grpSp>
        <p:nvGrpSpPr>
          <p:cNvPr id="2429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2427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8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32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33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34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35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36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37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38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439" name="AutoShape 19"/>
          <p:cNvSpPr/>
          <p:nvPr/>
        </p:nvSpPr>
        <p:spPr>
          <a:xfrm>
            <a:off x="362851" y="5025346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40" name="AutoShape 20"/>
          <p:cNvSpPr/>
          <p:nvPr/>
        </p:nvSpPr>
        <p:spPr>
          <a:xfrm>
            <a:off x="382364" y="7549429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41" name="AutoShape 19"/>
          <p:cNvSpPr/>
          <p:nvPr/>
        </p:nvSpPr>
        <p:spPr>
          <a:xfrm>
            <a:off x="406766" y="1938705"/>
            <a:ext cx="674296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42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2443" name="TextBox 18"/>
          <p:cNvSpPr txBox="1"/>
          <p:nvPr/>
        </p:nvSpPr>
        <p:spPr>
          <a:xfrm>
            <a:off x="4864562" y="1526372"/>
            <a:ext cx="1922166" cy="2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تحقق من فهمك</a:t>
            </a:r>
          </a:p>
        </p:txBody>
      </p:sp>
      <p:pic>
        <p:nvPicPr>
          <p:cNvPr id="2444" name="IMG_9690.jpeg" descr="IMG_969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5446" y="697355"/>
            <a:ext cx="2571043" cy="400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5" name="IMG_9691.jpeg" descr="IMG_969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8360" y="2400125"/>
            <a:ext cx="2077716" cy="2454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6" name="IMG_9692.jpeg" descr="IMG_969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2255" y="1969423"/>
            <a:ext cx="5941347" cy="409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7" name="IMG_9693.jpeg" descr="IMG_969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92496" y="5195987"/>
            <a:ext cx="4010511" cy="1052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8" name="IMG_9694.jpeg" descr="IMG_969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25600" y="7671760"/>
            <a:ext cx="5359956" cy="1258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9" name="Picture 5" descr="Picture 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39222" y="8315809"/>
            <a:ext cx="1237849" cy="1868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18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19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20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21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22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23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24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25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26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27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28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29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30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31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32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33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34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35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36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37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38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39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40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441" name="IMG_9225.jpeg" descr="IMG_92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1770" y="642589"/>
            <a:ext cx="2451919" cy="4035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4" name="تجميع"/>
          <p:cNvGrpSpPr/>
          <p:nvPr/>
        </p:nvGrpSpPr>
        <p:grpSpPr>
          <a:xfrm>
            <a:off x="5045340" y="9353101"/>
            <a:ext cx="1444220" cy="350600"/>
            <a:chOff x="0" y="0"/>
            <a:chExt cx="1444219" cy="350599"/>
          </a:xfrm>
        </p:grpSpPr>
        <p:sp>
          <p:nvSpPr>
            <p:cNvPr id="442" name="مستطيل مستدير الزوايا"/>
            <p:cNvSpPr/>
            <p:nvPr/>
          </p:nvSpPr>
          <p:spPr>
            <a:xfrm>
              <a:off x="0" y="0"/>
              <a:ext cx="1444220" cy="350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3" name="TextBox 18"/>
            <p:cNvSpPr txBox="1"/>
            <p:nvPr/>
          </p:nvSpPr>
          <p:spPr>
            <a:xfrm>
              <a:off x="323974" y="55583"/>
              <a:ext cx="1043010" cy="283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  <p:grpSp>
        <p:nvGrpSpPr>
          <p:cNvPr id="447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445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6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52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53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54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55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56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57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58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459" name="AutoShape 19"/>
          <p:cNvSpPr/>
          <p:nvPr/>
        </p:nvSpPr>
        <p:spPr>
          <a:xfrm>
            <a:off x="370646" y="5467751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60" name="AutoShape 19"/>
          <p:cNvSpPr/>
          <p:nvPr/>
        </p:nvSpPr>
        <p:spPr>
          <a:xfrm>
            <a:off x="406766" y="1938705"/>
            <a:ext cx="674296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61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2462" name="IMG_9690.jpeg" descr="IMG_969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5446" y="697355"/>
            <a:ext cx="2571043" cy="400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3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9222" y="8315809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4" name="IMG_9695.jpeg" descr="IMG_969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9849" y="2410444"/>
            <a:ext cx="5801112" cy="1878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5" name="IMG_9247.jpeg" descr="IMG_9247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72458" y="1735816"/>
            <a:ext cx="2707948" cy="405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6" name="IMG_9697.jpeg" descr="IMG_9697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41535" y="6067583"/>
            <a:ext cx="3285848" cy="2585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7" name="IMG_9248.jpeg" descr="IMG_924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48321" y="5283219"/>
            <a:ext cx="2756222" cy="368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70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71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72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73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74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75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76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477" name="AutoShape 19"/>
          <p:cNvSpPr/>
          <p:nvPr/>
        </p:nvSpPr>
        <p:spPr>
          <a:xfrm>
            <a:off x="406766" y="1946381"/>
            <a:ext cx="6742969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78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2479" name="IMG_9246.jpeg" descr="IMG_9246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5561888" y="1709249"/>
            <a:ext cx="1371036" cy="474193"/>
          </a:xfrm>
          <a:prstGeom prst="rect">
            <a:avLst/>
          </a:prstGeom>
          <a:ln w="12700">
            <a:miter lim="400000"/>
          </a:ln>
        </p:spPr>
      </p:pic>
      <p:sp>
        <p:nvSpPr>
          <p:cNvPr id="2480" name="AutoShape 20"/>
          <p:cNvSpPr/>
          <p:nvPr/>
        </p:nvSpPr>
        <p:spPr>
          <a:xfrm>
            <a:off x="374569" y="5279809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481" name="IMG_9249.jpeg" descr="IMG_924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85116" y="4881350"/>
            <a:ext cx="2374650" cy="609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2" name="IMG_9698.jpeg" descr="IMG_969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6990" y="5630987"/>
            <a:ext cx="6666929" cy="2685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3" name="IMG_9699.jpeg" descr="IMG_9699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47376" y="2249954"/>
            <a:ext cx="4635164" cy="381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4" name="IMG_9690.jpeg" descr="IMG_9690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05446" y="697355"/>
            <a:ext cx="2571043" cy="400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5" name="IMG_8971.jpeg" descr="IMG_8971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80295" y="8376103"/>
            <a:ext cx="1453086" cy="1271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88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89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90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91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92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93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94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95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96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97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98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99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00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01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02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03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04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05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06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07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08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09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10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2511" name="IMG_9690.jpeg" descr="IMG_969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5446" y="697355"/>
            <a:ext cx="2571043" cy="4004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14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2512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3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  <p:grpSp>
        <p:nvGrpSpPr>
          <p:cNvPr id="2517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2515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6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20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21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22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23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24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25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26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527" name="AutoShape 19"/>
          <p:cNvSpPr/>
          <p:nvPr/>
        </p:nvSpPr>
        <p:spPr>
          <a:xfrm>
            <a:off x="362851" y="4096356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28" name="AutoShape 20"/>
          <p:cNvSpPr/>
          <p:nvPr/>
        </p:nvSpPr>
        <p:spPr>
          <a:xfrm>
            <a:off x="374569" y="6149457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29" name="AutoShape 19"/>
          <p:cNvSpPr/>
          <p:nvPr/>
        </p:nvSpPr>
        <p:spPr>
          <a:xfrm>
            <a:off x="406766" y="1938705"/>
            <a:ext cx="674296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30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2531" name="TextBox 18"/>
          <p:cNvSpPr txBox="1"/>
          <p:nvPr/>
        </p:nvSpPr>
        <p:spPr>
          <a:xfrm>
            <a:off x="4864562" y="1526372"/>
            <a:ext cx="1922166" cy="2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0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تحقق من فهمك</a:t>
            </a:r>
          </a:p>
        </p:txBody>
      </p:sp>
      <p:pic>
        <p:nvPicPr>
          <p:cNvPr id="253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8290" y="8468075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3" name="IMG_9700.jpeg" descr="IMG_970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80384" y="709450"/>
            <a:ext cx="2708194" cy="329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4" name="IMG_9701.jpeg" descr="IMG_97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63108" y="1963750"/>
            <a:ext cx="4930241" cy="1187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5" name="IMG_9702.jpeg" descr="IMG_970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70803" y="4276741"/>
            <a:ext cx="4869551" cy="350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6" name="IMG_9703.jpeg" descr="IMG_970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2354" y="4688270"/>
            <a:ext cx="6073034" cy="88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7" name="IMG_9247.jpeg" descr="IMG_9247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307613" y="3874545"/>
            <a:ext cx="2707949" cy="405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8" name="IMG_9704.jpeg" descr="IMG_9704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32711" y="6547370"/>
            <a:ext cx="5372320" cy="1758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9" name="IMG_9248.jpeg" descr="IMG_9248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283476" y="5965125"/>
            <a:ext cx="2756223" cy="368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1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42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43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44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45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46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47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48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549" name="AutoShape 19"/>
          <p:cNvSpPr/>
          <p:nvPr/>
        </p:nvSpPr>
        <p:spPr>
          <a:xfrm>
            <a:off x="370646" y="5467751"/>
            <a:ext cx="681520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50" name="AutoShape 19"/>
          <p:cNvSpPr/>
          <p:nvPr/>
        </p:nvSpPr>
        <p:spPr>
          <a:xfrm>
            <a:off x="406766" y="1938705"/>
            <a:ext cx="674296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51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2552" name="IMG_9700.jpeg" descr="IMG_970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0384" y="709450"/>
            <a:ext cx="2708194" cy="329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3" name="IMG_9705.jpeg" descr="IMG_970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8115" y="2217524"/>
            <a:ext cx="4829627" cy="674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4" name="IMG_9706.jpeg" descr="IMG_970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8993" y="5892498"/>
            <a:ext cx="5276319" cy="3484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5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9222" y="8315809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6" name="IMG_9249.jpeg" descr="IMG_9249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61679" y="5041988"/>
            <a:ext cx="2374650" cy="609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7" name="IMG_9246.jpeg" descr="IMG_9246.jpeg"/>
          <p:cNvPicPr>
            <a:picLocks noChangeAspect="1"/>
          </p:cNvPicPr>
          <p:nvPr/>
        </p:nvPicPr>
        <p:blipFill>
          <a:blip r:embed="rId7">
            <a:extLst/>
          </a:blip>
          <a:srcRect l="0" t="0" r="0" b="0"/>
          <a:stretch>
            <a:fillRect/>
          </a:stretch>
        </p:blipFill>
        <p:spPr>
          <a:xfrm>
            <a:off x="5561888" y="1709249"/>
            <a:ext cx="1371036" cy="4741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60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61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62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63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64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65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66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67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68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69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70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71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72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73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74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75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76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77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78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79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80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81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82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2583" name="IMG_9700.jpeg" descr="IMG_970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0384" y="709450"/>
            <a:ext cx="2708194" cy="3294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86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2584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5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  <p:grpSp>
        <p:nvGrpSpPr>
          <p:cNvPr id="2589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2587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8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1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92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93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94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95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96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97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98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599" name="AutoShape 20"/>
          <p:cNvSpPr/>
          <p:nvPr/>
        </p:nvSpPr>
        <p:spPr>
          <a:xfrm>
            <a:off x="382364" y="6711941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00" name="AutoShape 19"/>
          <p:cNvSpPr/>
          <p:nvPr/>
        </p:nvSpPr>
        <p:spPr>
          <a:xfrm>
            <a:off x="406766" y="1938705"/>
            <a:ext cx="674296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01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260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8290" y="8468075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3" name="IMG_9707.jpeg" descr="IMG_970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63381" y="648299"/>
            <a:ext cx="1759295" cy="498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4" name="IMG_9708.jpeg" descr="IMG_970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33598" y="2177094"/>
            <a:ext cx="3618907" cy="3733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5" name="IMG_9709.jpeg" descr="IMG_9709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14169" y="6856026"/>
            <a:ext cx="3656145" cy="1746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7" name="Freeform 3"/>
          <p:cNvSpPr/>
          <p:nvPr/>
        </p:nvSpPr>
        <p:spPr>
          <a:xfrm>
            <a:off x="352918" y="554309"/>
            <a:ext cx="6835074" cy="98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6" y="21562"/>
                </a:moveTo>
                <a:lnTo>
                  <a:pt x="53" y="21562"/>
                </a:lnTo>
                <a:lnTo>
                  <a:pt x="53" y="37"/>
                </a:lnTo>
                <a:lnTo>
                  <a:pt x="21546" y="37"/>
                </a:lnTo>
                <a:lnTo>
                  <a:pt x="21546" y="2156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08" name="Freeform 5"/>
          <p:cNvSpPr/>
          <p:nvPr/>
        </p:nvSpPr>
        <p:spPr>
          <a:xfrm>
            <a:off x="361671" y="563064"/>
            <a:ext cx="6817568" cy="669074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09" name="Freeform 6"/>
          <p:cNvSpPr/>
          <p:nvPr/>
        </p:nvSpPr>
        <p:spPr>
          <a:xfrm>
            <a:off x="352918" y="554310"/>
            <a:ext cx="6835074" cy="68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10" name="Freeform 8"/>
          <p:cNvSpPr/>
          <p:nvPr/>
        </p:nvSpPr>
        <p:spPr>
          <a:xfrm>
            <a:off x="2533613" y="765036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11" name="Freeform 9"/>
          <p:cNvSpPr/>
          <p:nvPr/>
        </p:nvSpPr>
        <p:spPr>
          <a:xfrm>
            <a:off x="2551500" y="78292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12" name="Freeform 11"/>
          <p:cNvSpPr/>
          <p:nvPr/>
        </p:nvSpPr>
        <p:spPr>
          <a:xfrm>
            <a:off x="6832820" y="78133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FF864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13" name="Freeform 12"/>
          <p:cNvSpPr/>
          <p:nvPr/>
        </p:nvSpPr>
        <p:spPr>
          <a:xfrm>
            <a:off x="6850706" y="799222"/>
            <a:ext cx="196756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solidFill>
            <a:srgbClr val="FF8648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14" name="TextBox 17"/>
          <p:cNvSpPr txBox="1"/>
          <p:nvPr/>
        </p:nvSpPr>
        <p:spPr>
          <a:xfrm>
            <a:off x="5980267" y="797675"/>
            <a:ext cx="765835" cy="2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الموضوع</a:t>
            </a:r>
          </a:p>
        </p:txBody>
      </p:sp>
      <p:sp>
        <p:nvSpPr>
          <p:cNvPr id="2615" name="AutoShape 20"/>
          <p:cNvSpPr/>
          <p:nvPr/>
        </p:nvSpPr>
        <p:spPr>
          <a:xfrm>
            <a:off x="382364" y="6095773"/>
            <a:ext cx="6791772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16" name="AutoShape 19"/>
          <p:cNvSpPr/>
          <p:nvPr/>
        </p:nvSpPr>
        <p:spPr>
          <a:xfrm>
            <a:off x="406766" y="1938705"/>
            <a:ext cx="6742968" cy="1"/>
          </a:xfrm>
          <a:prstGeom prst="line">
            <a:avLst/>
          </a:prstGeom>
          <a:ln w="19050" cap="rnd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17" name="TextBox 22"/>
          <p:cNvSpPr txBox="1"/>
          <p:nvPr/>
        </p:nvSpPr>
        <p:spPr>
          <a:xfrm>
            <a:off x="1675079" y="811441"/>
            <a:ext cx="566622" cy="20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400"/>
              </a:lnSpc>
              <a:defRPr b="1"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pic>
        <p:nvPicPr>
          <p:cNvPr id="2618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8290" y="8468075"/>
            <a:ext cx="1237849" cy="18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9" name="IMG_9707.jpeg" descr="IMG_970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63381" y="648299"/>
            <a:ext cx="1759295" cy="498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0" name="IMG_9710.jpeg" descr="IMG_971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77327" y="2118049"/>
            <a:ext cx="3970539" cy="2666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1" name="IMG_9711.jpeg" descr="IMG_971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56982" y="6294443"/>
            <a:ext cx="3611229" cy="12227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3" name="Freeform 3"/>
          <p:cNvSpPr/>
          <p:nvPr/>
        </p:nvSpPr>
        <p:spPr>
          <a:xfrm>
            <a:off x="524735" y="554310"/>
            <a:ext cx="6510530" cy="9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24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25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26" name="Freeform 18"/>
          <p:cNvSpPr/>
          <p:nvPr/>
        </p:nvSpPr>
        <p:spPr>
          <a:xfrm>
            <a:off x="533074" y="1827420"/>
            <a:ext cx="6493853" cy="537177"/>
          </a:xfrm>
          <a:prstGeom prst="rect">
            <a:avLst/>
          </a:pr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27" name="Freeform 19"/>
          <p:cNvSpPr/>
          <p:nvPr/>
        </p:nvSpPr>
        <p:spPr>
          <a:xfrm>
            <a:off x="524735" y="1819081"/>
            <a:ext cx="6510530" cy="55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0950"/>
                </a:moveTo>
                <a:lnTo>
                  <a:pt x="21600" y="20950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0950"/>
                </a:lnTo>
                <a:close/>
                <a:moveTo>
                  <a:pt x="0" y="650"/>
                </a:moveTo>
                <a:lnTo>
                  <a:pt x="55" y="650"/>
                </a:lnTo>
                <a:lnTo>
                  <a:pt x="55" y="20950"/>
                </a:lnTo>
                <a:lnTo>
                  <a:pt x="0" y="20950"/>
                </a:lnTo>
                <a:lnTo>
                  <a:pt x="0" y="650"/>
                </a:lnTo>
                <a:close/>
                <a:moveTo>
                  <a:pt x="0" y="20950"/>
                </a:moveTo>
                <a:lnTo>
                  <a:pt x="55" y="20950"/>
                </a:lnTo>
                <a:lnTo>
                  <a:pt x="55" y="21600"/>
                </a:lnTo>
                <a:lnTo>
                  <a:pt x="0" y="21600"/>
                </a:lnTo>
                <a:lnTo>
                  <a:pt x="0" y="20950"/>
                </a:lnTo>
                <a:close/>
                <a:moveTo>
                  <a:pt x="21545" y="650"/>
                </a:moveTo>
                <a:lnTo>
                  <a:pt x="21600" y="650"/>
                </a:lnTo>
                <a:lnTo>
                  <a:pt x="21600" y="20950"/>
                </a:lnTo>
                <a:lnTo>
                  <a:pt x="21545" y="20950"/>
                </a:lnTo>
                <a:lnTo>
                  <a:pt x="21545" y="650"/>
                </a:lnTo>
                <a:close/>
                <a:moveTo>
                  <a:pt x="55" y="20950"/>
                </a:moveTo>
                <a:lnTo>
                  <a:pt x="21545" y="20950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0950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650"/>
                </a:lnTo>
                <a:lnTo>
                  <a:pt x="21545" y="650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650"/>
                </a:lnTo>
                <a:lnTo>
                  <a:pt x="0" y="650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650"/>
                </a:lnTo>
                <a:lnTo>
                  <a:pt x="55" y="650"/>
                </a:lnTo>
                <a:lnTo>
                  <a:pt x="55" y="0"/>
                </a:lnTo>
                <a:close/>
              </a:path>
            </a:pathLst>
          </a:custGeom>
          <a:solidFill>
            <a:srgbClr val="FFA57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28" name="AutoShape 20"/>
          <p:cNvSpPr/>
          <p:nvPr/>
        </p:nvSpPr>
        <p:spPr>
          <a:xfrm>
            <a:off x="828400" y="392030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29" name="AutoShape 21"/>
          <p:cNvSpPr/>
          <p:nvPr/>
        </p:nvSpPr>
        <p:spPr>
          <a:xfrm>
            <a:off x="828400" y="4751135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30" name="AutoShape 22"/>
          <p:cNvSpPr/>
          <p:nvPr/>
        </p:nvSpPr>
        <p:spPr>
          <a:xfrm>
            <a:off x="828400" y="558196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31" name="AutoShape 23"/>
          <p:cNvSpPr/>
          <p:nvPr/>
        </p:nvSpPr>
        <p:spPr>
          <a:xfrm>
            <a:off x="828400" y="64127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32" name="AutoShape 24"/>
          <p:cNvSpPr/>
          <p:nvPr/>
        </p:nvSpPr>
        <p:spPr>
          <a:xfrm>
            <a:off x="828400" y="7243622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33" name="AutoShape 25"/>
          <p:cNvSpPr/>
          <p:nvPr/>
        </p:nvSpPr>
        <p:spPr>
          <a:xfrm>
            <a:off x="828400" y="807445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34" name="AutoShape 26"/>
          <p:cNvSpPr/>
          <p:nvPr/>
        </p:nvSpPr>
        <p:spPr>
          <a:xfrm>
            <a:off x="828400" y="848986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35" name="AutoShape 27"/>
          <p:cNvSpPr/>
          <p:nvPr/>
        </p:nvSpPr>
        <p:spPr>
          <a:xfrm>
            <a:off x="828400" y="89052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36" name="AutoShape 28"/>
          <p:cNvSpPr/>
          <p:nvPr/>
        </p:nvSpPr>
        <p:spPr>
          <a:xfrm>
            <a:off x="828400" y="433572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37" name="AutoShape 29"/>
          <p:cNvSpPr/>
          <p:nvPr/>
        </p:nvSpPr>
        <p:spPr>
          <a:xfrm>
            <a:off x="828400" y="5166550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38" name="AutoShape 30"/>
          <p:cNvSpPr/>
          <p:nvPr/>
        </p:nvSpPr>
        <p:spPr>
          <a:xfrm>
            <a:off x="828400" y="599737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39" name="AutoShape 31"/>
          <p:cNvSpPr/>
          <p:nvPr/>
        </p:nvSpPr>
        <p:spPr>
          <a:xfrm>
            <a:off x="828400" y="682820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40" name="AutoShape 32"/>
          <p:cNvSpPr/>
          <p:nvPr/>
        </p:nvSpPr>
        <p:spPr>
          <a:xfrm>
            <a:off x="828400" y="7659036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41" name="AutoShape 33"/>
          <p:cNvSpPr/>
          <p:nvPr/>
        </p:nvSpPr>
        <p:spPr>
          <a:xfrm>
            <a:off x="828400" y="3504891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42" name="AutoShape 34"/>
          <p:cNvSpPr/>
          <p:nvPr/>
        </p:nvSpPr>
        <p:spPr>
          <a:xfrm>
            <a:off x="828400" y="9736108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43" name="AutoShape 35"/>
          <p:cNvSpPr/>
          <p:nvPr/>
        </p:nvSpPr>
        <p:spPr>
          <a:xfrm>
            <a:off x="828400" y="9320693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44" name="AutoShape 36"/>
          <p:cNvSpPr/>
          <p:nvPr/>
        </p:nvSpPr>
        <p:spPr>
          <a:xfrm>
            <a:off x="828400" y="3103977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45" name="AutoShape 37"/>
          <p:cNvSpPr/>
          <p:nvPr/>
        </p:nvSpPr>
        <p:spPr>
          <a:xfrm>
            <a:off x="828400" y="2718624"/>
            <a:ext cx="5903200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46" name="TextBox 18"/>
          <p:cNvSpPr txBox="1"/>
          <p:nvPr/>
        </p:nvSpPr>
        <p:spPr>
          <a:xfrm>
            <a:off x="3412986" y="1365511"/>
            <a:ext cx="1922166" cy="26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600"/>
              </a:lnSpc>
              <a:defRPr b="1" sz="2500">
                <a:solidFill>
                  <a:srgbClr val="E224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2647" name="IMG_9707.jpeg" descr="IMG_97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1300" y="604423"/>
            <a:ext cx="1953900" cy="5537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0" name="تجميع"/>
          <p:cNvGrpSpPr/>
          <p:nvPr/>
        </p:nvGrpSpPr>
        <p:grpSpPr>
          <a:xfrm>
            <a:off x="1278545" y="9332114"/>
            <a:ext cx="1848139" cy="371587"/>
            <a:chOff x="0" y="0"/>
            <a:chExt cx="1848137" cy="371586"/>
          </a:xfrm>
        </p:grpSpPr>
        <p:sp>
          <p:nvSpPr>
            <p:cNvPr id="2648" name="مستطيل مستدير الزوايا"/>
            <p:cNvSpPr/>
            <p:nvPr/>
          </p:nvSpPr>
          <p:spPr>
            <a:xfrm>
              <a:off x="0" y="0"/>
              <a:ext cx="1530671" cy="37158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9" name="TextBox 18"/>
            <p:cNvSpPr txBox="1"/>
            <p:nvPr/>
          </p:nvSpPr>
          <p:spPr>
            <a:xfrm>
              <a:off x="227084" y="66740"/>
              <a:ext cx="1621054" cy="238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 يتم الحل </a:t>
              </a:r>
            </a:p>
          </p:txBody>
        </p:sp>
      </p:grpSp>
      <p:grpSp>
        <p:nvGrpSpPr>
          <p:cNvPr id="2653" name="تجميع"/>
          <p:cNvGrpSpPr/>
          <p:nvPr/>
        </p:nvGrpSpPr>
        <p:grpSpPr>
          <a:xfrm>
            <a:off x="5116699" y="9361889"/>
            <a:ext cx="1371813" cy="333023"/>
            <a:chOff x="0" y="0"/>
            <a:chExt cx="1371812" cy="333022"/>
          </a:xfrm>
        </p:grpSpPr>
        <p:sp>
          <p:nvSpPr>
            <p:cNvPr id="2651" name="مستطيل مستدير الزوايا"/>
            <p:cNvSpPr/>
            <p:nvPr/>
          </p:nvSpPr>
          <p:spPr>
            <a:xfrm>
              <a:off x="0" y="0"/>
              <a:ext cx="1371813" cy="33302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52" name="TextBox 18"/>
            <p:cNvSpPr txBox="1"/>
            <p:nvPr/>
          </p:nvSpPr>
          <p:spPr>
            <a:xfrm>
              <a:off x="307731" y="52796"/>
              <a:ext cx="990718" cy="246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1600"/>
                </a:lnSpc>
                <a:defRPr b="1" sz="2000">
                  <a:solidFill>
                    <a:srgbClr val="E224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تم الحل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Freeform 3"/>
          <p:cNvSpPr/>
          <p:nvPr/>
        </p:nvSpPr>
        <p:spPr>
          <a:xfrm>
            <a:off x="524735" y="554310"/>
            <a:ext cx="6510530" cy="9584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1543" y="21561"/>
                </a:moveTo>
                <a:lnTo>
                  <a:pt x="56" y="21561"/>
                </a:lnTo>
                <a:lnTo>
                  <a:pt x="56" y="38"/>
                </a:lnTo>
                <a:lnTo>
                  <a:pt x="21543" y="38"/>
                </a:lnTo>
                <a:lnTo>
                  <a:pt x="21543" y="2156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56" name="Freeform 5"/>
          <p:cNvSpPr/>
          <p:nvPr/>
        </p:nvSpPr>
        <p:spPr>
          <a:xfrm>
            <a:off x="533074" y="562648"/>
            <a:ext cx="6493853" cy="637305"/>
          </a:xfrm>
          <a:prstGeom prst="rect">
            <a:avLst/>
          </a:prstGeom>
          <a:solidFill>
            <a:srgbClr val="CDE8B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57" name="Freeform 6"/>
          <p:cNvSpPr/>
          <p:nvPr/>
        </p:nvSpPr>
        <p:spPr>
          <a:xfrm>
            <a:off x="524735" y="554310"/>
            <a:ext cx="6510530" cy="653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45" y="21049"/>
                </a:moveTo>
                <a:lnTo>
                  <a:pt x="21600" y="21049"/>
                </a:lnTo>
                <a:lnTo>
                  <a:pt x="21600" y="21600"/>
                </a:lnTo>
                <a:lnTo>
                  <a:pt x="21545" y="21600"/>
                </a:lnTo>
                <a:lnTo>
                  <a:pt x="21545" y="21049"/>
                </a:lnTo>
                <a:close/>
                <a:moveTo>
                  <a:pt x="0" y="551"/>
                </a:moveTo>
                <a:lnTo>
                  <a:pt x="55" y="551"/>
                </a:lnTo>
                <a:lnTo>
                  <a:pt x="55" y="21049"/>
                </a:lnTo>
                <a:lnTo>
                  <a:pt x="0" y="21049"/>
                </a:lnTo>
                <a:lnTo>
                  <a:pt x="0" y="551"/>
                </a:lnTo>
                <a:close/>
                <a:moveTo>
                  <a:pt x="0" y="21049"/>
                </a:moveTo>
                <a:lnTo>
                  <a:pt x="55" y="21049"/>
                </a:lnTo>
                <a:lnTo>
                  <a:pt x="55" y="21600"/>
                </a:lnTo>
                <a:lnTo>
                  <a:pt x="0" y="21600"/>
                </a:lnTo>
                <a:lnTo>
                  <a:pt x="0" y="21049"/>
                </a:lnTo>
                <a:close/>
                <a:moveTo>
                  <a:pt x="21545" y="551"/>
                </a:moveTo>
                <a:lnTo>
                  <a:pt x="21600" y="551"/>
                </a:lnTo>
                <a:lnTo>
                  <a:pt x="21600" y="21049"/>
                </a:lnTo>
                <a:lnTo>
                  <a:pt x="21545" y="21049"/>
                </a:lnTo>
                <a:lnTo>
                  <a:pt x="21545" y="551"/>
                </a:lnTo>
                <a:close/>
                <a:moveTo>
                  <a:pt x="55" y="21049"/>
                </a:moveTo>
                <a:lnTo>
                  <a:pt x="21545" y="21049"/>
                </a:lnTo>
                <a:lnTo>
                  <a:pt x="21545" y="21600"/>
                </a:lnTo>
                <a:lnTo>
                  <a:pt x="55" y="21600"/>
                </a:lnTo>
                <a:lnTo>
                  <a:pt x="55" y="21049"/>
                </a:lnTo>
                <a:close/>
                <a:moveTo>
                  <a:pt x="21545" y="0"/>
                </a:moveTo>
                <a:lnTo>
                  <a:pt x="21600" y="0"/>
                </a:lnTo>
                <a:lnTo>
                  <a:pt x="21600" y="551"/>
                </a:lnTo>
                <a:lnTo>
                  <a:pt x="21545" y="551"/>
                </a:lnTo>
                <a:lnTo>
                  <a:pt x="21545" y="0"/>
                </a:lnTo>
                <a:close/>
                <a:moveTo>
                  <a:pt x="0" y="0"/>
                </a:moveTo>
                <a:lnTo>
                  <a:pt x="55" y="0"/>
                </a:lnTo>
                <a:lnTo>
                  <a:pt x="55" y="551"/>
                </a:lnTo>
                <a:lnTo>
                  <a:pt x="0" y="551"/>
                </a:lnTo>
                <a:lnTo>
                  <a:pt x="0" y="0"/>
                </a:lnTo>
                <a:close/>
                <a:moveTo>
                  <a:pt x="55" y="0"/>
                </a:moveTo>
                <a:lnTo>
                  <a:pt x="21545" y="0"/>
                </a:lnTo>
                <a:lnTo>
                  <a:pt x="21545" y="551"/>
                </a:lnTo>
                <a:lnTo>
                  <a:pt x="55" y="551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58" name="TextBox 17"/>
          <p:cNvSpPr txBox="1"/>
          <p:nvPr/>
        </p:nvSpPr>
        <p:spPr>
          <a:xfrm>
            <a:off x="4907522" y="1569032"/>
            <a:ext cx="2022868" cy="244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700"/>
              </a:lnSpc>
              <a:defRPr sz="17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دروس الفصل الرابع</a:t>
            </a:r>
          </a:p>
        </p:txBody>
      </p:sp>
      <p:sp>
        <p:nvSpPr>
          <p:cNvPr id="2659" name="AutoShape 18"/>
          <p:cNvSpPr/>
          <p:nvPr/>
        </p:nvSpPr>
        <p:spPr>
          <a:xfrm>
            <a:off x="524735" y="2230395"/>
            <a:ext cx="6510530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60" name="Freeform 20"/>
          <p:cNvSpPr/>
          <p:nvPr/>
        </p:nvSpPr>
        <p:spPr>
          <a:xfrm>
            <a:off x="842795" y="2950603"/>
            <a:ext cx="5874411" cy="582221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61" name="Freeform 21"/>
          <p:cNvSpPr/>
          <p:nvPr/>
        </p:nvSpPr>
        <p:spPr>
          <a:xfrm>
            <a:off x="834456" y="2942264"/>
            <a:ext cx="5891088" cy="598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39" y="20999"/>
                </a:moveTo>
                <a:lnTo>
                  <a:pt x="21600" y="20999"/>
                </a:lnTo>
                <a:lnTo>
                  <a:pt x="21600" y="21600"/>
                </a:lnTo>
                <a:lnTo>
                  <a:pt x="21539" y="21600"/>
                </a:lnTo>
                <a:lnTo>
                  <a:pt x="21539" y="20999"/>
                </a:lnTo>
                <a:close/>
                <a:moveTo>
                  <a:pt x="0" y="601"/>
                </a:moveTo>
                <a:lnTo>
                  <a:pt x="61" y="601"/>
                </a:lnTo>
                <a:lnTo>
                  <a:pt x="61" y="20999"/>
                </a:lnTo>
                <a:lnTo>
                  <a:pt x="0" y="20999"/>
                </a:lnTo>
                <a:lnTo>
                  <a:pt x="0" y="601"/>
                </a:lnTo>
                <a:close/>
                <a:moveTo>
                  <a:pt x="0" y="20999"/>
                </a:moveTo>
                <a:lnTo>
                  <a:pt x="61" y="20999"/>
                </a:lnTo>
                <a:lnTo>
                  <a:pt x="61" y="21600"/>
                </a:lnTo>
                <a:lnTo>
                  <a:pt x="0" y="21600"/>
                </a:lnTo>
                <a:lnTo>
                  <a:pt x="0" y="20999"/>
                </a:lnTo>
                <a:close/>
                <a:moveTo>
                  <a:pt x="21539" y="601"/>
                </a:moveTo>
                <a:lnTo>
                  <a:pt x="21600" y="601"/>
                </a:lnTo>
                <a:lnTo>
                  <a:pt x="21600" y="20999"/>
                </a:lnTo>
                <a:lnTo>
                  <a:pt x="21539" y="20999"/>
                </a:lnTo>
                <a:lnTo>
                  <a:pt x="21539" y="601"/>
                </a:lnTo>
                <a:close/>
                <a:moveTo>
                  <a:pt x="61" y="20999"/>
                </a:moveTo>
                <a:lnTo>
                  <a:pt x="21539" y="20999"/>
                </a:lnTo>
                <a:lnTo>
                  <a:pt x="21539" y="21600"/>
                </a:lnTo>
                <a:lnTo>
                  <a:pt x="61" y="21600"/>
                </a:lnTo>
                <a:lnTo>
                  <a:pt x="61" y="20999"/>
                </a:lnTo>
                <a:close/>
                <a:moveTo>
                  <a:pt x="21539" y="0"/>
                </a:moveTo>
                <a:lnTo>
                  <a:pt x="21600" y="0"/>
                </a:lnTo>
                <a:lnTo>
                  <a:pt x="21600" y="601"/>
                </a:lnTo>
                <a:lnTo>
                  <a:pt x="21539" y="601"/>
                </a:lnTo>
                <a:lnTo>
                  <a:pt x="21539" y="0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601"/>
                </a:lnTo>
                <a:lnTo>
                  <a:pt x="0" y="601"/>
                </a:lnTo>
                <a:lnTo>
                  <a:pt x="0" y="0"/>
                </a:lnTo>
                <a:close/>
                <a:moveTo>
                  <a:pt x="61" y="0"/>
                </a:moveTo>
                <a:lnTo>
                  <a:pt x="21539" y="0"/>
                </a:lnTo>
                <a:lnTo>
                  <a:pt x="21539" y="601"/>
                </a:lnTo>
                <a:lnTo>
                  <a:pt x="61" y="601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62" name="Freeform 23"/>
          <p:cNvSpPr/>
          <p:nvPr/>
        </p:nvSpPr>
        <p:spPr>
          <a:xfrm>
            <a:off x="842795" y="3711439"/>
            <a:ext cx="5874411" cy="582221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63" name="Freeform 24"/>
          <p:cNvSpPr/>
          <p:nvPr/>
        </p:nvSpPr>
        <p:spPr>
          <a:xfrm>
            <a:off x="834456" y="3703101"/>
            <a:ext cx="5891088" cy="598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39" y="20999"/>
                </a:moveTo>
                <a:lnTo>
                  <a:pt x="21600" y="20999"/>
                </a:lnTo>
                <a:lnTo>
                  <a:pt x="21600" y="21600"/>
                </a:lnTo>
                <a:lnTo>
                  <a:pt x="21539" y="21600"/>
                </a:lnTo>
                <a:lnTo>
                  <a:pt x="21539" y="20999"/>
                </a:lnTo>
                <a:close/>
                <a:moveTo>
                  <a:pt x="0" y="601"/>
                </a:moveTo>
                <a:lnTo>
                  <a:pt x="61" y="601"/>
                </a:lnTo>
                <a:lnTo>
                  <a:pt x="61" y="20999"/>
                </a:lnTo>
                <a:lnTo>
                  <a:pt x="0" y="20999"/>
                </a:lnTo>
                <a:lnTo>
                  <a:pt x="0" y="601"/>
                </a:lnTo>
                <a:close/>
                <a:moveTo>
                  <a:pt x="0" y="20999"/>
                </a:moveTo>
                <a:lnTo>
                  <a:pt x="61" y="20999"/>
                </a:lnTo>
                <a:lnTo>
                  <a:pt x="61" y="21600"/>
                </a:lnTo>
                <a:lnTo>
                  <a:pt x="0" y="21600"/>
                </a:lnTo>
                <a:lnTo>
                  <a:pt x="0" y="20999"/>
                </a:lnTo>
                <a:close/>
                <a:moveTo>
                  <a:pt x="21539" y="601"/>
                </a:moveTo>
                <a:lnTo>
                  <a:pt x="21600" y="601"/>
                </a:lnTo>
                <a:lnTo>
                  <a:pt x="21600" y="20999"/>
                </a:lnTo>
                <a:lnTo>
                  <a:pt x="21539" y="20999"/>
                </a:lnTo>
                <a:lnTo>
                  <a:pt x="21539" y="601"/>
                </a:lnTo>
                <a:close/>
                <a:moveTo>
                  <a:pt x="61" y="20999"/>
                </a:moveTo>
                <a:lnTo>
                  <a:pt x="21539" y="20999"/>
                </a:lnTo>
                <a:lnTo>
                  <a:pt x="21539" y="21600"/>
                </a:lnTo>
                <a:lnTo>
                  <a:pt x="61" y="21600"/>
                </a:lnTo>
                <a:lnTo>
                  <a:pt x="61" y="20999"/>
                </a:lnTo>
                <a:close/>
                <a:moveTo>
                  <a:pt x="21539" y="0"/>
                </a:moveTo>
                <a:lnTo>
                  <a:pt x="21600" y="0"/>
                </a:lnTo>
                <a:lnTo>
                  <a:pt x="21600" y="601"/>
                </a:lnTo>
                <a:lnTo>
                  <a:pt x="21539" y="601"/>
                </a:lnTo>
                <a:lnTo>
                  <a:pt x="21539" y="0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601"/>
                </a:lnTo>
                <a:lnTo>
                  <a:pt x="0" y="601"/>
                </a:lnTo>
                <a:lnTo>
                  <a:pt x="0" y="0"/>
                </a:lnTo>
                <a:close/>
                <a:moveTo>
                  <a:pt x="61" y="0"/>
                </a:moveTo>
                <a:lnTo>
                  <a:pt x="21539" y="0"/>
                </a:lnTo>
                <a:lnTo>
                  <a:pt x="21539" y="601"/>
                </a:lnTo>
                <a:lnTo>
                  <a:pt x="61" y="601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64" name="Freeform 26"/>
          <p:cNvSpPr/>
          <p:nvPr/>
        </p:nvSpPr>
        <p:spPr>
          <a:xfrm>
            <a:off x="842795" y="4472275"/>
            <a:ext cx="5874411" cy="582221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65" name="Freeform 27"/>
          <p:cNvSpPr/>
          <p:nvPr/>
        </p:nvSpPr>
        <p:spPr>
          <a:xfrm>
            <a:off x="834456" y="4463936"/>
            <a:ext cx="5891088" cy="598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39" y="20999"/>
                </a:moveTo>
                <a:lnTo>
                  <a:pt x="21600" y="20999"/>
                </a:lnTo>
                <a:lnTo>
                  <a:pt x="21600" y="21600"/>
                </a:lnTo>
                <a:lnTo>
                  <a:pt x="21539" y="21600"/>
                </a:lnTo>
                <a:lnTo>
                  <a:pt x="21539" y="20999"/>
                </a:lnTo>
                <a:close/>
                <a:moveTo>
                  <a:pt x="0" y="601"/>
                </a:moveTo>
                <a:lnTo>
                  <a:pt x="61" y="601"/>
                </a:lnTo>
                <a:lnTo>
                  <a:pt x="61" y="20999"/>
                </a:lnTo>
                <a:lnTo>
                  <a:pt x="0" y="20999"/>
                </a:lnTo>
                <a:lnTo>
                  <a:pt x="0" y="601"/>
                </a:lnTo>
                <a:close/>
                <a:moveTo>
                  <a:pt x="0" y="20999"/>
                </a:moveTo>
                <a:lnTo>
                  <a:pt x="61" y="20999"/>
                </a:lnTo>
                <a:lnTo>
                  <a:pt x="61" y="21600"/>
                </a:lnTo>
                <a:lnTo>
                  <a:pt x="0" y="21600"/>
                </a:lnTo>
                <a:lnTo>
                  <a:pt x="0" y="20999"/>
                </a:lnTo>
                <a:close/>
                <a:moveTo>
                  <a:pt x="21539" y="601"/>
                </a:moveTo>
                <a:lnTo>
                  <a:pt x="21600" y="601"/>
                </a:lnTo>
                <a:lnTo>
                  <a:pt x="21600" y="20999"/>
                </a:lnTo>
                <a:lnTo>
                  <a:pt x="21539" y="20999"/>
                </a:lnTo>
                <a:lnTo>
                  <a:pt x="21539" y="601"/>
                </a:lnTo>
                <a:close/>
                <a:moveTo>
                  <a:pt x="61" y="20999"/>
                </a:moveTo>
                <a:lnTo>
                  <a:pt x="21539" y="20999"/>
                </a:lnTo>
                <a:lnTo>
                  <a:pt x="21539" y="21600"/>
                </a:lnTo>
                <a:lnTo>
                  <a:pt x="61" y="21600"/>
                </a:lnTo>
                <a:lnTo>
                  <a:pt x="61" y="20999"/>
                </a:lnTo>
                <a:close/>
                <a:moveTo>
                  <a:pt x="21539" y="0"/>
                </a:moveTo>
                <a:lnTo>
                  <a:pt x="21600" y="0"/>
                </a:lnTo>
                <a:lnTo>
                  <a:pt x="21600" y="601"/>
                </a:lnTo>
                <a:lnTo>
                  <a:pt x="21539" y="601"/>
                </a:lnTo>
                <a:lnTo>
                  <a:pt x="21539" y="0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601"/>
                </a:lnTo>
                <a:lnTo>
                  <a:pt x="0" y="601"/>
                </a:lnTo>
                <a:lnTo>
                  <a:pt x="0" y="0"/>
                </a:lnTo>
                <a:close/>
                <a:moveTo>
                  <a:pt x="61" y="0"/>
                </a:moveTo>
                <a:lnTo>
                  <a:pt x="21539" y="0"/>
                </a:lnTo>
                <a:lnTo>
                  <a:pt x="21539" y="601"/>
                </a:lnTo>
                <a:lnTo>
                  <a:pt x="61" y="601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66" name="Freeform 29"/>
          <p:cNvSpPr/>
          <p:nvPr/>
        </p:nvSpPr>
        <p:spPr>
          <a:xfrm>
            <a:off x="842795" y="5233111"/>
            <a:ext cx="5874411" cy="582221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67" name="Freeform 30"/>
          <p:cNvSpPr/>
          <p:nvPr/>
        </p:nvSpPr>
        <p:spPr>
          <a:xfrm>
            <a:off x="834456" y="5224772"/>
            <a:ext cx="5891088" cy="598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39" y="20999"/>
                </a:moveTo>
                <a:lnTo>
                  <a:pt x="21600" y="20999"/>
                </a:lnTo>
                <a:lnTo>
                  <a:pt x="21600" y="21600"/>
                </a:lnTo>
                <a:lnTo>
                  <a:pt x="21539" y="21600"/>
                </a:lnTo>
                <a:lnTo>
                  <a:pt x="21539" y="20999"/>
                </a:lnTo>
                <a:close/>
                <a:moveTo>
                  <a:pt x="0" y="601"/>
                </a:moveTo>
                <a:lnTo>
                  <a:pt x="61" y="601"/>
                </a:lnTo>
                <a:lnTo>
                  <a:pt x="61" y="20999"/>
                </a:lnTo>
                <a:lnTo>
                  <a:pt x="0" y="20999"/>
                </a:lnTo>
                <a:lnTo>
                  <a:pt x="0" y="601"/>
                </a:lnTo>
                <a:close/>
                <a:moveTo>
                  <a:pt x="0" y="20999"/>
                </a:moveTo>
                <a:lnTo>
                  <a:pt x="61" y="20999"/>
                </a:lnTo>
                <a:lnTo>
                  <a:pt x="61" y="21600"/>
                </a:lnTo>
                <a:lnTo>
                  <a:pt x="0" y="21600"/>
                </a:lnTo>
                <a:lnTo>
                  <a:pt x="0" y="20999"/>
                </a:lnTo>
                <a:close/>
                <a:moveTo>
                  <a:pt x="21539" y="601"/>
                </a:moveTo>
                <a:lnTo>
                  <a:pt x="21600" y="601"/>
                </a:lnTo>
                <a:lnTo>
                  <a:pt x="21600" y="20999"/>
                </a:lnTo>
                <a:lnTo>
                  <a:pt x="21539" y="20999"/>
                </a:lnTo>
                <a:lnTo>
                  <a:pt x="21539" y="601"/>
                </a:lnTo>
                <a:close/>
                <a:moveTo>
                  <a:pt x="61" y="20999"/>
                </a:moveTo>
                <a:lnTo>
                  <a:pt x="21539" y="20999"/>
                </a:lnTo>
                <a:lnTo>
                  <a:pt x="21539" y="21600"/>
                </a:lnTo>
                <a:lnTo>
                  <a:pt x="61" y="21600"/>
                </a:lnTo>
                <a:lnTo>
                  <a:pt x="61" y="20999"/>
                </a:lnTo>
                <a:close/>
                <a:moveTo>
                  <a:pt x="21539" y="0"/>
                </a:moveTo>
                <a:lnTo>
                  <a:pt x="21600" y="0"/>
                </a:lnTo>
                <a:lnTo>
                  <a:pt x="21600" y="601"/>
                </a:lnTo>
                <a:lnTo>
                  <a:pt x="21539" y="601"/>
                </a:lnTo>
                <a:lnTo>
                  <a:pt x="21539" y="0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601"/>
                </a:lnTo>
                <a:lnTo>
                  <a:pt x="0" y="601"/>
                </a:lnTo>
                <a:lnTo>
                  <a:pt x="0" y="0"/>
                </a:lnTo>
                <a:close/>
                <a:moveTo>
                  <a:pt x="61" y="0"/>
                </a:moveTo>
                <a:lnTo>
                  <a:pt x="21539" y="0"/>
                </a:lnTo>
                <a:lnTo>
                  <a:pt x="21539" y="601"/>
                </a:lnTo>
                <a:lnTo>
                  <a:pt x="61" y="601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68" name="Freeform 32"/>
          <p:cNvSpPr/>
          <p:nvPr/>
        </p:nvSpPr>
        <p:spPr>
          <a:xfrm>
            <a:off x="842795" y="5993947"/>
            <a:ext cx="5874411" cy="582221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69" name="Freeform 33"/>
          <p:cNvSpPr/>
          <p:nvPr/>
        </p:nvSpPr>
        <p:spPr>
          <a:xfrm>
            <a:off x="834456" y="5985609"/>
            <a:ext cx="5891088" cy="598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39" y="20999"/>
                </a:moveTo>
                <a:lnTo>
                  <a:pt x="21600" y="20999"/>
                </a:lnTo>
                <a:lnTo>
                  <a:pt x="21600" y="21600"/>
                </a:lnTo>
                <a:lnTo>
                  <a:pt x="21539" y="21600"/>
                </a:lnTo>
                <a:lnTo>
                  <a:pt x="21539" y="20999"/>
                </a:lnTo>
                <a:close/>
                <a:moveTo>
                  <a:pt x="0" y="601"/>
                </a:moveTo>
                <a:lnTo>
                  <a:pt x="61" y="601"/>
                </a:lnTo>
                <a:lnTo>
                  <a:pt x="61" y="20999"/>
                </a:lnTo>
                <a:lnTo>
                  <a:pt x="0" y="20999"/>
                </a:lnTo>
                <a:lnTo>
                  <a:pt x="0" y="601"/>
                </a:lnTo>
                <a:close/>
                <a:moveTo>
                  <a:pt x="0" y="20999"/>
                </a:moveTo>
                <a:lnTo>
                  <a:pt x="61" y="20999"/>
                </a:lnTo>
                <a:lnTo>
                  <a:pt x="61" y="21600"/>
                </a:lnTo>
                <a:lnTo>
                  <a:pt x="0" y="21600"/>
                </a:lnTo>
                <a:lnTo>
                  <a:pt x="0" y="20999"/>
                </a:lnTo>
                <a:close/>
                <a:moveTo>
                  <a:pt x="21539" y="601"/>
                </a:moveTo>
                <a:lnTo>
                  <a:pt x="21600" y="601"/>
                </a:lnTo>
                <a:lnTo>
                  <a:pt x="21600" y="20999"/>
                </a:lnTo>
                <a:lnTo>
                  <a:pt x="21539" y="20999"/>
                </a:lnTo>
                <a:lnTo>
                  <a:pt x="21539" y="601"/>
                </a:lnTo>
                <a:close/>
                <a:moveTo>
                  <a:pt x="61" y="20999"/>
                </a:moveTo>
                <a:lnTo>
                  <a:pt x="21539" y="20999"/>
                </a:lnTo>
                <a:lnTo>
                  <a:pt x="21539" y="21600"/>
                </a:lnTo>
                <a:lnTo>
                  <a:pt x="61" y="21600"/>
                </a:lnTo>
                <a:lnTo>
                  <a:pt x="61" y="20999"/>
                </a:lnTo>
                <a:close/>
                <a:moveTo>
                  <a:pt x="21539" y="0"/>
                </a:moveTo>
                <a:lnTo>
                  <a:pt x="21600" y="0"/>
                </a:lnTo>
                <a:lnTo>
                  <a:pt x="21600" y="601"/>
                </a:lnTo>
                <a:lnTo>
                  <a:pt x="21539" y="601"/>
                </a:lnTo>
                <a:lnTo>
                  <a:pt x="21539" y="0"/>
                </a:lnTo>
                <a:close/>
                <a:moveTo>
                  <a:pt x="0" y="0"/>
                </a:moveTo>
                <a:lnTo>
                  <a:pt x="61" y="0"/>
                </a:lnTo>
                <a:lnTo>
                  <a:pt x="61" y="601"/>
                </a:lnTo>
                <a:lnTo>
                  <a:pt x="0" y="601"/>
                </a:lnTo>
                <a:lnTo>
                  <a:pt x="0" y="0"/>
                </a:lnTo>
                <a:close/>
                <a:moveTo>
                  <a:pt x="61" y="0"/>
                </a:moveTo>
                <a:lnTo>
                  <a:pt x="21539" y="0"/>
                </a:lnTo>
                <a:lnTo>
                  <a:pt x="21539" y="601"/>
                </a:lnTo>
                <a:lnTo>
                  <a:pt x="61" y="601"/>
                </a:lnTo>
                <a:lnTo>
                  <a:pt x="61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70" name="Freeform 41"/>
          <p:cNvSpPr/>
          <p:nvPr/>
        </p:nvSpPr>
        <p:spPr>
          <a:xfrm>
            <a:off x="6427870" y="3128203"/>
            <a:ext cx="227021" cy="227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71" name="Freeform 42"/>
          <p:cNvSpPr/>
          <p:nvPr/>
        </p:nvSpPr>
        <p:spPr>
          <a:xfrm>
            <a:off x="6445332" y="3145666"/>
            <a:ext cx="192095" cy="192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72" name="Freeform 44"/>
          <p:cNvSpPr/>
          <p:nvPr/>
        </p:nvSpPr>
        <p:spPr>
          <a:xfrm>
            <a:off x="6422359" y="3886284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73" name="Freeform 45"/>
          <p:cNvSpPr/>
          <p:nvPr/>
        </p:nvSpPr>
        <p:spPr>
          <a:xfrm>
            <a:off x="6440246" y="3904171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74" name="Freeform 47"/>
          <p:cNvSpPr/>
          <p:nvPr/>
        </p:nvSpPr>
        <p:spPr>
          <a:xfrm>
            <a:off x="6422359" y="4647119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75" name="Freeform 48"/>
          <p:cNvSpPr/>
          <p:nvPr/>
        </p:nvSpPr>
        <p:spPr>
          <a:xfrm>
            <a:off x="6440246" y="4665006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76" name="Freeform 50"/>
          <p:cNvSpPr/>
          <p:nvPr/>
        </p:nvSpPr>
        <p:spPr>
          <a:xfrm>
            <a:off x="6422359" y="5407955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77" name="Freeform 51"/>
          <p:cNvSpPr/>
          <p:nvPr/>
        </p:nvSpPr>
        <p:spPr>
          <a:xfrm>
            <a:off x="6440246" y="5425842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78" name="Freeform 53"/>
          <p:cNvSpPr/>
          <p:nvPr/>
        </p:nvSpPr>
        <p:spPr>
          <a:xfrm>
            <a:off x="6422359" y="6168792"/>
            <a:ext cx="232530" cy="232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18" y="0"/>
                  <a:pt x="0" y="4818"/>
                  <a:pt x="0" y="10800"/>
                </a:cubicBezTo>
                <a:cubicBezTo>
                  <a:pt x="0" y="16782"/>
                  <a:pt x="4818" y="21600"/>
                  <a:pt x="10800" y="21600"/>
                </a:cubicBezTo>
                <a:cubicBezTo>
                  <a:pt x="16726" y="21600"/>
                  <a:pt x="21600" y="16782"/>
                  <a:pt x="21600" y="10800"/>
                </a:cubicBezTo>
                <a:cubicBezTo>
                  <a:pt x="21600" y="4818"/>
                  <a:pt x="16726" y="0"/>
                  <a:pt x="10800" y="0"/>
                </a:cubicBezTo>
                <a:close/>
                <a:moveTo>
                  <a:pt x="10800" y="19938"/>
                </a:moveTo>
                <a:cubicBezTo>
                  <a:pt x="5760" y="19938"/>
                  <a:pt x="1662" y="15840"/>
                  <a:pt x="1662" y="10800"/>
                </a:cubicBezTo>
                <a:cubicBezTo>
                  <a:pt x="1662" y="5760"/>
                  <a:pt x="5760" y="1662"/>
                  <a:pt x="10800" y="1662"/>
                </a:cubicBezTo>
                <a:cubicBezTo>
                  <a:pt x="15840" y="1662"/>
                  <a:pt x="19938" y="5760"/>
                  <a:pt x="19938" y="10800"/>
                </a:cubicBezTo>
                <a:cubicBezTo>
                  <a:pt x="19938" y="15840"/>
                  <a:pt x="15840" y="19938"/>
                  <a:pt x="10800" y="19938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79" name="Freeform 54"/>
          <p:cNvSpPr/>
          <p:nvPr/>
        </p:nvSpPr>
        <p:spPr>
          <a:xfrm>
            <a:off x="6440246" y="6186678"/>
            <a:ext cx="196757" cy="196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4" y="0"/>
                  <a:pt x="0" y="4844"/>
                  <a:pt x="0" y="10800"/>
                </a:cubicBezTo>
                <a:cubicBezTo>
                  <a:pt x="0" y="16756"/>
                  <a:pt x="4844" y="21600"/>
                  <a:pt x="10800" y="21600"/>
                </a:cubicBezTo>
                <a:cubicBezTo>
                  <a:pt x="16756" y="21600"/>
                  <a:pt x="21600" y="16756"/>
                  <a:pt x="21600" y="10800"/>
                </a:cubicBezTo>
                <a:cubicBezTo>
                  <a:pt x="21600" y="4844"/>
                  <a:pt x="16756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680" name="IMG_9784.jpeg" descr="IMG_978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1251" y="1402463"/>
            <a:ext cx="1615572" cy="596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1" name="IMG_9785.jpeg" descr="IMG_978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71238" y="3001364"/>
            <a:ext cx="1165489" cy="430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2" name="IMG_9786.jpeg" descr="IMG_978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3220" y="3767771"/>
            <a:ext cx="1956226" cy="419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3" name="IMG_9787.jpeg" descr="IMG_9787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93871" y="4576396"/>
            <a:ext cx="2901508" cy="390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4" name="IMG_9788.jpeg" descr="IMG_9788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80388" y="5315116"/>
            <a:ext cx="2350338" cy="418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5" name="IMG_9789.jpeg" descr="IMG_978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44465" y="6061795"/>
            <a:ext cx="2422184" cy="433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