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قدرات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قدرات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153" name="IMG_5582.png" descr="IMG_558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80" y="5429388"/>
            <a:ext cx="17782206" cy="8891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تأكد"/>
          <p:cNvSpPr txBox="1"/>
          <p:nvPr/>
        </p:nvSpPr>
        <p:spPr>
          <a:xfrm>
            <a:off x="15233388" y="2587144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08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359" y="935277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5573.png" descr="IMG_5573.png"/>
          <p:cNvPicPr>
            <a:picLocks noChangeAspect="1"/>
          </p:cNvPicPr>
          <p:nvPr/>
        </p:nvPicPr>
        <p:blipFill>
          <a:blip r:embed="rId6"/>
          <a:srcRect t="30719" b="39368"/>
          <a:stretch>
            <a:fillRect/>
          </a:stretch>
        </p:blipFill>
        <p:spPr>
          <a:xfrm>
            <a:off x="-2717569" y="1789427"/>
            <a:ext cx="22901760" cy="3442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5570.png" descr="IMG_5570.png"/>
          <p:cNvPicPr>
            <a:picLocks noChangeAspect="1"/>
          </p:cNvPicPr>
          <p:nvPr/>
        </p:nvPicPr>
        <p:blipFill>
          <a:blip r:embed="rId3"/>
          <a:srcRect t="63146" r="23890"/>
          <a:stretch>
            <a:fillRect/>
          </a:stretch>
        </p:blipFill>
        <p:spPr>
          <a:xfrm>
            <a:off x="3021960" y="1128117"/>
            <a:ext cx="17720106" cy="11459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G_5571.png" descr="IMG_5571.png"/>
          <p:cNvPicPr>
            <a:picLocks noChangeAspect="1"/>
          </p:cNvPicPr>
          <p:nvPr/>
        </p:nvPicPr>
        <p:blipFill>
          <a:blip r:embed="rId3"/>
          <a:srcRect l="76815" t="16818" b="59839"/>
          <a:stretch>
            <a:fillRect/>
          </a:stretch>
        </p:blipFill>
        <p:spPr>
          <a:xfrm>
            <a:off x="11788990" y="1914987"/>
            <a:ext cx="8746652" cy="1024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5564.png" descr="IMG_55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21" y="2136196"/>
            <a:ext cx="9996352" cy="10021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18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5571.png" descr="IMG_5571.png"/>
          <p:cNvPicPr>
            <a:picLocks noChangeAspect="1"/>
          </p:cNvPicPr>
          <p:nvPr/>
        </p:nvPicPr>
        <p:blipFill>
          <a:blip r:embed="rId6"/>
          <a:srcRect b="89472"/>
          <a:stretch>
            <a:fillRect/>
          </a:stretch>
        </p:blipFill>
        <p:spPr>
          <a:xfrm>
            <a:off x="3182739" y="905856"/>
            <a:ext cx="18018453" cy="2206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5571.png" descr="IMG_5571.png"/>
          <p:cNvPicPr>
            <a:picLocks noChangeAspect="1"/>
          </p:cNvPicPr>
          <p:nvPr/>
        </p:nvPicPr>
        <p:blipFill>
          <a:blip r:embed="rId6"/>
          <a:srcRect t="16010" r="26103" b="79252"/>
          <a:stretch>
            <a:fillRect/>
          </a:stretch>
        </p:blipFill>
        <p:spPr>
          <a:xfrm>
            <a:off x="-4375941" y="2826267"/>
            <a:ext cx="22053442" cy="1644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5571.png" descr="IMG_5571.png"/>
          <p:cNvPicPr>
            <a:picLocks noChangeAspect="1"/>
          </p:cNvPicPr>
          <p:nvPr/>
        </p:nvPicPr>
        <p:blipFill>
          <a:blip r:embed="rId6"/>
          <a:srcRect t="84130" r="26399" b="8624"/>
          <a:stretch>
            <a:fillRect/>
          </a:stretch>
        </p:blipFill>
        <p:spPr>
          <a:xfrm>
            <a:off x="-1888726" y="4618037"/>
            <a:ext cx="19566309" cy="2240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تأكد"/>
          <p:cNvSpPr txBox="1"/>
          <p:nvPr/>
        </p:nvSpPr>
        <p:spPr>
          <a:xfrm>
            <a:off x="15233388" y="2587144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25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359" y="935277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5573.png" descr="IMG_5573.png"/>
          <p:cNvPicPr>
            <a:picLocks noChangeAspect="1"/>
          </p:cNvPicPr>
          <p:nvPr/>
        </p:nvPicPr>
        <p:blipFill>
          <a:blip r:embed="rId6"/>
          <a:srcRect t="58259"/>
          <a:stretch>
            <a:fillRect/>
          </a:stretch>
        </p:blipFill>
        <p:spPr>
          <a:xfrm>
            <a:off x="-3993803" y="1053996"/>
            <a:ext cx="27669360" cy="5803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مثال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مثال</a:t>
            </a:r>
          </a:p>
        </p:txBody>
      </p:sp>
      <p:pic>
        <p:nvPicPr>
          <p:cNvPr id="230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5572.png" descr="IMG_55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829289"/>
            <a:ext cx="18451339" cy="10102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5445" y="-448072"/>
            <a:ext cx="7305885" cy="730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2873" y="1433415"/>
            <a:ext cx="7715580" cy="1140426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مهارات تفكير…"/>
          <p:cNvSpPr txBox="1"/>
          <p:nvPr/>
        </p:nvSpPr>
        <p:spPr>
          <a:xfrm>
            <a:off x="11033508" y="1673291"/>
            <a:ext cx="8849946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مهارات تفكير </a:t>
            </a:r>
          </a:p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عليا</a:t>
            </a:r>
          </a:p>
        </p:txBody>
      </p:sp>
      <p:pic>
        <p:nvPicPr>
          <p:cNvPr id="236" name="IMG_5577.png" descr="IMG_5577.png"/>
          <p:cNvPicPr>
            <a:picLocks noChangeAspect="1"/>
          </p:cNvPicPr>
          <p:nvPr/>
        </p:nvPicPr>
        <p:blipFill>
          <a:blip r:embed="rId6"/>
          <a:srcRect t="45178" b="35102"/>
          <a:stretch>
            <a:fillRect/>
          </a:stretch>
        </p:blipFill>
        <p:spPr>
          <a:xfrm>
            <a:off x="1779744" y="5325336"/>
            <a:ext cx="21779705" cy="4007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G_5577.png" descr="IMG_5577.png"/>
          <p:cNvPicPr>
            <a:picLocks noChangeAspect="1"/>
          </p:cNvPicPr>
          <p:nvPr/>
        </p:nvPicPr>
        <p:blipFill>
          <a:blip r:embed="rId3"/>
          <a:srcRect t="66043"/>
          <a:stretch>
            <a:fillRect/>
          </a:stretch>
        </p:blipFill>
        <p:spPr>
          <a:xfrm>
            <a:off x="1337857" y="6397155"/>
            <a:ext cx="18780907" cy="5950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تحصيلي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تحصيلي</a:t>
            </a: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عنوان الدرس"/>
          <p:cNvSpPr txBox="1"/>
          <p:nvPr/>
        </p:nvSpPr>
        <p:spPr>
          <a:xfrm>
            <a:off x="15290359" y="3275208"/>
            <a:ext cx="8849946" cy="148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عنوان الدرس</a:t>
            </a:r>
          </a:p>
        </p:txBody>
      </p:sp>
      <p:sp>
        <p:nvSpPr>
          <p:cNvPr id="157" name="العمليات على الدوال"/>
          <p:cNvSpPr txBox="1"/>
          <p:nvPr/>
        </p:nvSpPr>
        <p:spPr>
          <a:xfrm>
            <a:off x="3294727" y="5729487"/>
            <a:ext cx="16579144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العمليات على الدوال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5569.png" descr="IMG_5569.png"/>
          <p:cNvPicPr>
            <a:picLocks noChangeAspect="1"/>
          </p:cNvPicPr>
          <p:nvPr/>
        </p:nvPicPr>
        <p:blipFill>
          <a:blip r:embed="rId3"/>
          <a:srcRect l="78612" b="74331"/>
          <a:stretch>
            <a:fillRect/>
          </a:stretch>
        </p:blipFill>
        <p:spPr>
          <a:xfrm>
            <a:off x="4995431" y="362858"/>
            <a:ext cx="8704605" cy="12538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970" y="324753"/>
            <a:ext cx="5900911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936" y="5683346"/>
            <a:ext cx="5900912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5562.png" descr="IMG_556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426" y="1160289"/>
            <a:ext cx="11065306" cy="11982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هداف…"/>
          <p:cNvSpPr txBox="1"/>
          <p:nvPr/>
        </p:nvSpPr>
        <p:spPr>
          <a:xfrm>
            <a:off x="13700090" y="4206060"/>
            <a:ext cx="8849946" cy="295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أهداف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5569.png" descr="IMG_5569.png"/>
          <p:cNvPicPr>
            <a:picLocks noChangeAspect="1"/>
          </p:cNvPicPr>
          <p:nvPr/>
        </p:nvPicPr>
        <p:blipFill>
          <a:blip r:embed="rId3"/>
          <a:srcRect l="78949" t="28993" b="66649"/>
          <a:stretch>
            <a:fillRect/>
          </a:stretch>
        </p:blipFill>
        <p:spPr>
          <a:xfrm>
            <a:off x="1206069" y="7145684"/>
            <a:ext cx="12112708" cy="3008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509" y="4899091"/>
            <a:ext cx="5900912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5562.png" descr="IMG_556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8694" y="976416"/>
            <a:ext cx="11065306" cy="1198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مفردات…"/>
          <p:cNvSpPr txBox="1"/>
          <p:nvPr/>
        </p:nvSpPr>
        <p:spPr>
          <a:xfrm>
            <a:off x="12659890" y="4013047"/>
            <a:ext cx="8849946" cy="29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مفردات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G_5569.png" descr="IMG_5569.png"/>
          <p:cNvPicPr>
            <a:picLocks noChangeAspect="1"/>
          </p:cNvPicPr>
          <p:nvPr/>
        </p:nvPicPr>
        <p:blipFill>
          <a:blip r:embed="rId3"/>
          <a:srcRect r="23385" b="73918"/>
          <a:stretch>
            <a:fillRect/>
          </a:stretch>
        </p:blipFill>
        <p:spPr>
          <a:xfrm>
            <a:off x="2363247" y="1440367"/>
            <a:ext cx="19053964" cy="77846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وسيلة شرح على شكل سحابة 2"/>
          <p:cNvGrpSpPr/>
          <p:nvPr/>
        </p:nvGrpSpPr>
        <p:grpSpPr>
          <a:xfrm>
            <a:off x="14328725" y="8149365"/>
            <a:ext cx="8439448" cy="2791611"/>
            <a:chOff x="0" y="0"/>
            <a:chExt cx="8439447" cy="2791609"/>
          </a:xfrm>
        </p:grpSpPr>
        <p:sp>
          <p:nvSpPr>
            <p:cNvPr id="171" name="الشكل"/>
            <p:cNvSpPr/>
            <p:nvPr/>
          </p:nvSpPr>
          <p:spPr>
            <a:xfrm>
              <a:off x="-1" y="0"/>
              <a:ext cx="8439449" cy="243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دائرة"/>
            <p:cNvSpPr/>
            <p:nvPr/>
          </p:nvSpPr>
          <p:spPr>
            <a:xfrm>
              <a:off x="2579239" y="2248463"/>
              <a:ext cx="404743" cy="40474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دائرة"/>
            <p:cNvSpPr/>
            <p:nvPr/>
          </p:nvSpPr>
          <p:spPr>
            <a:xfrm>
              <a:off x="2437569" y="2496694"/>
              <a:ext cx="269827" cy="26982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دائرة"/>
            <p:cNvSpPr/>
            <p:nvPr/>
          </p:nvSpPr>
          <p:spPr>
            <a:xfrm>
              <a:off x="2397960" y="2656694"/>
              <a:ext cx="134916" cy="13491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الشكل"/>
            <p:cNvSpPr/>
            <p:nvPr/>
          </p:nvSpPr>
          <p:spPr>
            <a:xfrm>
              <a:off x="428537" y="123723"/>
              <a:ext cx="7733352" cy="206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ما السنوات الممثلة بالقيم x=0,x=10؟"/>
            <p:cNvSpPr txBox="1"/>
            <p:nvPr/>
          </p:nvSpPr>
          <p:spPr>
            <a:xfrm>
              <a:off x="1168763" y="259846"/>
              <a:ext cx="5505690" cy="1780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السنوات الممثلة بالقيم x=0,x=10؟</a:t>
              </a:r>
            </a:p>
          </p:txBody>
        </p:sp>
      </p:grpSp>
      <p:grpSp>
        <p:nvGrpSpPr>
          <p:cNvPr id="184" name="وسيلة شرح على شكل سحابة 3"/>
          <p:cNvGrpSpPr/>
          <p:nvPr/>
        </p:nvGrpSpPr>
        <p:grpSpPr>
          <a:xfrm>
            <a:off x="4629720" y="9519084"/>
            <a:ext cx="8898747" cy="3032149"/>
            <a:chOff x="0" y="0"/>
            <a:chExt cx="8898745" cy="3032147"/>
          </a:xfrm>
        </p:grpSpPr>
        <p:sp>
          <p:nvSpPr>
            <p:cNvPr id="178" name="الشكل"/>
            <p:cNvSpPr/>
            <p:nvPr/>
          </p:nvSpPr>
          <p:spPr>
            <a:xfrm>
              <a:off x="-1" y="88610"/>
              <a:ext cx="8898747" cy="256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دائرة"/>
            <p:cNvSpPr/>
            <p:nvPr/>
          </p:nvSpPr>
          <p:spPr>
            <a:xfrm>
              <a:off x="2719609" y="2459442"/>
              <a:ext cx="426770" cy="426770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دائرة"/>
            <p:cNvSpPr/>
            <p:nvPr/>
          </p:nvSpPr>
          <p:spPr>
            <a:xfrm>
              <a:off x="2570228" y="2721181"/>
              <a:ext cx="284512" cy="28451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دائرة"/>
            <p:cNvSpPr/>
            <p:nvPr/>
          </p:nvSpPr>
          <p:spPr>
            <a:xfrm>
              <a:off x="2528463" y="2889889"/>
              <a:ext cx="142259" cy="14225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الشكل"/>
            <p:cNvSpPr/>
            <p:nvPr/>
          </p:nvSpPr>
          <p:spPr>
            <a:xfrm>
              <a:off x="451859" y="219068"/>
              <a:ext cx="8154221" cy="217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ما القيم التقريبية لكل من f(0)+m(0) ,f(0),m(0), ؟"/>
            <p:cNvSpPr txBox="1"/>
            <p:nvPr/>
          </p:nvSpPr>
          <p:spPr>
            <a:xfrm>
              <a:off x="1232370" y="-1"/>
              <a:ext cx="5805325" cy="2602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القيم التقريبية لكل من f(0)+m(0) ,f(0),m(0), 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  <p:bldP spid="184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5569.png" descr="IMG_5569.png"/>
          <p:cNvPicPr>
            <a:picLocks noChangeAspect="1"/>
          </p:cNvPicPr>
          <p:nvPr/>
        </p:nvPicPr>
        <p:blipFill>
          <a:blip r:embed="rId3"/>
          <a:srcRect t="25000" r="22944" b="41013"/>
          <a:stretch>
            <a:fillRect/>
          </a:stretch>
        </p:blipFill>
        <p:spPr>
          <a:xfrm>
            <a:off x="2474714" y="1869744"/>
            <a:ext cx="19434546" cy="10287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190" name="IMG_5569.png" descr="IMG_5569.png"/>
          <p:cNvPicPr>
            <a:picLocks noChangeAspect="1"/>
          </p:cNvPicPr>
          <p:nvPr/>
        </p:nvPicPr>
        <p:blipFill>
          <a:blip r:embed="rId5"/>
          <a:srcRect t="63285" r="26435" b="33120"/>
          <a:stretch>
            <a:fillRect/>
          </a:stretch>
        </p:blipFill>
        <p:spPr>
          <a:xfrm>
            <a:off x="-7850053" y="1543777"/>
            <a:ext cx="25008095" cy="146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5569.png" descr="IMG_5569.png"/>
          <p:cNvPicPr>
            <a:picLocks noChangeAspect="1"/>
          </p:cNvPicPr>
          <p:nvPr/>
        </p:nvPicPr>
        <p:blipFill>
          <a:blip r:embed="rId5"/>
          <a:srcRect l="16742" t="90674"/>
          <a:stretch>
            <a:fillRect/>
          </a:stretch>
        </p:blipFill>
        <p:spPr>
          <a:xfrm>
            <a:off x="-2172098" y="3439433"/>
            <a:ext cx="28728071" cy="386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5561.png" descr="IMG_556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تأكد"/>
          <p:cNvSpPr txBox="1"/>
          <p:nvPr/>
        </p:nvSpPr>
        <p:spPr>
          <a:xfrm>
            <a:off x="15233388" y="2587144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196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359" y="935277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5573.png" descr="IMG_5573.png"/>
          <p:cNvPicPr>
            <a:picLocks noChangeAspect="1"/>
          </p:cNvPicPr>
          <p:nvPr/>
        </p:nvPicPr>
        <p:blipFill>
          <a:blip r:embed="rId6"/>
          <a:srcRect b="69513"/>
          <a:stretch>
            <a:fillRect/>
          </a:stretch>
        </p:blipFill>
        <p:spPr>
          <a:xfrm>
            <a:off x="-1" y="2408245"/>
            <a:ext cx="18429727" cy="2823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01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5570.png" descr="IMG_5570.png"/>
          <p:cNvPicPr>
            <a:picLocks noChangeAspect="1"/>
          </p:cNvPicPr>
          <p:nvPr/>
        </p:nvPicPr>
        <p:blipFill>
          <a:blip r:embed="rId6"/>
          <a:srcRect l="75658" t="29744" r="199" b="42897"/>
          <a:stretch>
            <a:fillRect/>
          </a:stretch>
        </p:blipFill>
        <p:spPr>
          <a:xfrm>
            <a:off x="1787983" y="2607583"/>
            <a:ext cx="3319617" cy="502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5570.png" descr="IMG_5570.png"/>
          <p:cNvPicPr>
            <a:picLocks noChangeAspect="1"/>
          </p:cNvPicPr>
          <p:nvPr/>
        </p:nvPicPr>
        <p:blipFill>
          <a:blip r:embed="rId6"/>
          <a:srcRect t="56513" r="26892" b="37723"/>
          <a:stretch>
            <a:fillRect/>
          </a:stretch>
        </p:blipFill>
        <p:spPr>
          <a:xfrm>
            <a:off x="-4702051" y="5254342"/>
            <a:ext cx="23967532" cy="2523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5570.png" descr="IMG_5570.png"/>
          <p:cNvPicPr>
            <a:picLocks noChangeAspect="1"/>
          </p:cNvPicPr>
          <p:nvPr/>
        </p:nvPicPr>
        <p:blipFill>
          <a:blip r:embed="rId6"/>
          <a:srcRect t="18435" r="27499" b="77664"/>
          <a:stretch>
            <a:fillRect/>
          </a:stretch>
        </p:blipFill>
        <p:spPr>
          <a:xfrm>
            <a:off x="-1405200" y="2961199"/>
            <a:ext cx="19157292" cy="1376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مخصص</PresentationFormat>
  <Paragraphs>19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2023-11-27T21:28:21Z</dcterms:modified>
</cp:coreProperties>
</file>