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5.xml" ContentType="application/vnd.openxmlformats-officedocument.theme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16.xml" ContentType="application/vnd.openxmlformats-officedocument.theme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theme/theme17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theme/theme18.xml" ContentType="application/vnd.openxmlformats-officedocument.theme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theme/theme19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756" r:id="rId10"/>
    <p:sldMasterId id="2147483768" r:id="rId11"/>
    <p:sldMasterId id="2147483780" r:id="rId12"/>
    <p:sldMasterId id="2147483792" r:id="rId13"/>
    <p:sldMasterId id="2147483804" r:id="rId14"/>
    <p:sldMasterId id="2147483816" r:id="rId15"/>
    <p:sldMasterId id="2147483829" r:id="rId16"/>
    <p:sldMasterId id="2147483841" r:id="rId17"/>
    <p:sldMasterId id="2147483853" r:id="rId18"/>
    <p:sldMasterId id="2147483865" r:id="rId19"/>
  </p:sldMasterIdLst>
  <p:sldIdLst>
    <p:sldId id="295" r:id="rId20"/>
    <p:sldId id="256" r:id="rId21"/>
    <p:sldId id="257" r:id="rId22"/>
    <p:sldId id="258" r:id="rId23"/>
    <p:sldId id="259" r:id="rId24"/>
    <p:sldId id="296" r:id="rId25"/>
    <p:sldId id="297" r:id="rId26"/>
    <p:sldId id="261" r:id="rId27"/>
    <p:sldId id="260" r:id="rId28"/>
    <p:sldId id="262" r:id="rId29"/>
    <p:sldId id="317" r:id="rId30"/>
    <p:sldId id="302" r:id="rId31"/>
    <p:sldId id="304" r:id="rId32"/>
    <p:sldId id="301" r:id="rId33"/>
    <p:sldId id="318" r:id="rId34"/>
    <p:sldId id="263" r:id="rId35"/>
    <p:sldId id="266" r:id="rId36"/>
    <p:sldId id="267" r:id="rId37"/>
    <p:sldId id="268" r:id="rId38"/>
    <p:sldId id="270" r:id="rId39"/>
    <p:sldId id="271" r:id="rId40"/>
    <p:sldId id="272" r:id="rId41"/>
    <p:sldId id="273" r:id="rId42"/>
    <p:sldId id="274" r:id="rId43"/>
    <p:sldId id="275" r:id="rId44"/>
    <p:sldId id="276" r:id="rId45"/>
    <p:sldId id="277" r:id="rId46"/>
    <p:sldId id="278" r:id="rId47"/>
    <p:sldId id="279" r:id="rId48"/>
    <p:sldId id="280" r:id="rId49"/>
    <p:sldId id="281" r:id="rId50"/>
    <p:sldId id="282" r:id="rId51"/>
    <p:sldId id="283" r:id="rId52"/>
    <p:sldId id="306" r:id="rId53"/>
    <p:sldId id="284" r:id="rId54"/>
    <p:sldId id="285" r:id="rId55"/>
    <p:sldId id="286" r:id="rId56"/>
    <p:sldId id="287" r:id="rId57"/>
    <p:sldId id="288" r:id="rId58"/>
    <p:sldId id="289" r:id="rId59"/>
    <p:sldId id="293" r:id="rId60"/>
    <p:sldId id="291" r:id="rId61"/>
    <p:sldId id="292" r:id="rId62"/>
    <p:sldId id="294" r:id="rId63"/>
    <p:sldId id="315" r:id="rId64"/>
    <p:sldId id="305" r:id="rId65"/>
    <p:sldId id="307" r:id="rId66"/>
    <p:sldId id="308" r:id="rId67"/>
    <p:sldId id="309" r:id="rId68"/>
    <p:sldId id="312" r:id="rId69"/>
    <p:sldId id="310" r:id="rId70"/>
    <p:sldId id="311" r:id="rId71"/>
    <p:sldId id="313" r:id="rId72"/>
    <p:sldId id="314" r:id="rId73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D00"/>
    <a:srgbClr val="FFFF99"/>
    <a:srgbClr val="663300"/>
    <a:srgbClr val="000066"/>
    <a:srgbClr val="00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900F785-3F55-4DDD-A081-DA07AB8450EC}" v="129" dt="2022-12-11T05:18:29.636"/>
    <p1510:client id="{CEF84A18-E7F0-4403-AF44-276E7B5B4B85}" v="18" dt="2022-12-11T16:46:27.2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 varScale="1">
        <p:scale>
          <a:sx n="78" d="100"/>
          <a:sy n="78" d="100"/>
        </p:scale>
        <p:origin x="1037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7.xml"/><Relationship Id="rId21" Type="http://schemas.openxmlformats.org/officeDocument/2006/relationships/slide" Target="slides/slide2.xml"/><Relationship Id="rId42" Type="http://schemas.openxmlformats.org/officeDocument/2006/relationships/slide" Target="slides/slide23.xml"/><Relationship Id="rId47" Type="http://schemas.openxmlformats.org/officeDocument/2006/relationships/slide" Target="slides/slide28.xml"/><Relationship Id="rId63" Type="http://schemas.openxmlformats.org/officeDocument/2006/relationships/slide" Target="slides/slide44.xml"/><Relationship Id="rId68" Type="http://schemas.openxmlformats.org/officeDocument/2006/relationships/slide" Target="slides/slide49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5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40" Type="http://schemas.openxmlformats.org/officeDocument/2006/relationships/slide" Target="slides/slide21.xml"/><Relationship Id="rId45" Type="http://schemas.openxmlformats.org/officeDocument/2006/relationships/slide" Target="slides/slide26.xml"/><Relationship Id="rId53" Type="http://schemas.openxmlformats.org/officeDocument/2006/relationships/slide" Target="slides/slide34.xml"/><Relationship Id="rId58" Type="http://schemas.openxmlformats.org/officeDocument/2006/relationships/slide" Target="slides/slide39.xml"/><Relationship Id="rId66" Type="http://schemas.openxmlformats.org/officeDocument/2006/relationships/slide" Target="slides/slide47.xml"/><Relationship Id="rId74" Type="http://schemas.openxmlformats.org/officeDocument/2006/relationships/presProps" Target="presProps.xml"/><Relationship Id="rId79" Type="http://schemas.microsoft.com/office/2015/10/relationships/revisionInfo" Target="revisionInfo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2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43" Type="http://schemas.openxmlformats.org/officeDocument/2006/relationships/slide" Target="slides/slide24.xml"/><Relationship Id="rId48" Type="http://schemas.openxmlformats.org/officeDocument/2006/relationships/slide" Target="slides/slide29.xml"/><Relationship Id="rId56" Type="http://schemas.openxmlformats.org/officeDocument/2006/relationships/slide" Target="slides/slide37.xml"/><Relationship Id="rId64" Type="http://schemas.openxmlformats.org/officeDocument/2006/relationships/slide" Target="slides/slide45.xml"/><Relationship Id="rId69" Type="http://schemas.openxmlformats.org/officeDocument/2006/relationships/slide" Target="slides/slide50.xml"/><Relationship Id="rId77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2.xml"/><Relationship Id="rId72" Type="http://schemas.openxmlformats.org/officeDocument/2006/relationships/slide" Target="slides/slide53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46" Type="http://schemas.openxmlformats.org/officeDocument/2006/relationships/slide" Target="slides/slide27.xml"/><Relationship Id="rId59" Type="http://schemas.openxmlformats.org/officeDocument/2006/relationships/slide" Target="slides/slide40.xml"/><Relationship Id="rId67" Type="http://schemas.openxmlformats.org/officeDocument/2006/relationships/slide" Target="slides/slide48.xml"/><Relationship Id="rId20" Type="http://schemas.openxmlformats.org/officeDocument/2006/relationships/slide" Target="slides/slide1.xml"/><Relationship Id="rId41" Type="http://schemas.openxmlformats.org/officeDocument/2006/relationships/slide" Target="slides/slide22.xml"/><Relationship Id="rId54" Type="http://schemas.openxmlformats.org/officeDocument/2006/relationships/slide" Target="slides/slide35.xml"/><Relationship Id="rId62" Type="http://schemas.openxmlformats.org/officeDocument/2006/relationships/slide" Target="slides/slide43.xml"/><Relationship Id="rId70" Type="http://schemas.openxmlformats.org/officeDocument/2006/relationships/slide" Target="slides/slide51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49" Type="http://schemas.openxmlformats.org/officeDocument/2006/relationships/slide" Target="slides/slide30.xml"/><Relationship Id="rId57" Type="http://schemas.openxmlformats.org/officeDocument/2006/relationships/slide" Target="slides/slide38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2.xml"/><Relationship Id="rId44" Type="http://schemas.openxmlformats.org/officeDocument/2006/relationships/slide" Target="slides/slide25.xml"/><Relationship Id="rId52" Type="http://schemas.openxmlformats.org/officeDocument/2006/relationships/slide" Target="slides/slide33.xml"/><Relationship Id="rId60" Type="http://schemas.openxmlformats.org/officeDocument/2006/relationships/slide" Target="slides/slide41.xml"/><Relationship Id="rId65" Type="http://schemas.openxmlformats.org/officeDocument/2006/relationships/slide" Target="slides/slide46.xml"/><Relationship Id="rId73" Type="http://schemas.openxmlformats.org/officeDocument/2006/relationships/slide" Target="slides/slide54.xml"/><Relationship Id="rId78" Type="http://schemas.microsoft.com/office/2016/11/relationships/changesInfo" Target="changesInfos/changesInfo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0.xml"/><Relationship Id="rId34" Type="http://schemas.openxmlformats.org/officeDocument/2006/relationships/slide" Target="slides/slide15.xml"/><Relationship Id="rId50" Type="http://schemas.openxmlformats.org/officeDocument/2006/relationships/slide" Target="slides/slide31.xml"/><Relationship Id="rId55" Type="http://schemas.openxmlformats.org/officeDocument/2006/relationships/slide" Target="slides/slide36.xml"/><Relationship Id="rId76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2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houd Zbermawi" userId="79e871b2385746f7" providerId="LiveId" clId="{7900F785-3F55-4DDD-A081-DA07AB8450EC}"/>
    <pc:docChg chg="undo custSel addSld delSld modSld sldOrd">
      <pc:chgData name="Ohoud Zbermawi" userId="79e871b2385746f7" providerId="LiveId" clId="{7900F785-3F55-4DDD-A081-DA07AB8450EC}" dt="2022-12-11T05:18:34.454" v="185" actId="1076"/>
      <pc:docMkLst>
        <pc:docMk/>
      </pc:docMkLst>
      <pc:sldChg chg="modSp mod modAnim">
        <pc:chgData name="Ohoud Zbermawi" userId="79e871b2385746f7" providerId="LiveId" clId="{7900F785-3F55-4DDD-A081-DA07AB8450EC}" dt="2022-12-06T18:14:48.574" v="6"/>
        <pc:sldMkLst>
          <pc:docMk/>
          <pc:sldMk cId="2712492933" sldId="258"/>
        </pc:sldMkLst>
        <pc:spChg chg="mod">
          <ac:chgData name="Ohoud Zbermawi" userId="79e871b2385746f7" providerId="LiveId" clId="{7900F785-3F55-4DDD-A081-DA07AB8450EC}" dt="2022-12-06T18:14:32.838" v="4" actId="1076"/>
          <ac:spMkLst>
            <pc:docMk/>
            <pc:sldMk cId="2712492933" sldId="258"/>
            <ac:spMk id="6" creationId="{00000000-0000-0000-0000-000000000000}"/>
          </ac:spMkLst>
        </pc:spChg>
      </pc:sldChg>
      <pc:sldChg chg="modTransition">
        <pc:chgData name="Ohoud Zbermawi" userId="79e871b2385746f7" providerId="LiveId" clId="{7900F785-3F55-4DDD-A081-DA07AB8450EC}" dt="2022-12-07T07:11:54.550" v="125"/>
        <pc:sldMkLst>
          <pc:docMk/>
          <pc:sldMk cId="3395605078" sldId="260"/>
        </pc:sldMkLst>
      </pc:sldChg>
      <pc:sldChg chg="modSp mod modAnim">
        <pc:chgData name="Ohoud Zbermawi" userId="79e871b2385746f7" providerId="LiveId" clId="{7900F785-3F55-4DDD-A081-DA07AB8450EC}" dt="2022-12-11T05:18:34.454" v="185" actId="1076"/>
        <pc:sldMkLst>
          <pc:docMk/>
          <pc:sldMk cId="2845471391" sldId="274"/>
        </pc:sldMkLst>
        <pc:spChg chg="mod">
          <ac:chgData name="Ohoud Zbermawi" userId="79e871b2385746f7" providerId="LiveId" clId="{7900F785-3F55-4DDD-A081-DA07AB8450EC}" dt="2022-12-11T05:18:29.636" v="184" actId="20577"/>
          <ac:spMkLst>
            <pc:docMk/>
            <pc:sldMk cId="2845471391" sldId="274"/>
            <ac:spMk id="3" creationId="{00000000-0000-0000-0000-000000000000}"/>
          </ac:spMkLst>
        </pc:spChg>
        <pc:cxnChg chg="mod">
          <ac:chgData name="Ohoud Zbermawi" userId="79e871b2385746f7" providerId="LiveId" clId="{7900F785-3F55-4DDD-A081-DA07AB8450EC}" dt="2022-12-11T05:16:42.016" v="141" actId="1076"/>
          <ac:cxnSpMkLst>
            <pc:docMk/>
            <pc:sldMk cId="2845471391" sldId="274"/>
            <ac:cxnSpMk id="5" creationId="{00000000-0000-0000-0000-000000000000}"/>
          </ac:cxnSpMkLst>
        </pc:cxnChg>
        <pc:cxnChg chg="mod">
          <ac:chgData name="Ohoud Zbermawi" userId="79e871b2385746f7" providerId="LiveId" clId="{7900F785-3F55-4DDD-A081-DA07AB8450EC}" dt="2022-12-11T05:18:34.454" v="185" actId="1076"/>
          <ac:cxnSpMkLst>
            <pc:docMk/>
            <pc:sldMk cId="2845471391" sldId="274"/>
            <ac:cxnSpMk id="10" creationId="{00000000-0000-0000-0000-000000000000}"/>
          </ac:cxnSpMkLst>
        </pc:cxnChg>
      </pc:sldChg>
      <pc:sldChg chg="modAnim">
        <pc:chgData name="Ohoud Zbermawi" userId="79e871b2385746f7" providerId="LiveId" clId="{7900F785-3F55-4DDD-A081-DA07AB8450EC}" dt="2022-12-06T18:15:41.630" v="7"/>
        <pc:sldMkLst>
          <pc:docMk/>
          <pc:sldMk cId="609253512" sldId="297"/>
        </pc:sldMkLst>
      </pc:sldChg>
      <pc:sldChg chg="addSp delSp modSp del mod addAnim delAnim modAnim">
        <pc:chgData name="Ohoud Zbermawi" userId="79e871b2385746f7" providerId="LiveId" clId="{7900F785-3F55-4DDD-A081-DA07AB8450EC}" dt="2022-12-07T07:11:26.584" v="122" actId="47"/>
        <pc:sldMkLst>
          <pc:docMk/>
          <pc:sldMk cId="4207292923" sldId="300"/>
        </pc:sldMkLst>
        <pc:spChg chg="add del mod">
          <ac:chgData name="Ohoud Zbermawi" userId="79e871b2385746f7" providerId="LiveId" clId="{7900F785-3F55-4DDD-A081-DA07AB8450EC}" dt="2022-12-07T07:01:54.411" v="59"/>
          <ac:spMkLst>
            <pc:docMk/>
            <pc:sldMk cId="4207292923" sldId="300"/>
            <ac:spMk id="2" creationId="{76CEBE11-232D-4BBC-1FFE-88DC584DE99E}"/>
          </ac:spMkLst>
        </pc:spChg>
        <pc:spChg chg="add del">
          <ac:chgData name="Ohoud Zbermawi" userId="79e871b2385746f7" providerId="LiveId" clId="{7900F785-3F55-4DDD-A081-DA07AB8450EC}" dt="2022-12-07T07:03:41.886" v="62" actId="21"/>
          <ac:spMkLst>
            <pc:docMk/>
            <pc:sldMk cId="4207292923" sldId="300"/>
            <ac:spMk id="5" creationId="{00000000-0000-0000-0000-000000000000}"/>
          </ac:spMkLst>
        </pc:spChg>
        <pc:spChg chg="del">
          <ac:chgData name="Ohoud Zbermawi" userId="79e871b2385746f7" providerId="LiveId" clId="{7900F785-3F55-4DDD-A081-DA07AB8450EC}" dt="2022-12-07T07:04:49.257" v="68" actId="21"/>
          <ac:spMkLst>
            <pc:docMk/>
            <pc:sldMk cId="4207292923" sldId="300"/>
            <ac:spMk id="6" creationId="{00000000-0000-0000-0000-000000000000}"/>
          </ac:spMkLst>
        </pc:spChg>
        <pc:spChg chg="del">
          <ac:chgData name="Ohoud Zbermawi" userId="79e871b2385746f7" providerId="LiveId" clId="{7900F785-3F55-4DDD-A081-DA07AB8450EC}" dt="2022-12-07T07:06:04.828" v="74" actId="21"/>
          <ac:spMkLst>
            <pc:docMk/>
            <pc:sldMk cId="4207292923" sldId="300"/>
            <ac:spMk id="7" creationId="{00000000-0000-0000-0000-000000000000}"/>
          </ac:spMkLst>
        </pc:spChg>
        <pc:spChg chg="del">
          <ac:chgData name="Ohoud Zbermawi" userId="79e871b2385746f7" providerId="LiveId" clId="{7900F785-3F55-4DDD-A081-DA07AB8450EC}" dt="2022-12-07T07:06:51.878" v="80" actId="21"/>
          <ac:spMkLst>
            <pc:docMk/>
            <pc:sldMk cId="4207292923" sldId="300"/>
            <ac:spMk id="8" creationId="{00000000-0000-0000-0000-000000000000}"/>
          </ac:spMkLst>
        </pc:spChg>
        <pc:spChg chg="del mod">
          <ac:chgData name="Ohoud Zbermawi" userId="79e871b2385746f7" providerId="LiveId" clId="{7900F785-3F55-4DDD-A081-DA07AB8450EC}" dt="2022-12-07T07:07:52.985" v="87" actId="21"/>
          <ac:spMkLst>
            <pc:docMk/>
            <pc:sldMk cId="4207292923" sldId="300"/>
            <ac:spMk id="9" creationId="{00000000-0000-0000-0000-000000000000}"/>
          </ac:spMkLst>
        </pc:spChg>
        <pc:spChg chg="del">
          <ac:chgData name="Ohoud Zbermawi" userId="79e871b2385746f7" providerId="LiveId" clId="{7900F785-3F55-4DDD-A081-DA07AB8450EC}" dt="2022-12-07T07:08:57.440" v="92" actId="21"/>
          <ac:spMkLst>
            <pc:docMk/>
            <pc:sldMk cId="4207292923" sldId="300"/>
            <ac:spMk id="10" creationId="{00000000-0000-0000-0000-000000000000}"/>
          </ac:spMkLst>
        </pc:spChg>
      </pc:sldChg>
      <pc:sldChg chg="modTransition">
        <pc:chgData name="Ohoud Zbermawi" userId="79e871b2385746f7" providerId="LiveId" clId="{7900F785-3F55-4DDD-A081-DA07AB8450EC}" dt="2022-12-07T07:11:39.550" v="123"/>
        <pc:sldMkLst>
          <pc:docMk/>
          <pc:sldMk cId="3006086981" sldId="302"/>
        </pc:sldMkLst>
      </pc:sldChg>
      <pc:sldChg chg="new del ord">
        <pc:chgData name="Ohoud Zbermawi" userId="79e871b2385746f7" providerId="LiveId" clId="{7900F785-3F55-4DDD-A081-DA07AB8450EC}" dt="2022-12-07T07:11:22.927" v="121" actId="47"/>
        <pc:sldMkLst>
          <pc:docMk/>
          <pc:sldMk cId="1141914062" sldId="316"/>
        </pc:sldMkLst>
      </pc:sldChg>
      <pc:sldChg chg="addSp delSp modSp add mod modTransition delAnim modAnim">
        <pc:chgData name="Ohoud Zbermawi" userId="79e871b2385746f7" providerId="LiveId" clId="{7900F785-3F55-4DDD-A081-DA07AB8450EC}" dt="2022-12-07T07:11:44.827" v="124"/>
        <pc:sldMkLst>
          <pc:docMk/>
          <pc:sldMk cId="3205138101" sldId="317"/>
        </pc:sldMkLst>
        <pc:spChg chg="add mod">
          <ac:chgData name="Ohoud Zbermawi" userId="79e871b2385746f7" providerId="LiveId" clId="{7900F785-3F55-4DDD-A081-DA07AB8450EC}" dt="2022-12-07T07:10:42.013" v="117" actId="1076"/>
          <ac:spMkLst>
            <pc:docMk/>
            <pc:sldMk cId="3205138101" sldId="317"/>
            <ac:spMk id="2" creationId="{FFC8B8BA-5D2B-A832-BF3D-E750E3304361}"/>
          </ac:spMkLst>
        </pc:spChg>
        <pc:spChg chg="add mod">
          <ac:chgData name="Ohoud Zbermawi" userId="79e871b2385746f7" providerId="LiveId" clId="{7900F785-3F55-4DDD-A081-DA07AB8450EC}" dt="2022-12-07T07:10:37.506" v="116" actId="1076"/>
          <ac:spMkLst>
            <pc:docMk/>
            <pc:sldMk cId="3205138101" sldId="317"/>
            <ac:spMk id="3" creationId="{DDC24DE4-B3D5-137C-E43A-84D8C8E11FF6}"/>
          </ac:spMkLst>
        </pc:spChg>
        <pc:spChg chg="add mod">
          <ac:chgData name="Ohoud Zbermawi" userId="79e871b2385746f7" providerId="LiveId" clId="{7900F785-3F55-4DDD-A081-DA07AB8450EC}" dt="2022-12-07T07:10:33.003" v="115" actId="1076"/>
          <ac:spMkLst>
            <pc:docMk/>
            <pc:sldMk cId="3205138101" sldId="317"/>
            <ac:spMk id="4" creationId="{7346E0DE-F187-A081-1E87-9DF2891B6613}"/>
          </ac:spMkLst>
        </pc:spChg>
        <pc:spChg chg="mod">
          <ac:chgData name="Ohoud Zbermawi" userId="79e871b2385746f7" providerId="LiveId" clId="{7900F785-3F55-4DDD-A081-DA07AB8450EC}" dt="2022-12-07T07:10:54.643" v="119" actId="1076"/>
          <ac:spMkLst>
            <pc:docMk/>
            <pc:sldMk cId="3205138101" sldId="317"/>
            <ac:spMk id="5" creationId="{00000000-0000-0000-0000-000000000000}"/>
          </ac:spMkLst>
        </pc:spChg>
        <pc:spChg chg="del">
          <ac:chgData name="Ohoud Zbermawi" userId="79e871b2385746f7" providerId="LiveId" clId="{7900F785-3F55-4DDD-A081-DA07AB8450EC}" dt="2022-12-07T06:59:10.961" v="28" actId="478"/>
          <ac:spMkLst>
            <pc:docMk/>
            <pc:sldMk cId="3205138101" sldId="317"/>
            <ac:spMk id="6" creationId="{00000000-0000-0000-0000-000000000000}"/>
          </ac:spMkLst>
        </pc:spChg>
        <pc:spChg chg="del">
          <ac:chgData name="Ohoud Zbermawi" userId="79e871b2385746f7" providerId="LiveId" clId="{7900F785-3F55-4DDD-A081-DA07AB8450EC}" dt="2022-12-07T06:59:13.184" v="29" actId="478"/>
          <ac:spMkLst>
            <pc:docMk/>
            <pc:sldMk cId="3205138101" sldId="317"/>
            <ac:spMk id="7" creationId="{00000000-0000-0000-0000-000000000000}"/>
          </ac:spMkLst>
        </pc:spChg>
        <pc:spChg chg="del">
          <ac:chgData name="Ohoud Zbermawi" userId="79e871b2385746f7" providerId="LiveId" clId="{7900F785-3F55-4DDD-A081-DA07AB8450EC}" dt="2022-12-07T06:59:16.275" v="30" actId="478"/>
          <ac:spMkLst>
            <pc:docMk/>
            <pc:sldMk cId="3205138101" sldId="317"/>
            <ac:spMk id="8" creationId="{00000000-0000-0000-0000-000000000000}"/>
          </ac:spMkLst>
        </pc:spChg>
        <pc:spChg chg="del mod">
          <ac:chgData name="Ohoud Zbermawi" userId="79e871b2385746f7" providerId="LiveId" clId="{7900F785-3F55-4DDD-A081-DA07AB8450EC}" dt="2022-12-07T06:59:03.714" v="26" actId="478"/>
          <ac:spMkLst>
            <pc:docMk/>
            <pc:sldMk cId="3205138101" sldId="317"/>
            <ac:spMk id="9" creationId="{00000000-0000-0000-0000-000000000000}"/>
          </ac:spMkLst>
        </pc:spChg>
        <pc:spChg chg="del">
          <ac:chgData name="Ohoud Zbermawi" userId="79e871b2385746f7" providerId="LiveId" clId="{7900F785-3F55-4DDD-A081-DA07AB8450EC}" dt="2022-12-07T06:58:57.994" v="24" actId="478"/>
          <ac:spMkLst>
            <pc:docMk/>
            <pc:sldMk cId="3205138101" sldId="317"/>
            <ac:spMk id="10" creationId="{00000000-0000-0000-0000-000000000000}"/>
          </ac:spMkLst>
        </pc:spChg>
        <pc:spChg chg="add mod">
          <ac:chgData name="Ohoud Zbermawi" userId="79e871b2385746f7" providerId="LiveId" clId="{7900F785-3F55-4DDD-A081-DA07AB8450EC}" dt="2022-12-07T07:10:26.805" v="114" actId="20577"/>
          <ac:spMkLst>
            <pc:docMk/>
            <pc:sldMk cId="3205138101" sldId="317"/>
            <ac:spMk id="11" creationId="{AED2981A-85B9-0224-5B17-29E2CD91C27A}"/>
          </ac:spMkLst>
        </pc:spChg>
        <pc:spChg chg="add mod">
          <ac:chgData name="Ohoud Zbermawi" userId="79e871b2385746f7" providerId="LiveId" clId="{7900F785-3F55-4DDD-A081-DA07AB8450EC}" dt="2022-12-07T07:09:46.184" v="96" actId="1076"/>
          <ac:spMkLst>
            <pc:docMk/>
            <pc:sldMk cId="3205138101" sldId="317"/>
            <ac:spMk id="12" creationId="{D866B4B8-36F2-BF98-2785-491BACAC2045}"/>
          </ac:spMkLst>
        </pc:spChg>
        <pc:spChg chg="add mod">
          <ac:chgData name="Ohoud Zbermawi" userId="79e871b2385746f7" providerId="LiveId" clId="{7900F785-3F55-4DDD-A081-DA07AB8450EC}" dt="2022-12-07T07:09:38.704" v="95" actId="1076"/>
          <ac:spMkLst>
            <pc:docMk/>
            <pc:sldMk cId="3205138101" sldId="317"/>
            <ac:spMk id="13" creationId="{65B14E35-F775-BDA6-4FDD-923D41E2C0BB}"/>
          </ac:spMkLst>
        </pc:spChg>
      </pc:sldChg>
    </pc:docChg>
  </pc:docChgLst>
  <pc:docChgLst>
    <pc:chgData name="Ohoud Zbermawi" userId="79e871b2385746f7" providerId="LiveId" clId="{CEF84A18-E7F0-4403-AF44-276E7B5B4B85}"/>
    <pc:docChg chg="custSel addSld modSld">
      <pc:chgData name="Ohoud Zbermawi" userId="79e871b2385746f7" providerId="LiveId" clId="{CEF84A18-E7F0-4403-AF44-276E7B5B4B85}" dt="2022-12-11T16:46:50.368" v="29" actId="1076"/>
      <pc:docMkLst>
        <pc:docMk/>
      </pc:docMkLst>
      <pc:sldChg chg="modAnim">
        <pc:chgData name="Ohoud Zbermawi" userId="79e871b2385746f7" providerId="LiveId" clId="{CEF84A18-E7F0-4403-AF44-276E7B5B4B85}" dt="2022-12-11T16:45:52.274" v="17"/>
        <pc:sldMkLst>
          <pc:docMk/>
          <pc:sldMk cId="953389796" sldId="301"/>
        </pc:sldMkLst>
      </pc:sldChg>
      <pc:sldChg chg="modSp mod modAnim">
        <pc:chgData name="Ohoud Zbermawi" userId="79e871b2385746f7" providerId="LiveId" clId="{CEF84A18-E7F0-4403-AF44-276E7B5B4B85}" dt="2022-12-11T16:45:28.603" v="13"/>
        <pc:sldMkLst>
          <pc:docMk/>
          <pc:sldMk cId="2701482645" sldId="304"/>
        </pc:sldMkLst>
        <pc:spChg chg="mod">
          <ac:chgData name="Ohoud Zbermawi" userId="79e871b2385746f7" providerId="LiveId" clId="{CEF84A18-E7F0-4403-AF44-276E7B5B4B85}" dt="2022-12-11T16:44:26.809" v="4" actId="1076"/>
          <ac:spMkLst>
            <pc:docMk/>
            <pc:sldMk cId="2701482645" sldId="304"/>
            <ac:spMk id="14" creationId="{00000000-0000-0000-0000-000000000000}"/>
          </ac:spMkLst>
        </pc:spChg>
      </pc:sldChg>
      <pc:sldChg chg="addSp delSp modSp new mod">
        <pc:chgData name="Ohoud Zbermawi" userId="79e871b2385746f7" providerId="LiveId" clId="{CEF84A18-E7F0-4403-AF44-276E7B5B4B85}" dt="2022-12-11T16:46:50.368" v="29" actId="1076"/>
        <pc:sldMkLst>
          <pc:docMk/>
          <pc:sldMk cId="2239163953" sldId="318"/>
        </pc:sldMkLst>
        <pc:spChg chg="del mod">
          <ac:chgData name="Ohoud Zbermawi" userId="79e871b2385746f7" providerId="LiveId" clId="{CEF84A18-E7F0-4403-AF44-276E7B5B4B85}" dt="2022-12-11T16:46:11.153" v="21" actId="478"/>
          <ac:spMkLst>
            <pc:docMk/>
            <pc:sldMk cId="2239163953" sldId="318"/>
            <ac:spMk id="2" creationId="{34599645-4A5C-4119-9316-2C391D7232E4}"/>
          </ac:spMkLst>
        </pc:spChg>
        <pc:spChg chg="del">
          <ac:chgData name="Ohoud Zbermawi" userId="79e871b2385746f7" providerId="LiveId" clId="{CEF84A18-E7F0-4403-AF44-276E7B5B4B85}" dt="2022-12-11T16:46:08.183" v="19" actId="478"/>
          <ac:spMkLst>
            <pc:docMk/>
            <pc:sldMk cId="2239163953" sldId="318"/>
            <ac:spMk id="3" creationId="{43415826-7C8B-85AF-120C-322E8F9E3284}"/>
          </ac:spMkLst>
        </pc:spChg>
        <pc:picChg chg="add mod">
          <ac:chgData name="Ohoud Zbermawi" userId="79e871b2385746f7" providerId="LiveId" clId="{CEF84A18-E7F0-4403-AF44-276E7B5B4B85}" dt="2022-12-11T16:46:50.368" v="29" actId="1076"/>
          <ac:picMkLst>
            <pc:docMk/>
            <pc:sldMk cId="2239163953" sldId="318"/>
            <ac:picMk id="5" creationId="{C7062D9B-3EC2-90B9-1047-1B961C7025BB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583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18/05/1444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18/05/1444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ثلث متساوي الساقين 6"/>
          <p:cNvSpPr/>
          <p:nvPr/>
        </p:nvSpPr>
        <p:spPr>
          <a:xfrm rot="16200000">
            <a:off x="7554510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عنوان 7"/>
          <p:cNvSpPr>
            <a:spLocks noGrp="1"/>
          </p:cNvSpPr>
          <p:nvPr>
            <p:ph type="ctrTitle"/>
          </p:nvPr>
        </p:nvSpPr>
        <p:spPr>
          <a:xfrm>
            <a:off x="540544" y="776602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9" name="عنوان فرعي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ar-SA"/>
              <a:t>انقر لتحرير نمط العنوان الثانوي الرئيسي</a:t>
            </a:r>
            <a:endParaRPr kumimoji="0" lang="en-US"/>
          </a:p>
        </p:txBody>
      </p:sp>
      <p:sp>
        <p:nvSpPr>
          <p:cNvPr id="28" name="عنصر نائب للتاريخ 27"/>
          <p:cNvSpPr>
            <a:spLocks noGrp="1"/>
          </p:cNvSpPr>
          <p:nvPr>
            <p:ph type="dt" sz="half" idx="10"/>
          </p:nvPr>
        </p:nvSpPr>
        <p:spPr>
          <a:xfrm>
            <a:off x="1371600" y="6012970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276685A9-9B5B-4E7A-9990-96B097469037}" type="datetimeFigureOut">
              <a:rPr lang="ar-SA" smtClean="0">
                <a:solidFill>
                  <a:prstClr val="white"/>
                </a:solidFill>
              </a:rPr>
              <a:pPr/>
              <a:t>18/05/1444</a:t>
            </a:fld>
            <a:endParaRPr lang="ar-SA">
              <a:solidFill>
                <a:prstClr val="white"/>
              </a:solidFill>
            </a:endParaRPr>
          </a:p>
        </p:txBody>
      </p:sp>
      <p:sp>
        <p:nvSpPr>
          <p:cNvPr id="17" name="عنصر نائب للتذييل 16"/>
          <p:cNvSpPr>
            <a:spLocks noGrp="1"/>
          </p:cNvSpPr>
          <p:nvPr>
            <p:ph type="ftr" sz="quarter" idx="11"/>
          </p:nvPr>
        </p:nvSpPr>
        <p:spPr>
          <a:xfrm>
            <a:off x="1371600" y="5651018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ar-SA">
              <a:solidFill>
                <a:prstClr val="white"/>
              </a:solidFill>
            </a:endParaRPr>
          </a:p>
        </p:txBody>
      </p:sp>
      <p:sp>
        <p:nvSpPr>
          <p:cNvPr id="29" name="عنصر نائب لرقم الشريحة 28"/>
          <p:cNvSpPr>
            <a:spLocks noGrp="1"/>
          </p:cNvSpPr>
          <p:nvPr>
            <p:ph type="sldNum" sz="quarter" idx="12"/>
          </p:nvPr>
        </p:nvSpPr>
        <p:spPr>
          <a:xfrm>
            <a:off x="8392248" y="5752621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B7A5935F-018F-4920-8F79-E426AE30F770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8601705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>
          <a:xfrm>
            <a:off x="4791457" y="6480048"/>
            <a:ext cx="2133600" cy="301752"/>
          </a:xfrm>
        </p:spPr>
        <p:txBody>
          <a:bodyPr/>
          <a:lstStyle/>
          <a:p>
            <a:fld id="{276685A9-9B5B-4E7A-9990-96B097469037}" type="datetimeFigureOut">
              <a:rPr lang="ar-SA" smtClean="0">
                <a:solidFill>
                  <a:prstClr val="white"/>
                </a:solidFill>
              </a:rPr>
              <a:pPr/>
              <a:t>18/05/1444</a:t>
            </a:fld>
            <a:endParaRPr lang="ar-SA">
              <a:solidFill>
                <a:prstClr val="white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>
          <a:xfrm>
            <a:off x="457200" y="6481283"/>
            <a:ext cx="4260056" cy="300831"/>
          </a:xfrm>
        </p:spPr>
        <p:txBody>
          <a:bodyPr/>
          <a:lstStyle/>
          <a:p>
            <a:endParaRPr lang="ar-SA">
              <a:solidFill>
                <a:prstClr val="white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5935F-018F-4920-8F79-E426AE30F770}" type="slidenum">
              <a:rPr lang="ar-SA" smtClean="0">
                <a:solidFill>
                  <a:prstClr val="white"/>
                </a:solidFill>
              </a:rPr>
              <a:pPr/>
              <a:t>‹#›</a:t>
            </a:fld>
            <a:endParaRPr lang="ar-S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76723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ثلث قائم الزاوية 8"/>
          <p:cNvSpPr/>
          <p:nvPr/>
        </p:nvSpPr>
        <p:spPr>
          <a:xfrm flipV="1">
            <a:off x="7034" y="734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مثلث متساوي الساقين 7"/>
          <p:cNvSpPr/>
          <p:nvPr/>
        </p:nvSpPr>
        <p:spPr>
          <a:xfrm rot="5400000" flipV="1">
            <a:off x="7554510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276685A9-9B5B-4E7A-9990-96B097469037}" type="datetimeFigureOut">
              <a:rPr lang="ar-SA" smtClean="0">
                <a:solidFill>
                  <a:prstClr val="white"/>
                </a:solidFill>
              </a:rPr>
              <a:pPr/>
              <a:t>18/05/1444</a:t>
            </a:fld>
            <a:endParaRPr lang="ar-SA">
              <a:solidFill>
                <a:prstClr val="white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>
          <a:xfrm>
            <a:off x="2619376" y="6481283"/>
            <a:ext cx="4260056" cy="300831"/>
          </a:xfrm>
        </p:spPr>
        <p:txBody>
          <a:bodyPr/>
          <a:lstStyle/>
          <a:p>
            <a:endParaRPr lang="ar-SA">
              <a:solidFill>
                <a:prstClr val="white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>
          <a:xfrm>
            <a:off x="8451056" y="809625"/>
            <a:ext cx="502920" cy="300831"/>
          </a:xfrm>
        </p:spPr>
        <p:txBody>
          <a:bodyPr/>
          <a:lstStyle/>
          <a:p>
            <a:fld id="{B7A5935F-018F-4920-8F79-E426AE30F770}" type="slidenum">
              <a:rPr lang="ar-SA" smtClean="0">
                <a:solidFill>
                  <a:prstClr val="white"/>
                </a:solidFill>
              </a:rPr>
              <a:pPr/>
              <a:t>‹#›</a:t>
            </a:fld>
            <a:endParaRPr lang="ar-SA">
              <a:solidFill>
                <a:prstClr val="white"/>
              </a:solidFill>
            </a:endParaRPr>
          </a:p>
        </p:txBody>
      </p:sp>
      <p:cxnSp>
        <p:nvCxnSpPr>
          <p:cNvPr id="11" name="رابط مستقيم 10"/>
          <p:cNvCxnSpPr/>
          <p:nvPr/>
        </p:nvCxnSpPr>
        <p:spPr>
          <a:xfrm rot="10800000">
            <a:off x="6468951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رابط مستقيم 9"/>
          <p:cNvCxnSpPr/>
          <p:nvPr/>
        </p:nvCxnSpPr>
        <p:spPr>
          <a:xfrm flipV="1">
            <a:off x="0" y="7037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381000" y="271466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381001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9461956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72244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72244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>
          <a:xfrm>
            <a:off x="4791457" y="6480969"/>
            <a:ext cx="2133600" cy="301752"/>
          </a:xfrm>
        </p:spPr>
        <p:txBody>
          <a:bodyPr/>
          <a:lstStyle/>
          <a:p>
            <a:fld id="{276685A9-9B5B-4E7A-9990-96B097469037}" type="datetimeFigureOut">
              <a:rPr lang="ar-SA" smtClean="0">
                <a:solidFill>
                  <a:prstClr val="white"/>
                </a:solidFill>
              </a:rPr>
              <a:pPr/>
              <a:t>18/05/1444</a:t>
            </a:fld>
            <a:endParaRPr lang="ar-SA">
              <a:solidFill>
                <a:prstClr val="white"/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ar-SA">
              <a:solidFill>
                <a:prstClr val="white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>
          <a:xfrm>
            <a:off x="7589521" y="6480969"/>
            <a:ext cx="502920" cy="301752"/>
          </a:xfrm>
        </p:spPr>
        <p:txBody>
          <a:bodyPr/>
          <a:lstStyle/>
          <a:p>
            <a:fld id="{B7A5935F-018F-4920-8F79-E426AE30F770}" type="slidenum">
              <a:rPr lang="ar-SA" smtClean="0">
                <a:solidFill>
                  <a:prstClr val="white"/>
                </a:solidFill>
              </a:rPr>
              <a:pPr/>
              <a:t>‹#›</a:t>
            </a:fld>
            <a:endParaRPr lang="ar-S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61957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مقارنة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48199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5" name="عنصر نائب للمحتوى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276685A9-9B5B-4E7A-9990-96B097469037}" type="datetimeFigureOut">
              <a:rPr lang="ar-SA" smtClean="0">
                <a:solidFill>
                  <a:prstClr val="white"/>
                </a:solidFill>
              </a:rPr>
              <a:pPr/>
              <a:t>18/05/1444</a:t>
            </a:fld>
            <a:endParaRPr lang="ar-SA">
              <a:solidFill>
                <a:prstClr val="white"/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ar-SA">
              <a:solidFill>
                <a:prstClr val="white"/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>
          <a:xfrm>
            <a:off x="7589521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B7A5935F-018F-4920-8F79-E426AE30F770}" type="slidenum">
              <a:rPr lang="ar-SA" smtClean="0">
                <a:solidFill>
                  <a:prstClr val="white"/>
                </a:solidFill>
              </a:rPr>
              <a:pPr/>
              <a:t>‹#›</a:t>
            </a:fld>
            <a:endParaRPr lang="ar-S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4511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685A9-9B5B-4E7A-9990-96B097469037}" type="datetimeFigureOut">
              <a:rPr lang="ar-SA" smtClean="0">
                <a:solidFill>
                  <a:prstClr val="white"/>
                </a:solidFill>
              </a:rPr>
              <a:pPr/>
              <a:t>18/05/1444</a:t>
            </a:fld>
            <a:endParaRPr lang="ar-SA">
              <a:solidFill>
                <a:prstClr val="white"/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white"/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5935F-018F-4920-8F79-E426AE30F770}" type="slidenum">
              <a:rPr lang="ar-SA" smtClean="0">
                <a:solidFill>
                  <a:prstClr val="white"/>
                </a:solidFill>
              </a:rPr>
              <a:pPr/>
              <a:t>‹#›</a:t>
            </a:fld>
            <a:endParaRPr lang="ar-S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7471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>
          <a:xfrm>
            <a:off x="4791457" y="6480969"/>
            <a:ext cx="2133600" cy="301752"/>
          </a:xfrm>
        </p:spPr>
        <p:txBody>
          <a:bodyPr/>
          <a:lstStyle/>
          <a:p>
            <a:fld id="{276685A9-9B5B-4E7A-9990-96B097469037}" type="datetimeFigureOut">
              <a:rPr lang="ar-SA" smtClean="0">
                <a:solidFill>
                  <a:prstClr val="white"/>
                </a:solidFill>
              </a:rPr>
              <a:pPr/>
              <a:t>18/05/1444</a:t>
            </a:fld>
            <a:endParaRPr lang="ar-SA">
              <a:solidFill>
                <a:prstClr val="white"/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>
          <a:xfrm>
            <a:off x="457200" y="6482204"/>
            <a:ext cx="4260056" cy="300831"/>
          </a:xfrm>
        </p:spPr>
        <p:txBody>
          <a:bodyPr/>
          <a:lstStyle/>
          <a:p>
            <a:endParaRPr lang="ar-SA">
              <a:solidFill>
                <a:prstClr val="white"/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>
          <a:xfrm>
            <a:off x="7589521" y="6480969"/>
            <a:ext cx="502920" cy="301752"/>
          </a:xfrm>
        </p:spPr>
        <p:txBody>
          <a:bodyPr/>
          <a:lstStyle/>
          <a:p>
            <a:fld id="{B7A5935F-018F-4920-8F79-E426AE30F770}" type="slidenum">
              <a:rPr lang="ar-SA" smtClean="0">
                <a:solidFill>
                  <a:prstClr val="white"/>
                </a:solidFill>
              </a:rPr>
              <a:pPr/>
              <a:t>‹#›</a:t>
            </a:fld>
            <a:endParaRPr lang="ar-S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52521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ذو تسمية توضيحية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276685A9-9B5B-4E7A-9990-96B097469037}" type="datetimeFigureOut">
              <a:rPr lang="ar-SA" smtClean="0">
                <a:solidFill>
                  <a:prstClr val="white"/>
                </a:solidFill>
              </a:rPr>
              <a:pPr/>
              <a:t>18/05/1444</a:t>
            </a:fld>
            <a:endParaRPr lang="ar-SA">
              <a:solidFill>
                <a:prstClr val="white"/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ar-SA">
              <a:solidFill>
                <a:prstClr val="white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>
          <a:xfrm>
            <a:off x="8410577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B7A5935F-018F-4920-8F79-E426AE30F770}" type="slidenum">
              <a:rPr lang="ar-SA" smtClean="0">
                <a:solidFill>
                  <a:prstClr val="white"/>
                </a:solidFill>
              </a:rPr>
              <a:pPr/>
              <a:t>‹#›</a:t>
            </a:fld>
            <a:endParaRPr lang="ar-S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5398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138238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ar-SA"/>
              <a:t>انقر فوق الرمز لإضافة صورة</a:t>
            </a:r>
            <a:endParaRPr kumimoji="0" lang="en-US" dirty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276685A9-9B5B-4E7A-9990-96B097469037}" type="datetimeFigureOut">
              <a:rPr lang="ar-SA" smtClean="0">
                <a:solidFill>
                  <a:prstClr val="white"/>
                </a:solidFill>
              </a:rPr>
              <a:pPr/>
              <a:t>18/05/1444</a:t>
            </a:fld>
            <a:endParaRPr lang="ar-SA">
              <a:solidFill>
                <a:prstClr val="white"/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>
          <a:xfrm>
            <a:off x="1170433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ar-SA">
              <a:solidFill>
                <a:prstClr val="white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B7A5935F-018F-4920-8F79-E426AE30F770}" type="slidenum">
              <a:rPr lang="ar-SA" smtClean="0">
                <a:solidFill>
                  <a:prstClr val="white"/>
                </a:solidFill>
              </a:rPr>
              <a:pPr/>
              <a:t>‹#›</a:t>
            </a:fld>
            <a:endParaRPr lang="ar-S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8503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685A9-9B5B-4E7A-9990-96B097469037}" type="datetimeFigureOut">
              <a:rPr lang="ar-SA" smtClean="0">
                <a:solidFill>
                  <a:prstClr val="white"/>
                </a:solidFill>
              </a:rPr>
              <a:pPr/>
              <a:t>18/05/1444</a:t>
            </a:fld>
            <a:endParaRPr lang="ar-SA">
              <a:solidFill>
                <a:prstClr val="white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white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5935F-018F-4920-8F79-E426AE30F770}" type="slidenum">
              <a:rPr lang="ar-SA" smtClean="0">
                <a:solidFill>
                  <a:prstClr val="white"/>
                </a:solidFill>
              </a:rPr>
              <a:pPr/>
              <a:t>‹#›</a:t>
            </a:fld>
            <a:endParaRPr lang="ar-S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718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796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796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18/05/1444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781801" y="381000"/>
            <a:ext cx="1905000" cy="5486400"/>
          </a:xfrm>
        </p:spPr>
        <p:txBody>
          <a:bodyPr vert="eaVert"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685A9-9B5B-4E7A-9990-96B097469037}" type="datetimeFigureOut">
              <a:rPr lang="ar-SA" smtClean="0">
                <a:solidFill>
                  <a:prstClr val="white"/>
                </a:solidFill>
              </a:rPr>
              <a:pPr/>
              <a:t>18/05/1444</a:t>
            </a:fld>
            <a:endParaRPr lang="ar-SA">
              <a:solidFill>
                <a:prstClr val="white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white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5935F-018F-4920-8F79-E426AE30F770}" type="slidenum">
              <a:rPr lang="ar-SA" smtClean="0">
                <a:solidFill>
                  <a:prstClr val="white"/>
                </a:solidFill>
              </a:rPr>
              <a:pPr/>
              <a:t>‹#›</a:t>
            </a:fld>
            <a:endParaRPr lang="ar-S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95175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ثلث متساوي الساقين 6"/>
          <p:cNvSpPr/>
          <p:nvPr/>
        </p:nvSpPr>
        <p:spPr>
          <a:xfrm rot="16200000">
            <a:off x="7554496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عنوان 7"/>
          <p:cNvSpPr>
            <a:spLocks noGrp="1"/>
          </p:cNvSpPr>
          <p:nvPr>
            <p:ph type="ctrTitle"/>
          </p:nvPr>
        </p:nvSpPr>
        <p:spPr>
          <a:xfrm>
            <a:off x="540544" y="776574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9" name="عنوان فرعي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ar-SA"/>
              <a:t>انقر لتحرير نمط العنوان الثانوي الرئيسي</a:t>
            </a:r>
            <a:endParaRPr kumimoji="0" lang="en-US"/>
          </a:p>
        </p:txBody>
      </p:sp>
      <p:sp>
        <p:nvSpPr>
          <p:cNvPr id="28" name="عنصر نائب للتاريخ 27"/>
          <p:cNvSpPr>
            <a:spLocks noGrp="1"/>
          </p:cNvSpPr>
          <p:nvPr>
            <p:ph type="dt" sz="half" idx="10"/>
          </p:nvPr>
        </p:nvSpPr>
        <p:spPr>
          <a:xfrm>
            <a:off x="1371600" y="6012942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276685A9-9B5B-4E7A-9990-96B097469037}" type="datetimeFigureOut">
              <a:rPr lang="ar-SA" smtClean="0">
                <a:solidFill>
                  <a:prstClr val="white"/>
                </a:solidFill>
              </a:rPr>
              <a:pPr/>
              <a:t>18/05/1444</a:t>
            </a:fld>
            <a:endParaRPr lang="ar-SA">
              <a:solidFill>
                <a:prstClr val="white"/>
              </a:solidFill>
            </a:endParaRPr>
          </a:p>
        </p:txBody>
      </p:sp>
      <p:sp>
        <p:nvSpPr>
          <p:cNvPr id="17" name="عنصر نائب للتذييل 16"/>
          <p:cNvSpPr>
            <a:spLocks noGrp="1"/>
          </p:cNvSpPr>
          <p:nvPr>
            <p:ph type="ftr" sz="quarter" idx="11"/>
          </p:nvPr>
        </p:nvSpPr>
        <p:spPr>
          <a:xfrm>
            <a:off x="1371600" y="5650990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ar-SA">
              <a:solidFill>
                <a:prstClr val="white"/>
              </a:solidFill>
            </a:endParaRPr>
          </a:p>
        </p:txBody>
      </p:sp>
      <p:sp>
        <p:nvSpPr>
          <p:cNvPr id="29" name="عنصر نائب لرقم الشريحة 28"/>
          <p:cNvSpPr>
            <a:spLocks noGrp="1"/>
          </p:cNvSpPr>
          <p:nvPr>
            <p:ph type="sldNum" sz="quarter" idx="12"/>
          </p:nvPr>
        </p:nvSpPr>
        <p:spPr>
          <a:xfrm>
            <a:off x="8392248" y="5752593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B7A5935F-018F-4920-8F79-E426AE30F770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9616933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>
          <a:xfrm>
            <a:off x="4791457" y="6480048"/>
            <a:ext cx="2133600" cy="301752"/>
          </a:xfrm>
        </p:spPr>
        <p:txBody>
          <a:bodyPr/>
          <a:lstStyle/>
          <a:p>
            <a:fld id="{276685A9-9B5B-4E7A-9990-96B097469037}" type="datetimeFigureOut">
              <a:rPr lang="ar-SA" smtClean="0">
                <a:solidFill>
                  <a:prstClr val="white"/>
                </a:solidFill>
              </a:rPr>
              <a:pPr/>
              <a:t>18/05/1444</a:t>
            </a:fld>
            <a:endParaRPr lang="ar-SA">
              <a:solidFill>
                <a:prstClr val="white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>
          <a:xfrm>
            <a:off x="457200" y="6481255"/>
            <a:ext cx="4260056" cy="300831"/>
          </a:xfrm>
        </p:spPr>
        <p:txBody>
          <a:bodyPr/>
          <a:lstStyle/>
          <a:p>
            <a:endParaRPr lang="ar-SA">
              <a:solidFill>
                <a:prstClr val="white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5935F-018F-4920-8F79-E426AE30F770}" type="slidenum">
              <a:rPr lang="ar-SA" smtClean="0">
                <a:solidFill>
                  <a:prstClr val="white"/>
                </a:solidFill>
              </a:rPr>
              <a:pPr/>
              <a:t>‹#›</a:t>
            </a:fld>
            <a:endParaRPr lang="ar-S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22158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ثلث قائم الزاوية 8"/>
          <p:cNvSpPr/>
          <p:nvPr/>
        </p:nvSpPr>
        <p:spPr>
          <a:xfrm flipV="1">
            <a:off x="7034" y="7320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مثلث متساوي الساقين 7"/>
          <p:cNvSpPr/>
          <p:nvPr/>
        </p:nvSpPr>
        <p:spPr>
          <a:xfrm rot="5400000" flipV="1">
            <a:off x="7554496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276685A9-9B5B-4E7A-9990-96B097469037}" type="datetimeFigureOut">
              <a:rPr lang="ar-SA" smtClean="0">
                <a:solidFill>
                  <a:prstClr val="white"/>
                </a:solidFill>
              </a:rPr>
              <a:pPr/>
              <a:t>18/05/1444</a:t>
            </a:fld>
            <a:endParaRPr lang="ar-SA">
              <a:solidFill>
                <a:prstClr val="white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>
          <a:xfrm>
            <a:off x="2619376" y="6481255"/>
            <a:ext cx="4260056" cy="300831"/>
          </a:xfrm>
        </p:spPr>
        <p:txBody>
          <a:bodyPr/>
          <a:lstStyle/>
          <a:p>
            <a:endParaRPr lang="ar-SA">
              <a:solidFill>
                <a:prstClr val="white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>
          <a:xfrm>
            <a:off x="8451056" y="809625"/>
            <a:ext cx="502920" cy="300831"/>
          </a:xfrm>
        </p:spPr>
        <p:txBody>
          <a:bodyPr/>
          <a:lstStyle/>
          <a:p>
            <a:fld id="{B7A5935F-018F-4920-8F79-E426AE30F770}" type="slidenum">
              <a:rPr lang="ar-SA" smtClean="0">
                <a:solidFill>
                  <a:prstClr val="white"/>
                </a:solidFill>
              </a:rPr>
              <a:pPr/>
              <a:t>‹#›</a:t>
            </a:fld>
            <a:endParaRPr lang="ar-SA">
              <a:solidFill>
                <a:prstClr val="white"/>
              </a:solidFill>
            </a:endParaRPr>
          </a:p>
        </p:txBody>
      </p:sp>
      <p:cxnSp>
        <p:nvCxnSpPr>
          <p:cNvPr id="11" name="رابط مستقيم 10"/>
          <p:cNvCxnSpPr/>
          <p:nvPr/>
        </p:nvCxnSpPr>
        <p:spPr>
          <a:xfrm rot="10800000">
            <a:off x="6468937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رابط مستقيم 9"/>
          <p:cNvCxnSpPr/>
          <p:nvPr/>
        </p:nvCxnSpPr>
        <p:spPr>
          <a:xfrm flipV="1">
            <a:off x="0" y="7037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381000" y="271466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381001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31057973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72244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72244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>
          <a:xfrm>
            <a:off x="4791457" y="6480969"/>
            <a:ext cx="2133600" cy="301752"/>
          </a:xfrm>
        </p:spPr>
        <p:txBody>
          <a:bodyPr/>
          <a:lstStyle/>
          <a:p>
            <a:fld id="{276685A9-9B5B-4E7A-9990-96B097469037}" type="datetimeFigureOut">
              <a:rPr lang="ar-SA" smtClean="0">
                <a:solidFill>
                  <a:prstClr val="white"/>
                </a:solidFill>
              </a:rPr>
              <a:pPr/>
              <a:t>18/05/1444</a:t>
            </a:fld>
            <a:endParaRPr lang="ar-SA">
              <a:solidFill>
                <a:prstClr val="white"/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ar-SA">
              <a:solidFill>
                <a:prstClr val="white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>
          <a:xfrm>
            <a:off x="7589521" y="6480969"/>
            <a:ext cx="502920" cy="301752"/>
          </a:xfrm>
        </p:spPr>
        <p:txBody>
          <a:bodyPr/>
          <a:lstStyle/>
          <a:p>
            <a:fld id="{B7A5935F-018F-4920-8F79-E426AE30F770}" type="slidenum">
              <a:rPr lang="ar-SA" smtClean="0">
                <a:solidFill>
                  <a:prstClr val="white"/>
                </a:solidFill>
              </a:rPr>
              <a:pPr/>
              <a:t>‹#›</a:t>
            </a:fld>
            <a:endParaRPr lang="ar-S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91314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مقارنة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48199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5" name="عنصر نائب للمحتوى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276685A9-9B5B-4E7A-9990-96B097469037}" type="datetimeFigureOut">
              <a:rPr lang="ar-SA" smtClean="0">
                <a:solidFill>
                  <a:prstClr val="white"/>
                </a:solidFill>
              </a:rPr>
              <a:pPr/>
              <a:t>18/05/1444</a:t>
            </a:fld>
            <a:endParaRPr lang="ar-SA">
              <a:solidFill>
                <a:prstClr val="white"/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ar-SA">
              <a:solidFill>
                <a:prstClr val="white"/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>
          <a:xfrm>
            <a:off x="7589521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B7A5935F-018F-4920-8F79-E426AE30F770}" type="slidenum">
              <a:rPr lang="ar-SA" smtClean="0">
                <a:solidFill>
                  <a:prstClr val="white"/>
                </a:solidFill>
              </a:rPr>
              <a:pPr/>
              <a:t>‹#›</a:t>
            </a:fld>
            <a:endParaRPr lang="ar-S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4360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685A9-9B5B-4E7A-9990-96B097469037}" type="datetimeFigureOut">
              <a:rPr lang="ar-SA" smtClean="0">
                <a:solidFill>
                  <a:prstClr val="white"/>
                </a:solidFill>
              </a:rPr>
              <a:pPr/>
              <a:t>18/05/1444</a:t>
            </a:fld>
            <a:endParaRPr lang="ar-SA">
              <a:solidFill>
                <a:prstClr val="white"/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white"/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5935F-018F-4920-8F79-E426AE30F770}" type="slidenum">
              <a:rPr lang="ar-SA" smtClean="0">
                <a:solidFill>
                  <a:prstClr val="white"/>
                </a:solidFill>
              </a:rPr>
              <a:pPr/>
              <a:t>‹#›</a:t>
            </a:fld>
            <a:endParaRPr lang="ar-S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08249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>
          <a:xfrm>
            <a:off x="4791457" y="6480969"/>
            <a:ext cx="2133600" cy="301752"/>
          </a:xfrm>
        </p:spPr>
        <p:txBody>
          <a:bodyPr/>
          <a:lstStyle/>
          <a:p>
            <a:fld id="{276685A9-9B5B-4E7A-9990-96B097469037}" type="datetimeFigureOut">
              <a:rPr lang="ar-SA" smtClean="0">
                <a:solidFill>
                  <a:prstClr val="white"/>
                </a:solidFill>
              </a:rPr>
              <a:pPr/>
              <a:t>18/05/1444</a:t>
            </a:fld>
            <a:endParaRPr lang="ar-SA">
              <a:solidFill>
                <a:prstClr val="white"/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>
          <a:xfrm>
            <a:off x="457200" y="6482176"/>
            <a:ext cx="4260056" cy="300831"/>
          </a:xfrm>
        </p:spPr>
        <p:txBody>
          <a:bodyPr/>
          <a:lstStyle/>
          <a:p>
            <a:endParaRPr lang="ar-SA">
              <a:solidFill>
                <a:prstClr val="white"/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>
          <a:xfrm>
            <a:off x="7589521" y="6480969"/>
            <a:ext cx="502920" cy="301752"/>
          </a:xfrm>
        </p:spPr>
        <p:txBody>
          <a:bodyPr/>
          <a:lstStyle/>
          <a:p>
            <a:fld id="{B7A5935F-018F-4920-8F79-E426AE30F770}" type="slidenum">
              <a:rPr lang="ar-SA" smtClean="0">
                <a:solidFill>
                  <a:prstClr val="white"/>
                </a:solidFill>
              </a:rPr>
              <a:pPr/>
              <a:t>‹#›</a:t>
            </a:fld>
            <a:endParaRPr lang="ar-S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35066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ذو تسمية توضيحية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276685A9-9B5B-4E7A-9990-96B097469037}" type="datetimeFigureOut">
              <a:rPr lang="ar-SA" smtClean="0">
                <a:solidFill>
                  <a:prstClr val="white"/>
                </a:solidFill>
              </a:rPr>
              <a:pPr/>
              <a:t>18/05/1444</a:t>
            </a:fld>
            <a:endParaRPr lang="ar-SA">
              <a:solidFill>
                <a:prstClr val="white"/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ar-SA">
              <a:solidFill>
                <a:prstClr val="white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>
          <a:xfrm>
            <a:off x="8410577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B7A5935F-018F-4920-8F79-E426AE30F770}" type="slidenum">
              <a:rPr lang="ar-SA" smtClean="0">
                <a:solidFill>
                  <a:prstClr val="white"/>
                </a:solidFill>
              </a:rPr>
              <a:pPr/>
              <a:t>‹#›</a:t>
            </a:fld>
            <a:endParaRPr lang="ar-S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7648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138238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ar-SA"/>
              <a:t>انقر فوق الرمز لإضافة صورة</a:t>
            </a:r>
            <a:endParaRPr kumimoji="0" lang="en-US" dirty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276685A9-9B5B-4E7A-9990-96B097469037}" type="datetimeFigureOut">
              <a:rPr lang="ar-SA" smtClean="0">
                <a:solidFill>
                  <a:prstClr val="white"/>
                </a:solidFill>
              </a:rPr>
              <a:pPr/>
              <a:t>18/05/1444</a:t>
            </a:fld>
            <a:endParaRPr lang="ar-SA">
              <a:solidFill>
                <a:prstClr val="white"/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>
          <a:xfrm>
            <a:off x="1170433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ar-SA">
              <a:solidFill>
                <a:prstClr val="white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B7A5935F-018F-4920-8F79-E426AE30F770}" type="slidenum">
              <a:rPr lang="ar-SA" smtClean="0">
                <a:solidFill>
                  <a:prstClr val="white"/>
                </a:solidFill>
              </a:rPr>
              <a:pPr/>
              <a:t>‹#›</a:t>
            </a:fld>
            <a:endParaRPr lang="ar-S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4892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عنوان 7"/>
          <p:cNvSpPr>
            <a:spLocks noGrp="1"/>
          </p:cNvSpPr>
          <p:nvPr>
            <p:ph type="ctrTitle"/>
          </p:nvPr>
        </p:nvSpPr>
        <p:spPr>
          <a:xfrm>
            <a:off x="2286001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9" name="عنوان فرعي 8"/>
          <p:cNvSpPr>
            <a:spLocks noGrp="1"/>
          </p:cNvSpPr>
          <p:nvPr>
            <p:ph type="subTitle" idx="1"/>
          </p:nvPr>
        </p:nvSpPr>
        <p:spPr>
          <a:xfrm>
            <a:off x="2286001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ar-SA"/>
              <a:t>انقر لتحرير نمط العنوان الثانوي الرئيسي</a:t>
            </a:r>
            <a:endParaRPr kumimoji="0" lang="en-US"/>
          </a:p>
        </p:txBody>
      </p:sp>
      <p:sp>
        <p:nvSpPr>
          <p:cNvPr id="28" name="عنصر نائب للتاريخ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298"/>
            <a:ext cx="2286000" cy="381000"/>
          </a:xfrm>
        </p:spPr>
        <p:txBody>
          <a:bodyPr/>
          <a:lstStyle/>
          <a:p>
            <a:fld id="{A513EDD6-EDFE-4B69-8EB7-36A85FFD8A6F}" type="datetimeFigureOut">
              <a:rPr lang="en-US" smtClean="0">
                <a:solidFill>
                  <a:srgbClr val="666666"/>
                </a:solidFill>
              </a:rPr>
              <a:pPr/>
              <a:t>12/11/2022</a:t>
            </a:fld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17" name="عنصر نائب للتذييل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870"/>
            <a:ext cx="3657600" cy="384048"/>
          </a:xfrm>
        </p:spPr>
        <p:txBody>
          <a:bodyPr/>
          <a:lstStyle/>
          <a:p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10" name="مستطيل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مستطيل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مستطيل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مستطيل 18"/>
          <p:cNvSpPr/>
          <p:nvPr/>
        </p:nvSpPr>
        <p:spPr bwMode="auto">
          <a:xfrm>
            <a:off x="1141321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رابط مستقيم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8" name="رابط مستقيم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رابط مستقيم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6" name="رابط مستقيم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رابط مستقيم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رابط مستقيم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7" name="مستطيل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شكل بيضاوي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شكل بيضاوي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شكل بيضاوي 23"/>
          <p:cNvSpPr/>
          <p:nvPr/>
        </p:nvSpPr>
        <p:spPr bwMode="auto">
          <a:xfrm>
            <a:off x="1091081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شكل بيضاوي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شكل بيضاوي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عنصر نائب لرقم الشريحة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BBFC0A15-BC83-404E-8917-73E0CFB586D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80136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685A9-9B5B-4E7A-9990-96B097469037}" type="datetimeFigureOut">
              <a:rPr lang="ar-SA" smtClean="0">
                <a:solidFill>
                  <a:prstClr val="white"/>
                </a:solidFill>
              </a:rPr>
              <a:pPr/>
              <a:t>18/05/1444</a:t>
            </a:fld>
            <a:endParaRPr lang="ar-SA">
              <a:solidFill>
                <a:prstClr val="white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white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5935F-018F-4920-8F79-E426AE30F770}" type="slidenum">
              <a:rPr lang="ar-SA" smtClean="0">
                <a:solidFill>
                  <a:prstClr val="white"/>
                </a:solidFill>
              </a:rPr>
              <a:pPr/>
              <a:t>‹#›</a:t>
            </a:fld>
            <a:endParaRPr lang="ar-S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78575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781801" y="381000"/>
            <a:ext cx="1905000" cy="5486400"/>
          </a:xfrm>
        </p:spPr>
        <p:txBody>
          <a:bodyPr vert="eaVert"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685A9-9B5B-4E7A-9990-96B097469037}" type="datetimeFigureOut">
              <a:rPr lang="ar-SA" smtClean="0">
                <a:solidFill>
                  <a:prstClr val="white"/>
                </a:solidFill>
              </a:rPr>
              <a:pPr/>
              <a:t>18/05/1444</a:t>
            </a:fld>
            <a:endParaRPr lang="ar-SA">
              <a:solidFill>
                <a:prstClr val="white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white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5935F-018F-4920-8F79-E426AE30F770}" type="slidenum">
              <a:rPr lang="ar-SA" smtClean="0">
                <a:solidFill>
                  <a:prstClr val="white"/>
                </a:solidFill>
              </a:rPr>
              <a:pPr/>
              <a:t>‹#›</a:t>
            </a:fld>
            <a:endParaRPr lang="ar-S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87679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ثلث متساوي الساقين 6"/>
          <p:cNvSpPr/>
          <p:nvPr/>
        </p:nvSpPr>
        <p:spPr>
          <a:xfrm rot="16200000">
            <a:off x="7554480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عنوان 7"/>
          <p:cNvSpPr>
            <a:spLocks noGrp="1"/>
          </p:cNvSpPr>
          <p:nvPr>
            <p:ph type="ctrTitle"/>
          </p:nvPr>
        </p:nvSpPr>
        <p:spPr>
          <a:xfrm>
            <a:off x="540544" y="776542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9" name="عنوان فرعي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ar-SA"/>
              <a:t>انقر لتحرير نمط العنوان الثانوي الرئيسي</a:t>
            </a:r>
            <a:endParaRPr kumimoji="0" lang="en-US"/>
          </a:p>
        </p:txBody>
      </p:sp>
      <p:sp>
        <p:nvSpPr>
          <p:cNvPr id="28" name="عنصر نائب للتاريخ 27"/>
          <p:cNvSpPr>
            <a:spLocks noGrp="1"/>
          </p:cNvSpPr>
          <p:nvPr>
            <p:ph type="dt" sz="half" idx="10"/>
          </p:nvPr>
        </p:nvSpPr>
        <p:spPr>
          <a:xfrm>
            <a:off x="1371600" y="6012910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276685A9-9B5B-4E7A-9990-96B097469037}" type="datetimeFigureOut">
              <a:rPr lang="ar-SA" smtClean="0">
                <a:solidFill>
                  <a:prstClr val="white"/>
                </a:solidFill>
              </a:rPr>
              <a:pPr/>
              <a:t>18/05/1444</a:t>
            </a:fld>
            <a:endParaRPr lang="ar-SA">
              <a:solidFill>
                <a:prstClr val="white"/>
              </a:solidFill>
            </a:endParaRPr>
          </a:p>
        </p:txBody>
      </p:sp>
      <p:sp>
        <p:nvSpPr>
          <p:cNvPr id="17" name="عنصر نائب للتذييل 16"/>
          <p:cNvSpPr>
            <a:spLocks noGrp="1"/>
          </p:cNvSpPr>
          <p:nvPr>
            <p:ph type="ftr" sz="quarter" idx="11"/>
          </p:nvPr>
        </p:nvSpPr>
        <p:spPr>
          <a:xfrm>
            <a:off x="1371600" y="5650958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ar-SA">
              <a:solidFill>
                <a:prstClr val="white"/>
              </a:solidFill>
            </a:endParaRPr>
          </a:p>
        </p:txBody>
      </p:sp>
      <p:sp>
        <p:nvSpPr>
          <p:cNvPr id="29" name="عنصر نائب لرقم الشريحة 28"/>
          <p:cNvSpPr>
            <a:spLocks noGrp="1"/>
          </p:cNvSpPr>
          <p:nvPr>
            <p:ph type="sldNum" sz="quarter" idx="12"/>
          </p:nvPr>
        </p:nvSpPr>
        <p:spPr>
          <a:xfrm>
            <a:off x="8392248" y="5752561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B7A5935F-018F-4920-8F79-E426AE30F770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9192007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>
          <a:xfrm>
            <a:off x="4791457" y="6480048"/>
            <a:ext cx="2133600" cy="301752"/>
          </a:xfrm>
        </p:spPr>
        <p:txBody>
          <a:bodyPr/>
          <a:lstStyle/>
          <a:p>
            <a:fld id="{276685A9-9B5B-4E7A-9990-96B097469037}" type="datetimeFigureOut">
              <a:rPr lang="ar-SA" smtClean="0">
                <a:solidFill>
                  <a:prstClr val="white"/>
                </a:solidFill>
              </a:rPr>
              <a:pPr/>
              <a:t>18/05/1444</a:t>
            </a:fld>
            <a:endParaRPr lang="ar-SA">
              <a:solidFill>
                <a:prstClr val="white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>
          <a:xfrm>
            <a:off x="457200" y="6481223"/>
            <a:ext cx="4260056" cy="300831"/>
          </a:xfrm>
        </p:spPr>
        <p:txBody>
          <a:bodyPr/>
          <a:lstStyle/>
          <a:p>
            <a:endParaRPr lang="ar-SA">
              <a:solidFill>
                <a:prstClr val="white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5935F-018F-4920-8F79-E426AE30F770}" type="slidenum">
              <a:rPr lang="ar-SA" smtClean="0">
                <a:solidFill>
                  <a:prstClr val="white"/>
                </a:solidFill>
              </a:rPr>
              <a:pPr/>
              <a:t>‹#›</a:t>
            </a:fld>
            <a:endParaRPr lang="ar-S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21327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ثلث قائم الزاوية 8"/>
          <p:cNvSpPr/>
          <p:nvPr/>
        </p:nvSpPr>
        <p:spPr>
          <a:xfrm flipV="1">
            <a:off x="7034" y="728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مثلث متساوي الساقين 7"/>
          <p:cNvSpPr/>
          <p:nvPr/>
        </p:nvSpPr>
        <p:spPr>
          <a:xfrm rot="5400000" flipV="1">
            <a:off x="7554480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276685A9-9B5B-4E7A-9990-96B097469037}" type="datetimeFigureOut">
              <a:rPr lang="ar-SA" smtClean="0">
                <a:solidFill>
                  <a:prstClr val="white"/>
                </a:solidFill>
              </a:rPr>
              <a:pPr/>
              <a:t>18/05/1444</a:t>
            </a:fld>
            <a:endParaRPr lang="ar-SA">
              <a:solidFill>
                <a:prstClr val="white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>
          <a:xfrm>
            <a:off x="2619376" y="6481223"/>
            <a:ext cx="4260056" cy="300831"/>
          </a:xfrm>
        </p:spPr>
        <p:txBody>
          <a:bodyPr/>
          <a:lstStyle/>
          <a:p>
            <a:endParaRPr lang="ar-SA">
              <a:solidFill>
                <a:prstClr val="white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>
          <a:xfrm>
            <a:off x="8451056" y="809625"/>
            <a:ext cx="502920" cy="300831"/>
          </a:xfrm>
        </p:spPr>
        <p:txBody>
          <a:bodyPr/>
          <a:lstStyle/>
          <a:p>
            <a:fld id="{B7A5935F-018F-4920-8F79-E426AE30F770}" type="slidenum">
              <a:rPr lang="ar-SA" smtClean="0">
                <a:solidFill>
                  <a:prstClr val="white"/>
                </a:solidFill>
              </a:rPr>
              <a:pPr/>
              <a:t>‹#›</a:t>
            </a:fld>
            <a:endParaRPr lang="ar-SA">
              <a:solidFill>
                <a:prstClr val="white"/>
              </a:solidFill>
            </a:endParaRPr>
          </a:p>
        </p:txBody>
      </p:sp>
      <p:cxnSp>
        <p:nvCxnSpPr>
          <p:cNvPr id="11" name="رابط مستقيم 10"/>
          <p:cNvCxnSpPr/>
          <p:nvPr/>
        </p:nvCxnSpPr>
        <p:spPr>
          <a:xfrm rot="10800000">
            <a:off x="6468921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رابط مستقيم 9"/>
          <p:cNvCxnSpPr/>
          <p:nvPr/>
        </p:nvCxnSpPr>
        <p:spPr>
          <a:xfrm flipV="1">
            <a:off x="0" y="7037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381000" y="271466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381001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39481194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72244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72244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>
          <a:xfrm>
            <a:off x="4791457" y="6480969"/>
            <a:ext cx="2133600" cy="301752"/>
          </a:xfrm>
        </p:spPr>
        <p:txBody>
          <a:bodyPr/>
          <a:lstStyle/>
          <a:p>
            <a:fld id="{276685A9-9B5B-4E7A-9990-96B097469037}" type="datetimeFigureOut">
              <a:rPr lang="ar-SA" smtClean="0">
                <a:solidFill>
                  <a:prstClr val="white"/>
                </a:solidFill>
              </a:rPr>
              <a:pPr/>
              <a:t>18/05/1444</a:t>
            </a:fld>
            <a:endParaRPr lang="ar-SA">
              <a:solidFill>
                <a:prstClr val="white"/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ar-SA">
              <a:solidFill>
                <a:prstClr val="white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>
          <a:xfrm>
            <a:off x="7589521" y="6480969"/>
            <a:ext cx="502920" cy="301752"/>
          </a:xfrm>
        </p:spPr>
        <p:txBody>
          <a:bodyPr/>
          <a:lstStyle/>
          <a:p>
            <a:fld id="{B7A5935F-018F-4920-8F79-E426AE30F770}" type="slidenum">
              <a:rPr lang="ar-SA" smtClean="0">
                <a:solidFill>
                  <a:prstClr val="white"/>
                </a:solidFill>
              </a:rPr>
              <a:pPr/>
              <a:t>‹#›</a:t>
            </a:fld>
            <a:endParaRPr lang="ar-S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44833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مقارنة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48199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5" name="عنصر نائب للمحتوى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276685A9-9B5B-4E7A-9990-96B097469037}" type="datetimeFigureOut">
              <a:rPr lang="ar-SA" smtClean="0">
                <a:solidFill>
                  <a:prstClr val="white"/>
                </a:solidFill>
              </a:rPr>
              <a:pPr/>
              <a:t>18/05/1444</a:t>
            </a:fld>
            <a:endParaRPr lang="ar-SA">
              <a:solidFill>
                <a:prstClr val="white"/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ar-SA">
              <a:solidFill>
                <a:prstClr val="white"/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>
          <a:xfrm>
            <a:off x="7589521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B7A5935F-018F-4920-8F79-E426AE30F770}" type="slidenum">
              <a:rPr lang="ar-SA" smtClean="0">
                <a:solidFill>
                  <a:prstClr val="white"/>
                </a:solidFill>
              </a:rPr>
              <a:pPr/>
              <a:t>‹#›</a:t>
            </a:fld>
            <a:endParaRPr lang="ar-S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1837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685A9-9B5B-4E7A-9990-96B097469037}" type="datetimeFigureOut">
              <a:rPr lang="ar-SA" smtClean="0">
                <a:solidFill>
                  <a:prstClr val="white"/>
                </a:solidFill>
              </a:rPr>
              <a:pPr/>
              <a:t>18/05/1444</a:t>
            </a:fld>
            <a:endParaRPr lang="ar-SA">
              <a:solidFill>
                <a:prstClr val="white"/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white"/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5935F-018F-4920-8F79-E426AE30F770}" type="slidenum">
              <a:rPr lang="ar-SA" smtClean="0">
                <a:solidFill>
                  <a:prstClr val="white"/>
                </a:solidFill>
              </a:rPr>
              <a:pPr/>
              <a:t>‹#›</a:t>
            </a:fld>
            <a:endParaRPr lang="ar-S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94596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>
          <a:xfrm>
            <a:off x="4791457" y="6480969"/>
            <a:ext cx="2133600" cy="301752"/>
          </a:xfrm>
        </p:spPr>
        <p:txBody>
          <a:bodyPr/>
          <a:lstStyle/>
          <a:p>
            <a:fld id="{276685A9-9B5B-4E7A-9990-96B097469037}" type="datetimeFigureOut">
              <a:rPr lang="ar-SA" smtClean="0">
                <a:solidFill>
                  <a:prstClr val="white"/>
                </a:solidFill>
              </a:rPr>
              <a:pPr/>
              <a:t>18/05/1444</a:t>
            </a:fld>
            <a:endParaRPr lang="ar-SA">
              <a:solidFill>
                <a:prstClr val="white"/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>
          <a:xfrm>
            <a:off x="457200" y="6482144"/>
            <a:ext cx="4260056" cy="300831"/>
          </a:xfrm>
        </p:spPr>
        <p:txBody>
          <a:bodyPr/>
          <a:lstStyle/>
          <a:p>
            <a:endParaRPr lang="ar-SA">
              <a:solidFill>
                <a:prstClr val="white"/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>
          <a:xfrm>
            <a:off x="7589521" y="6480969"/>
            <a:ext cx="502920" cy="301752"/>
          </a:xfrm>
        </p:spPr>
        <p:txBody>
          <a:bodyPr/>
          <a:lstStyle/>
          <a:p>
            <a:fld id="{B7A5935F-018F-4920-8F79-E426AE30F770}" type="slidenum">
              <a:rPr lang="ar-SA" smtClean="0">
                <a:solidFill>
                  <a:prstClr val="white"/>
                </a:solidFill>
              </a:rPr>
              <a:pPr/>
              <a:t>‹#›</a:t>
            </a:fld>
            <a:endParaRPr lang="ar-S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92505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ذو تسمية توضيحية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276685A9-9B5B-4E7A-9990-96B097469037}" type="datetimeFigureOut">
              <a:rPr lang="ar-SA" smtClean="0">
                <a:solidFill>
                  <a:prstClr val="white"/>
                </a:solidFill>
              </a:rPr>
              <a:pPr/>
              <a:t>18/05/1444</a:t>
            </a:fld>
            <a:endParaRPr lang="ar-SA">
              <a:solidFill>
                <a:prstClr val="white"/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ar-SA">
              <a:solidFill>
                <a:prstClr val="white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>
          <a:xfrm>
            <a:off x="8410577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B7A5935F-018F-4920-8F79-E426AE30F770}" type="slidenum">
              <a:rPr lang="ar-SA" smtClean="0">
                <a:solidFill>
                  <a:prstClr val="white"/>
                </a:solidFill>
              </a:rPr>
              <a:pPr/>
              <a:t>‹#›</a:t>
            </a:fld>
            <a:endParaRPr lang="ar-S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9501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8" name="عنصر نائب للمحتوى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A513EDD6-EDFE-4B69-8EB7-36A85FFD8A6F}" type="datetimeFigureOut">
              <a:rPr lang="en-US" smtClean="0">
                <a:solidFill>
                  <a:srgbClr val="666666"/>
                </a:solidFill>
              </a:rPr>
              <a:pPr/>
              <a:t>12/11/2022</a:t>
            </a:fld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BFC0A15-BC83-404E-8917-73E0CFB586D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عنصر نائب للتذييل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GB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78366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138238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ar-SA"/>
              <a:t>انقر فوق الرمز لإضافة صورة</a:t>
            </a:r>
            <a:endParaRPr kumimoji="0" lang="en-US" dirty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276685A9-9B5B-4E7A-9990-96B097469037}" type="datetimeFigureOut">
              <a:rPr lang="ar-SA" smtClean="0">
                <a:solidFill>
                  <a:prstClr val="white"/>
                </a:solidFill>
              </a:rPr>
              <a:pPr/>
              <a:t>18/05/1444</a:t>
            </a:fld>
            <a:endParaRPr lang="ar-SA">
              <a:solidFill>
                <a:prstClr val="white"/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>
          <a:xfrm>
            <a:off x="1170433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ar-SA">
              <a:solidFill>
                <a:prstClr val="white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B7A5935F-018F-4920-8F79-E426AE30F770}" type="slidenum">
              <a:rPr lang="ar-SA" smtClean="0">
                <a:solidFill>
                  <a:prstClr val="white"/>
                </a:solidFill>
              </a:rPr>
              <a:pPr/>
              <a:t>‹#›</a:t>
            </a:fld>
            <a:endParaRPr lang="ar-S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3782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685A9-9B5B-4E7A-9990-96B097469037}" type="datetimeFigureOut">
              <a:rPr lang="ar-SA" smtClean="0">
                <a:solidFill>
                  <a:prstClr val="white"/>
                </a:solidFill>
              </a:rPr>
              <a:pPr/>
              <a:t>18/05/1444</a:t>
            </a:fld>
            <a:endParaRPr lang="ar-SA">
              <a:solidFill>
                <a:prstClr val="white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white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5935F-018F-4920-8F79-E426AE30F770}" type="slidenum">
              <a:rPr lang="ar-SA" smtClean="0">
                <a:solidFill>
                  <a:prstClr val="white"/>
                </a:solidFill>
              </a:rPr>
              <a:pPr/>
              <a:t>‹#›</a:t>
            </a:fld>
            <a:endParaRPr lang="ar-S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79588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781801" y="381000"/>
            <a:ext cx="1905000" cy="5486400"/>
          </a:xfrm>
        </p:spPr>
        <p:txBody>
          <a:bodyPr vert="eaVert"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685A9-9B5B-4E7A-9990-96B097469037}" type="datetimeFigureOut">
              <a:rPr lang="ar-SA" smtClean="0">
                <a:solidFill>
                  <a:prstClr val="white"/>
                </a:solidFill>
              </a:rPr>
              <a:pPr/>
              <a:t>18/05/1444</a:t>
            </a:fld>
            <a:endParaRPr lang="ar-SA">
              <a:solidFill>
                <a:prstClr val="white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white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5935F-018F-4920-8F79-E426AE30F770}" type="slidenum">
              <a:rPr lang="ar-SA" smtClean="0">
                <a:solidFill>
                  <a:prstClr val="white"/>
                </a:solidFill>
              </a:rPr>
              <a:pPr/>
              <a:t>‹#›</a:t>
            </a:fld>
            <a:endParaRPr lang="ar-S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50055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ثلث متساوي الساقين 6"/>
          <p:cNvSpPr/>
          <p:nvPr/>
        </p:nvSpPr>
        <p:spPr>
          <a:xfrm rot="16200000">
            <a:off x="7554511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عنوان 7"/>
          <p:cNvSpPr>
            <a:spLocks noGrp="1"/>
          </p:cNvSpPr>
          <p:nvPr>
            <p:ph type="ctrTitle"/>
          </p:nvPr>
        </p:nvSpPr>
        <p:spPr>
          <a:xfrm>
            <a:off x="540544" y="776604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9" name="عنوان فرعي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ar-SA"/>
              <a:t>انقر لتحرير نمط العنوان الثانوي الرئيسي</a:t>
            </a:r>
            <a:endParaRPr kumimoji="0" lang="en-US"/>
          </a:p>
        </p:txBody>
      </p:sp>
      <p:sp>
        <p:nvSpPr>
          <p:cNvPr id="28" name="عنصر نائب للتاريخ 27"/>
          <p:cNvSpPr>
            <a:spLocks noGrp="1"/>
          </p:cNvSpPr>
          <p:nvPr>
            <p:ph type="dt" sz="half" idx="10"/>
          </p:nvPr>
        </p:nvSpPr>
        <p:spPr>
          <a:xfrm>
            <a:off x="1371600" y="6012972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276685A9-9B5B-4E7A-9990-96B097469037}" type="datetimeFigureOut">
              <a:rPr lang="ar-SA" smtClean="0">
                <a:solidFill>
                  <a:prstClr val="white"/>
                </a:solidFill>
              </a:rPr>
              <a:pPr/>
              <a:t>18/05/1444</a:t>
            </a:fld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17" name="عنصر نائب للتذييل 16"/>
          <p:cNvSpPr>
            <a:spLocks noGrp="1"/>
          </p:cNvSpPr>
          <p:nvPr>
            <p:ph type="ftr" sz="quarter" idx="11"/>
          </p:nvPr>
        </p:nvSpPr>
        <p:spPr>
          <a:xfrm>
            <a:off x="1371600" y="5651020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29" name="عنصر نائب لرقم الشريحة 28"/>
          <p:cNvSpPr>
            <a:spLocks noGrp="1"/>
          </p:cNvSpPr>
          <p:nvPr>
            <p:ph type="sldNum" sz="quarter" idx="12"/>
          </p:nvPr>
        </p:nvSpPr>
        <p:spPr>
          <a:xfrm>
            <a:off x="8392248" y="5752623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B7A5935F-018F-4920-8F79-E426AE30F770}" type="slidenum">
              <a:rPr lang="ar-SA" smtClean="0"/>
              <a:pPr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11658291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>
          <a:xfrm>
            <a:off x="4791457" y="6480048"/>
            <a:ext cx="2133600" cy="301752"/>
          </a:xfrm>
        </p:spPr>
        <p:txBody>
          <a:bodyPr/>
          <a:lstStyle/>
          <a:p>
            <a:fld id="{276685A9-9B5B-4E7A-9990-96B097469037}" type="datetimeFigureOut">
              <a:rPr lang="ar-SA" smtClean="0">
                <a:solidFill>
                  <a:prstClr val="white"/>
                </a:solidFill>
              </a:rPr>
              <a:pPr/>
              <a:t>18/05/1444</a:t>
            </a:fld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>
          <a:xfrm>
            <a:off x="457200" y="6481285"/>
            <a:ext cx="4260056" cy="300831"/>
          </a:xfrm>
        </p:spPr>
        <p:txBody>
          <a:bodyPr/>
          <a:lstStyle/>
          <a:p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5935F-018F-4920-8F79-E426AE30F770}" type="slidenum">
              <a:rPr lang="ar-SA" smtClean="0">
                <a:solidFill>
                  <a:prstClr val="white"/>
                </a:solidFill>
              </a:rPr>
              <a:pPr/>
              <a:t>‹#›</a:t>
            </a:fld>
            <a:endParaRPr lang="ar-SA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42645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ثلث قائم الزاوية 8"/>
          <p:cNvSpPr/>
          <p:nvPr/>
        </p:nvSpPr>
        <p:spPr>
          <a:xfrm flipV="1">
            <a:off x="7034" y="7350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مثلث متساوي الساقين 7"/>
          <p:cNvSpPr/>
          <p:nvPr/>
        </p:nvSpPr>
        <p:spPr>
          <a:xfrm rot="5400000" flipV="1">
            <a:off x="7554511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276685A9-9B5B-4E7A-9990-96B097469037}" type="datetimeFigureOut">
              <a:rPr lang="ar-SA" smtClean="0">
                <a:solidFill>
                  <a:prstClr val="white"/>
                </a:solidFill>
              </a:rPr>
              <a:pPr/>
              <a:t>18/05/1444</a:t>
            </a:fld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>
          <a:xfrm>
            <a:off x="2619376" y="6481285"/>
            <a:ext cx="4260056" cy="300831"/>
          </a:xfrm>
        </p:spPr>
        <p:txBody>
          <a:bodyPr/>
          <a:lstStyle/>
          <a:p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>
          <a:xfrm>
            <a:off x="8451056" y="809625"/>
            <a:ext cx="502920" cy="300831"/>
          </a:xfrm>
        </p:spPr>
        <p:txBody>
          <a:bodyPr/>
          <a:lstStyle/>
          <a:p>
            <a:fld id="{B7A5935F-018F-4920-8F79-E426AE30F770}" type="slidenum">
              <a:rPr lang="ar-SA" smtClean="0">
                <a:solidFill>
                  <a:prstClr val="white"/>
                </a:solidFill>
              </a:rPr>
              <a:pPr/>
              <a:t>‹#›</a:t>
            </a:fld>
            <a:endParaRPr lang="ar-SA" dirty="0">
              <a:solidFill>
                <a:prstClr val="white"/>
              </a:solidFill>
            </a:endParaRPr>
          </a:p>
        </p:txBody>
      </p:sp>
      <p:cxnSp>
        <p:nvCxnSpPr>
          <p:cNvPr id="11" name="رابط مستقيم 10"/>
          <p:cNvCxnSpPr/>
          <p:nvPr/>
        </p:nvCxnSpPr>
        <p:spPr>
          <a:xfrm rot="10800000">
            <a:off x="6468952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رابط مستقيم 9"/>
          <p:cNvCxnSpPr/>
          <p:nvPr/>
        </p:nvCxnSpPr>
        <p:spPr>
          <a:xfrm flipV="1">
            <a:off x="0" y="7037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381000" y="271466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381001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35785995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72244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72244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>
          <a:xfrm>
            <a:off x="4791457" y="6480969"/>
            <a:ext cx="2133600" cy="301752"/>
          </a:xfrm>
        </p:spPr>
        <p:txBody>
          <a:bodyPr/>
          <a:lstStyle/>
          <a:p>
            <a:fld id="{276685A9-9B5B-4E7A-9990-96B097469037}" type="datetimeFigureOut">
              <a:rPr lang="ar-SA" smtClean="0">
                <a:solidFill>
                  <a:prstClr val="white"/>
                </a:solidFill>
              </a:rPr>
              <a:pPr/>
              <a:t>18/05/1444</a:t>
            </a:fld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>
          <a:xfrm>
            <a:off x="7589521" y="6480969"/>
            <a:ext cx="502920" cy="301752"/>
          </a:xfrm>
        </p:spPr>
        <p:txBody>
          <a:bodyPr/>
          <a:lstStyle/>
          <a:p>
            <a:fld id="{B7A5935F-018F-4920-8F79-E426AE30F770}" type="slidenum">
              <a:rPr lang="ar-SA" smtClean="0">
                <a:solidFill>
                  <a:prstClr val="white"/>
                </a:solidFill>
              </a:rPr>
              <a:pPr/>
              <a:t>‹#›</a:t>
            </a:fld>
            <a:endParaRPr lang="ar-SA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30479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مقارنة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48199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5" name="عنصر نائب للمحتوى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276685A9-9B5B-4E7A-9990-96B097469037}" type="datetimeFigureOut">
              <a:rPr lang="ar-SA" smtClean="0">
                <a:solidFill>
                  <a:prstClr val="white"/>
                </a:solidFill>
              </a:rPr>
              <a:pPr/>
              <a:t>18/05/1444</a:t>
            </a:fld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>
          <a:xfrm>
            <a:off x="7589521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B7A5935F-018F-4920-8F79-E426AE30F770}" type="slidenum">
              <a:rPr lang="ar-SA" smtClean="0">
                <a:solidFill>
                  <a:prstClr val="white"/>
                </a:solidFill>
              </a:rPr>
              <a:pPr/>
              <a:t>‹#›</a:t>
            </a:fld>
            <a:endParaRPr lang="ar-SA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2733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685A9-9B5B-4E7A-9990-96B097469037}" type="datetimeFigureOut">
              <a:rPr lang="ar-SA" smtClean="0">
                <a:solidFill>
                  <a:prstClr val="white"/>
                </a:solidFill>
              </a:rPr>
              <a:pPr/>
              <a:t>18/05/1444</a:t>
            </a:fld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5935F-018F-4920-8F79-E426AE30F770}" type="slidenum">
              <a:rPr lang="ar-SA" smtClean="0">
                <a:solidFill>
                  <a:prstClr val="white"/>
                </a:solidFill>
              </a:rPr>
              <a:pPr/>
              <a:t>‹#›</a:t>
            </a:fld>
            <a:endParaRPr lang="ar-SA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52547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>
          <a:xfrm>
            <a:off x="4791457" y="6480969"/>
            <a:ext cx="2133600" cy="301752"/>
          </a:xfrm>
        </p:spPr>
        <p:txBody>
          <a:bodyPr/>
          <a:lstStyle/>
          <a:p>
            <a:fld id="{276685A9-9B5B-4E7A-9990-96B097469037}" type="datetimeFigureOut">
              <a:rPr lang="ar-SA" smtClean="0">
                <a:solidFill>
                  <a:prstClr val="white"/>
                </a:solidFill>
              </a:rPr>
              <a:pPr/>
              <a:t>18/05/1444</a:t>
            </a:fld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>
          <a:xfrm>
            <a:off x="457200" y="6482206"/>
            <a:ext cx="4260056" cy="300831"/>
          </a:xfrm>
        </p:spPr>
        <p:txBody>
          <a:bodyPr/>
          <a:lstStyle/>
          <a:p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>
          <a:xfrm>
            <a:off x="7589521" y="6480969"/>
            <a:ext cx="502920" cy="301752"/>
          </a:xfrm>
        </p:spPr>
        <p:txBody>
          <a:bodyPr/>
          <a:lstStyle/>
          <a:p>
            <a:fld id="{B7A5935F-018F-4920-8F79-E426AE30F770}" type="slidenum">
              <a:rPr lang="ar-SA" smtClean="0">
                <a:solidFill>
                  <a:prstClr val="white"/>
                </a:solidFill>
              </a:rPr>
              <a:pPr/>
              <a:t>‹#›</a:t>
            </a:fld>
            <a:endParaRPr lang="ar-SA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0547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286001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2286001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633"/>
            <a:ext cx="2286000" cy="381000"/>
          </a:xfrm>
        </p:spPr>
        <p:txBody>
          <a:bodyPr/>
          <a:lstStyle/>
          <a:p>
            <a:fld id="{A513EDD6-EDFE-4B69-8EB7-36A85FFD8A6F}" type="datetimeFigureOut">
              <a:rPr lang="en-US" smtClean="0">
                <a:solidFill>
                  <a:srgbClr val="D2D2D2"/>
                </a:solidFill>
              </a:rPr>
              <a:pPr/>
              <a:t>12/11/2022</a:t>
            </a:fld>
            <a:endParaRPr lang="en-GB" dirty="0">
              <a:solidFill>
                <a:srgbClr val="D2D2D2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9009"/>
            <a:ext cx="3657600" cy="384048"/>
          </a:xfrm>
        </p:spPr>
        <p:txBody>
          <a:bodyPr/>
          <a:lstStyle/>
          <a:p>
            <a:endParaRPr lang="en-GB" dirty="0">
              <a:solidFill>
                <a:srgbClr val="D2D2D2"/>
              </a:solidFill>
            </a:endParaRPr>
          </a:p>
        </p:txBody>
      </p:sp>
      <p:sp>
        <p:nvSpPr>
          <p:cNvPr id="9" name="مستطيل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مستطيل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مستطيل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مستطيل 11"/>
          <p:cNvSpPr/>
          <p:nvPr/>
        </p:nvSpPr>
        <p:spPr bwMode="auto">
          <a:xfrm>
            <a:off x="1141321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رابط مستقيم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رابط مستقيم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رابط مستقيم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رابط مستقيم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رابط مستقيم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مستطيل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شكل بيضاوي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شكل بيضاوي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شكل بيضاوي 20"/>
          <p:cNvSpPr/>
          <p:nvPr/>
        </p:nvSpPr>
        <p:spPr bwMode="auto">
          <a:xfrm>
            <a:off x="1091081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شكل بيضاوي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شكل بيضاوي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رابط مستقيم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BBFC0A15-BC83-404E-8917-73E0CFB586D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06431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ذو تسمية توضيحية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276685A9-9B5B-4E7A-9990-96B097469037}" type="datetimeFigureOut">
              <a:rPr lang="ar-SA" smtClean="0">
                <a:solidFill>
                  <a:prstClr val="white"/>
                </a:solidFill>
              </a:rPr>
              <a:pPr/>
              <a:t>18/05/1444</a:t>
            </a:fld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>
          <a:xfrm>
            <a:off x="8410577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B7A5935F-018F-4920-8F79-E426AE30F770}" type="slidenum">
              <a:rPr lang="ar-SA" smtClean="0">
                <a:solidFill>
                  <a:prstClr val="white"/>
                </a:solidFill>
              </a:rPr>
              <a:pPr/>
              <a:t>‹#›</a:t>
            </a:fld>
            <a:endParaRPr lang="ar-SA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2922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138238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ar-SA" dirty="0"/>
              <a:t>انقر فوق الرمز لإضافة صورة</a:t>
            </a:r>
            <a:endParaRPr kumimoji="0" lang="en-US" dirty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276685A9-9B5B-4E7A-9990-96B097469037}" type="datetimeFigureOut">
              <a:rPr lang="ar-SA" smtClean="0">
                <a:solidFill>
                  <a:prstClr val="white"/>
                </a:solidFill>
              </a:rPr>
              <a:pPr/>
              <a:t>18/05/1444</a:t>
            </a:fld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>
          <a:xfrm>
            <a:off x="1170433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B7A5935F-018F-4920-8F79-E426AE30F770}" type="slidenum">
              <a:rPr lang="ar-SA" smtClean="0">
                <a:solidFill>
                  <a:prstClr val="white"/>
                </a:solidFill>
              </a:rPr>
              <a:pPr/>
              <a:t>‹#›</a:t>
            </a:fld>
            <a:endParaRPr lang="ar-SA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5142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685A9-9B5B-4E7A-9990-96B097469037}" type="datetimeFigureOut">
              <a:rPr lang="ar-SA" smtClean="0">
                <a:solidFill>
                  <a:prstClr val="white"/>
                </a:solidFill>
              </a:rPr>
              <a:pPr/>
              <a:t>18/05/1444</a:t>
            </a:fld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5935F-018F-4920-8F79-E426AE30F770}" type="slidenum">
              <a:rPr lang="ar-SA" smtClean="0">
                <a:solidFill>
                  <a:prstClr val="white"/>
                </a:solidFill>
              </a:rPr>
              <a:pPr/>
              <a:t>‹#›</a:t>
            </a:fld>
            <a:endParaRPr lang="ar-SA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60599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781801" y="381000"/>
            <a:ext cx="1905000" cy="5486400"/>
          </a:xfrm>
        </p:spPr>
        <p:txBody>
          <a:bodyPr vert="eaVert"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685A9-9B5B-4E7A-9990-96B097469037}" type="datetimeFigureOut">
              <a:rPr lang="ar-SA" smtClean="0">
                <a:solidFill>
                  <a:prstClr val="white"/>
                </a:solidFill>
              </a:rPr>
              <a:pPr/>
              <a:t>18/05/1444</a:t>
            </a:fld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5935F-018F-4920-8F79-E426AE30F770}" type="slidenum">
              <a:rPr lang="ar-SA" smtClean="0">
                <a:solidFill>
                  <a:prstClr val="white"/>
                </a:solidFill>
              </a:rPr>
              <a:pPr/>
              <a:t>‹#›</a:t>
            </a:fld>
            <a:endParaRPr lang="ar-SA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84661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ثلث متساوي الساقين 6"/>
          <p:cNvSpPr/>
          <p:nvPr/>
        </p:nvSpPr>
        <p:spPr>
          <a:xfrm rot="16200000">
            <a:off x="7554501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عنوان 7"/>
          <p:cNvSpPr>
            <a:spLocks noGrp="1"/>
          </p:cNvSpPr>
          <p:nvPr>
            <p:ph type="ctrTitle"/>
          </p:nvPr>
        </p:nvSpPr>
        <p:spPr>
          <a:xfrm>
            <a:off x="540544" y="776584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9" name="عنوان فرعي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ar-SA"/>
              <a:t>انقر لتحرير نمط العنوان الثانوي الرئيسي</a:t>
            </a:r>
            <a:endParaRPr kumimoji="0" lang="en-US"/>
          </a:p>
        </p:txBody>
      </p:sp>
      <p:sp>
        <p:nvSpPr>
          <p:cNvPr id="28" name="عنصر نائب للتاريخ 27"/>
          <p:cNvSpPr>
            <a:spLocks noGrp="1"/>
          </p:cNvSpPr>
          <p:nvPr>
            <p:ph type="dt" sz="half" idx="10"/>
          </p:nvPr>
        </p:nvSpPr>
        <p:spPr>
          <a:xfrm>
            <a:off x="1371600" y="6012952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276685A9-9B5B-4E7A-9990-96B097469037}" type="datetimeFigureOut">
              <a:rPr lang="ar-SA" smtClean="0">
                <a:solidFill>
                  <a:prstClr val="white"/>
                </a:solidFill>
              </a:rPr>
              <a:pPr/>
              <a:t>18/05/1444</a:t>
            </a:fld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17" name="عنصر نائب للتذييل 16"/>
          <p:cNvSpPr>
            <a:spLocks noGrp="1"/>
          </p:cNvSpPr>
          <p:nvPr>
            <p:ph type="ftr" sz="quarter" idx="11"/>
          </p:nvPr>
        </p:nvSpPr>
        <p:spPr>
          <a:xfrm>
            <a:off x="1371600" y="5651000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29" name="عنصر نائب لرقم الشريحة 28"/>
          <p:cNvSpPr>
            <a:spLocks noGrp="1"/>
          </p:cNvSpPr>
          <p:nvPr>
            <p:ph type="sldNum" sz="quarter" idx="12"/>
          </p:nvPr>
        </p:nvSpPr>
        <p:spPr>
          <a:xfrm>
            <a:off x="8392248" y="5752603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B7A5935F-018F-4920-8F79-E426AE30F770}" type="slidenum">
              <a:rPr lang="ar-SA" smtClean="0"/>
              <a:pPr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11646582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>
          <a:xfrm>
            <a:off x="4791457" y="6480048"/>
            <a:ext cx="2133600" cy="301752"/>
          </a:xfrm>
        </p:spPr>
        <p:txBody>
          <a:bodyPr/>
          <a:lstStyle/>
          <a:p>
            <a:fld id="{276685A9-9B5B-4E7A-9990-96B097469037}" type="datetimeFigureOut">
              <a:rPr lang="ar-SA" smtClean="0">
                <a:solidFill>
                  <a:prstClr val="white"/>
                </a:solidFill>
              </a:rPr>
              <a:pPr/>
              <a:t>18/05/1444</a:t>
            </a:fld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>
          <a:xfrm>
            <a:off x="457200" y="6481265"/>
            <a:ext cx="4260056" cy="300831"/>
          </a:xfrm>
        </p:spPr>
        <p:txBody>
          <a:bodyPr/>
          <a:lstStyle/>
          <a:p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5935F-018F-4920-8F79-E426AE30F770}" type="slidenum">
              <a:rPr lang="ar-SA" smtClean="0">
                <a:solidFill>
                  <a:prstClr val="white"/>
                </a:solidFill>
              </a:rPr>
              <a:pPr/>
              <a:t>‹#›</a:t>
            </a:fld>
            <a:endParaRPr lang="ar-SA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21849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ثلث قائم الزاوية 8"/>
          <p:cNvSpPr/>
          <p:nvPr/>
        </p:nvSpPr>
        <p:spPr>
          <a:xfrm flipV="1">
            <a:off x="7034" y="7330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مثلث متساوي الساقين 7"/>
          <p:cNvSpPr/>
          <p:nvPr/>
        </p:nvSpPr>
        <p:spPr>
          <a:xfrm rot="5400000" flipV="1">
            <a:off x="7554501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276685A9-9B5B-4E7A-9990-96B097469037}" type="datetimeFigureOut">
              <a:rPr lang="ar-SA" smtClean="0">
                <a:solidFill>
                  <a:prstClr val="white"/>
                </a:solidFill>
              </a:rPr>
              <a:pPr/>
              <a:t>18/05/1444</a:t>
            </a:fld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>
          <a:xfrm>
            <a:off x="2619376" y="6481265"/>
            <a:ext cx="4260056" cy="300831"/>
          </a:xfrm>
        </p:spPr>
        <p:txBody>
          <a:bodyPr/>
          <a:lstStyle/>
          <a:p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>
          <a:xfrm>
            <a:off x="8451056" y="809625"/>
            <a:ext cx="502920" cy="300831"/>
          </a:xfrm>
        </p:spPr>
        <p:txBody>
          <a:bodyPr/>
          <a:lstStyle/>
          <a:p>
            <a:fld id="{B7A5935F-018F-4920-8F79-E426AE30F770}" type="slidenum">
              <a:rPr lang="ar-SA" smtClean="0">
                <a:solidFill>
                  <a:prstClr val="white"/>
                </a:solidFill>
              </a:rPr>
              <a:pPr/>
              <a:t>‹#›</a:t>
            </a:fld>
            <a:endParaRPr lang="ar-SA" dirty="0">
              <a:solidFill>
                <a:prstClr val="white"/>
              </a:solidFill>
            </a:endParaRPr>
          </a:p>
        </p:txBody>
      </p:sp>
      <p:cxnSp>
        <p:nvCxnSpPr>
          <p:cNvPr id="11" name="رابط مستقيم 10"/>
          <p:cNvCxnSpPr/>
          <p:nvPr/>
        </p:nvCxnSpPr>
        <p:spPr>
          <a:xfrm rot="10800000">
            <a:off x="6468942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رابط مستقيم 9"/>
          <p:cNvCxnSpPr/>
          <p:nvPr/>
        </p:nvCxnSpPr>
        <p:spPr>
          <a:xfrm flipV="1">
            <a:off x="0" y="7037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381000" y="271466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381001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14063649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72244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72244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>
          <a:xfrm>
            <a:off x="4791457" y="6480969"/>
            <a:ext cx="2133600" cy="301752"/>
          </a:xfrm>
        </p:spPr>
        <p:txBody>
          <a:bodyPr/>
          <a:lstStyle/>
          <a:p>
            <a:fld id="{276685A9-9B5B-4E7A-9990-96B097469037}" type="datetimeFigureOut">
              <a:rPr lang="ar-SA" smtClean="0">
                <a:solidFill>
                  <a:prstClr val="white"/>
                </a:solidFill>
              </a:rPr>
              <a:pPr/>
              <a:t>18/05/1444</a:t>
            </a:fld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>
          <a:xfrm>
            <a:off x="7589521" y="6480969"/>
            <a:ext cx="502920" cy="301752"/>
          </a:xfrm>
        </p:spPr>
        <p:txBody>
          <a:bodyPr/>
          <a:lstStyle/>
          <a:p>
            <a:fld id="{B7A5935F-018F-4920-8F79-E426AE30F770}" type="slidenum">
              <a:rPr lang="ar-SA" smtClean="0">
                <a:solidFill>
                  <a:prstClr val="white"/>
                </a:solidFill>
              </a:rPr>
              <a:pPr/>
              <a:t>‹#›</a:t>
            </a:fld>
            <a:endParaRPr lang="ar-SA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14170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مقارنة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48199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5" name="عنصر نائب للمحتوى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276685A9-9B5B-4E7A-9990-96B097469037}" type="datetimeFigureOut">
              <a:rPr lang="ar-SA" smtClean="0">
                <a:solidFill>
                  <a:prstClr val="white"/>
                </a:solidFill>
              </a:rPr>
              <a:pPr/>
              <a:t>18/05/1444</a:t>
            </a:fld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>
          <a:xfrm>
            <a:off x="7589521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B7A5935F-018F-4920-8F79-E426AE30F770}" type="slidenum">
              <a:rPr lang="ar-SA" smtClean="0">
                <a:solidFill>
                  <a:prstClr val="white"/>
                </a:solidFill>
              </a:rPr>
              <a:pPr/>
              <a:t>‹#›</a:t>
            </a:fld>
            <a:endParaRPr lang="ar-SA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5327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685A9-9B5B-4E7A-9990-96B097469037}" type="datetimeFigureOut">
              <a:rPr lang="ar-SA" smtClean="0">
                <a:solidFill>
                  <a:prstClr val="white"/>
                </a:solidFill>
              </a:rPr>
              <a:pPr/>
              <a:t>18/05/1444</a:t>
            </a:fld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5935F-018F-4920-8F79-E426AE30F770}" type="slidenum">
              <a:rPr lang="ar-SA" smtClean="0">
                <a:solidFill>
                  <a:prstClr val="white"/>
                </a:solidFill>
              </a:rPr>
              <a:pPr/>
              <a:t>‹#›</a:t>
            </a:fld>
            <a:endParaRPr lang="ar-SA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039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EDD6-EDFE-4B69-8EB7-36A85FFD8A6F}" type="datetimeFigureOut">
              <a:rPr lang="en-US" smtClean="0">
                <a:solidFill>
                  <a:srgbClr val="666666"/>
                </a:solidFill>
              </a:rPr>
              <a:pPr/>
              <a:t>12/11/2022</a:t>
            </a:fld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C0A15-BC83-404E-8917-73E0CFB586D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عنصر نائب للمحتوى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11" name="عنصر نائب للمحتوى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48315757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>
          <a:xfrm>
            <a:off x="4791457" y="6480969"/>
            <a:ext cx="2133600" cy="301752"/>
          </a:xfrm>
        </p:spPr>
        <p:txBody>
          <a:bodyPr/>
          <a:lstStyle/>
          <a:p>
            <a:fld id="{276685A9-9B5B-4E7A-9990-96B097469037}" type="datetimeFigureOut">
              <a:rPr lang="ar-SA" smtClean="0">
                <a:solidFill>
                  <a:prstClr val="white"/>
                </a:solidFill>
              </a:rPr>
              <a:pPr/>
              <a:t>18/05/1444</a:t>
            </a:fld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>
          <a:xfrm>
            <a:off x="457200" y="6482186"/>
            <a:ext cx="4260056" cy="300831"/>
          </a:xfrm>
        </p:spPr>
        <p:txBody>
          <a:bodyPr/>
          <a:lstStyle/>
          <a:p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>
          <a:xfrm>
            <a:off x="7589521" y="6480969"/>
            <a:ext cx="502920" cy="301752"/>
          </a:xfrm>
        </p:spPr>
        <p:txBody>
          <a:bodyPr/>
          <a:lstStyle/>
          <a:p>
            <a:fld id="{B7A5935F-018F-4920-8F79-E426AE30F770}" type="slidenum">
              <a:rPr lang="ar-SA" smtClean="0">
                <a:solidFill>
                  <a:prstClr val="white"/>
                </a:solidFill>
              </a:rPr>
              <a:pPr/>
              <a:t>‹#›</a:t>
            </a:fld>
            <a:endParaRPr lang="ar-SA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13705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ذو تسمية توضيحية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276685A9-9B5B-4E7A-9990-96B097469037}" type="datetimeFigureOut">
              <a:rPr lang="ar-SA" smtClean="0">
                <a:solidFill>
                  <a:prstClr val="white"/>
                </a:solidFill>
              </a:rPr>
              <a:pPr/>
              <a:t>18/05/1444</a:t>
            </a:fld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>
          <a:xfrm>
            <a:off x="8410577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B7A5935F-018F-4920-8F79-E426AE30F770}" type="slidenum">
              <a:rPr lang="ar-SA" smtClean="0">
                <a:solidFill>
                  <a:prstClr val="white"/>
                </a:solidFill>
              </a:rPr>
              <a:pPr/>
              <a:t>‹#›</a:t>
            </a:fld>
            <a:endParaRPr lang="ar-SA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9828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138238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ar-SA" dirty="0"/>
              <a:t>انقر فوق الرمز لإضافة صورة</a:t>
            </a:r>
            <a:endParaRPr kumimoji="0" lang="en-US" dirty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276685A9-9B5B-4E7A-9990-96B097469037}" type="datetimeFigureOut">
              <a:rPr lang="ar-SA" smtClean="0">
                <a:solidFill>
                  <a:prstClr val="white"/>
                </a:solidFill>
              </a:rPr>
              <a:pPr/>
              <a:t>18/05/1444</a:t>
            </a:fld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>
          <a:xfrm>
            <a:off x="1170433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B7A5935F-018F-4920-8F79-E426AE30F770}" type="slidenum">
              <a:rPr lang="ar-SA" smtClean="0">
                <a:solidFill>
                  <a:prstClr val="white"/>
                </a:solidFill>
              </a:rPr>
              <a:pPr/>
              <a:t>‹#›</a:t>
            </a:fld>
            <a:endParaRPr lang="ar-SA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7689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685A9-9B5B-4E7A-9990-96B097469037}" type="datetimeFigureOut">
              <a:rPr lang="ar-SA" smtClean="0">
                <a:solidFill>
                  <a:prstClr val="white"/>
                </a:solidFill>
              </a:rPr>
              <a:pPr/>
              <a:t>18/05/1444</a:t>
            </a:fld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5935F-018F-4920-8F79-E426AE30F770}" type="slidenum">
              <a:rPr lang="ar-SA" smtClean="0">
                <a:solidFill>
                  <a:prstClr val="white"/>
                </a:solidFill>
              </a:rPr>
              <a:pPr/>
              <a:t>‹#›</a:t>
            </a:fld>
            <a:endParaRPr lang="ar-SA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07592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781801" y="381000"/>
            <a:ext cx="1905000" cy="5486400"/>
          </a:xfrm>
        </p:spPr>
        <p:txBody>
          <a:bodyPr vert="eaVert"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685A9-9B5B-4E7A-9990-96B097469037}" type="datetimeFigureOut">
              <a:rPr lang="ar-SA" smtClean="0">
                <a:solidFill>
                  <a:prstClr val="white"/>
                </a:solidFill>
              </a:rPr>
              <a:pPr/>
              <a:t>18/05/1444</a:t>
            </a:fld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5935F-018F-4920-8F79-E426AE30F770}" type="slidenum">
              <a:rPr lang="ar-SA" smtClean="0">
                <a:solidFill>
                  <a:prstClr val="white"/>
                </a:solidFill>
              </a:rPr>
              <a:pPr/>
              <a:t>‹#›</a:t>
            </a:fld>
            <a:endParaRPr lang="ar-SA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37306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601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3951FA-6310-45A2-8447-92F38B40D79B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81764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496D7A-0AF9-4304-AF6B-C1FE0FD3E780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37888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7076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7E9EC6-596B-4D32-8F63-2CA68BD7039C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86707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6D28A4-9497-4F78-8987-511A30F684AE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447872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11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11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FFE6BD-4D1A-4CC4-9537-6373D0A70849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510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EDD6-EDFE-4B69-8EB7-36A85FFD8A6F}" type="datetimeFigureOut">
              <a:rPr lang="en-US" smtClean="0">
                <a:solidFill>
                  <a:srgbClr val="666666"/>
                </a:solidFill>
              </a:rPr>
              <a:pPr/>
              <a:t>12/11/2022</a:t>
            </a:fld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C0A15-BC83-404E-8917-73E0CFB586D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عنصر نائب للمحتوى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13" name="عنصر نائب للمحتوى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12" name="عنصر نائب للنص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14" name="عنصر نائب للنص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3738881055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E5C6A4-B3BC-43BC-9A49-EB9BCC4EC39D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09809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B5741A-9FC8-4466-A4CC-F91DBE905C08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12622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1" y="27322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1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AE3758-FF65-4C17-89FA-BE7018AC2705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732802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ar-SA" noProof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4177CF-64A1-406A-880B-274F5F2990FE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74267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628BFC-347D-4DC2-84AA-56F51B92E17D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046435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46573D-C685-4B85-A4C9-5C2CBFA798E6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68659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محتوى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A9342E-C091-4FE3-926F-2038D34B6104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51417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ثلث متساوي الساقين 6"/>
          <p:cNvSpPr/>
          <p:nvPr/>
        </p:nvSpPr>
        <p:spPr>
          <a:xfrm rot="16200000">
            <a:off x="7554497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عنوان 7"/>
          <p:cNvSpPr>
            <a:spLocks noGrp="1"/>
          </p:cNvSpPr>
          <p:nvPr>
            <p:ph type="ctrTitle"/>
          </p:nvPr>
        </p:nvSpPr>
        <p:spPr>
          <a:xfrm>
            <a:off x="540544" y="776576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9" name="عنوان فرعي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ar-SA"/>
              <a:t>انقر لتحرير نمط العنوان الثانوي الرئيسي</a:t>
            </a:r>
            <a:endParaRPr kumimoji="0" lang="en-US"/>
          </a:p>
        </p:txBody>
      </p:sp>
      <p:sp>
        <p:nvSpPr>
          <p:cNvPr id="28" name="عنصر نائب للتاريخ 27"/>
          <p:cNvSpPr>
            <a:spLocks noGrp="1"/>
          </p:cNvSpPr>
          <p:nvPr>
            <p:ph type="dt" sz="half" idx="10"/>
          </p:nvPr>
        </p:nvSpPr>
        <p:spPr>
          <a:xfrm>
            <a:off x="1371600" y="6012944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276685A9-9B5B-4E7A-9990-96B097469037}" type="datetimeFigureOut">
              <a:rPr lang="ar-SA" smtClean="0">
                <a:solidFill>
                  <a:prstClr val="white"/>
                </a:solidFill>
              </a:rPr>
              <a:pPr/>
              <a:t>18/05/1444</a:t>
            </a:fld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17" name="عنصر نائب للتذييل 16"/>
          <p:cNvSpPr>
            <a:spLocks noGrp="1"/>
          </p:cNvSpPr>
          <p:nvPr>
            <p:ph type="ftr" sz="quarter" idx="11"/>
          </p:nvPr>
        </p:nvSpPr>
        <p:spPr>
          <a:xfrm>
            <a:off x="1371600" y="5650992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29" name="عنصر نائب لرقم الشريحة 28"/>
          <p:cNvSpPr>
            <a:spLocks noGrp="1"/>
          </p:cNvSpPr>
          <p:nvPr>
            <p:ph type="sldNum" sz="quarter" idx="12"/>
          </p:nvPr>
        </p:nvSpPr>
        <p:spPr>
          <a:xfrm>
            <a:off x="8392248" y="5752595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B7A5935F-018F-4920-8F79-E426AE30F770}" type="slidenum">
              <a:rPr lang="ar-SA" smtClean="0"/>
              <a:pPr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93819105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>
          <a:xfrm>
            <a:off x="4791457" y="6480048"/>
            <a:ext cx="2133600" cy="301752"/>
          </a:xfrm>
        </p:spPr>
        <p:txBody>
          <a:bodyPr/>
          <a:lstStyle/>
          <a:p>
            <a:fld id="{276685A9-9B5B-4E7A-9990-96B097469037}" type="datetimeFigureOut">
              <a:rPr lang="ar-SA" smtClean="0">
                <a:solidFill>
                  <a:prstClr val="white"/>
                </a:solidFill>
              </a:rPr>
              <a:pPr/>
              <a:t>18/05/1444</a:t>
            </a:fld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>
          <a:xfrm>
            <a:off x="457200" y="6481257"/>
            <a:ext cx="4260056" cy="300831"/>
          </a:xfrm>
        </p:spPr>
        <p:txBody>
          <a:bodyPr/>
          <a:lstStyle/>
          <a:p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5935F-018F-4920-8F79-E426AE30F770}" type="slidenum">
              <a:rPr lang="ar-SA" smtClean="0">
                <a:solidFill>
                  <a:prstClr val="white"/>
                </a:solidFill>
              </a:rPr>
              <a:pPr/>
              <a:t>‹#›</a:t>
            </a:fld>
            <a:endParaRPr lang="ar-SA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36318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ثلث قائم الزاوية 8"/>
          <p:cNvSpPr/>
          <p:nvPr/>
        </p:nvSpPr>
        <p:spPr>
          <a:xfrm flipV="1">
            <a:off x="7034" y="7322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مثلث متساوي الساقين 7"/>
          <p:cNvSpPr/>
          <p:nvPr/>
        </p:nvSpPr>
        <p:spPr>
          <a:xfrm rot="5400000" flipV="1">
            <a:off x="7554497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276685A9-9B5B-4E7A-9990-96B097469037}" type="datetimeFigureOut">
              <a:rPr lang="ar-SA" smtClean="0">
                <a:solidFill>
                  <a:prstClr val="white"/>
                </a:solidFill>
              </a:rPr>
              <a:pPr/>
              <a:t>18/05/1444</a:t>
            </a:fld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>
          <a:xfrm>
            <a:off x="2619376" y="6481257"/>
            <a:ext cx="4260056" cy="300831"/>
          </a:xfrm>
        </p:spPr>
        <p:txBody>
          <a:bodyPr/>
          <a:lstStyle/>
          <a:p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>
          <a:xfrm>
            <a:off x="8451056" y="809625"/>
            <a:ext cx="502920" cy="300831"/>
          </a:xfrm>
        </p:spPr>
        <p:txBody>
          <a:bodyPr/>
          <a:lstStyle/>
          <a:p>
            <a:fld id="{B7A5935F-018F-4920-8F79-E426AE30F770}" type="slidenum">
              <a:rPr lang="ar-SA" smtClean="0">
                <a:solidFill>
                  <a:prstClr val="white"/>
                </a:solidFill>
              </a:rPr>
              <a:pPr/>
              <a:t>‹#›</a:t>
            </a:fld>
            <a:endParaRPr lang="ar-SA" dirty="0">
              <a:solidFill>
                <a:prstClr val="white"/>
              </a:solidFill>
            </a:endParaRPr>
          </a:p>
        </p:txBody>
      </p:sp>
      <p:cxnSp>
        <p:nvCxnSpPr>
          <p:cNvPr id="11" name="رابط مستقيم 10"/>
          <p:cNvCxnSpPr/>
          <p:nvPr/>
        </p:nvCxnSpPr>
        <p:spPr>
          <a:xfrm rot="10800000">
            <a:off x="6468938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رابط مستقيم 9"/>
          <p:cNvCxnSpPr/>
          <p:nvPr/>
        </p:nvCxnSpPr>
        <p:spPr>
          <a:xfrm flipV="1">
            <a:off x="0" y="7037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381000" y="271466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381001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42556692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6" name="عنصر نائب للتاريخ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A513EDD6-EDFE-4B69-8EB7-36A85FFD8A6F}" type="datetimeFigureOut">
              <a:rPr lang="en-US" smtClean="0">
                <a:solidFill>
                  <a:srgbClr val="666666"/>
                </a:solidFill>
              </a:rPr>
              <a:pPr/>
              <a:t>12/11/2022</a:t>
            </a:fld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BFC0A15-BC83-404E-8917-73E0CFB586D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GB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03068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72244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72244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>
          <a:xfrm>
            <a:off x="4791457" y="6480969"/>
            <a:ext cx="2133600" cy="301752"/>
          </a:xfrm>
        </p:spPr>
        <p:txBody>
          <a:bodyPr/>
          <a:lstStyle/>
          <a:p>
            <a:fld id="{276685A9-9B5B-4E7A-9990-96B097469037}" type="datetimeFigureOut">
              <a:rPr lang="ar-SA" smtClean="0">
                <a:solidFill>
                  <a:prstClr val="white"/>
                </a:solidFill>
              </a:rPr>
              <a:pPr/>
              <a:t>18/05/1444</a:t>
            </a:fld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>
          <a:xfrm>
            <a:off x="7589521" y="6480969"/>
            <a:ext cx="502920" cy="301752"/>
          </a:xfrm>
        </p:spPr>
        <p:txBody>
          <a:bodyPr/>
          <a:lstStyle/>
          <a:p>
            <a:fld id="{B7A5935F-018F-4920-8F79-E426AE30F770}" type="slidenum">
              <a:rPr lang="ar-SA" smtClean="0">
                <a:solidFill>
                  <a:prstClr val="white"/>
                </a:solidFill>
              </a:rPr>
              <a:pPr/>
              <a:t>‹#›</a:t>
            </a:fld>
            <a:endParaRPr lang="ar-SA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88987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مقارنة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48199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5" name="عنصر نائب للمحتوى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276685A9-9B5B-4E7A-9990-96B097469037}" type="datetimeFigureOut">
              <a:rPr lang="ar-SA" smtClean="0">
                <a:solidFill>
                  <a:prstClr val="white"/>
                </a:solidFill>
              </a:rPr>
              <a:pPr/>
              <a:t>18/05/1444</a:t>
            </a:fld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>
          <a:xfrm>
            <a:off x="7589521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B7A5935F-018F-4920-8F79-E426AE30F770}" type="slidenum">
              <a:rPr lang="ar-SA" smtClean="0">
                <a:solidFill>
                  <a:prstClr val="white"/>
                </a:solidFill>
              </a:rPr>
              <a:pPr/>
              <a:t>‹#›</a:t>
            </a:fld>
            <a:endParaRPr lang="ar-SA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2025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685A9-9B5B-4E7A-9990-96B097469037}" type="datetimeFigureOut">
              <a:rPr lang="ar-SA" smtClean="0">
                <a:solidFill>
                  <a:prstClr val="white"/>
                </a:solidFill>
              </a:rPr>
              <a:pPr/>
              <a:t>18/05/1444</a:t>
            </a:fld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5935F-018F-4920-8F79-E426AE30F770}" type="slidenum">
              <a:rPr lang="ar-SA" smtClean="0">
                <a:solidFill>
                  <a:prstClr val="white"/>
                </a:solidFill>
              </a:rPr>
              <a:pPr/>
              <a:t>‹#›</a:t>
            </a:fld>
            <a:endParaRPr lang="ar-SA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83035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>
          <a:xfrm>
            <a:off x="4791457" y="6480969"/>
            <a:ext cx="2133600" cy="301752"/>
          </a:xfrm>
        </p:spPr>
        <p:txBody>
          <a:bodyPr/>
          <a:lstStyle/>
          <a:p>
            <a:fld id="{276685A9-9B5B-4E7A-9990-96B097469037}" type="datetimeFigureOut">
              <a:rPr lang="ar-SA" smtClean="0">
                <a:solidFill>
                  <a:prstClr val="white"/>
                </a:solidFill>
              </a:rPr>
              <a:pPr/>
              <a:t>18/05/1444</a:t>
            </a:fld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>
          <a:xfrm>
            <a:off x="457200" y="6482178"/>
            <a:ext cx="4260056" cy="300831"/>
          </a:xfrm>
        </p:spPr>
        <p:txBody>
          <a:bodyPr/>
          <a:lstStyle/>
          <a:p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>
          <a:xfrm>
            <a:off x="7589521" y="6480969"/>
            <a:ext cx="502920" cy="301752"/>
          </a:xfrm>
        </p:spPr>
        <p:txBody>
          <a:bodyPr/>
          <a:lstStyle/>
          <a:p>
            <a:fld id="{B7A5935F-018F-4920-8F79-E426AE30F770}" type="slidenum">
              <a:rPr lang="ar-SA" smtClean="0">
                <a:solidFill>
                  <a:prstClr val="white"/>
                </a:solidFill>
              </a:rPr>
              <a:pPr/>
              <a:t>‹#›</a:t>
            </a:fld>
            <a:endParaRPr lang="ar-SA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511828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ذو تسمية توضيحية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276685A9-9B5B-4E7A-9990-96B097469037}" type="datetimeFigureOut">
              <a:rPr lang="ar-SA" smtClean="0">
                <a:solidFill>
                  <a:prstClr val="white"/>
                </a:solidFill>
              </a:rPr>
              <a:pPr/>
              <a:t>18/05/1444</a:t>
            </a:fld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>
          <a:xfrm>
            <a:off x="8410577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B7A5935F-018F-4920-8F79-E426AE30F770}" type="slidenum">
              <a:rPr lang="ar-SA" smtClean="0">
                <a:solidFill>
                  <a:prstClr val="white"/>
                </a:solidFill>
              </a:rPr>
              <a:pPr/>
              <a:t>‹#›</a:t>
            </a:fld>
            <a:endParaRPr lang="ar-SA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1829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138238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ar-SA" dirty="0"/>
              <a:t>انقر فوق الرمز لإضافة صورة</a:t>
            </a:r>
            <a:endParaRPr kumimoji="0" lang="en-US" dirty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276685A9-9B5B-4E7A-9990-96B097469037}" type="datetimeFigureOut">
              <a:rPr lang="ar-SA" smtClean="0">
                <a:solidFill>
                  <a:prstClr val="white"/>
                </a:solidFill>
              </a:rPr>
              <a:pPr/>
              <a:t>18/05/1444</a:t>
            </a:fld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>
          <a:xfrm>
            <a:off x="1170433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B7A5935F-018F-4920-8F79-E426AE30F770}" type="slidenum">
              <a:rPr lang="ar-SA" smtClean="0">
                <a:solidFill>
                  <a:prstClr val="white"/>
                </a:solidFill>
              </a:rPr>
              <a:pPr/>
              <a:t>‹#›</a:t>
            </a:fld>
            <a:endParaRPr lang="ar-SA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4766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685A9-9B5B-4E7A-9990-96B097469037}" type="datetimeFigureOut">
              <a:rPr lang="ar-SA" smtClean="0">
                <a:solidFill>
                  <a:prstClr val="white"/>
                </a:solidFill>
              </a:rPr>
              <a:pPr/>
              <a:t>18/05/1444</a:t>
            </a:fld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5935F-018F-4920-8F79-E426AE30F770}" type="slidenum">
              <a:rPr lang="ar-SA" smtClean="0">
                <a:solidFill>
                  <a:prstClr val="white"/>
                </a:solidFill>
              </a:rPr>
              <a:pPr/>
              <a:t>‹#›</a:t>
            </a:fld>
            <a:endParaRPr lang="ar-SA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176656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781801" y="381000"/>
            <a:ext cx="1905000" cy="5486400"/>
          </a:xfrm>
        </p:spPr>
        <p:txBody>
          <a:bodyPr vert="eaVert"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685A9-9B5B-4E7A-9990-96B097469037}" type="datetimeFigureOut">
              <a:rPr lang="ar-SA" smtClean="0">
                <a:solidFill>
                  <a:prstClr val="white"/>
                </a:solidFill>
              </a:rPr>
              <a:pPr/>
              <a:t>18/05/1444</a:t>
            </a:fld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5935F-018F-4920-8F79-E426AE30F770}" type="slidenum">
              <a:rPr lang="ar-SA" smtClean="0">
                <a:solidFill>
                  <a:prstClr val="white"/>
                </a:solidFill>
              </a:rPr>
              <a:pPr/>
              <a:t>‹#›</a:t>
            </a:fld>
            <a:endParaRPr lang="ar-SA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006606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ثلث متساوي الساقين 6"/>
          <p:cNvSpPr/>
          <p:nvPr/>
        </p:nvSpPr>
        <p:spPr>
          <a:xfrm rot="16200000">
            <a:off x="7554485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عنوان 7"/>
          <p:cNvSpPr>
            <a:spLocks noGrp="1"/>
          </p:cNvSpPr>
          <p:nvPr>
            <p:ph type="ctrTitle"/>
          </p:nvPr>
        </p:nvSpPr>
        <p:spPr>
          <a:xfrm>
            <a:off x="540544" y="776552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9" name="عنوان فرعي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ar-SA"/>
              <a:t>انقر لتحرير نمط العنوان الثانوي الرئيسي</a:t>
            </a:r>
            <a:endParaRPr kumimoji="0" lang="en-US"/>
          </a:p>
        </p:txBody>
      </p:sp>
      <p:sp>
        <p:nvSpPr>
          <p:cNvPr id="28" name="عنصر نائب للتاريخ 27"/>
          <p:cNvSpPr>
            <a:spLocks noGrp="1"/>
          </p:cNvSpPr>
          <p:nvPr>
            <p:ph type="dt" sz="half" idx="10"/>
          </p:nvPr>
        </p:nvSpPr>
        <p:spPr>
          <a:xfrm>
            <a:off x="1371600" y="6012920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276685A9-9B5B-4E7A-9990-96B097469037}" type="datetimeFigureOut">
              <a:rPr lang="ar-SA" smtClean="0">
                <a:solidFill>
                  <a:prstClr val="white"/>
                </a:solidFill>
              </a:rPr>
              <a:pPr/>
              <a:t>18/05/1444</a:t>
            </a:fld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17" name="عنصر نائب للتذييل 16"/>
          <p:cNvSpPr>
            <a:spLocks noGrp="1"/>
          </p:cNvSpPr>
          <p:nvPr>
            <p:ph type="ftr" sz="quarter" idx="11"/>
          </p:nvPr>
        </p:nvSpPr>
        <p:spPr>
          <a:xfrm>
            <a:off x="1371600" y="5650968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29" name="عنصر نائب لرقم الشريحة 28"/>
          <p:cNvSpPr>
            <a:spLocks noGrp="1"/>
          </p:cNvSpPr>
          <p:nvPr>
            <p:ph type="sldNum" sz="quarter" idx="12"/>
          </p:nvPr>
        </p:nvSpPr>
        <p:spPr>
          <a:xfrm>
            <a:off x="8392248" y="5752571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B7A5935F-018F-4920-8F79-E426AE30F770}" type="slidenum">
              <a:rPr lang="ar-SA" smtClean="0"/>
              <a:pPr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254766294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>
          <a:xfrm>
            <a:off x="4791457" y="6480048"/>
            <a:ext cx="2133600" cy="301752"/>
          </a:xfrm>
        </p:spPr>
        <p:txBody>
          <a:bodyPr/>
          <a:lstStyle/>
          <a:p>
            <a:fld id="{276685A9-9B5B-4E7A-9990-96B097469037}" type="datetimeFigureOut">
              <a:rPr lang="ar-SA" smtClean="0">
                <a:solidFill>
                  <a:prstClr val="white"/>
                </a:solidFill>
              </a:rPr>
              <a:pPr/>
              <a:t>18/05/1444</a:t>
            </a:fld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>
          <a:xfrm>
            <a:off x="457200" y="6481233"/>
            <a:ext cx="4260056" cy="300831"/>
          </a:xfrm>
        </p:spPr>
        <p:txBody>
          <a:bodyPr/>
          <a:lstStyle/>
          <a:p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5935F-018F-4920-8F79-E426AE30F770}" type="slidenum">
              <a:rPr lang="ar-SA" smtClean="0">
                <a:solidFill>
                  <a:prstClr val="white"/>
                </a:solidFill>
              </a:rPr>
              <a:pPr/>
              <a:t>‹#›</a:t>
            </a:fld>
            <a:endParaRPr lang="ar-SA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968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EDD6-EDFE-4B69-8EB7-36A85FFD8A6F}" type="datetimeFigureOut">
              <a:rPr lang="en-US" smtClean="0">
                <a:solidFill>
                  <a:srgbClr val="666666"/>
                </a:solidFill>
              </a:rPr>
              <a:pPr/>
              <a:t>12/11/2022</a:t>
            </a:fld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C0A15-BC83-404E-8917-73E0CFB586D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7206836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ثلث قائم الزاوية 8"/>
          <p:cNvSpPr/>
          <p:nvPr/>
        </p:nvSpPr>
        <p:spPr>
          <a:xfrm flipV="1">
            <a:off x="7034" y="729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مثلث متساوي الساقين 7"/>
          <p:cNvSpPr/>
          <p:nvPr/>
        </p:nvSpPr>
        <p:spPr>
          <a:xfrm rot="5400000" flipV="1">
            <a:off x="7554485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276685A9-9B5B-4E7A-9990-96B097469037}" type="datetimeFigureOut">
              <a:rPr lang="ar-SA" smtClean="0">
                <a:solidFill>
                  <a:prstClr val="white"/>
                </a:solidFill>
              </a:rPr>
              <a:pPr/>
              <a:t>18/05/1444</a:t>
            </a:fld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>
          <a:xfrm>
            <a:off x="2619376" y="6481233"/>
            <a:ext cx="4260056" cy="300831"/>
          </a:xfrm>
        </p:spPr>
        <p:txBody>
          <a:bodyPr/>
          <a:lstStyle/>
          <a:p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>
          <a:xfrm>
            <a:off x="8451056" y="809625"/>
            <a:ext cx="502920" cy="300831"/>
          </a:xfrm>
        </p:spPr>
        <p:txBody>
          <a:bodyPr/>
          <a:lstStyle/>
          <a:p>
            <a:fld id="{B7A5935F-018F-4920-8F79-E426AE30F770}" type="slidenum">
              <a:rPr lang="ar-SA" smtClean="0">
                <a:solidFill>
                  <a:prstClr val="white"/>
                </a:solidFill>
              </a:rPr>
              <a:pPr/>
              <a:t>‹#›</a:t>
            </a:fld>
            <a:endParaRPr lang="ar-SA" dirty="0">
              <a:solidFill>
                <a:prstClr val="white"/>
              </a:solidFill>
            </a:endParaRPr>
          </a:p>
        </p:txBody>
      </p:sp>
      <p:cxnSp>
        <p:nvCxnSpPr>
          <p:cNvPr id="11" name="رابط مستقيم 10"/>
          <p:cNvCxnSpPr/>
          <p:nvPr/>
        </p:nvCxnSpPr>
        <p:spPr>
          <a:xfrm rot="10800000">
            <a:off x="6468926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رابط مستقيم 9"/>
          <p:cNvCxnSpPr/>
          <p:nvPr/>
        </p:nvCxnSpPr>
        <p:spPr>
          <a:xfrm flipV="1">
            <a:off x="0" y="7037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381000" y="271466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381001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9651951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72244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72244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>
          <a:xfrm>
            <a:off x="4791457" y="6480969"/>
            <a:ext cx="2133600" cy="301752"/>
          </a:xfrm>
        </p:spPr>
        <p:txBody>
          <a:bodyPr/>
          <a:lstStyle/>
          <a:p>
            <a:fld id="{276685A9-9B5B-4E7A-9990-96B097469037}" type="datetimeFigureOut">
              <a:rPr lang="ar-SA" smtClean="0">
                <a:solidFill>
                  <a:prstClr val="white"/>
                </a:solidFill>
              </a:rPr>
              <a:pPr/>
              <a:t>18/05/1444</a:t>
            </a:fld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>
          <a:xfrm>
            <a:off x="7589521" y="6480969"/>
            <a:ext cx="502920" cy="301752"/>
          </a:xfrm>
        </p:spPr>
        <p:txBody>
          <a:bodyPr/>
          <a:lstStyle/>
          <a:p>
            <a:fld id="{B7A5935F-018F-4920-8F79-E426AE30F770}" type="slidenum">
              <a:rPr lang="ar-SA" smtClean="0">
                <a:solidFill>
                  <a:prstClr val="white"/>
                </a:solidFill>
              </a:rPr>
              <a:pPr/>
              <a:t>‹#›</a:t>
            </a:fld>
            <a:endParaRPr lang="ar-SA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378255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مقارنة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48199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5" name="عنصر نائب للمحتوى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276685A9-9B5B-4E7A-9990-96B097469037}" type="datetimeFigureOut">
              <a:rPr lang="ar-SA" smtClean="0">
                <a:solidFill>
                  <a:prstClr val="white"/>
                </a:solidFill>
              </a:rPr>
              <a:pPr/>
              <a:t>18/05/1444</a:t>
            </a:fld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>
          <a:xfrm>
            <a:off x="7589521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B7A5935F-018F-4920-8F79-E426AE30F770}" type="slidenum">
              <a:rPr lang="ar-SA" smtClean="0">
                <a:solidFill>
                  <a:prstClr val="white"/>
                </a:solidFill>
              </a:rPr>
              <a:pPr/>
              <a:t>‹#›</a:t>
            </a:fld>
            <a:endParaRPr lang="ar-SA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9417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685A9-9B5B-4E7A-9990-96B097469037}" type="datetimeFigureOut">
              <a:rPr lang="ar-SA" smtClean="0">
                <a:solidFill>
                  <a:prstClr val="white"/>
                </a:solidFill>
              </a:rPr>
              <a:pPr/>
              <a:t>18/05/1444</a:t>
            </a:fld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5935F-018F-4920-8F79-E426AE30F770}" type="slidenum">
              <a:rPr lang="ar-SA" smtClean="0">
                <a:solidFill>
                  <a:prstClr val="white"/>
                </a:solidFill>
              </a:rPr>
              <a:pPr/>
              <a:t>‹#›</a:t>
            </a:fld>
            <a:endParaRPr lang="ar-SA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543565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>
          <a:xfrm>
            <a:off x="4791457" y="6480969"/>
            <a:ext cx="2133600" cy="301752"/>
          </a:xfrm>
        </p:spPr>
        <p:txBody>
          <a:bodyPr/>
          <a:lstStyle/>
          <a:p>
            <a:fld id="{276685A9-9B5B-4E7A-9990-96B097469037}" type="datetimeFigureOut">
              <a:rPr lang="ar-SA" smtClean="0">
                <a:solidFill>
                  <a:prstClr val="white"/>
                </a:solidFill>
              </a:rPr>
              <a:pPr/>
              <a:t>18/05/1444</a:t>
            </a:fld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>
          <a:xfrm>
            <a:off x="457200" y="6482154"/>
            <a:ext cx="4260056" cy="300831"/>
          </a:xfrm>
        </p:spPr>
        <p:txBody>
          <a:bodyPr/>
          <a:lstStyle/>
          <a:p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>
          <a:xfrm>
            <a:off x="7589521" y="6480969"/>
            <a:ext cx="502920" cy="301752"/>
          </a:xfrm>
        </p:spPr>
        <p:txBody>
          <a:bodyPr/>
          <a:lstStyle/>
          <a:p>
            <a:fld id="{B7A5935F-018F-4920-8F79-E426AE30F770}" type="slidenum">
              <a:rPr lang="ar-SA" smtClean="0">
                <a:solidFill>
                  <a:prstClr val="white"/>
                </a:solidFill>
              </a:rPr>
              <a:pPr/>
              <a:t>‹#›</a:t>
            </a:fld>
            <a:endParaRPr lang="ar-SA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886608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ذو تسمية توضيحية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276685A9-9B5B-4E7A-9990-96B097469037}" type="datetimeFigureOut">
              <a:rPr lang="ar-SA" smtClean="0">
                <a:solidFill>
                  <a:prstClr val="white"/>
                </a:solidFill>
              </a:rPr>
              <a:pPr/>
              <a:t>18/05/1444</a:t>
            </a:fld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>
          <a:xfrm>
            <a:off x="8410577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B7A5935F-018F-4920-8F79-E426AE30F770}" type="slidenum">
              <a:rPr lang="ar-SA" smtClean="0">
                <a:solidFill>
                  <a:prstClr val="white"/>
                </a:solidFill>
              </a:rPr>
              <a:pPr/>
              <a:t>‹#›</a:t>
            </a:fld>
            <a:endParaRPr lang="ar-SA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0960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138238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ar-SA" dirty="0"/>
              <a:t>انقر فوق الرمز لإضافة صورة</a:t>
            </a:r>
            <a:endParaRPr kumimoji="0" lang="en-US" dirty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276685A9-9B5B-4E7A-9990-96B097469037}" type="datetimeFigureOut">
              <a:rPr lang="ar-SA" smtClean="0">
                <a:solidFill>
                  <a:prstClr val="white"/>
                </a:solidFill>
              </a:rPr>
              <a:pPr/>
              <a:t>18/05/1444</a:t>
            </a:fld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>
          <a:xfrm>
            <a:off x="1170433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B7A5935F-018F-4920-8F79-E426AE30F770}" type="slidenum">
              <a:rPr lang="ar-SA" smtClean="0">
                <a:solidFill>
                  <a:prstClr val="white"/>
                </a:solidFill>
              </a:rPr>
              <a:pPr/>
              <a:t>‹#›</a:t>
            </a:fld>
            <a:endParaRPr lang="ar-SA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0377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685A9-9B5B-4E7A-9990-96B097469037}" type="datetimeFigureOut">
              <a:rPr lang="ar-SA" smtClean="0">
                <a:solidFill>
                  <a:prstClr val="white"/>
                </a:solidFill>
              </a:rPr>
              <a:pPr/>
              <a:t>18/05/1444</a:t>
            </a:fld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5935F-018F-4920-8F79-E426AE30F770}" type="slidenum">
              <a:rPr lang="ar-SA" smtClean="0">
                <a:solidFill>
                  <a:prstClr val="white"/>
                </a:solidFill>
              </a:rPr>
              <a:pPr/>
              <a:t>‹#›</a:t>
            </a:fld>
            <a:endParaRPr lang="ar-SA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586172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781801" y="381000"/>
            <a:ext cx="1905000" cy="5486400"/>
          </a:xfrm>
        </p:spPr>
        <p:txBody>
          <a:bodyPr vert="eaVert"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685A9-9B5B-4E7A-9990-96B097469037}" type="datetimeFigureOut">
              <a:rPr lang="ar-SA" smtClean="0">
                <a:solidFill>
                  <a:prstClr val="white"/>
                </a:solidFill>
              </a:rPr>
              <a:pPr/>
              <a:t>18/05/1444</a:t>
            </a:fld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5935F-018F-4920-8F79-E426AE30F770}" type="slidenum">
              <a:rPr lang="ar-SA" smtClean="0">
                <a:solidFill>
                  <a:prstClr val="white"/>
                </a:solidFill>
              </a:rPr>
              <a:pPr/>
              <a:t>‹#›</a:t>
            </a:fld>
            <a:endParaRPr lang="ar-SA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906569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عنوان فرعي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ar-SA"/>
              <a:t>انقر لتحرير نمط العنوان الثانوي الرئيسي</a:t>
            </a:r>
            <a:endParaRPr kumimoji="0" lang="en-US"/>
          </a:p>
        </p:txBody>
      </p:sp>
      <p:sp>
        <p:nvSpPr>
          <p:cNvPr id="28" name="عنوان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cxnSp>
        <p:nvCxnSpPr>
          <p:cNvPr id="8" name="رابط مستقيم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رابط مستقيم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شكل بيضاوي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عنصر نائب للتاريخ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srgbClr val="FEFAC9"/>
                </a:solidFill>
              </a:rPr>
              <a:pPr/>
              <a:t>18/05/1444</a:t>
            </a:fld>
            <a:endParaRPr lang="ar-SA">
              <a:solidFill>
                <a:srgbClr val="FEFAC9"/>
              </a:solidFill>
            </a:endParaRPr>
          </a:p>
        </p:txBody>
      </p:sp>
      <p:sp>
        <p:nvSpPr>
          <p:cNvPr id="16" name="عنصر نائب لرقم الشريحة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srgbClr val="FEFAC9"/>
                </a:solidFill>
              </a:rPr>
              <a:pPr/>
              <a:t>‹#›</a:t>
            </a:fld>
            <a:endParaRPr lang="ar-SA">
              <a:solidFill>
                <a:srgbClr val="FEFAC9"/>
              </a:solidFill>
            </a:endParaRPr>
          </a:p>
        </p:txBody>
      </p:sp>
      <p:sp>
        <p:nvSpPr>
          <p:cNvPr id="17" name="عنصر نائب للتذييل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ar-SA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3817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ذو تسمية توضيحية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رابط مستقيم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 rot="5400000">
            <a:off x="3371850" y="3200404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8" name="رابط مستقيم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رابط مستقيم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رابط مستقيم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مستطيل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رابط مستقيم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شكل بيضاوي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عنصر نائب للمحتوى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21" name="عنصر نائب للتاريخ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A513EDD6-EDFE-4B69-8EB7-36A85FFD8A6F}" type="datetimeFigureOut">
              <a:rPr lang="en-US" smtClean="0">
                <a:solidFill>
                  <a:srgbClr val="666666"/>
                </a:solidFill>
              </a:rPr>
              <a:pPr/>
              <a:t>12/11/2022</a:t>
            </a:fld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22" name="عنصر نائب لرقم الشريحة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BFC0A15-BC83-404E-8917-73E0CFB586D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3" name="عنصر نائب للتذييل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GB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6366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عنصر نائب للمحتوى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14" name="عنصر نائب للتاريخ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srgbClr val="FEFAC9"/>
                </a:solidFill>
              </a:rPr>
              <a:pPr/>
              <a:t>18/05/1444</a:t>
            </a:fld>
            <a:endParaRPr lang="ar-SA">
              <a:solidFill>
                <a:srgbClr val="FEFAC9"/>
              </a:solidFill>
            </a:endParaRPr>
          </a:p>
        </p:txBody>
      </p:sp>
      <p:sp>
        <p:nvSpPr>
          <p:cNvPr id="15" name="عنصر نائب لرقم الشريحة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0B34F065-1154-456A-91E3-76DE8E75E17B}" type="slidenum">
              <a:rPr lang="ar-SA" smtClean="0">
                <a:solidFill>
                  <a:srgbClr val="FEFAC9"/>
                </a:solidFill>
              </a:rPr>
              <a:pPr/>
              <a:t>‹#›</a:t>
            </a:fld>
            <a:endParaRPr lang="ar-SA">
              <a:solidFill>
                <a:srgbClr val="FEFAC9"/>
              </a:solidFill>
            </a:endParaRPr>
          </a:p>
        </p:txBody>
      </p:sp>
      <p:sp>
        <p:nvSpPr>
          <p:cNvPr id="16" name="عنصر نائب للتذييل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ar-SA">
              <a:solidFill>
                <a:srgbClr val="FEFAC9"/>
              </a:solidFill>
            </a:endParaRPr>
          </a:p>
        </p:txBody>
      </p:sp>
      <p:sp>
        <p:nvSpPr>
          <p:cNvPr id="17" name="عنوان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064893996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srgbClr val="FEFAC9"/>
                </a:solidFill>
              </a:rPr>
              <a:pPr/>
              <a:t>18/05/1444</a:t>
            </a:fld>
            <a:endParaRPr lang="ar-SA">
              <a:solidFill>
                <a:srgbClr val="FEFAC9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srgbClr val="FEFAC9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srgbClr val="FEFAC9"/>
                </a:solidFill>
              </a:rPr>
              <a:pPr/>
              <a:t>‹#›</a:t>
            </a:fld>
            <a:endParaRPr lang="ar-SA">
              <a:solidFill>
                <a:srgbClr val="FEFAC9"/>
              </a:solidFill>
            </a:endParaRPr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85801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85801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cxnSp>
        <p:nvCxnSpPr>
          <p:cNvPr id="7" name="رابط مستقيم 6"/>
          <p:cNvCxnSpPr/>
          <p:nvPr/>
        </p:nvCxnSpPr>
        <p:spPr>
          <a:xfrm>
            <a:off x="685801" y="4917120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748695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srgbClr val="FEFAC9"/>
                </a:solidFill>
              </a:rPr>
              <a:pPr/>
              <a:t>18/05/1444</a:t>
            </a:fld>
            <a:endParaRPr lang="ar-SA">
              <a:solidFill>
                <a:srgbClr val="FEFAC9"/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srgbClr val="FEFAC9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srgbClr val="FEFAC9"/>
                </a:solidFill>
              </a:rPr>
              <a:pPr/>
              <a:t>‹#›</a:t>
            </a:fld>
            <a:endParaRPr lang="ar-SA">
              <a:solidFill>
                <a:srgbClr val="FEFAC9"/>
              </a:solidFill>
            </a:endParaRPr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11" name="عنصر نائب للمحتوى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13" name="عنصر نائب للمحتوى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44471744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srgbClr val="FEFAC9"/>
                </a:solidFill>
              </a:rPr>
              <a:pPr/>
              <a:t>‹#›</a:t>
            </a:fld>
            <a:endParaRPr lang="ar-SA">
              <a:solidFill>
                <a:srgbClr val="FEFAC9"/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srgbClr val="FEFAC9"/>
              </a:solidFill>
            </a:endParaRP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srgbClr val="FEFAC9"/>
                </a:solidFill>
              </a:rPr>
              <a:pPr/>
              <a:t>18/05/1444</a:t>
            </a:fld>
            <a:endParaRPr lang="ar-SA">
              <a:solidFill>
                <a:srgbClr val="FEFAC9"/>
              </a:solidFill>
            </a:endParaRP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32" name="عنصر نائب للمحتوى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34" name="عنصر نائب للمحتوى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12" name="عنصر نائب للنص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cxnSp>
        <p:nvCxnSpPr>
          <p:cNvPr id="10" name="رابط مستقيم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رابط مستقيم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0739795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srgbClr val="FEFAC9"/>
                </a:solidFill>
              </a:rPr>
              <a:pPr/>
              <a:t>18/05/1444</a:t>
            </a:fld>
            <a:endParaRPr lang="ar-SA">
              <a:solidFill>
                <a:srgbClr val="FEFAC9"/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srgbClr val="FEFAC9"/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srgbClr val="FEFAC9"/>
                </a:solidFill>
              </a:rPr>
              <a:pPr/>
              <a:t>‹#›</a:t>
            </a:fld>
            <a:endParaRPr lang="ar-SA">
              <a:solidFill>
                <a:srgbClr val="FEFAC9"/>
              </a:solidFill>
            </a:endParaRPr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980732792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srgbClr val="FEFAC9"/>
                </a:solidFill>
              </a:rPr>
              <a:pPr/>
              <a:t>18/05/1444</a:t>
            </a:fld>
            <a:endParaRPr lang="ar-SA">
              <a:solidFill>
                <a:srgbClr val="FEFAC9"/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srgbClr val="FEFAC9"/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srgbClr val="FEFAC9"/>
                </a:solidFill>
              </a:rPr>
              <a:pPr/>
              <a:t>‹#›</a:t>
            </a:fld>
            <a:endParaRPr lang="ar-SA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613275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عنصر نائب للمحتوى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31" name="عنوان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8" name="عنصر نائب للتاريخ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srgbClr val="FEFAC9"/>
                </a:solidFill>
              </a:rPr>
              <a:pPr/>
              <a:t>18/05/1444</a:t>
            </a:fld>
            <a:endParaRPr lang="ar-SA">
              <a:solidFill>
                <a:srgbClr val="FEFAC9"/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srgbClr val="FEFAC9"/>
                </a:solidFill>
              </a:rPr>
              <a:pPr/>
              <a:t>‹#›</a:t>
            </a:fld>
            <a:endParaRPr lang="ar-SA">
              <a:solidFill>
                <a:srgbClr val="FEFAC9"/>
              </a:solidFill>
            </a:endParaRPr>
          </a:p>
        </p:txBody>
      </p:sp>
      <p:sp>
        <p:nvSpPr>
          <p:cNvPr id="10" name="عنصر نائب للتذييل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ar-SA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867648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ar-SA"/>
              <a:t>انقر فوق الرمز لإضافة صورة</a:t>
            </a:r>
            <a:endParaRPr kumimoji="0"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8" name="عنصر نائب للتاريخ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srgbClr val="FEFAC9"/>
                </a:solidFill>
              </a:rPr>
              <a:pPr/>
              <a:t>18/05/1444</a:t>
            </a:fld>
            <a:endParaRPr lang="ar-SA">
              <a:solidFill>
                <a:srgbClr val="FEFAC9"/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srgbClr val="FEFAC9"/>
                </a:solidFill>
              </a:rPr>
              <a:pPr/>
              <a:t>‹#›</a:t>
            </a:fld>
            <a:endParaRPr lang="ar-SA">
              <a:solidFill>
                <a:srgbClr val="FEFAC9"/>
              </a:solidFill>
            </a:endParaRPr>
          </a:p>
        </p:txBody>
      </p:sp>
      <p:sp>
        <p:nvSpPr>
          <p:cNvPr id="10" name="عنصر نائب للتذييل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ar-SA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844852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srgbClr val="FEFAC9"/>
                </a:solidFill>
              </a:rPr>
              <a:pPr/>
              <a:t>18/05/1444</a:t>
            </a:fld>
            <a:endParaRPr lang="ar-SA">
              <a:solidFill>
                <a:srgbClr val="FEFAC9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srgbClr val="FEFAC9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srgbClr val="FEFAC9"/>
                </a:solidFill>
              </a:rPr>
              <a:pPr/>
              <a:t>‹#›</a:t>
            </a:fld>
            <a:endParaRPr lang="ar-SA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423027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766"/>
            <a:ext cx="2057400" cy="5851525"/>
          </a:xfrm>
        </p:spPr>
        <p:txBody>
          <a:bodyPr vert="eaVert"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766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srgbClr val="FEFAC9"/>
                </a:solidFill>
              </a:rPr>
              <a:pPr/>
              <a:t>18/05/1444</a:t>
            </a:fld>
            <a:endParaRPr lang="ar-SA">
              <a:solidFill>
                <a:srgbClr val="FEFAC9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srgbClr val="FEFAC9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srgbClr val="FEFAC9"/>
                </a:solidFill>
              </a:rPr>
              <a:pPr/>
              <a:t>‹#›</a:t>
            </a:fld>
            <a:endParaRPr lang="ar-SA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790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18/05/1444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رابط مستقيم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شكل بيضاوي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 rot="5400000">
            <a:off x="3350133" y="3200404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ar-SA" dirty="0"/>
              <a:t>انقر فوق الرمز لإضافة صورة</a:t>
            </a:r>
            <a:endParaRPr kumimoji="0" lang="en-US" dirty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10" name="رابط مستقيم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مستطيل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رابط مستقيم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9" name="رابط مستقيم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رابط مستقيم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عنصر نائب للتاريخ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A513EDD6-EDFE-4B69-8EB7-36A85FFD8A6F}" type="datetimeFigureOut">
              <a:rPr lang="en-US" smtClean="0">
                <a:solidFill>
                  <a:srgbClr val="666666"/>
                </a:solidFill>
              </a:rPr>
              <a:pPr/>
              <a:t>12/11/2022</a:t>
            </a:fld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18" name="عنصر نائب لرقم الشريحة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BFC0A15-BC83-404E-8917-73E0CFB586D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1" name="عنصر نائب للتذييل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GB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374107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18/05/1444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199769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18/05/1444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619629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18/05/1444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907203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18/05/1444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527464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18/05/1444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308804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18/05/1444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720409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18/05/1444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044825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18/05/1444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770992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18/05/1444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301949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18/05/1444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9296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EDD6-EDFE-4B69-8EB7-36A85FFD8A6F}" type="datetimeFigureOut">
              <a:rPr lang="en-US" smtClean="0">
                <a:solidFill>
                  <a:srgbClr val="666666"/>
                </a:solidFill>
              </a:rPr>
              <a:pPr/>
              <a:t>12/11/2022</a:t>
            </a:fld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C0A15-BC83-404E-8917-73E0CFB586D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2447197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18/05/1444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7794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5041"/>
            <a:ext cx="1676400" cy="5851525"/>
          </a:xfrm>
        </p:spPr>
        <p:txBody>
          <a:bodyPr vert="eaVert"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5040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EDD6-EDFE-4B69-8EB7-36A85FFD8A6F}" type="datetimeFigureOut">
              <a:rPr lang="en-US" smtClean="0">
                <a:solidFill>
                  <a:srgbClr val="666666"/>
                </a:solidFill>
              </a:rPr>
              <a:pPr/>
              <a:t>12/11/2022</a:t>
            </a:fld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C0A15-BC83-404E-8917-73E0CFB586D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57794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583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18/05/1444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8725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18/05/1444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3766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7058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18/05/1444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6888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18/05/1444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6406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10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10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18/05/1444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8511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18/05/1444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6073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18/05/1444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297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7058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18/05/1444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1" y="27320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1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18/05/1444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7194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18/05/1444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1444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18/05/1444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6862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796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796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18/05/1444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192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583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18/05/1444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0725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18/05/1444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6301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7058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18/05/1444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0303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18/05/1444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0637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10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10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18/05/1444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4468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18/05/1444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022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18/05/1444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18/05/1444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8697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1" y="27320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1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18/05/1444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8174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18/05/1444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4805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18/05/1444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3191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796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796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18/05/1444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0683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583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18/05/1444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9257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18/05/1444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41494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7058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18/05/1444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107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18/05/1444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0383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10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10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18/05/1444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579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10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10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18/05/1444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18/05/1444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04760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18/05/1444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1422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1" y="27320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1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18/05/1444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43148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18/05/1444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14264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18/05/1444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88826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796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796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18/05/1444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36247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ثلث متساوي الساقين 6"/>
          <p:cNvSpPr/>
          <p:nvPr/>
        </p:nvSpPr>
        <p:spPr>
          <a:xfrm rot="16200000">
            <a:off x="7554554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عنوان 7"/>
          <p:cNvSpPr>
            <a:spLocks noGrp="1"/>
          </p:cNvSpPr>
          <p:nvPr>
            <p:ph type="ctrTitle"/>
          </p:nvPr>
        </p:nvSpPr>
        <p:spPr>
          <a:xfrm>
            <a:off x="540544" y="776690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9" name="عنوان فرعي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ar-SA"/>
              <a:t>انقر لتحرير نمط العنوان الثانوي الرئيسي</a:t>
            </a:r>
            <a:endParaRPr kumimoji="0" lang="en-US"/>
          </a:p>
        </p:txBody>
      </p:sp>
      <p:sp>
        <p:nvSpPr>
          <p:cNvPr id="28" name="عنصر نائب للتاريخ 27"/>
          <p:cNvSpPr>
            <a:spLocks noGrp="1"/>
          </p:cNvSpPr>
          <p:nvPr>
            <p:ph type="dt" sz="half" idx="10"/>
          </p:nvPr>
        </p:nvSpPr>
        <p:spPr>
          <a:xfrm>
            <a:off x="1371600" y="6013058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276685A9-9B5B-4E7A-9990-96B097469037}" type="datetimeFigureOut">
              <a:rPr lang="ar-SA" smtClean="0">
                <a:solidFill>
                  <a:prstClr val="white"/>
                </a:solidFill>
              </a:rPr>
              <a:pPr/>
              <a:t>18/05/1444</a:t>
            </a:fld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17" name="عنصر نائب للتذييل 16"/>
          <p:cNvSpPr>
            <a:spLocks noGrp="1"/>
          </p:cNvSpPr>
          <p:nvPr>
            <p:ph type="ftr" sz="quarter" idx="11"/>
          </p:nvPr>
        </p:nvSpPr>
        <p:spPr>
          <a:xfrm>
            <a:off x="1371600" y="5651106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29" name="عنصر نائب لرقم الشريحة 28"/>
          <p:cNvSpPr>
            <a:spLocks noGrp="1"/>
          </p:cNvSpPr>
          <p:nvPr>
            <p:ph type="sldNum" sz="quarter" idx="12"/>
          </p:nvPr>
        </p:nvSpPr>
        <p:spPr>
          <a:xfrm>
            <a:off x="8392248" y="5752709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B7A5935F-018F-4920-8F79-E426AE30F770}" type="slidenum">
              <a:rPr lang="ar-SA" smtClean="0"/>
              <a:pPr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44696254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>
          <a:xfrm>
            <a:off x="4791457" y="6480048"/>
            <a:ext cx="2133600" cy="301752"/>
          </a:xfrm>
        </p:spPr>
        <p:txBody>
          <a:bodyPr/>
          <a:lstStyle/>
          <a:p>
            <a:fld id="{276685A9-9B5B-4E7A-9990-96B097469037}" type="datetimeFigureOut">
              <a:rPr lang="ar-SA" smtClean="0">
                <a:solidFill>
                  <a:prstClr val="white"/>
                </a:solidFill>
              </a:rPr>
              <a:pPr/>
              <a:t>18/05/1444</a:t>
            </a:fld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>
          <a:xfrm>
            <a:off x="457200" y="6481371"/>
            <a:ext cx="4260056" cy="300831"/>
          </a:xfrm>
        </p:spPr>
        <p:txBody>
          <a:bodyPr/>
          <a:lstStyle/>
          <a:p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5935F-018F-4920-8F79-E426AE30F770}" type="slidenum">
              <a:rPr lang="ar-SA" smtClean="0">
                <a:solidFill>
                  <a:prstClr val="white"/>
                </a:solidFill>
              </a:rPr>
              <a:pPr/>
              <a:t>‹#›</a:t>
            </a:fld>
            <a:endParaRPr lang="ar-SA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52172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ثلث قائم الزاوية 8"/>
          <p:cNvSpPr/>
          <p:nvPr/>
        </p:nvSpPr>
        <p:spPr>
          <a:xfrm flipV="1">
            <a:off x="7034" y="7436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مثلث متساوي الساقين 7"/>
          <p:cNvSpPr/>
          <p:nvPr/>
        </p:nvSpPr>
        <p:spPr>
          <a:xfrm rot="5400000" flipV="1">
            <a:off x="7554554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276685A9-9B5B-4E7A-9990-96B097469037}" type="datetimeFigureOut">
              <a:rPr lang="ar-SA" smtClean="0">
                <a:solidFill>
                  <a:prstClr val="white"/>
                </a:solidFill>
              </a:rPr>
              <a:pPr/>
              <a:t>18/05/1444</a:t>
            </a:fld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>
          <a:xfrm>
            <a:off x="2619376" y="6481371"/>
            <a:ext cx="4260056" cy="300831"/>
          </a:xfrm>
        </p:spPr>
        <p:txBody>
          <a:bodyPr/>
          <a:lstStyle/>
          <a:p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>
          <a:xfrm>
            <a:off x="8451056" y="809625"/>
            <a:ext cx="502920" cy="300831"/>
          </a:xfrm>
        </p:spPr>
        <p:txBody>
          <a:bodyPr/>
          <a:lstStyle/>
          <a:p>
            <a:fld id="{B7A5935F-018F-4920-8F79-E426AE30F770}" type="slidenum">
              <a:rPr lang="ar-SA" smtClean="0">
                <a:solidFill>
                  <a:prstClr val="white"/>
                </a:solidFill>
              </a:rPr>
              <a:pPr/>
              <a:t>‹#›</a:t>
            </a:fld>
            <a:endParaRPr lang="ar-SA" dirty="0">
              <a:solidFill>
                <a:prstClr val="white"/>
              </a:solidFill>
            </a:endParaRPr>
          </a:p>
        </p:txBody>
      </p:sp>
      <p:cxnSp>
        <p:nvCxnSpPr>
          <p:cNvPr id="11" name="رابط مستقيم 10"/>
          <p:cNvCxnSpPr/>
          <p:nvPr/>
        </p:nvCxnSpPr>
        <p:spPr>
          <a:xfrm rot="10800000">
            <a:off x="6468995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رابط مستقيم 9"/>
          <p:cNvCxnSpPr/>
          <p:nvPr/>
        </p:nvCxnSpPr>
        <p:spPr>
          <a:xfrm flipV="1">
            <a:off x="0" y="7037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381000" y="271466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381001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3800027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72244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72244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>
          <a:xfrm>
            <a:off x="4791457" y="6480969"/>
            <a:ext cx="2133600" cy="301752"/>
          </a:xfrm>
        </p:spPr>
        <p:txBody>
          <a:bodyPr/>
          <a:lstStyle/>
          <a:p>
            <a:fld id="{276685A9-9B5B-4E7A-9990-96B097469037}" type="datetimeFigureOut">
              <a:rPr lang="ar-SA" smtClean="0">
                <a:solidFill>
                  <a:prstClr val="white"/>
                </a:solidFill>
              </a:rPr>
              <a:pPr/>
              <a:t>18/05/1444</a:t>
            </a:fld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>
          <a:xfrm>
            <a:off x="7589521" y="6480969"/>
            <a:ext cx="502920" cy="301752"/>
          </a:xfrm>
        </p:spPr>
        <p:txBody>
          <a:bodyPr/>
          <a:lstStyle/>
          <a:p>
            <a:fld id="{B7A5935F-018F-4920-8F79-E426AE30F770}" type="slidenum">
              <a:rPr lang="ar-SA" smtClean="0">
                <a:solidFill>
                  <a:prstClr val="white"/>
                </a:solidFill>
              </a:rPr>
              <a:pPr/>
              <a:t>‹#›</a:t>
            </a:fld>
            <a:endParaRPr lang="ar-SA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698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18/05/1444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مقارنة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48199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5" name="عنصر نائب للمحتوى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276685A9-9B5B-4E7A-9990-96B097469037}" type="datetimeFigureOut">
              <a:rPr lang="ar-SA" smtClean="0">
                <a:solidFill>
                  <a:prstClr val="white"/>
                </a:solidFill>
              </a:rPr>
              <a:pPr/>
              <a:t>18/05/1444</a:t>
            </a:fld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>
          <a:xfrm>
            <a:off x="7589521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B7A5935F-018F-4920-8F79-E426AE30F770}" type="slidenum">
              <a:rPr lang="ar-SA" smtClean="0">
                <a:solidFill>
                  <a:prstClr val="white"/>
                </a:solidFill>
              </a:rPr>
              <a:pPr/>
              <a:t>‹#›</a:t>
            </a:fld>
            <a:endParaRPr lang="ar-SA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8811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685A9-9B5B-4E7A-9990-96B097469037}" type="datetimeFigureOut">
              <a:rPr lang="ar-SA" smtClean="0">
                <a:solidFill>
                  <a:prstClr val="white"/>
                </a:solidFill>
              </a:rPr>
              <a:pPr/>
              <a:t>18/05/1444</a:t>
            </a:fld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5935F-018F-4920-8F79-E426AE30F770}" type="slidenum">
              <a:rPr lang="ar-SA" smtClean="0">
                <a:solidFill>
                  <a:prstClr val="white"/>
                </a:solidFill>
              </a:rPr>
              <a:pPr/>
              <a:t>‹#›</a:t>
            </a:fld>
            <a:endParaRPr lang="ar-SA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94713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>
          <a:xfrm>
            <a:off x="4791457" y="6480969"/>
            <a:ext cx="2133600" cy="301752"/>
          </a:xfrm>
        </p:spPr>
        <p:txBody>
          <a:bodyPr/>
          <a:lstStyle/>
          <a:p>
            <a:fld id="{276685A9-9B5B-4E7A-9990-96B097469037}" type="datetimeFigureOut">
              <a:rPr lang="ar-SA" smtClean="0">
                <a:solidFill>
                  <a:prstClr val="white"/>
                </a:solidFill>
              </a:rPr>
              <a:pPr/>
              <a:t>18/05/1444</a:t>
            </a:fld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>
          <a:xfrm>
            <a:off x="457200" y="6482292"/>
            <a:ext cx="4260056" cy="300831"/>
          </a:xfrm>
        </p:spPr>
        <p:txBody>
          <a:bodyPr/>
          <a:lstStyle/>
          <a:p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>
          <a:xfrm>
            <a:off x="7589521" y="6480969"/>
            <a:ext cx="502920" cy="301752"/>
          </a:xfrm>
        </p:spPr>
        <p:txBody>
          <a:bodyPr/>
          <a:lstStyle/>
          <a:p>
            <a:fld id="{B7A5935F-018F-4920-8F79-E426AE30F770}" type="slidenum">
              <a:rPr lang="ar-SA" smtClean="0">
                <a:solidFill>
                  <a:prstClr val="white"/>
                </a:solidFill>
              </a:rPr>
              <a:pPr/>
              <a:t>‹#›</a:t>
            </a:fld>
            <a:endParaRPr lang="ar-SA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31378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ذو تسمية توضيحية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276685A9-9B5B-4E7A-9990-96B097469037}" type="datetimeFigureOut">
              <a:rPr lang="ar-SA" smtClean="0">
                <a:solidFill>
                  <a:prstClr val="white"/>
                </a:solidFill>
              </a:rPr>
              <a:pPr/>
              <a:t>18/05/1444</a:t>
            </a:fld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>
          <a:xfrm>
            <a:off x="8410577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B7A5935F-018F-4920-8F79-E426AE30F770}" type="slidenum">
              <a:rPr lang="ar-SA" smtClean="0">
                <a:solidFill>
                  <a:prstClr val="white"/>
                </a:solidFill>
              </a:rPr>
              <a:pPr/>
              <a:t>‹#›</a:t>
            </a:fld>
            <a:endParaRPr lang="ar-SA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7276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138238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ar-SA" dirty="0"/>
              <a:t>انقر فوق الرمز لإضافة صورة</a:t>
            </a:r>
            <a:endParaRPr kumimoji="0" lang="en-US" dirty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276685A9-9B5B-4E7A-9990-96B097469037}" type="datetimeFigureOut">
              <a:rPr lang="ar-SA" smtClean="0">
                <a:solidFill>
                  <a:prstClr val="white"/>
                </a:solidFill>
              </a:rPr>
              <a:pPr/>
              <a:t>18/05/1444</a:t>
            </a:fld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>
          <a:xfrm>
            <a:off x="1170433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B7A5935F-018F-4920-8F79-E426AE30F770}" type="slidenum">
              <a:rPr lang="ar-SA" smtClean="0">
                <a:solidFill>
                  <a:prstClr val="white"/>
                </a:solidFill>
              </a:rPr>
              <a:pPr/>
              <a:t>‹#›</a:t>
            </a:fld>
            <a:endParaRPr lang="ar-SA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7685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685A9-9B5B-4E7A-9990-96B097469037}" type="datetimeFigureOut">
              <a:rPr lang="ar-SA" smtClean="0">
                <a:solidFill>
                  <a:prstClr val="white"/>
                </a:solidFill>
              </a:rPr>
              <a:pPr/>
              <a:t>18/05/1444</a:t>
            </a:fld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5935F-018F-4920-8F79-E426AE30F770}" type="slidenum">
              <a:rPr lang="ar-SA" smtClean="0">
                <a:solidFill>
                  <a:prstClr val="white"/>
                </a:solidFill>
              </a:rPr>
              <a:pPr/>
              <a:t>‹#›</a:t>
            </a:fld>
            <a:endParaRPr lang="ar-SA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21973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781801" y="381000"/>
            <a:ext cx="1905000" cy="5486400"/>
          </a:xfrm>
        </p:spPr>
        <p:txBody>
          <a:bodyPr vert="eaVert"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685A9-9B5B-4E7A-9990-96B097469037}" type="datetimeFigureOut">
              <a:rPr lang="ar-SA" smtClean="0">
                <a:solidFill>
                  <a:prstClr val="white"/>
                </a:solidFill>
              </a:rPr>
              <a:pPr/>
              <a:t>18/05/1444</a:t>
            </a:fld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5935F-018F-4920-8F79-E426AE30F770}" type="slidenum">
              <a:rPr lang="ar-SA" smtClean="0">
                <a:solidFill>
                  <a:prstClr val="white"/>
                </a:solidFill>
              </a:rPr>
              <a:pPr/>
              <a:t>‹#›</a:t>
            </a:fld>
            <a:endParaRPr lang="ar-SA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99196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ثلث متساوي الساقين 6"/>
          <p:cNvSpPr/>
          <p:nvPr/>
        </p:nvSpPr>
        <p:spPr>
          <a:xfrm rot="16200000">
            <a:off x="7554551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عنوان 7"/>
          <p:cNvSpPr>
            <a:spLocks noGrp="1"/>
          </p:cNvSpPr>
          <p:nvPr>
            <p:ph type="ctrTitle"/>
          </p:nvPr>
        </p:nvSpPr>
        <p:spPr>
          <a:xfrm>
            <a:off x="540544" y="776684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9" name="عنوان فرعي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ar-SA"/>
              <a:t>انقر لتحرير نمط العنوان الثانوي الرئيسي</a:t>
            </a:r>
            <a:endParaRPr kumimoji="0" lang="en-US"/>
          </a:p>
        </p:txBody>
      </p:sp>
      <p:sp>
        <p:nvSpPr>
          <p:cNvPr id="28" name="عنصر نائب للتاريخ 27"/>
          <p:cNvSpPr>
            <a:spLocks noGrp="1"/>
          </p:cNvSpPr>
          <p:nvPr>
            <p:ph type="dt" sz="half" idx="10"/>
          </p:nvPr>
        </p:nvSpPr>
        <p:spPr>
          <a:xfrm>
            <a:off x="1371600" y="6013052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276685A9-9B5B-4E7A-9990-96B097469037}" type="datetimeFigureOut">
              <a:rPr lang="ar-SA" smtClean="0">
                <a:solidFill>
                  <a:prstClr val="white"/>
                </a:solidFill>
              </a:rPr>
              <a:pPr/>
              <a:t>18/05/1444</a:t>
            </a:fld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17" name="عنصر نائب للتذييل 16"/>
          <p:cNvSpPr>
            <a:spLocks noGrp="1"/>
          </p:cNvSpPr>
          <p:nvPr>
            <p:ph type="ftr" sz="quarter" idx="11"/>
          </p:nvPr>
        </p:nvSpPr>
        <p:spPr>
          <a:xfrm>
            <a:off x="1371600" y="5651100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29" name="عنصر نائب لرقم الشريحة 28"/>
          <p:cNvSpPr>
            <a:spLocks noGrp="1"/>
          </p:cNvSpPr>
          <p:nvPr>
            <p:ph type="sldNum" sz="quarter" idx="12"/>
          </p:nvPr>
        </p:nvSpPr>
        <p:spPr>
          <a:xfrm>
            <a:off x="8392248" y="5752703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B7A5935F-018F-4920-8F79-E426AE30F770}" type="slidenum">
              <a:rPr lang="ar-SA" smtClean="0"/>
              <a:pPr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4051981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>
          <a:xfrm>
            <a:off x="4791457" y="6480048"/>
            <a:ext cx="2133600" cy="301752"/>
          </a:xfrm>
        </p:spPr>
        <p:txBody>
          <a:bodyPr/>
          <a:lstStyle/>
          <a:p>
            <a:fld id="{276685A9-9B5B-4E7A-9990-96B097469037}" type="datetimeFigureOut">
              <a:rPr lang="ar-SA" smtClean="0">
                <a:solidFill>
                  <a:prstClr val="white"/>
                </a:solidFill>
              </a:rPr>
              <a:pPr/>
              <a:t>18/05/1444</a:t>
            </a:fld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>
          <a:xfrm>
            <a:off x="457200" y="6481365"/>
            <a:ext cx="4260056" cy="300831"/>
          </a:xfrm>
        </p:spPr>
        <p:txBody>
          <a:bodyPr/>
          <a:lstStyle/>
          <a:p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5935F-018F-4920-8F79-E426AE30F770}" type="slidenum">
              <a:rPr lang="ar-SA" smtClean="0">
                <a:solidFill>
                  <a:prstClr val="white"/>
                </a:solidFill>
              </a:rPr>
              <a:pPr/>
              <a:t>‹#›</a:t>
            </a:fld>
            <a:endParaRPr lang="ar-SA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64441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ثلث قائم الزاوية 8"/>
          <p:cNvSpPr/>
          <p:nvPr/>
        </p:nvSpPr>
        <p:spPr>
          <a:xfrm flipV="1">
            <a:off x="7034" y="7430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مثلث متساوي الساقين 7"/>
          <p:cNvSpPr/>
          <p:nvPr/>
        </p:nvSpPr>
        <p:spPr>
          <a:xfrm rot="5400000" flipV="1">
            <a:off x="7554551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276685A9-9B5B-4E7A-9990-96B097469037}" type="datetimeFigureOut">
              <a:rPr lang="ar-SA" smtClean="0">
                <a:solidFill>
                  <a:prstClr val="white"/>
                </a:solidFill>
              </a:rPr>
              <a:pPr/>
              <a:t>18/05/1444</a:t>
            </a:fld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>
          <a:xfrm>
            <a:off x="2619376" y="6481365"/>
            <a:ext cx="4260056" cy="300831"/>
          </a:xfrm>
        </p:spPr>
        <p:txBody>
          <a:bodyPr/>
          <a:lstStyle/>
          <a:p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>
          <a:xfrm>
            <a:off x="8451056" y="809625"/>
            <a:ext cx="502920" cy="300831"/>
          </a:xfrm>
        </p:spPr>
        <p:txBody>
          <a:bodyPr/>
          <a:lstStyle/>
          <a:p>
            <a:fld id="{B7A5935F-018F-4920-8F79-E426AE30F770}" type="slidenum">
              <a:rPr lang="ar-SA" smtClean="0">
                <a:solidFill>
                  <a:prstClr val="white"/>
                </a:solidFill>
              </a:rPr>
              <a:pPr/>
              <a:t>‹#›</a:t>
            </a:fld>
            <a:endParaRPr lang="ar-SA" dirty="0">
              <a:solidFill>
                <a:prstClr val="white"/>
              </a:solidFill>
            </a:endParaRPr>
          </a:p>
        </p:txBody>
      </p:sp>
      <p:cxnSp>
        <p:nvCxnSpPr>
          <p:cNvPr id="11" name="رابط مستقيم 10"/>
          <p:cNvCxnSpPr/>
          <p:nvPr/>
        </p:nvCxnSpPr>
        <p:spPr>
          <a:xfrm rot="10800000">
            <a:off x="6468992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رابط مستقيم 9"/>
          <p:cNvCxnSpPr/>
          <p:nvPr/>
        </p:nvCxnSpPr>
        <p:spPr>
          <a:xfrm flipV="1">
            <a:off x="0" y="7037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381000" y="271466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381001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17831384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18/05/1444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72244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72244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>
          <a:xfrm>
            <a:off x="4791457" y="6480969"/>
            <a:ext cx="2133600" cy="301752"/>
          </a:xfrm>
        </p:spPr>
        <p:txBody>
          <a:bodyPr/>
          <a:lstStyle/>
          <a:p>
            <a:fld id="{276685A9-9B5B-4E7A-9990-96B097469037}" type="datetimeFigureOut">
              <a:rPr lang="ar-SA" smtClean="0">
                <a:solidFill>
                  <a:prstClr val="white"/>
                </a:solidFill>
              </a:rPr>
              <a:pPr/>
              <a:t>18/05/1444</a:t>
            </a:fld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>
          <a:xfrm>
            <a:off x="7589521" y="6480969"/>
            <a:ext cx="502920" cy="301752"/>
          </a:xfrm>
        </p:spPr>
        <p:txBody>
          <a:bodyPr/>
          <a:lstStyle/>
          <a:p>
            <a:fld id="{B7A5935F-018F-4920-8F79-E426AE30F770}" type="slidenum">
              <a:rPr lang="ar-SA" smtClean="0">
                <a:solidFill>
                  <a:prstClr val="white"/>
                </a:solidFill>
              </a:rPr>
              <a:pPr/>
              <a:t>‹#›</a:t>
            </a:fld>
            <a:endParaRPr lang="ar-SA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39454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مقارنة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48199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5" name="عنصر نائب للمحتوى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276685A9-9B5B-4E7A-9990-96B097469037}" type="datetimeFigureOut">
              <a:rPr lang="ar-SA" smtClean="0">
                <a:solidFill>
                  <a:prstClr val="white"/>
                </a:solidFill>
              </a:rPr>
              <a:pPr/>
              <a:t>18/05/1444</a:t>
            </a:fld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>
          <a:xfrm>
            <a:off x="7589521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B7A5935F-018F-4920-8F79-E426AE30F770}" type="slidenum">
              <a:rPr lang="ar-SA" smtClean="0">
                <a:solidFill>
                  <a:prstClr val="white"/>
                </a:solidFill>
              </a:rPr>
              <a:pPr/>
              <a:t>‹#›</a:t>
            </a:fld>
            <a:endParaRPr lang="ar-SA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1206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685A9-9B5B-4E7A-9990-96B097469037}" type="datetimeFigureOut">
              <a:rPr lang="ar-SA" smtClean="0">
                <a:solidFill>
                  <a:prstClr val="white"/>
                </a:solidFill>
              </a:rPr>
              <a:pPr/>
              <a:t>18/05/1444</a:t>
            </a:fld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5935F-018F-4920-8F79-E426AE30F770}" type="slidenum">
              <a:rPr lang="ar-SA" smtClean="0">
                <a:solidFill>
                  <a:prstClr val="white"/>
                </a:solidFill>
              </a:rPr>
              <a:pPr/>
              <a:t>‹#›</a:t>
            </a:fld>
            <a:endParaRPr lang="ar-SA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69030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>
          <a:xfrm>
            <a:off x="4791457" y="6480969"/>
            <a:ext cx="2133600" cy="301752"/>
          </a:xfrm>
        </p:spPr>
        <p:txBody>
          <a:bodyPr/>
          <a:lstStyle/>
          <a:p>
            <a:fld id="{276685A9-9B5B-4E7A-9990-96B097469037}" type="datetimeFigureOut">
              <a:rPr lang="ar-SA" smtClean="0">
                <a:solidFill>
                  <a:prstClr val="white"/>
                </a:solidFill>
              </a:rPr>
              <a:pPr/>
              <a:t>18/05/1444</a:t>
            </a:fld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>
          <a:xfrm>
            <a:off x="457200" y="6482286"/>
            <a:ext cx="4260056" cy="300831"/>
          </a:xfrm>
        </p:spPr>
        <p:txBody>
          <a:bodyPr/>
          <a:lstStyle/>
          <a:p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>
          <a:xfrm>
            <a:off x="7589521" y="6480969"/>
            <a:ext cx="502920" cy="301752"/>
          </a:xfrm>
        </p:spPr>
        <p:txBody>
          <a:bodyPr/>
          <a:lstStyle/>
          <a:p>
            <a:fld id="{B7A5935F-018F-4920-8F79-E426AE30F770}" type="slidenum">
              <a:rPr lang="ar-SA" smtClean="0">
                <a:solidFill>
                  <a:prstClr val="white"/>
                </a:solidFill>
              </a:rPr>
              <a:pPr/>
              <a:t>‹#›</a:t>
            </a:fld>
            <a:endParaRPr lang="ar-SA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33720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ذو تسمية توضيحية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276685A9-9B5B-4E7A-9990-96B097469037}" type="datetimeFigureOut">
              <a:rPr lang="ar-SA" smtClean="0">
                <a:solidFill>
                  <a:prstClr val="white"/>
                </a:solidFill>
              </a:rPr>
              <a:pPr/>
              <a:t>18/05/1444</a:t>
            </a:fld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>
          <a:xfrm>
            <a:off x="8410577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B7A5935F-018F-4920-8F79-E426AE30F770}" type="slidenum">
              <a:rPr lang="ar-SA" smtClean="0">
                <a:solidFill>
                  <a:prstClr val="white"/>
                </a:solidFill>
              </a:rPr>
              <a:pPr/>
              <a:t>‹#›</a:t>
            </a:fld>
            <a:endParaRPr lang="ar-SA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2696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138238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ar-SA" dirty="0"/>
              <a:t>انقر فوق الرمز لإضافة صورة</a:t>
            </a:r>
            <a:endParaRPr kumimoji="0" lang="en-US" dirty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276685A9-9B5B-4E7A-9990-96B097469037}" type="datetimeFigureOut">
              <a:rPr lang="ar-SA" smtClean="0">
                <a:solidFill>
                  <a:prstClr val="white"/>
                </a:solidFill>
              </a:rPr>
              <a:pPr/>
              <a:t>18/05/1444</a:t>
            </a:fld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>
          <a:xfrm>
            <a:off x="1170433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B7A5935F-018F-4920-8F79-E426AE30F770}" type="slidenum">
              <a:rPr lang="ar-SA" smtClean="0">
                <a:solidFill>
                  <a:prstClr val="white"/>
                </a:solidFill>
              </a:rPr>
              <a:pPr/>
              <a:t>‹#›</a:t>
            </a:fld>
            <a:endParaRPr lang="ar-SA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3384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685A9-9B5B-4E7A-9990-96B097469037}" type="datetimeFigureOut">
              <a:rPr lang="ar-SA" smtClean="0">
                <a:solidFill>
                  <a:prstClr val="white"/>
                </a:solidFill>
              </a:rPr>
              <a:pPr/>
              <a:t>18/05/1444</a:t>
            </a:fld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5935F-018F-4920-8F79-E426AE30F770}" type="slidenum">
              <a:rPr lang="ar-SA" smtClean="0">
                <a:solidFill>
                  <a:prstClr val="white"/>
                </a:solidFill>
              </a:rPr>
              <a:pPr/>
              <a:t>‹#›</a:t>
            </a:fld>
            <a:endParaRPr lang="ar-SA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45498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781801" y="381000"/>
            <a:ext cx="1905000" cy="5486400"/>
          </a:xfrm>
        </p:spPr>
        <p:txBody>
          <a:bodyPr vert="eaVert"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685A9-9B5B-4E7A-9990-96B097469037}" type="datetimeFigureOut">
              <a:rPr lang="ar-SA" smtClean="0">
                <a:solidFill>
                  <a:prstClr val="white"/>
                </a:solidFill>
              </a:rPr>
              <a:pPr/>
              <a:t>18/05/1444</a:t>
            </a:fld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5935F-018F-4920-8F79-E426AE30F770}" type="slidenum">
              <a:rPr lang="ar-SA" smtClean="0">
                <a:solidFill>
                  <a:prstClr val="white"/>
                </a:solidFill>
              </a:rPr>
              <a:pPr/>
              <a:t>‹#›</a:t>
            </a:fld>
            <a:endParaRPr lang="ar-SA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69601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ثلث متساوي الساقين 6"/>
          <p:cNvSpPr/>
          <p:nvPr/>
        </p:nvSpPr>
        <p:spPr>
          <a:xfrm rot="16200000">
            <a:off x="7554547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عنوان 7"/>
          <p:cNvSpPr>
            <a:spLocks noGrp="1"/>
          </p:cNvSpPr>
          <p:nvPr>
            <p:ph type="ctrTitle"/>
          </p:nvPr>
        </p:nvSpPr>
        <p:spPr>
          <a:xfrm>
            <a:off x="540544" y="776676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9" name="عنوان فرعي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ar-SA"/>
              <a:t>انقر لتحرير نمط العنوان الثانوي الرئيسي</a:t>
            </a:r>
            <a:endParaRPr kumimoji="0" lang="en-US"/>
          </a:p>
        </p:txBody>
      </p:sp>
      <p:sp>
        <p:nvSpPr>
          <p:cNvPr id="28" name="عنصر نائب للتاريخ 27"/>
          <p:cNvSpPr>
            <a:spLocks noGrp="1"/>
          </p:cNvSpPr>
          <p:nvPr>
            <p:ph type="dt" sz="half" idx="10"/>
          </p:nvPr>
        </p:nvSpPr>
        <p:spPr>
          <a:xfrm>
            <a:off x="1371600" y="6013044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276685A9-9B5B-4E7A-9990-96B097469037}" type="datetimeFigureOut">
              <a:rPr lang="ar-SA" smtClean="0">
                <a:solidFill>
                  <a:prstClr val="white"/>
                </a:solidFill>
              </a:rPr>
              <a:pPr/>
              <a:t>18/05/1444</a:t>
            </a:fld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17" name="عنصر نائب للتذييل 16"/>
          <p:cNvSpPr>
            <a:spLocks noGrp="1"/>
          </p:cNvSpPr>
          <p:nvPr>
            <p:ph type="ftr" sz="quarter" idx="11"/>
          </p:nvPr>
        </p:nvSpPr>
        <p:spPr>
          <a:xfrm>
            <a:off x="1371600" y="5651092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29" name="عنصر نائب لرقم الشريحة 28"/>
          <p:cNvSpPr>
            <a:spLocks noGrp="1"/>
          </p:cNvSpPr>
          <p:nvPr>
            <p:ph type="sldNum" sz="quarter" idx="12"/>
          </p:nvPr>
        </p:nvSpPr>
        <p:spPr>
          <a:xfrm>
            <a:off x="8392248" y="5752695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B7A5935F-018F-4920-8F79-E426AE30F770}" type="slidenum">
              <a:rPr lang="ar-SA" smtClean="0"/>
              <a:pPr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9061602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>
          <a:xfrm>
            <a:off x="4791457" y="6480048"/>
            <a:ext cx="2133600" cy="301752"/>
          </a:xfrm>
        </p:spPr>
        <p:txBody>
          <a:bodyPr/>
          <a:lstStyle/>
          <a:p>
            <a:fld id="{276685A9-9B5B-4E7A-9990-96B097469037}" type="datetimeFigureOut">
              <a:rPr lang="ar-SA" smtClean="0">
                <a:solidFill>
                  <a:prstClr val="white"/>
                </a:solidFill>
              </a:rPr>
              <a:pPr/>
              <a:t>18/05/1444</a:t>
            </a:fld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>
          <a:xfrm>
            <a:off x="457200" y="6481357"/>
            <a:ext cx="4260056" cy="300831"/>
          </a:xfrm>
        </p:spPr>
        <p:txBody>
          <a:bodyPr/>
          <a:lstStyle/>
          <a:p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5935F-018F-4920-8F79-E426AE30F770}" type="slidenum">
              <a:rPr lang="ar-SA" smtClean="0">
                <a:solidFill>
                  <a:prstClr val="white"/>
                </a:solidFill>
              </a:rPr>
              <a:pPr/>
              <a:t>‹#›</a:t>
            </a:fld>
            <a:endParaRPr lang="ar-SA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847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1" y="27320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1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18/05/1444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ثلث قائم الزاوية 8"/>
          <p:cNvSpPr/>
          <p:nvPr/>
        </p:nvSpPr>
        <p:spPr>
          <a:xfrm flipV="1">
            <a:off x="7034" y="7422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مثلث متساوي الساقين 7"/>
          <p:cNvSpPr/>
          <p:nvPr/>
        </p:nvSpPr>
        <p:spPr>
          <a:xfrm rot="5400000" flipV="1">
            <a:off x="7554547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276685A9-9B5B-4E7A-9990-96B097469037}" type="datetimeFigureOut">
              <a:rPr lang="ar-SA" smtClean="0">
                <a:solidFill>
                  <a:prstClr val="white"/>
                </a:solidFill>
              </a:rPr>
              <a:pPr/>
              <a:t>18/05/1444</a:t>
            </a:fld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>
          <a:xfrm>
            <a:off x="2619376" y="6481357"/>
            <a:ext cx="4260056" cy="300831"/>
          </a:xfrm>
        </p:spPr>
        <p:txBody>
          <a:bodyPr/>
          <a:lstStyle/>
          <a:p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>
          <a:xfrm>
            <a:off x="8451056" y="809625"/>
            <a:ext cx="502920" cy="300831"/>
          </a:xfrm>
        </p:spPr>
        <p:txBody>
          <a:bodyPr/>
          <a:lstStyle/>
          <a:p>
            <a:fld id="{B7A5935F-018F-4920-8F79-E426AE30F770}" type="slidenum">
              <a:rPr lang="ar-SA" smtClean="0">
                <a:solidFill>
                  <a:prstClr val="white"/>
                </a:solidFill>
              </a:rPr>
              <a:pPr/>
              <a:t>‹#›</a:t>
            </a:fld>
            <a:endParaRPr lang="ar-SA" dirty="0">
              <a:solidFill>
                <a:prstClr val="white"/>
              </a:solidFill>
            </a:endParaRPr>
          </a:p>
        </p:txBody>
      </p:sp>
      <p:cxnSp>
        <p:nvCxnSpPr>
          <p:cNvPr id="11" name="رابط مستقيم 10"/>
          <p:cNvCxnSpPr/>
          <p:nvPr/>
        </p:nvCxnSpPr>
        <p:spPr>
          <a:xfrm rot="10800000">
            <a:off x="6468988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رابط مستقيم 9"/>
          <p:cNvCxnSpPr/>
          <p:nvPr/>
        </p:nvCxnSpPr>
        <p:spPr>
          <a:xfrm flipV="1">
            <a:off x="0" y="7037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381000" y="271466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381001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14141398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72244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72244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>
          <a:xfrm>
            <a:off x="4791457" y="6480969"/>
            <a:ext cx="2133600" cy="301752"/>
          </a:xfrm>
        </p:spPr>
        <p:txBody>
          <a:bodyPr/>
          <a:lstStyle/>
          <a:p>
            <a:fld id="{276685A9-9B5B-4E7A-9990-96B097469037}" type="datetimeFigureOut">
              <a:rPr lang="ar-SA" smtClean="0">
                <a:solidFill>
                  <a:prstClr val="white"/>
                </a:solidFill>
              </a:rPr>
              <a:pPr/>
              <a:t>18/05/1444</a:t>
            </a:fld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>
          <a:xfrm>
            <a:off x="7589521" y="6480969"/>
            <a:ext cx="502920" cy="301752"/>
          </a:xfrm>
        </p:spPr>
        <p:txBody>
          <a:bodyPr/>
          <a:lstStyle/>
          <a:p>
            <a:fld id="{B7A5935F-018F-4920-8F79-E426AE30F770}" type="slidenum">
              <a:rPr lang="ar-SA" smtClean="0">
                <a:solidFill>
                  <a:prstClr val="white"/>
                </a:solidFill>
              </a:rPr>
              <a:pPr/>
              <a:t>‹#›</a:t>
            </a:fld>
            <a:endParaRPr lang="ar-SA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19188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مقارنة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48199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5" name="عنصر نائب للمحتوى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276685A9-9B5B-4E7A-9990-96B097469037}" type="datetimeFigureOut">
              <a:rPr lang="ar-SA" smtClean="0">
                <a:solidFill>
                  <a:prstClr val="white"/>
                </a:solidFill>
              </a:rPr>
              <a:pPr/>
              <a:t>18/05/1444</a:t>
            </a:fld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>
          <a:xfrm>
            <a:off x="7589521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B7A5935F-018F-4920-8F79-E426AE30F770}" type="slidenum">
              <a:rPr lang="ar-SA" smtClean="0">
                <a:solidFill>
                  <a:prstClr val="white"/>
                </a:solidFill>
              </a:rPr>
              <a:pPr/>
              <a:t>‹#›</a:t>
            </a:fld>
            <a:endParaRPr lang="ar-SA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7050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685A9-9B5B-4E7A-9990-96B097469037}" type="datetimeFigureOut">
              <a:rPr lang="ar-SA" smtClean="0">
                <a:solidFill>
                  <a:prstClr val="white"/>
                </a:solidFill>
              </a:rPr>
              <a:pPr/>
              <a:t>18/05/1444</a:t>
            </a:fld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5935F-018F-4920-8F79-E426AE30F770}" type="slidenum">
              <a:rPr lang="ar-SA" smtClean="0">
                <a:solidFill>
                  <a:prstClr val="white"/>
                </a:solidFill>
              </a:rPr>
              <a:pPr/>
              <a:t>‹#›</a:t>
            </a:fld>
            <a:endParaRPr lang="ar-SA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20431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>
          <a:xfrm>
            <a:off x="4791457" y="6480969"/>
            <a:ext cx="2133600" cy="301752"/>
          </a:xfrm>
        </p:spPr>
        <p:txBody>
          <a:bodyPr/>
          <a:lstStyle/>
          <a:p>
            <a:fld id="{276685A9-9B5B-4E7A-9990-96B097469037}" type="datetimeFigureOut">
              <a:rPr lang="ar-SA" smtClean="0">
                <a:solidFill>
                  <a:prstClr val="white"/>
                </a:solidFill>
              </a:rPr>
              <a:pPr/>
              <a:t>18/05/1444</a:t>
            </a:fld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>
          <a:xfrm>
            <a:off x="457200" y="6482278"/>
            <a:ext cx="4260056" cy="300831"/>
          </a:xfrm>
        </p:spPr>
        <p:txBody>
          <a:bodyPr/>
          <a:lstStyle/>
          <a:p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>
          <a:xfrm>
            <a:off x="7589521" y="6480969"/>
            <a:ext cx="502920" cy="301752"/>
          </a:xfrm>
        </p:spPr>
        <p:txBody>
          <a:bodyPr/>
          <a:lstStyle/>
          <a:p>
            <a:fld id="{B7A5935F-018F-4920-8F79-E426AE30F770}" type="slidenum">
              <a:rPr lang="ar-SA" smtClean="0">
                <a:solidFill>
                  <a:prstClr val="white"/>
                </a:solidFill>
              </a:rPr>
              <a:pPr/>
              <a:t>‹#›</a:t>
            </a:fld>
            <a:endParaRPr lang="ar-SA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58798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ذو تسمية توضيحية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276685A9-9B5B-4E7A-9990-96B097469037}" type="datetimeFigureOut">
              <a:rPr lang="ar-SA" smtClean="0">
                <a:solidFill>
                  <a:prstClr val="white"/>
                </a:solidFill>
              </a:rPr>
              <a:pPr/>
              <a:t>18/05/1444</a:t>
            </a:fld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>
          <a:xfrm>
            <a:off x="8410577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B7A5935F-018F-4920-8F79-E426AE30F770}" type="slidenum">
              <a:rPr lang="ar-SA" smtClean="0">
                <a:solidFill>
                  <a:prstClr val="white"/>
                </a:solidFill>
              </a:rPr>
              <a:pPr/>
              <a:t>‹#›</a:t>
            </a:fld>
            <a:endParaRPr lang="ar-SA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7283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138238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ar-SA" dirty="0"/>
              <a:t>انقر فوق الرمز لإضافة صورة</a:t>
            </a:r>
            <a:endParaRPr kumimoji="0" lang="en-US" dirty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276685A9-9B5B-4E7A-9990-96B097469037}" type="datetimeFigureOut">
              <a:rPr lang="ar-SA" smtClean="0">
                <a:solidFill>
                  <a:prstClr val="white"/>
                </a:solidFill>
              </a:rPr>
              <a:pPr/>
              <a:t>18/05/1444</a:t>
            </a:fld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>
          <a:xfrm>
            <a:off x="1170433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B7A5935F-018F-4920-8F79-E426AE30F770}" type="slidenum">
              <a:rPr lang="ar-SA" smtClean="0">
                <a:solidFill>
                  <a:prstClr val="white"/>
                </a:solidFill>
              </a:rPr>
              <a:pPr/>
              <a:t>‹#›</a:t>
            </a:fld>
            <a:endParaRPr lang="ar-SA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3340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685A9-9B5B-4E7A-9990-96B097469037}" type="datetimeFigureOut">
              <a:rPr lang="ar-SA" smtClean="0">
                <a:solidFill>
                  <a:prstClr val="white"/>
                </a:solidFill>
              </a:rPr>
              <a:pPr/>
              <a:t>18/05/1444</a:t>
            </a:fld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5935F-018F-4920-8F79-E426AE30F770}" type="slidenum">
              <a:rPr lang="ar-SA" smtClean="0">
                <a:solidFill>
                  <a:prstClr val="white"/>
                </a:solidFill>
              </a:rPr>
              <a:pPr/>
              <a:t>‹#›</a:t>
            </a:fld>
            <a:endParaRPr lang="ar-SA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8620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781801" y="381000"/>
            <a:ext cx="1905000" cy="5486400"/>
          </a:xfrm>
        </p:spPr>
        <p:txBody>
          <a:bodyPr vert="eaVert"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685A9-9B5B-4E7A-9990-96B097469037}" type="datetimeFigureOut">
              <a:rPr lang="ar-SA" smtClean="0">
                <a:solidFill>
                  <a:prstClr val="white"/>
                </a:solidFill>
              </a:rPr>
              <a:pPr/>
              <a:t>18/05/1444</a:t>
            </a:fld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5935F-018F-4920-8F79-E426AE30F770}" type="slidenum">
              <a:rPr lang="ar-SA" smtClean="0">
                <a:solidFill>
                  <a:prstClr val="white"/>
                </a:solidFill>
              </a:rPr>
              <a:pPr/>
              <a:t>‹#›</a:t>
            </a:fld>
            <a:endParaRPr lang="ar-SA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58027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ثلث متساوي الساقين 6"/>
          <p:cNvSpPr/>
          <p:nvPr/>
        </p:nvSpPr>
        <p:spPr>
          <a:xfrm rot="16200000">
            <a:off x="7554522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عنوان 7"/>
          <p:cNvSpPr>
            <a:spLocks noGrp="1"/>
          </p:cNvSpPr>
          <p:nvPr>
            <p:ph type="ctrTitle"/>
          </p:nvPr>
        </p:nvSpPr>
        <p:spPr>
          <a:xfrm>
            <a:off x="540544" y="776626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9" name="عنوان فرعي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ar-SA"/>
              <a:t>انقر لتحرير نمط العنوان الثانوي الرئيسي</a:t>
            </a:r>
            <a:endParaRPr kumimoji="0" lang="en-US"/>
          </a:p>
        </p:txBody>
      </p:sp>
      <p:sp>
        <p:nvSpPr>
          <p:cNvPr id="28" name="عنصر نائب للتاريخ 27"/>
          <p:cNvSpPr>
            <a:spLocks noGrp="1"/>
          </p:cNvSpPr>
          <p:nvPr>
            <p:ph type="dt" sz="half" idx="10"/>
          </p:nvPr>
        </p:nvSpPr>
        <p:spPr>
          <a:xfrm>
            <a:off x="1371600" y="6012994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276685A9-9B5B-4E7A-9990-96B097469037}" type="datetimeFigureOut">
              <a:rPr lang="ar-SA" smtClean="0">
                <a:solidFill>
                  <a:prstClr val="white"/>
                </a:solidFill>
              </a:rPr>
              <a:pPr/>
              <a:t>18/05/1444</a:t>
            </a:fld>
            <a:endParaRPr lang="ar-SA">
              <a:solidFill>
                <a:prstClr val="white"/>
              </a:solidFill>
            </a:endParaRPr>
          </a:p>
        </p:txBody>
      </p:sp>
      <p:sp>
        <p:nvSpPr>
          <p:cNvPr id="17" name="عنصر نائب للتذييل 16"/>
          <p:cNvSpPr>
            <a:spLocks noGrp="1"/>
          </p:cNvSpPr>
          <p:nvPr>
            <p:ph type="ftr" sz="quarter" idx="11"/>
          </p:nvPr>
        </p:nvSpPr>
        <p:spPr>
          <a:xfrm>
            <a:off x="1371600" y="5651042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ar-SA">
              <a:solidFill>
                <a:prstClr val="white"/>
              </a:solidFill>
            </a:endParaRPr>
          </a:p>
        </p:txBody>
      </p:sp>
      <p:sp>
        <p:nvSpPr>
          <p:cNvPr id="29" name="عنصر نائب لرقم الشريحة 28"/>
          <p:cNvSpPr>
            <a:spLocks noGrp="1"/>
          </p:cNvSpPr>
          <p:nvPr>
            <p:ph type="sldNum" sz="quarter" idx="12"/>
          </p:nvPr>
        </p:nvSpPr>
        <p:spPr>
          <a:xfrm>
            <a:off x="8392248" y="5752645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B7A5935F-018F-4920-8F79-E426AE30F770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84777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18/05/1444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>
          <a:xfrm>
            <a:off x="4791457" y="6480048"/>
            <a:ext cx="2133600" cy="301752"/>
          </a:xfrm>
        </p:spPr>
        <p:txBody>
          <a:bodyPr/>
          <a:lstStyle/>
          <a:p>
            <a:fld id="{276685A9-9B5B-4E7A-9990-96B097469037}" type="datetimeFigureOut">
              <a:rPr lang="ar-SA" smtClean="0">
                <a:solidFill>
                  <a:prstClr val="white"/>
                </a:solidFill>
              </a:rPr>
              <a:pPr/>
              <a:t>18/05/1444</a:t>
            </a:fld>
            <a:endParaRPr lang="ar-SA">
              <a:solidFill>
                <a:prstClr val="white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>
          <a:xfrm>
            <a:off x="457200" y="6481307"/>
            <a:ext cx="4260056" cy="300831"/>
          </a:xfrm>
        </p:spPr>
        <p:txBody>
          <a:bodyPr/>
          <a:lstStyle/>
          <a:p>
            <a:endParaRPr lang="ar-SA">
              <a:solidFill>
                <a:prstClr val="white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5935F-018F-4920-8F79-E426AE30F770}" type="slidenum">
              <a:rPr lang="ar-SA" smtClean="0">
                <a:solidFill>
                  <a:prstClr val="white"/>
                </a:solidFill>
              </a:rPr>
              <a:pPr/>
              <a:t>‹#›</a:t>
            </a:fld>
            <a:endParaRPr lang="ar-S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90776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ثلث قائم الزاوية 8"/>
          <p:cNvSpPr/>
          <p:nvPr/>
        </p:nvSpPr>
        <p:spPr>
          <a:xfrm flipV="1">
            <a:off x="7034" y="7372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مثلث متساوي الساقين 7"/>
          <p:cNvSpPr/>
          <p:nvPr/>
        </p:nvSpPr>
        <p:spPr>
          <a:xfrm rot="5400000" flipV="1">
            <a:off x="7554522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276685A9-9B5B-4E7A-9990-96B097469037}" type="datetimeFigureOut">
              <a:rPr lang="ar-SA" smtClean="0">
                <a:solidFill>
                  <a:prstClr val="white"/>
                </a:solidFill>
              </a:rPr>
              <a:pPr/>
              <a:t>18/05/1444</a:t>
            </a:fld>
            <a:endParaRPr lang="ar-SA">
              <a:solidFill>
                <a:prstClr val="white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>
          <a:xfrm>
            <a:off x="2619376" y="6481307"/>
            <a:ext cx="4260056" cy="300831"/>
          </a:xfrm>
        </p:spPr>
        <p:txBody>
          <a:bodyPr/>
          <a:lstStyle/>
          <a:p>
            <a:endParaRPr lang="ar-SA">
              <a:solidFill>
                <a:prstClr val="white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>
          <a:xfrm>
            <a:off x="8451056" y="809625"/>
            <a:ext cx="502920" cy="300831"/>
          </a:xfrm>
        </p:spPr>
        <p:txBody>
          <a:bodyPr/>
          <a:lstStyle/>
          <a:p>
            <a:fld id="{B7A5935F-018F-4920-8F79-E426AE30F770}" type="slidenum">
              <a:rPr lang="ar-SA" smtClean="0">
                <a:solidFill>
                  <a:prstClr val="white"/>
                </a:solidFill>
              </a:rPr>
              <a:pPr/>
              <a:t>‹#›</a:t>
            </a:fld>
            <a:endParaRPr lang="ar-SA">
              <a:solidFill>
                <a:prstClr val="white"/>
              </a:solidFill>
            </a:endParaRPr>
          </a:p>
        </p:txBody>
      </p:sp>
      <p:cxnSp>
        <p:nvCxnSpPr>
          <p:cNvPr id="11" name="رابط مستقيم 10"/>
          <p:cNvCxnSpPr/>
          <p:nvPr/>
        </p:nvCxnSpPr>
        <p:spPr>
          <a:xfrm rot="10800000">
            <a:off x="6468963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رابط مستقيم 9"/>
          <p:cNvCxnSpPr/>
          <p:nvPr/>
        </p:nvCxnSpPr>
        <p:spPr>
          <a:xfrm flipV="1">
            <a:off x="0" y="7037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381000" y="271466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381001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26663583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72244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72244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>
          <a:xfrm>
            <a:off x="4791457" y="6480969"/>
            <a:ext cx="2133600" cy="301752"/>
          </a:xfrm>
        </p:spPr>
        <p:txBody>
          <a:bodyPr/>
          <a:lstStyle/>
          <a:p>
            <a:fld id="{276685A9-9B5B-4E7A-9990-96B097469037}" type="datetimeFigureOut">
              <a:rPr lang="ar-SA" smtClean="0">
                <a:solidFill>
                  <a:prstClr val="white"/>
                </a:solidFill>
              </a:rPr>
              <a:pPr/>
              <a:t>18/05/1444</a:t>
            </a:fld>
            <a:endParaRPr lang="ar-SA">
              <a:solidFill>
                <a:prstClr val="white"/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ar-SA">
              <a:solidFill>
                <a:prstClr val="white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>
          <a:xfrm>
            <a:off x="7589521" y="6480969"/>
            <a:ext cx="502920" cy="301752"/>
          </a:xfrm>
        </p:spPr>
        <p:txBody>
          <a:bodyPr/>
          <a:lstStyle/>
          <a:p>
            <a:fld id="{B7A5935F-018F-4920-8F79-E426AE30F770}" type="slidenum">
              <a:rPr lang="ar-SA" smtClean="0">
                <a:solidFill>
                  <a:prstClr val="white"/>
                </a:solidFill>
              </a:rPr>
              <a:pPr/>
              <a:t>‹#›</a:t>
            </a:fld>
            <a:endParaRPr lang="ar-S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26726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مقارنة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48199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5" name="عنصر نائب للمحتوى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276685A9-9B5B-4E7A-9990-96B097469037}" type="datetimeFigureOut">
              <a:rPr lang="ar-SA" smtClean="0">
                <a:solidFill>
                  <a:prstClr val="white"/>
                </a:solidFill>
              </a:rPr>
              <a:pPr/>
              <a:t>18/05/1444</a:t>
            </a:fld>
            <a:endParaRPr lang="ar-SA">
              <a:solidFill>
                <a:prstClr val="white"/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ar-SA">
              <a:solidFill>
                <a:prstClr val="white"/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>
          <a:xfrm>
            <a:off x="7589521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B7A5935F-018F-4920-8F79-E426AE30F770}" type="slidenum">
              <a:rPr lang="ar-SA" smtClean="0">
                <a:solidFill>
                  <a:prstClr val="white"/>
                </a:solidFill>
              </a:rPr>
              <a:pPr/>
              <a:t>‹#›</a:t>
            </a:fld>
            <a:endParaRPr lang="ar-S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8021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685A9-9B5B-4E7A-9990-96B097469037}" type="datetimeFigureOut">
              <a:rPr lang="ar-SA" smtClean="0">
                <a:solidFill>
                  <a:prstClr val="white"/>
                </a:solidFill>
              </a:rPr>
              <a:pPr/>
              <a:t>18/05/1444</a:t>
            </a:fld>
            <a:endParaRPr lang="ar-SA">
              <a:solidFill>
                <a:prstClr val="white"/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white"/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5935F-018F-4920-8F79-E426AE30F770}" type="slidenum">
              <a:rPr lang="ar-SA" smtClean="0">
                <a:solidFill>
                  <a:prstClr val="white"/>
                </a:solidFill>
              </a:rPr>
              <a:pPr/>
              <a:t>‹#›</a:t>
            </a:fld>
            <a:endParaRPr lang="ar-S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50613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>
          <a:xfrm>
            <a:off x="4791457" y="6480969"/>
            <a:ext cx="2133600" cy="301752"/>
          </a:xfrm>
        </p:spPr>
        <p:txBody>
          <a:bodyPr/>
          <a:lstStyle/>
          <a:p>
            <a:fld id="{276685A9-9B5B-4E7A-9990-96B097469037}" type="datetimeFigureOut">
              <a:rPr lang="ar-SA" smtClean="0">
                <a:solidFill>
                  <a:prstClr val="white"/>
                </a:solidFill>
              </a:rPr>
              <a:pPr/>
              <a:t>18/05/1444</a:t>
            </a:fld>
            <a:endParaRPr lang="ar-SA">
              <a:solidFill>
                <a:prstClr val="white"/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>
          <a:xfrm>
            <a:off x="457200" y="6482228"/>
            <a:ext cx="4260056" cy="300831"/>
          </a:xfrm>
        </p:spPr>
        <p:txBody>
          <a:bodyPr/>
          <a:lstStyle/>
          <a:p>
            <a:endParaRPr lang="ar-SA">
              <a:solidFill>
                <a:prstClr val="white"/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>
          <a:xfrm>
            <a:off x="7589521" y="6480969"/>
            <a:ext cx="502920" cy="301752"/>
          </a:xfrm>
        </p:spPr>
        <p:txBody>
          <a:bodyPr/>
          <a:lstStyle/>
          <a:p>
            <a:fld id="{B7A5935F-018F-4920-8F79-E426AE30F770}" type="slidenum">
              <a:rPr lang="ar-SA" smtClean="0">
                <a:solidFill>
                  <a:prstClr val="white"/>
                </a:solidFill>
              </a:rPr>
              <a:pPr/>
              <a:t>‹#›</a:t>
            </a:fld>
            <a:endParaRPr lang="ar-S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18106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ذو تسمية توضيحية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276685A9-9B5B-4E7A-9990-96B097469037}" type="datetimeFigureOut">
              <a:rPr lang="ar-SA" smtClean="0">
                <a:solidFill>
                  <a:prstClr val="white"/>
                </a:solidFill>
              </a:rPr>
              <a:pPr/>
              <a:t>18/05/1444</a:t>
            </a:fld>
            <a:endParaRPr lang="ar-SA">
              <a:solidFill>
                <a:prstClr val="white"/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ar-SA">
              <a:solidFill>
                <a:prstClr val="white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>
          <a:xfrm>
            <a:off x="8410577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B7A5935F-018F-4920-8F79-E426AE30F770}" type="slidenum">
              <a:rPr lang="ar-SA" smtClean="0">
                <a:solidFill>
                  <a:prstClr val="white"/>
                </a:solidFill>
              </a:rPr>
              <a:pPr/>
              <a:t>‹#›</a:t>
            </a:fld>
            <a:endParaRPr lang="ar-S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5061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138238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ar-SA"/>
              <a:t>انقر فوق الرمز لإضافة صورة</a:t>
            </a:r>
            <a:endParaRPr kumimoji="0" lang="en-US" dirty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276685A9-9B5B-4E7A-9990-96B097469037}" type="datetimeFigureOut">
              <a:rPr lang="ar-SA" smtClean="0">
                <a:solidFill>
                  <a:prstClr val="white"/>
                </a:solidFill>
              </a:rPr>
              <a:pPr/>
              <a:t>18/05/1444</a:t>
            </a:fld>
            <a:endParaRPr lang="ar-SA">
              <a:solidFill>
                <a:prstClr val="white"/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>
          <a:xfrm>
            <a:off x="1170433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ar-SA">
              <a:solidFill>
                <a:prstClr val="white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B7A5935F-018F-4920-8F79-E426AE30F770}" type="slidenum">
              <a:rPr lang="ar-SA" smtClean="0">
                <a:solidFill>
                  <a:prstClr val="white"/>
                </a:solidFill>
              </a:rPr>
              <a:pPr/>
              <a:t>‹#›</a:t>
            </a:fld>
            <a:endParaRPr lang="ar-S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0164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685A9-9B5B-4E7A-9990-96B097469037}" type="datetimeFigureOut">
              <a:rPr lang="ar-SA" smtClean="0">
                <a:solidFill>
                  <a:prstClr val="white"/>
                </a:solidFill>
              </a:rPr>
              <a:pPr/>
              <a:t>18/05/1444</a:t>
            </a:fld>
            <a:endParaRPr lang="ar-SA">
              <a:solidFill>
                <a:prstClr val="white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white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5935F-018F-4920-8F79-E426AE30F770}" type="slidenum">
              <a:rPr lang="ar-SA" smtClean="0">
                <a:solidFill>
                  <a:prstClr val="white"/>
                </a:solidFill>
              </a:rPr>
              <a:pPr/>
              <a:t>‹#›</a:t>
            </a:fld>
            <a:endParaRPr lang="ar-S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22234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781801" y="381000"/>
            <a:ext cx="1905000" cy="5486400"/>
          </a:xfrm>
        </p:spPr>
        <p:txBody>
          <a:bodyPr vert="eaVert"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685A9-9B5B-4E7A-9990-96B097469037}" type="datetimeFigureOut">
              <a:rPr lang="ar-SA" smtClean="0">
                <a:solidFill>
                  <a:prstClr val="white"/>
                </a:solidFill>
              </a:rPr>
              <a:pPr/>
              <a:t>18/05/1444</a:t>
            </a:fld>
            <a:endParaRPr lang="ar-SA">
              <a:solidFill>
                <a:prstClr val="white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white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5935F-018F-4920-8F79-E426AE30F770}" type="slidenum">
              <a:rPr lang="ar-SA" smtClean="0">
                <a:solidFill>
                  <a:prstClr val="white"/>
                </a:solidFill>
              </a:rPr>
              <a:pPr/>
              <a:t>‹#›</a:t>
            </a:fld>
            <a:endParaRPr lang="ar-S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491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slideLayout" Target="../slideLayouts/slideLayout166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4.xml"/><Relationship Id="rId3" Type="http://schemas.openxmlformats.org/officeDocument/2006/relationships/slideLayout" Target="../slideLayouts/slideLayout169.xml"/><Relationship Id="rId7" Type="http://schemas.openxmlformats.org/officeDocument/2006/relationships/slideLayout" Target="../slideLayouts/slideLayout173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8.xml"/><Relationship Id="rId1" Type="http://schemas.openxmlformats.org/officeDocument/2006/relationships/slideLayout" Target="../slideLayouts/slideLayout167.xml"/><Relationship Id="rId6" Type="http://schemas.openxmlformats.org/officeDocument/2006/relationships/slideLayout" Target="../slideLayouts/slideLayout172.xml"/><Relationship Id="rId11" Type="http://schemas.openxmlformats.org/officeDocument/2006/relationships/slideLayout" Target="../slideLayouts/slideLayout177.xml"/><Relationship Id="rId5" Type="http://schemas.openxmlformats.org/officeDocument/2006/relationships/slideLayout" Target="../slideLayouts/slideLayout171.xml"/><Relationship Id="rId10" Type="http://schemas.openxmlformats.org/officeDocument/2006/relationships/slideLayout" Target="../slideLayouts/slideLayout176.xml"/><Relationship Id="rId4" Type="http://schemas.openxmlformats.org/officeDocument/2006/relationships/slideLayout" Target="../slideLayouts/slideLayout170.xml"/><Relationship Id="rId9" Type="http://schemas.openxmlformats.org/officeDocument/2006/relationships/slideLayout" Target="../slideLayouts/slideLayout175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5.xml"/><Relationship Id="rId3" Type="http://schemas.openxmlformats.org/officeDocument/2006/relationships/slideLayout" Target="../slideLayouts/slideLayout180.xml"/><Relationship Id="rId7" Type="http://schemas.openxmlformats.org/officeDocument/2006/relationships/slideLayout" Target="../slideLayouts/slideLayout184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9.xml"/><Relationship Id="rId1" Type="http://schemas.openxmlformats.org/officeDocument/2006/relationships/slideLayout" Target="../slideLayouts/slideLayout178.xml"/><Relationship Id="rId6" Type="http://schemas.openxmlformats.org/officeDocument/2006/relationships/slideLayout" Target="../slideLayouts/slideLayout183.xml"/><Relationship Id="rId11" Type="http://schemas.openxmlformats.org/officeDocument/2006/relationships/slideLayout" Target="../slideLayouts/slideLayout188.xml"/><Relationship Id="rId5" Type="http://schemas.openxmlformats.org/officeDocument/2006/relationships/slideLayout" Target="../slideLayouts/slideLayout182.xml"/><Relationship Id="rId10" Type="http://schemas.openxmlformats.org/officeDocument/2006/relationships/slideLayout" Target="../slideLayouts/slideLayout187.xml"/><Relationship Id="rId4" Type="http://schemas.openxmlformats.org/officeDocument/2006/relationships/slideLayout" Target="../slideLayouts/slideLayout181.xml"/><Relationship Id="rId9" Type="http://schemas.openxmlformats.org/officeDocument/2006/relationships/slideLayout" Target="../slideLayouts/slideLayout186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6.xml"/><Relationship Id="rId3" Type="http://schemas.openxmlformats.org/officeDocument/2006/relationships/slideLayout" Target="../slideLayouts/slideLayout191.xml"/><Relationship Id="rId7" Type="http://schemas.openxmlformats.org/officeDocument/2006/relationships/slideLayout" Target="../slideLayouts/slideLayout195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0.xml"/><Relationship Id="rId1" Type="http://schemas.openxmlformats.org/officeDocument/2006/relationships/slideLayout" Target="../slideLayouts/slideLayout189.xml"/><Relationship Id="rId6" Type="http://schemas.openxmlformats.org/officeDocument/2006/relationships/slideLayout" Target="../slideLayouts/slideLayout194.xml"/><Relationship Id="rId11" Type="http://schemas.openxmlformats.org/officeDocument/2006/relationships/slideLayout" Target="../slideLayouts/slideLayout199.xml"/><Relationship Id="rId5" Type="http://schemas.openxmlformats.org/officeDocument/2006/relationships/slideLayout" Target="../slideLayouts/slideLayout193.xml"/><Relationship Id="rId10" Type="http://schemas.openxmlformats.org/officeDocument/2006/relationships/slideLayout" Target="../slideLayouts/slideLayout198.xml"/><Relationship Id="rId4" Type="http://schemas.openxmlformats.org/officeDocument/2006/relationships/slideLayout" Target="../slideLayouts/slideLayout192.xml"/><Relationship Id="rId9" Type="http://schemas.openxmlformats.org/officeDocument/2006/relationships/slideLayout" Target="../slideLayouts/slideLayout197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7.xml"/><Relationship Id="rId13" Type="http://schemas.openxmlformats.org/officeDocument/2006/relationships/image" Target="../media/image5.jpg"/><Relationship Id="rId3" Type="http://schemas.openxmlformats.org/officeDocument/2006/relationships/slideLayout" Target="../slideLayouts/slideLayout202.xml"/><Relationship Id="rId7" Type="http://schemas.openxmlformats.org/officeDocument/2006/relationships/slideLayout" Target="../slideLayouts/slideLayout206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1.xml"/><Relationship Id="rId1" Type="http://schemas.openxmlformats.org/officeDocument/2006/relationships/slideLayout" Target="../slideLayouts/slideLayout200.xml"/><Relationship Id="rId6" Type="http://schemas.openxmlformats.org/officeDocument/2006/relationships/slideLayout" Target="../slideLayouts/slideLayout205.xml"/><Relationship Id="rId11" Type="http://schemas.openxmlformats.org/officeDocument/2006/relationships/slideLayout" Target="../slideLayouts/slideLayout210.xml"/><Relationship Id="rId5" Type="http://schemas.openxmlformats.org/officeDocument/2006/relationships/slideLayout" Target="../slideLayouts/slideLayout204.xml"/><Relationship Id="rId10" Type="http://schemas.openxmlformats.org/officeDocument/2006/relationships/slideLayout" Target="../slideLayouts/slideLayout209.xml"/><Relationship Id="rId4" Type="http://schemas.openxmlformats.org/officeDocument/2006/relationships/slideLayout" Target="../slideLayouts/slideLayout203.xml"/><Relationship Id="rId9" Type="http://schemas.openxmlformats.org/officeDocument/2006/relationships/slideLayout" Target="../slideLayouts/slideLayout20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5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ABB09-4A1D-463E-8065-109CC2B7EFAA}" type="datetimeFigureOut">
              <a:rPr lang="ar-SA" smtClean="0"/>
              <a:t>18/05/1444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50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5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مثلث قائم الزاوية 10"/>
          <p:cNvSpPr/>
          <p:nvPr/>
        </p:nvSpPr>
        <p:spPr>
          <a:xfrm>
            <a:off x="7034" y="14076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8" name="رابط مستقيم 7"/>
          <p:cNvCxnSpPr/>
          <p:nvPr/>
        </p:nvCxnSpPr>
        <p:spPr>
          <a:xfrm>
            <a:off x="0" y="7037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رابط مستقيم 8"/>
          <p:cNvCxnSpPr/>
          <p:nvPr/>
        </p:nvCxnSpPr>
        <p:spPr>
          <a:xfrm rot="10800000" flipV="1">
            <a:off x="6468951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عنصر نائب للعنوان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13" name="عنصر نائب للنص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  <a:p>
            <a:pPr lvl="1" eaLnBrk="1" latinLnBrk="0" hangingPunct="1"/>
            <a:r>
              <a:rPr kumimoji="0" lang="ar-SA"/>
              <a:t>المستوى الثاني</a:t>
            </a:r>
          </a:p>
          <a:p>
            <a:pPr lvl="2" eaLnBrk="1" latinLnBrk="0" hangingPunct="1"/>
            <a:r>
              <a:rPr kumimoji="0" lang="ar-SA"/>
              <a:t>المستوى الثالث</a:t>
            </a:r>
          </a:p>
          <a:p>
            <a:pPr lvl="3" eaLnBrk="1" latinLnBrk="0" hangingPunct="1"/>
            <a:r>
              <a:rPr kumimoji="0" lang="ar-SA"/>
              <a:t>المستوى الرابع</a:t>
            </a:r>
          </a:p>
          <a:p>
            <a:pPr lvl="4" eaLnBrk="1" latinLnBrk="0" hangingPunct="1"/>
            <a:r>
              <a:rPr kumimoji="0" lang="ar-SA"/>
              <a:t>المستوى الخامس</a:t>
            </a:r>
            <a:endParaRPr kumimoji="0" lang="en-US"/>
          </a:p>
        </p:txBody>
      </p:sp>
      <p:sp>
        <p:nvSpPr>
          <p:cNvPr id="14" name="عنصر نائب للتاريخ 13"/>
          <p:cNvSpPr>
            <a:spLocks noGrp="1"/>
          </p:cNvSpPr>
          <p:nvPr>
            <p:ph type="dt" sz="half" idx="2"/>
          </p:nvPr>
        </p:nvSpPr>
        <p:spPr>
          <a:xfrm>
            <a:off x="4791457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276685A9-9B5B-4E7A-9990-96B097469037}" type="datetimeFigureOut">
              <a:rPr lang="ar-SA" smtClean="0">
                <a:solidFill>
                  <a:prstClr val="white"/>
                </a:solidFill>
              </a:rPr>
              <a:pPr/>
              <a:t>18/05/1444</a:t>
            </a:fld>
            <a:endParaRPr lang="ar-SA">
              <a:solidFill>
                <a:prstClr val="white"/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3"/>
          </p:nvPr>
        </p:nvSpPr>
        <p:spPr>
          <a:xfrm>
            <a:off x="457200" y="6482204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ar-SA">
              <a:solidFill>
                <a:prstClr val="white"/>
              </a:solidFill>
            </a:endParaRPr>
          </a:p>
        </p:txBody>
      </p:sp>
      <p:sp>
        <p:nvSpPr>
          <p:cNvPr id="23" name="عنصر نائب لرقم الشريحة 22"/>
          <p:cNvSpPr>
            <a:spLocks noGrp="1"/>
          </p:cNvSpPr>
          <p:nvPr>
            <p:ph type="sldNum" sz="quarter" idx="4"/>
          </p:nvPr>
        </p:nvSpPr>
        <p:spPr>
          <a:xfrm>
            <a:off x="7589521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B7A5935F-018F-4920-8F79-E426AE30F770}" type="slidenum">
              <a:rPr lang="ar-SA" smtClean="0">
                <a:solidFill>
                  <a:prstClr val="white"/>
                </a:solidFill>
              </a:rPr>
              <a:pPr/>
              <a:t>‹#›</a:t>
            </a:fld>
            <a:endParaRPr lang="ar-S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0574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marL="484632" algn="l" rtl="1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r" rtl="1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r" rtl="1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r" rtl="1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r" rtl="1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r" rtl="1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r" rtl="1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r" rtl="1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r" rtl="1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r" rtl="1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مثلث قائم الزاوية 10"/>
          <p:cNvSpPr/>
          <p:nvPr/>
        </p:nvSpPr>
        <p:spPr>
          <a:xfrm>
            <a:off x="7034" y="14076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8" name="رابط مستقيم 7"/>
          <p:cNvCxnSpPr/>
          <p:nvPr/>
        </p:nvCxnSpPr>
        <p:spPr>
          <a:xfrm>
            <a:off x="0" y="7037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رابط مستقيم 8"/>
          <p:cNvCxnSpPr/>
          <p:nvPr/>
        </p:nvCxnSpPr>
        <p:spPr>
          <a:xfrm rot="10800000" flipV="1">
            <a:off x="6468937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عنصر نائب للعنوان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13" name="عنصر نائب للنص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  <a:p>
            <a:pPr lvl="1" eaLnBrk="1" latinLnBrk="0" hangingPunct="1"/>
            <a:r>
              <a:rPr kumimoji="0" lang="ar-SA"/>
              <a:t>المستوى الثاني</a:t>
            </a:r>
          </a:p>
          <a:p>
            <a:pPr lvl="2" eaLnBrk="1" latinLnBrk="0" hangingPunct="1"/>
            <a:r>
              <a:rPr kumimoji="0" lang="ar-SA"/>
              <a:t>المستوى الثالث</a:t>
            </a:r>
          </a:p>
          <a:p>
            <a:pPr lvl="3" eaLnBrk="1" latinLnBrk="0" hangingPunct="1"/>
            <a:r>
              <a:rPr kumimoji="0" lang="ar-SA"/>
              <a:t>المستوى الرابع</a:t>
            </a:r>
          </a:p>
          <a:p>
            <a:pPr lvl="4" eaLnBrk="1" latinLnBrk="0" hangingPunct="1"/>
            <a:r>
              <a:rPr kumimoji="0" lang="ar-SA"/>
              <a:t>المستوى الخامس</a:t>
            </a:r>
            <a:endParaRPr kumimoji="0" lang="en-US"/>
          </a:p>
        </p:txBody>
      </p:sp>
      <p:sp>
        <p:nvSpPr>
          <p:cNvPr id="14" name="عنصر نائب للتاريخ 13"/>
          <p:cNvSpPr>
            <a:spLocks noGrp="1"/>
          </p:cNvSpPr>
          <p:nvPr>
            <p:ph type="dt" sz="half" idx="2"/>
          </p:nvPr>
        </p:nvSpPr>
        <p:spPr>
          <a:xfrm>
            <a:off x="4791457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276685A9-9B5B-4E7A-9990-96B097469037}" type="datetimeFigureOut">
              <a:rPr lang="ar-SA" smtClean="0">
                <a:solidFill>
                  <a:prstClr val="white"/>
                </a:solidFill>
              </a:rPr>
              <a:pPr/>
              <a:t>18/05/1444</a:t>
            </a:fld>
            <a:endParaRPr lang="ar-SA">
              <a:solidFill>
                <a:prstClr val="white"/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3"/>
          </p:nvPr>
        </p:nvSpPr>
        <p:spPr>
          <a:xfrm>
            <a:off x="457200" y="6482176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ar-SA">
              <a:solidFill>
                <a:prstClr val="white"/>
              </a:solidFill>
            </a:endParaRPr>
          </a:p>
        </p:txBody>
      </p:sp>
      <p:sp>
        <p:nvSpPr>
          <p:cNvPr id="23" name="عنصر نائب لرقم الشريحة 22"/>
          <p:cNvSpPr>
            <a:spLocks noGrp="1"/>
          </p:cNvSpPr>
          <p:nvPr>
            <p:ph type="sldNum" sz="quarter" idx="4"/>
          </p:nvPr>
        </p:nvSpPr>
        <p:spPr>
          <a:xfrm>
            <a:off x="7589521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B7A5935F-018F-4920-8F79-E426AE30F770}" type="slidenum">
              <a:rPr lang="ar-SA" smtClean="0">
                <a:solidFill>
                  <a:prstClr val="white"/>
                </a:solidFill>
              </a:rPr>
              <a:pPr/>
              <a:t>‹#›</a:t>
            </a:fld>
            <a:endParaRPr lang="ar-S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4813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marL="484632" algn="l" rtl="1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r" rtl="1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r" rtl="1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r" rtl="1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r" rtl="1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r" rtl="1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r" rtl="1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r" rtl="1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r" rtl="1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r" rtl="1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مثلث قائم الزاوية 10"/>
          <p:cNvSpPr/>
          <p:nvPr/>
        </p:nvSpPr>
        <p:spPr>
          <a:xfrm>
            <a:off x="7034" y="14076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8" name="رابط مستقيم 7"/>
          <p:cNvCxnSpPr/>
          <p:nvPr/>
        </p:nvCxnSpPr>
        <p:spPr>
          <a:xfrm>
            <a:off x="0" y="7037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رابط مستقيم 8"/>
          <p:cNvCxnSpPr/>
          <p:nvPr/>
        </p:nvCxnSpPr>
        <p:spPr>
          <a:xfrm rot="10800000" flipV="1">
            <a:off x="6468921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عنصر نائب للعنوان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13" name="عنصر نائب للنص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  <a:p>
            <a:pPr lvl="1" eaLnBrk="1" latinLnBrk="0" hangingPunct="1"/>
            <a:r>
              <a:rPr kumimoji="0" lang="ar-SA"/>
              <a:t>المستوى الثاني</a:t>
            </a:r>
          </a:p>
          <a:p>
            <a:pPr lvl="2" eaLnBrk="1" latinLnBrk="0" hangingPunct="1"/>
            <a:r>
              <a:rPr kumimoji="0" lang="ar-SA"/>
              <a:t>المستوى الثالث</a:t>
            </a:r>
          </a:p>
          <a:p>
            <a:pPr lvl="3" eaLnBrk="1" latinLnBrk="0" hangingPunct="1"/>
            <a:r>
              <a:rPr kumimoji="0" lang="ar-SA"/>
              <a:t>المستوى الرابع</a:t>
            </a:r>
          </a:p>
          <a:p>
            <a:pPr lvl="4" eaLnBrk="1" latinLnBrk="0" hangingPunct="1"/>
            <a:r>
              <a:rPr kumimoji="0" lang="ar-SA"/>
              <a:t>المستوى الخامس</a:t>
            </a:r>
            <a:endParaRPr kumimoji="0" lang="en-US"/>
          </a:p>
        </p:txBody>
      </p:sp>
      <p:sp>
        <p:nvSpPr>
          <p:cNvPr id="14" name="عنصر نائب للتاريخ 13"/>
          <p:cNvSpPr>
            <a:spLocks noGrp="1"/>
          </p:cNvSpPr>
          <p:nvPr>
            <p:ph type="dt" sz="half" idx="2"/>
          </p:nvPr>
        </p:nvSpPr>
        <p:spPr>
          <a:xfrm>
            <a:off x="4791457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276685A9-9B5B-4E7A-9990-96B097469037}" type="datetimeFigureOut">
              <a:rPr lang="ar-SA" smtClean="0">
                <a:solidFill>
                  <a:prstClr val="white"/>
                </a:solidFill>
              </a:rPr>
              <a:pPr/>
              <a:t>18/05/1444</a:t>
            </a:fld>
            <a:endParaRPr lang="ar-SA">
              <a:solidFill>
                <a:prstClr val="white"/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3"/>
          </p:nvPr>
        </p:nvSpPr>
        <p:spPr>
          <a:xfrm>
            <a:off x="457200" y="6482144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ar-SA">
              <a:solidFill>
                <a:prstClr val="white"/>
              </a:solidFill>
            </a:endParaRPr>
          </a:p>
        </p:txBody>
      </p:sp>
      <p:sp>
        <p:nvSpPr>
          <p:cNvPr id="23" name="عنصر نائب لرقم الشريحة 22"/>
          <p:cNvSpPr>
            <a:spLocks noGrp="1"/>
          </p:cNvSpPr>
          <p:nvPr>
            <p:ph type="sldNum" sz="quarter" idx="4"/>
          </p:nvPr>
        </p:nvSpPr>
        <p:spPr>
          <a:xfrm>
            <a:off x="7589521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B7A5935F-018F-4920-8F79-E426AE30F770}" type="slidenum">
              <a:rPr lang="ar-SA" smtClean="0">
                <a:solidFill>
                  <a:prstClr val="white"/>
                </a:solidFill>
              </a:rPr>
              <a:pPr/>
              <a:t>‹#›</a:t>
            </a:fld>
            <a:endParaRPr lang="ar-S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5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marL="484632" algn="l" rtl="1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r" rtl="1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r" rtl="1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r" rtl="1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r" rtl="1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r" rtl="1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r" rtl="1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r" rtl="1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r" rtl="1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r" rtl="1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مثلث قائم الزاوية 10"/>
          <p:cNvSpPr/>
          <p:nvPr/>
        </p:nvSpPr>
        <p:spPr>
          <a:xfrm>
            <a:off x="7034" y="14076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8" name="رابط مستقيم 7"/>
          <p:cNvCxnSpPr/>
          <p:nvPr/>
        </p:nvCxnSpPr>
        <p:spPr>
          <a:xfrm>
            <a:off x="0" y="7037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رابط مستقيم 8"/>
          <p:cNvCxnSpPr/>
          <p:nvPr/>
        </p:nvCxnSpPr>
        <p:spPr>
          <a:xfrm rot="10800000" flipV="1">
            <a:off x="6468952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عنصر نائب للعنوان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13" name="عنصر نائب للنص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  <a:p>
            <a:pPr lvl="1" eaLnBrk="1" latinLnBrk="0" hangingPunct="1"/>
            <a:r>
              <a:rPr kumimoji="0" lang="ar-SA"/>
              <a:t>المستوى الثاني</a:t>
            </a:r>
          </a:p>
          <a:p>
            <a:pPr lvl="2" eaLnBrk="1" latinLnBrk="0" hangingPunct="1"/>
            <a:r>
              <a:rPr kumimoji="0" lang="ar-SA"/>
              <a:t>المستوى الثالث</a:t>
            </a:r>
          </a:p>
          <a:p>
            <a:pPr lvl="3" eaLnBrk="1" latinLnBrk="0" hangingPunct="1"/>
            <a:r>
              <a:rPr kumimoji="0" lang="ar-SA"/>
              <a:t>المستوى الرابع</a:t>
            </a:r>
          </a:p>
          <a:p>
            <a:pPr lvl="4" eaLnBrk="1" latinLnBrk="0" hangingPunct="1"/>
            <a:r>
              <a:rPr kumimoji="0" lang="ar-SA"/>
              <a:t>المستوى الخامس</a:t>
            </a:r>
            <a:endParaRPr kumimoji="0" lang="en-US"/>
          </a:p>
        </p:txBody>
      </p:sp>
      <p:sp>
        <p:nvSpPr>
          <p:cNvPr id="14" name="عنصر نائب للتاريخ 13"/>
          <p:cNvSpPr>
            <a:spLocks noGrp="1"/>
          </p:cNvSpPr>
          <p:nvPr>
            <p:ph type="dt" sz="half" idx="2"/>
          </p:nvPr>
        </p:nvSpPr>
        <p:spPr>
          <a:xfrm>
            <a:off x="4791457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276685A9-9B5B-4E7A-9990-96B097469037}" type="datetimeFigureOut">
              <a:rPr lang="ar-SA" smtClean="0">
                <a:solidFill>
                  <a:prstClr val="white"/>
                </a:solidFill>
              </a:rPr>
              <a:pPr/>
              <a:t>18/05/1444</a:t>
            </a:fld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3"/>
          </p:nvPr>
        </p:nvSpPr>
        <p:spPr>
          <a:xfrm>
            <a:off x="457200" y="6482206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23" name="عنصر نائب لرقم الشريحة 22"/>
          <p:cNvSpPr>
            <a:spLocks noGrp="1"/>
          </p:cNvSpPr>
          <p:nvPr>
            <p:ph type="sldNum" sz="quarter" idx="4"/>
          </p:nvPr>
        </p:nvSpPr>
        <p:spPr>
          <a:xfrm>
            <a:off x="7589521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B7A5935F-018F-4920-8F79-E426AE30F770}" type="slidenum">
              <a:rPr lang="ar-SA" smtClean="0">
                <a:solidFill>
                  <a:prstClr val="white"/>
                </a:solidFill>
              </a:rPr>
              <a:pPr/>
              <a:t>‹#›</a:t>
            </a:fld>
            <a:endParaRPr lang="ar-SA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8078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marL="484632" algn="l" rtl="1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r" rtl="1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r" rtl="1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r" rtl="1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r" rtl="1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r" rtl="1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r" rtl="1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r" rtl="1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r" rtl="1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r" rtl="1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مثلث قائم الزاوية 10"/>
          <p:cNvSpPr/>
          <p:nvPr/>
        </p:nvSpPr>
        <p:spPr>
          <a:xfrm>
            <a:off x="7034" y="14076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8" name="رابط مستقيم 7"/>
          <p:cNvCxnSpPr/>
          <p:nvPr/>
        </p:nvCxnSpPr>
        <p:spPr>
          <a:xfrm>
            <a:off x="0" y="7037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رابط مستقيم 8"/>
          <p:cNvCxnSpPr/>
          <p:nvPr/>
        </p:nvCxnSpPr>
        <p:spPr>
          <a:xfrm rot="10800000" flipV="1">
            <a:off x="6468942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عنصر نائب للعنوان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13" name="عنصر نائب للنص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  <a:p>
            <a:pPr lvl="1" eaLnBrk="1" latinLnBrk="0" hangingPunct="1"/>
            <a:r>
              <a:rPr kumimoji="0" lang="ar-SA"/>
              <a:t>المستوى الثاني</a:t>
            </a:r>
          </a:p>
          <a:p>
            <a:pPr lvl="2" eaLnBrk="1" latinLnBrk="0" hangingPunct="1"/>
            <a:r>
              <a:rPr kumimoji="0" lang="ar-SA"/>
              <a:t>المستوى الثالث</a:t>
            </a:r>
          </a:p>
          <a:p>
            <a:pPr lvl="3" eaLnBrk="1" latinLnBrk="0" hangingPunct="1"/>
            <a:r>
              <a:rPr kumimoji="0" lang="ar-SA"/>
              <a:t>المستوى الرابع</a:t>
            </a:r>
          </a:p>
          <a:p>
            <a:pPr lvl="4" eaLnBrk="1" latinLnBrk="0" hangingPunct="1"/>
            <a:r>
              <a:rPr kumimoji="0" lang="ar-SA"/>
              <a:t>المستوى الخامس</a:t>
            </a:r>
            <a:endParaRPr kumimoji="0" lang="en-US"/>
          </a:p>
        </p:txBody>
      </p:sp>
      <p:sp>
        <p:nvSpPr>
          <p:cNvPr id="14" name="عنصر نائب للتاريخ 13"/>
          <p:cNvSpPr>
            <a:spLocks noGrp="1"/>
          </p:cNvSpPr>
          <p:nvPr>
            <p:ph type="dt" sz="half" idx="2"/>
          </p:nvPr>
        </p:nvSpPr>
        <p:spPr>
          <a:xfrm>
            <a:off x="4791457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276685A9-9B5B-4E7A-9990-96B097469037}" type="datetimeFigureOut">
              <a:rPr lang="ar-SA" smtClean="0">
                <a:solidFill>
                  <a:prstClr val="white"/>
                </a:solidFill>
              </a:rPr>
              <a:pPr/>
              <a:t>18/05/1444</a:t>
            </a:fld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3"/>
          </p:nvPr>
        </p:nvSpPr>
        <p:spPr>
          <a:xfrm>
            <a:off x="457200" y="6482186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23" name="عنصر نائب لرقم الشريحة 22"/>
          <p:cNvSpPr>
            <a:spLocks noGrp="1"/>
          </p:cNvSpPr>
          <p:nvPr>
            <p:ph type="sldNum" sz="quarter" idx="4"/>
          </p:nvPr>
        </p:nvSpPr>
        <p:spPr>
          <a:xfrm>
            <a:off x="7589521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B7A5935F-018F-4920-8F79-E426AE30F770}" type="slidenum">
              <a:rPr lang="ar-SA" smtClean="0">
                <a:solidFill>
                  <a:prstClr val="white"/>
                </a:solidFill>
              </a:rPr>
              <a:pPr/>
              <a:t>‹#›</a:t>
            </a:fld>
            <a:endParaRPr lang="ar-SA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3540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marL="484632" algn="l" rtl="1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r" rtl="1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r" rtl="1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r" rtl="1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r" rtl="1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r" rtl="1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r" rtl="1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r" rtl="1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r" rtl="1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r" rtl="1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531" y="609600"/>
            <a:ext cx="777293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/>
              <a:t>انقر لتحرير نمط العنوان الرئيسي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531" y="1981200"/>
            <a:ext cx="7772938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619" y="6248400"/>
            <a:ext cx="190584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859" y="6248400"/>
            <a:ext cx="289645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2709" y="6248400"/>
            <a:ext cx="190584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rtl="0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C9A710-EA2C-49C4-96A6-AD4ED3D32EB8}" type="slidenum">
              <a:rPr lang="ar-SA">
                <a:solidFill>
                  <a:srgbClr val="000000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971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</p:sldLayoutIdLst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  <a:cs typeface="Times New Roman" pitchFamily="18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  <a:cs typeface="Times New Roman" pitchFamily="18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  <a:cs typeface="Times New Roman" pitchFamily="18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  <a:cs typeface="Times New Roman" pitchFamily="18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مثلث قائم الزاوية 10"/>
          <p:cNvSpPr/>
          <p:nvPr/>
        </p:nvSpPr>
        <p:spPr>
          <a:xfrm>
            <a:off x="7034" y="14076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8" name="رابط مستقيم 7"/>
          <p:cNvCxnSpPr/>
          <p:nvPr/>
        </p:nvCxnSpPr>
        <p:spPr>
          <a:xfrm>
            <a:off x="0" y="7037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رابط مستقيم 8"/>
          <p:cNvCxnSpPr/>
          <p:nvPr/>
        </p:nvCxnSpPr>
        <p:spPr>
          <a:xfrm rot="10800000" flipV="1">
            <a:off x="6468938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عنصر نائب للعنوان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13" name="عنصر نائب للنص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  <a:p>
            <a:pPr lvl="1" eaLnBrk="1" latinLnBrk="0" hangingPunct="1"/>
            <a:r>
              <a:rPr kumimoji="0" lang="ar-SA"/>
              <a:t>المستوى الثاني</a:t>
            </a:r>
          </a:p>
          <a:p>
            <a:pPr lvl="2" eaLnBrk="1" latinLnBrk="0" hangingPunct="1"/>
            <a:r>
              <a:rPr kumimoji="0" lang="ar-SA"/>
              <a:t>المستوى الثالث</a:t>
            </a:r>
          </a:p>
          <a:p>
            <a:pPr lvl="3" eaLnBrk="1" latinLnBrk="0" hangingPunct="1"/>
            <a:r>
              <a:rPr kumimoji="0" lang="ar-SA"/>
              <a:t>المستوى الرابع</a:t>
            </a:r>
          </a:p>
          <a:p>
            <a:pPr lvl="4" eaLnBrk="1" latinLnBrk="0" hangingPunct="1"/>
            <a:r>
              <a:rPr kumimoji="0" lang="ar-SA"/>
              <a:t>المستوى الخامس</a:t>
            </a:r>
            <a:endParaRPr kumimoji="0" lang="en-US"/>
          </a:p>
        </p:txBody>
      </p:sp>
      <p:sp>
        <p:nvSpPr>
          <p:cNvPr id="14" name="عنصر نائب للتاريخ 13"/>
          <p:cNvSpPr>
            <a:spLocks noGrp="1"/>
          </p:cNvSpPr>
          <p:nvPr>
            <p:ph type="dt" sz="half" idx="2"/>
          </p:nvPr>
        </p:nvSpPr>
        <p:spPr>
          <a:xfrm>
            <a:off x="4791457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276685A9-9B5B-4E7A-9990-96B097469037}" type="datetimeFigureOut">
              <a:rPr lang="ar-SA" smtClean="0">
                <a:solidFill>
                  <a:prstClr val="white"/>
                </a:solidFill>
              </a:rPr>
              <a:pPr/>
              <a:t>18/05/1444</a:t>
            </a:fld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3"/>
          </p:nvPr>
        </p:nvSpPr>
        <p:spPr>
          <a:xfrm>
            <a:off x="457200" y="6482178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23" name="عنصر نائب لرقم الشريحة 22"/>
          <p:cNvSpPr>
            <a:spLocks noGrp="1"/>
          </p:cNvSpPr>
          <p:nvPr>
            <p:ph type="sldNum" sz="quarter" idx="4"/>
          </p:nvPr>
        </p:nvSpPr>
        <p:spPr>
          <a:xfrm>
            <a:off x="7589521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B7A5935F-018F-4920-8F79-E426AE30F770}" type="slidenum">
              <a:rPr lang="ar-SA" smtClean="0">
                <a:solidFill>
                  <a:prstClr val="white"/>
                </a:solidFill>
              </a:rPr>
              <a:pPr/>
              <a:t>‹#›</a:t>
            </a:fld>
            <a:endParaRPr lang="ar-SA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0059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p:txStyles>
    <p:titleStyle>
      <a:lvl1pPr marL="484632" algn="l" rtl="1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r" rtl="1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r" rtl="1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r" rtl="1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r" rtl="1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r" rtl="1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r" rtl="1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r" rtl="1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r" rtl="1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r" rtl="1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مثلث قائم الزاوية 10"/>
          <p:cNvSpPr/>
          <p:nvPr/>
        </p:nvSpPr>
        <p:spPr>
          <a:xfrm>
            <a:off x="7034" y="14076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8" name="رابط مستقيم 7"/>
          <p:cNvCxnSpPr/>
          <p:nvPr/>
        </p:nvCxnSpPr>
        <p:spPr>
          <a:xfrm>
            <a:off x="0" y="7037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رابط مستقيم 8"/>
          <p:cNvCxnSpPr/>
          <p:nvPr/>
        </p:nvCxnSpPr>
        <p:spPr>
          <a:xfrm rot="10800000" flipV="1">
            <a:off x="6468926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عنصر نائب للعنوان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13" name="عنصر نائب للنص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  <a:p>
            <a:pPr lvl="1" eaLnBrk="1" latinLnBrk="0" hangingPunct="1"/>
            <a:r>
              <a:rPr kumimoji="0" lang="ar-SA"/>
              <a:t>المستوى الثاني</a:t>
            </a:r>
          </a:p>
          <a:p>
            <a:pPr lvl="2" eaLnBrk="1" latinLnBrk="0" hangingPunct="1"/>
            <a:r>
              <a:rPr kumimoji="0" lang="ar-SA"/>
              <a:t>المستوى الثالث</a:t>
            </a:r>
          </a:p>
          <a:p>
            <a:pPr lvl="3" eaLnBrk="1" latinLnBrk="0" hangingPunct="1"/>
            <a:r>
              <a:rPr kumimoji="0" lang="ar-SA"/>
              <a:t>المستوى الرابع</a:t>
            </a:r>
          </a:p>
          <a:p>
            <a:pPr lvl="4" eaLnBrk="1" latinLnBrk="0" hangingPunct="1"/>
            <a:r>
              <a:rPr kumimoji="0" lang="ar-SA"/>
              <a:t>المستوى الخامس</a:t>
            </a:r>
            <a:endParaRPr kumimoji="0" lang="en-US"/>
          </a:p>
        </p:txBody>
      </p:sp>
      <p:sp>
        <p:nvSpPr>
          <p:cNvPr id="14" name="عنصر نائب للتاريخ 13"/>
          <p:cNvSpPr>
            <a:spLocks noGrp="1"/>
          </p:cNvSpPr>
          <p:nvPr>
            <p:ph type="dt" sz="half" idx="2"/>
          </p:nvPr>
        </p:nvSpPr>
        <p:spPr>
          <a:xfrm>
            <a:off x="4791457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276685A9-9B5B-4E7A-9990-96B097469037}" type="datetimeFigureOut">
              <a:rPr lang="ar-SA" smtClean="0">
                <a:solidFill>
                  <a:prstClr val="white"/>
                </a:solidFill>
              </a:rPr>
              <a:pPr/>
              <a:t>18/05/1444</a:t>
            </a:fld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3"/>
          </p:nvPr>
        </p:nvSpPr>
        <p:spPr>
          <a:xfrm>
            <a:off x="457200" y="6482154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23" name="عنصر نائب لرقم الشريحة 22"/>
          <p:cNvSpPr>
            <a:spLocks noGrp="1"/>
          </p:cNvSpPr>
          <p:nvPr>
            <p:ph type="sldNum" sz="quarter" idx="4"/>
          </p:nvPr>
        </p:nvSpPr>
        <p:spPr>
          <a:xfrm>
            <a:off x="7589521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B7A5935F-018F-4920-8F79-E426AE30F770}" type="slidenum">
              <a:rPr lang="ar-SA" smtClean="0">
                <a:solidFill>
                  <a:prstClr val="white"/>
                </a:solidFill>
              </a:rPr>
              <a:pPr/>
              <a:t>‹#›</a:t>
            </a:fld>
            <a:endParaRPr lang="ar-SA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3691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</p:sldLayoutIdLst>
  <p:txStyles>
    <p:titleStyle>
      <a:lvl1pPr marL="484632" algn="l" rtl="1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r" rtl="1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r" rtl="1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r" rtl="1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r" rtl="1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r" rtl="1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r" rtl="1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r" rtl="1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r" rtl="1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r" rtl="1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عنصر نائب للنص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  <a:p>
            <a:pPr lvl="1" eaLnBrk="1" latinLnBrk="0" hangingPunct="1"/>
            <a:r>
              <a:rPr kumimoji="0" lang="ar-SA"/>
              <a:t>المستوى الثاني</a:t>
            </a:r>
          </a:p>
          <a:p>
            <a:pPr lvl="2" eaLnBrk="1" latinLnBrk="0" hangingPunct="1"/>
            <a:r>
              <a:rPr kumimoji="0" lang="ar-SA"/>
              <a:t>المستوى الثالث</a:t>
            </a:r>
          </a:p>
          <a:p>
            <a:pPr lvl="3" eaLnBrk="1" latinLnBrk="0" hangingPunct="1"/>
            <a:r>
              <a:rPr kumimoji="0" lang="ar-SA"/>
              <a:t>المستوى الرابع</a:t>
            </a:r>
          </a:p>
          <a:p>
            <a:pPr lvl="4" eaLnBrk="1" latinLnBrk="0" hangingPunct="1"/>
            <a:r>
              <a:rPr kumimoji="0" lang="ar-SA"/>
              <a:t>المستوى الخامس</a:t>
            </a:r>
            <a:endParaRPr kumimoji="0" lang="en-US"/>
          </a:p>
        </p:txBody>
      </p:sp>
      <p:sp>
        <p:nvSpPr>
          <p:cNvPr id="24" name="عنصر نائب للتاريخ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1B8ABB09-4A1D-463E-8065-109CC2B7EFAA}" type="datetimeFigureOut">
              <a:rPr lang="ar-SA" smtClean="0">
                <a:solidFill>
                  <a:srgbClr val="FEFAC9"/>
                </a:solidFill>
              </a:rPr>
              <a:pPr/>
              <a:t>18/05/1444</a:t>
            </a:fld>
            <a:endParaRPr lang="ar-SA">
              <a:solidFill>
                <a:srgbClr val="FEFAC9"/>
              </a:solidFill>
            </a:endParaRPr>
          </a:p>
        </p:txBody>
      </p:sp>
      <p:sp>
        <p:nvSpPr>
          <p:cNvPr id="10" name="عنصر نائب للتذييل 9"/>
          <p:cNvSpPr>
            <a:spLocks noGrp="1"/>
          </p:cNvSpPr>
          <p:nvPr>
            <p:ph type="ftr" sz="quarter" idx="3"/>
          </p:nvPr>
        </p:nvSpPr>
        <p:spPr>
          <a:xfrm>
            <a:off x="2133601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ar-SA">
              <a:solidFill>
                <a:srgbClr val="FEFAC9"/>
              </a:solidFill>
            </a:endParaRPr>
          </a:p>
        </p:txBody>
      </p:sp>
      <p:sp>
        <p:nvSpPr>
          <p:cNvPr id="22" name="عنصر نائب لرقم الشريحة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0B34F065-1154-456A-91E3-76DE8E75E17B}" type="slidenum">
              <a:rPr lang="ar-SA" smtClean="0">
                <a:solidFill>
                  <a:srgbClr val="FEFAC9"/>
                </a:solidFill>
              </a:rPr>
              <a:pPr/>
              <a:t>‹#›</a:t>
            </a:fld>
            <a:endParaRPr lang="ar-SA">
              <a:solidFill>
                <a:srgbClr val="FEFAC9"/>
              </a:solidFill>
            </a:endParaRPr>
          </a:p>
        </p:txBody>
      </p:sp>
      <p:sp>
        <p:nvSpPr>
          <p:cNvPr id="5" name="عنصر نائب للعنوان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2086598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</p:sldLayoutIdLst>
  <p:txStyles>
    <p:titleStyle>
      <a:lvl1pPr algn="l" rtl="1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r" rtl="1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r" rtl="1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r" rtl="1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r" rtl="1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r" rtl="1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r" rtl="1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r" rtl="1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r" rtl="1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r" rtl="1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18/05/1444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92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رابط مستقيم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عنصر نائب للعنوان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13" name="عنصر نائب للنص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  <a:p>
            <a:pPr lvl="1" eaLnBrk="1" latinLnBrk="0" hangingPunct="1"/>
            <a:r>
              <a:rPr kumimoji="0" lang="ar-SA"/>
              <a:t>المستوى الثاني</a:t>
            </a:r>
          </a:p>
          <a:p>
            <a:pPr lvl="2" eaLnBrk="1" latinLnBrk="0" hangingPunct="1"/>
            <a:r>
              <a:rPr kumimoji="0" lang="ar-SA"/>
              <a:t>المستوى الثالث</a:t>
            </a:r>
          </a:p>
          <a:p>
            <a:pPr lvl="3" eaLnBrk="1" latinLnBrk="0" hangingPunct="1"/>
            <a:r>
              <a:rPr kumimoji="0" lang="ar-SA"/>
              <a:t>المستوى الرابع</a:t>
            </a:r>
          </a:p>
          <a:p>
            <a:pPr lvl="4" eaLnBrk="1" latinLnBrk="0" hangingPunct="1"/>
            <a:r>
              <a:rPr kumimoji="0" lang="ar-SA"/>
              <a:t>المستوى الخامس</a:t>
            </a:r>
            <a:endParaRPr kumimoji="0" lang="en-US"/>
          </a:p>
        </p:txBody>
      </p:sp>
      <p:sp>
        <p:nvSpPr>
          <p:cNvPr id="14" name="عنصر نائب للتاريخ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2052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rtl="0"/>
            <a:fld id="{A513EDD6-EDFE-4B69-8EB7-36A85FFD8A6F}" type="datetimeFigureOut">
              <a:rPr lang="en-US" smtClean="0">
                <a:solidFill>
                  <a:srgbClr val="666666"/>
                </a:solidFill>
              </a:rPr>
              <a:pPr rtl="0"/>
              <a:t>12/11/2022</a:t>
            </a:fld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rtl="0"/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7" name="رابط مستقيم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رابط مستقيم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مستطيل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رابط مستقيم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شكل بيضاوي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عنصر نائب لرقم الشريحة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rtl="0"/>
            <a:fld id="{BBFC0A15-BC83-404E-8917-73E0CFB586D9}" type="slidenum">
              <a:rPr lang="en-GB" smtClean="0"/>
              <a:pPr rtl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6110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5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18/05/1444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50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5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915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5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18/05/1444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50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5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430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5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18/05/1444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50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5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055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مثلث قائم الزاوية 10"/>
          <p:cNvSpPr/>
          <p:nvPr/>
        </p:nvSpPr>
        <p:spPr>
          <a:xfrm>
            <a:off x="7034" y="14076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8" name="رابط مستقيم 7"/>
          <p:cNvCxnSpPr/>
          <p:nvPr/>
        </p:nvCxnSpPr>
        <p:spPr>
          <a:xfrm>
            <a:off x="0" y="7037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رابط مستقيم 8"/>
          <p:cNvCxnSpPr/>
          <p:nvPr/>
        </p:nvCxnSpPr>
        <p:spPr>
          <a:xfrm rot="10800000" flipV="1">
            <a:off x="6468995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عنصر نائب للعنوان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13" name="عنصر نائب للنص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  <a:p>
            <a:pPr lvl="1" eaLnBrk="1" latinLnBrk="0" hangingPunct="1"/>
            <a:r>
              <a:rPr kumimoji="0" lang="ar-SA"/>
              <a:t>المستوى الثاني</a:t>
            </a:r>
          </a:p>
          <a:p>
            <a:pPr lvl="2" eaLnBrk="1" latinLnBrk="0" hangingPunct="1"/>
            <a:r>
              <a:rPr kumimoji="0" lang="ar-SA"/>
              <a:t>المستوى الثالث</a:t>
            </a:r>
          </a:p>
          <a:p>
            <a:pPr lvl="3" eaLnBrk="1" latinLnBrk="0" hangingPunct="1"/>
            <a:r>
              <a:rPr kumimoji="0" lang="ar-SA"/>
              <a:t>المستوى الرابع</a:t>
            </a:r>
          </a:p>
          <a:p>
            <a:pPr lvl="4" eaLnBrk="1" latinLnBrk="0" hangingPunct="1"/>
            <a:r>
              <a:rPr kumimoji="0" lang="ar-SA"/>
              <a:t>المستوى الخامس</a:t>
            </a:r>
            <a:endParaRPr kumimoji="0" lang="en-US"/>
          </a:p>
        </p:txBody>
      </p:sp>
      <p:sp>
        <p:nvSpPr>
          <p:cNvPr id="14" name="عنصر نائب للتاريخ 13"/>
          <p:cNvSpPr>
            <a:spLocks noGrp="1"/>
          </p:cNvSpPr>
          <p:nvPr>
            <p:ph type="dt" sz="half" idx="2"/>
          </p:nvPr>
        </p:nvSpPr>
        <p:spPr>
          <a:xfrm>
            <a:off x="4791457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276685A9-9B5B-4E7A-9990-96B097469037}" type="datetimeFigureOut">
              <a:rPr lang="ar-SA" smtClean="0">
                <a:solidFill>
                  <a:prstClr val="white"/>
                </a:solidFill>
              </a:rPr>
              <a:pPr/>
              <a:t>18/05/1444</a:t>
            </a:fld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3"/>
          </p:nvPr>
        </p:nvSpPr>
        <p:spPr>
          <a:xfrm>
            <a:off x="457200" y="6482292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23" name="عنصر نائب لرقم الشريحة 22"/>
          <p:cNvSpPr>
            <a:spLocks noGrp="1"/>
          </p:cNvSpPr>
          <p:nvPr>
            <p:ph type="sldNum" sz="quarter" idx="4"/>
          </p:nvPr>
        </p:nvSpPr>
        <p:spPr>
          <a:xfrm>
            <a:off x="7589521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B7A5935F-018F-4920-8F79-E426AE30F770}" type="slidenum">
              <a:rPr lang="ar-SA" smtClean="0">
                <a:solidFill>
                  <a:prstClr val="white"/>
                </a:solidFill>
              </a:rPr>
              <a:pPr/>
              <a:t>‹#›</a:t>
            </a:fld>
            <a:endParaRPr lang="ar-SA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34462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marL="484632" algn="l" rtl="1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r" rtl="1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r" rtl="1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r" rtl="1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r" rtl="1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r" rtl="1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r" rtl="1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r" rtl="1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r" rtl="1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r" rtl="1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مثلث قائم الزاوية 10"/>
          <p:cNvSpPr/>
          <p:nvPr/>
        </p:nvSpPr>
        <p:spPr>
          <a:xfrm>
            <a:off x="7034" y="14076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8" name="رابط مستقيم 7"/>
          <p:cNvCxnSpPr/>
          <p:nvPr/>
        </p:nvCxnSpPr>
        <p:spPr>
          <a:xfrm>
            <a:off x="0" y="7037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رابط مستقيم 8"/>
          <p:cNvCxnSpPr/>
          <p:nvPr/>
        </p:nvCxnSpPr>
        <p:spPr>
          <a:xfrm rot="10800000" flipV="1">
            <a:off x="6468992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عنصر نائب للعنوان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13" name="عنصر نائب للنص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  <a:p>
            <a:pPr lvl="1" eaLnBrk="1" latinLnBrk="0" hangingPunct="1"/>
            <a:r>
              <a:rPr kumimoji="0" lang="ar-SA"/>
              <a:t>المستوى الثاني</a:t>
            </a:r>
          </a:p>
          <a:p>
            <a:pPr lvl="2" eaLnBrk="1" latinLnBrk="0" hangingPunct="1"/>
            <a:r>
              <a:rPr kumimoji="0" lang="ar-SA"/>
              <a:t>المستوى الثالث</a:t>
            </a:r>
          </a:p>
          <a:p>
            <a:pPr lvl="3" eaLnBrk="1" latinLnBrk="0" hangingPunct="1"/>
            <a:r>
              <a:rPr kumimoji="0" lang="ar-SA"/>
              <a:t>المستوى الرابع</a:t>
            </a:r>
          </a:p>
          <a:p>
            <a:pPr lvl="4" eaLnBrk="1" latinLnBrk="0" hangingPunct="1"/>
            <a:r>
              <a:rPr kumimoji="0" lang="ar-SA"/>
              <a:t>المستوى الخامس</a:t>
            </a:r>
            <a:endParaRPr kumimoji="0" lang="en-US"/>
          </a:p>
        </p:txBody>
      </p:sp>
      <p:sp>
        <p:nvSpPr>
          <p:cNvPr id="14" name="عنصر نائب للتاريخ 13"/>
          <p:cNvSpPr>
            <a:spLocks noGrp="1"/>
          </p:cNvSpPr>
          <p:nvPr>
            <p:ph type="dt" sz="half" idx="2"/>
          </p:nvPr>
        </p:nvSpPr>
        <p:spPr>
          <a:xfrm>
            <a:off x="4791457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276685A9-9B5B-4E7A-9990-96B097469037}" type="datetimeFigureOut">
              <a:rPr lang="ar-SA" smtClean="0">
                <a:solidFill>
                  <a:prstClr val="white"/>
                </a:solidFill>
              </a:rPr>
              <a:pPr/>
              <a:t>18/05/1444</a:t>
            </a:fld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3"/>
          </p:nvPr>
        </p:nvSpPr>
        <p:spPr>
          <a:xfrm>
            <a:off x="457200" y="6482286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23" name="عنصر نائب لرقم الشريحة 22"/>
          <p:cNvSpPr>
            <a:spLocks noGrp="1"/>
          </p:cNvSpPr>
          <p:nvPr>
            <p:ph type="sldNum" sz="quarter" idx="4"/>
          </p:nvPr>
        </p:nvSpPr>
        <p:spPr>
          <a:xfrm>
            <a:off x="7589521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B7A5935F-018F-4920-8F79-E426AE30F770}" type="slidenum">
              <a:rPr lang="ar-SA" smtClean="0">
                <a:solidFill>
                  <a:prstClr val="white"/>
                </a:solidFill>
              </a:rPr>
              <a:pPr/>
              <a:t>‹#›</a:t>
            </a:fld>
            <a:endParaRPr lang="ar-SA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030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marL="484632" algn="l" rtl="1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r" rtl="1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r" rtl="1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r" rtl="1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r" rtl="1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r" rtl="1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r" rtl="1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r" rtl="1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r" rtl="1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r" rtl="1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مثلث قائم الزاوية 10"/>
          <p:cNvSpPr/>
          <p:nvPr/>
        </p:nvSpPr>
        <p:spPr>
          <a:xfrm>
            <a:off x="7034" y="14076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8" name="رابط مستقيم 7"/>
          <p:cNvCxnSpPr/>
          <p:nvPr/>
        </p:nvCxnSpPr>
        <p:spPr>
          <a:xfrm>
            <a:off x="0" y="7037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رابط مستقيم 8"/>
          <p:cNvCxnSpPr/>
          <p:nvPr/>
        </p:nvCxnSpPr>
        <p:spPr>
          <a:xfrm rot="10800000" flipV="1">
            <a:off x="6468988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عنصر نائب للعنوان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13" name="عنصر نائب للنص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  <a:p>
            <a:pPr lvl="1" eaLnBrk="1" latinLnBrk="0" hangingPunct="1"/>
            <a:r>
              <a:rPr kumimoji="0" lang="ar-SA"/>
              <a:t>المستوى الثاني</a:t>
            </a:r>
          </a:p>
          <a:p>
            <a:pPr lvl="2" eaLnBrk="1" latinLnBrk="0" hangingPunct="1"/>
            <a:r>
              <a:rPr kumimoji="0" lang="ar-SA"/>
              <a:t>المستوى الثالث</a:t>
            </a:r>
          </a:p>
          <a:p>
            <a:pPr lvl="3" eaLnBrk="1" latinLnBrk="0" hangingPunct="1"/>
            <a:r>
              <a:rPr kumimoji="0" lang="ar-SA"/>
              <a:t>المستوى الرابع</a:t>
            </a:r>
          </a:p>
          <a:p>
            <a:pPr lvl="4" eaLnBrk="1" latinLnBrk="0" hangingPunct="1"/>
            <a:r>
              <a:rPr kumimoji="0" lang="ar-SA"/>
              <a:t>المستوى الخامس</a:t>
            </a:r>
            <a:endParaRPr kumimoji="0" lang="en-US"/>
          </a:p>
        </p:txBody>
      </p:sp>
      <p:sp>
        <p:nvSpPr>
          <p:cNvPr id="14" name="عنصر نائب للتاريخ 13"/>
          <p:cNvSpPr>
            <a:spLocks noGrp="1"/>
          </p:cNvSpPr>
          <p:nvPr>
            <p:ph type="dt" sz="half" idx="2"/>
          </p:nvPr>
        </p:nvSpPr>
        <p:spPr>
          <a:xfrm>
            <a:off x="4791457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276685A9-9B5B-4E7A-9990-96B097469037}" type="datetimeFigureOut">
              <a:rPr lang="ar-SA" smtClean="0">
                <a:solidFill>
                  <a:prstClr val="white"/>
                </a:solidFill>
              </a:rPr>
              <a:pPr/>
              <a:t>18/05/1444</a:t>
            </a:fld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3"/>
          </p:nvPr>
        </p:nvSpPr>
        <p:spPr>
          <a:xfrm>
            <a:off x="457200" y="6482278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23" name="عنصر نائب لرقم الشريحة 22"/>
          <p:cNvSpPr>
            <a:spLocks noGrp="1"/>
          </p:cNvSpPr>
          <p:nvPr>
            <p:ph type="sldNum" sz="quarter" idx="4"/>
          </p:nvPr>
        </p:nvSpPr>
        <p:spPr>
          <a:xfrm>
            <a:off x="7589521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B7A5935F-018F-4920-8F79-E426AE30F770}" type="slidenum">
              <a:rPr lang="ar-SA" smtClean="0">
                <a:solidFill>
                  <a:prstClr val="white"/>
                </a:solidFill>
              </a:rPr>
              <a:pPr/>
              <a:t>‹#›</a:t>
            </a:fld>
            <a:endParaRPr lang="ar-SA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3429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marL="484632" algn="l" rtl="1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r" rtl="1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r" rtl="1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r" rtl="1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r" rtl="1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r" rtl="1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r" rtl="1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r" rtl="1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r" rtl="1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r" rtl="1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مثلث قائم الزاوية 10"/>
          <p:cNvSpPr/>
          <p:nvPr/>
        </p:nvSpPr>
        <p:spPr>
          <a:xfrm>
            <a:off x="7034" y="14076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8" name="رابط مستقيم 7"/>
          <p:cNvCxnSpPr/>
          <p:nvPr/>
        </p:nvCxnSpPr>
        <p:spPr>
          <a:xfrm>
            <a:off x="0" y="7037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رابط مستقيم 8"/>
          <p:cNvCxnSpPr/>
          <p:nvPr/>
        </p:nvCxnSpPr>
        <p:spPr>
          <a:xfrm rot="10800000" flipV="1">
            <a:off x="6468963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عنصر نائب للعنوان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13" name="عنصر نائب للنص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  <a:p>
            <a:pPr lvl="1" eaLnBrk="1" latinLnBrk="0" hangingPunct="1"/>
            <a:r>
              <a:rPr kumimoji="0" lang="ar-SA"/>
              <a:t>المستوى الثاني</a:t>
            </a:r>
          </a:p>
          <a:p>
            <a:pPr lvl="2" eaLnBrk="1" latinLnBrk="0" hangingPunct="1"/>
            <a:r>
              <a:rPr kumimoji="0" lang="ar-SA"/>
              <a:t>المستوى الثالث</a:t>
            </a:r>
          </a:p>
          <a:p>
            <a:pPr lvl="3" eaLnBrk="1" latinLnBrk="0" hangingPunct="1"/>
            <a:r>
              <a:rPr kumimoji="0" lang="ar-SA"/>
              <a:t>المستوى الرابع</a:t>
            </a:r>
          </a:p>
          <a:p>
            <a:pPr lvl="4" eaLnBrk="1" latinLnBrk="0" hangingPunct="1"/>
            <a:r>
              <a:rPr kumimoji="0" lang="ar-SA"/>
              <a:t>المستوى الخامس</a:t>
            </a:r>
            <a:endParaRPr kumimoji="0" lang="en-US"/>
          </a:p>
        </p:txBody>
      </p:sp>
      <p:sp>
        <p:nvSpPr>
          <p:cNvPr id="14" name="عنصر نائب للتاريخ 13"/>
          <p:cNvSpPr>
            <a:spLocks noGrp="1"/>
          </p:cNvSpPr>
          <p:nvPr>
            <p:ph type="dt" sz="half" idx="2"/>
          </p:nvPr>
        </p:nvSpPr>
        <p:spPr>
          <a:xfrm>
            <a:off x="4791457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276685A9-9B5B-4E7A-9990-96B097469037}" type="datetimeFigureOut">
              <a:rPr lang="ar-SA" smtClean="0">
                <a:solidFill>
                  <a:prstClr val="white"/>
                </a:solidFill>
              </a:rPr>
              <a:pPr/>
              <a:t>18/05/1444</a:t>
            </a:fld>
            <a:endParaRPr lang="ar-SA">
              <a:solidFill>
                <a:prstClr val="white"/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3"/>
          </p:nvPr>
        </p:nvSpPr>
        <p:spPr>
          <a:xfrm>
            <a:off x="457200" y="6482228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ar-SA">
              <a:solidFill>
                <a:prstClr val="white"/>
              </a:solidFill>
            </a:endParaRPr>
          </a:p>
        </p:txBody>
      </p:sp>
      <p:sp>
        <p:nvSpPr>
          <p:cNvPr id="23" name="عنصر نائب لرقم الشريحة 22"/>
          <p:cNvSpPr>
            <a:spLocks noGrp="1"/>
          </p:cNvSpPr>
          <p:nvPr>
            <p:ph type="sldNum" sz="quarter" idx="4"/>
          </p:nvPr>
        </p:nvSpPr>
        <p:spPr>
          <a:xfrm>
            <a:off x="7589521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B7A5935F-018F-4920-8F79-E426AE30F770}" type="slidenum">
              <a:rPr lang="ar-SA" smtClean="0">
                <a:solidFill>
                  <a:prstClr val="white"/>
                </a:solidFill>
              </a:rPr>
              <a:pPr/>
              <a:t>‹#›</a:t>
            </a:fld>
            <a:endParaRPr lang="ar-S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1435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marL="484632" algn="l" rtl="1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r" rtl="1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r" rtl="1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r" rtl="1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r" rtl="1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r" rtl="1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r" rtl="1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r" rtl="1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r" rtl="1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r" rtl="1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10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6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7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9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wmf"/><Relationship Id="rId1" Type="http://schemas.openxmlformats.org/officeDocument/2006/relationships/slideLayout" Target="../slideLayouts/slideLayout19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mf"/><Relationship Id="rId1" Type="http://schemas.openxmlformats.org/officeDocument/2006/relationships/slideLayout" Target="../slideLayouts/slideLayout19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9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01.xml"/><Relationship Id="rId4" Type="http://schemas.microsoft.com/office/2007/relationships/hdphoto" Target="../media/hdphoto1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13" Type="http://schemas.openxmlformats.org/officeDocument/2006/relationships/image" Target="../media/image21.emf"/><Relationship Id="rId3" Type="http://schemas.openxmlformats.org/officeDocument/2006/relationships/image" Target="../media/image11.emf"/><Relationship Id="rId7" Type="http://schemas.openxmlformats.org/officeDocument/2006/relationships/image" Target="../media/image15.emf"/><Relationship Id="rId12" Type="http://schemas.openxmlformats.org/officeDocument/2006/relationships/image" Target="../media/image20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4.emf"/><Relationship Id="rId11" Type="http://schemas.openxmlformats.org/officeDocument/2006/relationships/image" Target="../media/image19.emf"/><Relationship Id="rId5" Type="http://schemas.openxmlformats.org/officeDocument/2006/relationships/image" Target="../media/image13.emf"/><Relationship Id="rId10" Type="http://schemas.openxmlformats.org/officeDocument/2006/relationships/image" Target="../media/image18.emf"/><Relationship Id="rId4" Type="http://schemas.openxmlformats.org/officeDocument/2006/relationships/image" Target="../media/image12.emf"/><Relationship Id="rId9" Type="http://schemas.openxmlformats.org/officeDocument/2006/relationships/image" Target="../media/image1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playback (6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635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powerpoint background\تنزيل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67545" y="1340768"/>
            <a:ext cx="8229600" cy="3600400"/>
          </a:xfrm>
        </p:spPr>
        <p:txBody>
          <a:bodyPr>
            <a:normAutofit/>
          </a:bodyPr>
          <a:lstStyle/>
          <a:p>
            <a:pPr rtl="0"/>
            <a:r>
              <a:rPr lang="en-US" dirty="0">
                <a:ln>
                  <a:solidFill>
                    <a:srgbClr val="663300"/>
                  </a:solidFill>
                </a:ln>
                <a:solidFill>
                  <a:schemeClr val="bg2">
                    <a:lumMod val="90000"/>
                  </a:schemeClr>
                </a:solidFill>
                <a:latin typeface="Comic Sans MS" pitchFamily="66" charset="0"/>
              </a:rPr>
              <a:t>Now go to your book page 49</a:t>
            </a:r>
            <a:br>
              <a:rPr lang="en-US" dirty="0">
                <a:ln>
                  <a:solidFill>
                    <a:srgbClr val="663300"/>
                  </a:solidFill>
                </a:ln>
                <a:solidFill>
                  <a:schemeClr val="bg2">
                    <a:lumMod val="90000"/>
                  </a:schemeClr>
                </a:solidFill>
                <a:latin typeface="Comic Sans MS" pitchFamily="66" charset="0"/>
              </a:rPr>
            </a:br>
            <a:br>
              <a:rPr lang="en-US" dirty="0">
                <a:ln>
                  <a:solidFill>
                    <a:srgbClr val="663300"/>
                  </a:solidFill>
                </a:ln>
                <a:solidFill>
                  <a:schemeClr val="bg2">
                    <a:lumMod val="90000"/>
                  </a:schemeClr>
                </a:solidFill>
                <a:latin typeface="Comic Sans MS" pitchFamily="66" charset="0"/>
              </a:rPr>
            </a:br>
            <a:r>
              <a:rPr lang="en-US" dirty="0">
                <a:ln>
                  <a:solidFill>
                    <a:srgbClr val="663300"/>
                  </a:solidFill>
                </a:ln>
                <a:solidFill>
                  <a:schemeClr val="bg2">
                    <a:lumMod val="90000"/>
                  </a:schemeClr>
                </a:solidFill>
                <a:latin typeface="Comic Sans MS" pitchFamily="66" charset="0"/>
              </a:rPr>
              <a:t>answer exercise B. </a:t>
            </a:r>
            <a:br>
              <a:rPr lang="en-US" dirty="0">
                <a:ln>
                  <a:solidFill>
                    <a:srgbClr val="663300"/>
                  </a:solidFill>
                </a:ln>
                <a:solidFill>
                  <a:schemeClr val="bg2">
                    <a:lumMod val="90000"/>
                  </a:schemeClr>
                </a:solidFill>
                <a:latin typeface="Comic Sans MS" pitchFamily="66" charset="0"/>
              </a:rPr>
            </a:br>
            <a:br>
              <a:rPr lang="en-US" dirty="0">
                <a:ln>
                  <a:solidFill>
                    <a:srgbClr val="663300"/>
                  </a:solidFill>
                </a:ln>
                <a:solidFill>
                  <a:schemeClr val="bg2">
                    <a:lumMod val="90000"/>
                  </a:schemeClr>
                </a:solidFill>
                <a:latin typeface="Comic Sans MS" pitchFamily="66" charset="0"/>
              </a:rPr>
            </a:br>
            <a:r>
              <a:rPr lang="en-US" dirty="0">
                <a:ln>
                  <a:solidFill>
                    <a:srgbClr val="663300"/>
                  </a:solidFill>
                </a:ln>
                <a:solidFill>
                  <a:schemeClr val="bg2">
                    <a:lumMod val="90000"/>
                  </a:schemeClr>
                </a:solidFill>
                <a:latin typeface="Comic Sans MS" pitchFamily="66" charset="0"/>
              </a:rPr>
              <a:t>Comprehension [ 1 – 6 ] </a:t>
            </a:r>
            <a:endParaRPr lang="ar-SA" dirty="0">
              <a:ln>
                <a:solidFill>
                  <a:srgbClr val="663300"/>
                </a:solidFill>
              </a:ln>
              <a:solidFill>
                <a:schemeClr val="bg2">
                  <a:lumMod val="9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6527732" y="5013334"/>
            <a:ext cx="109036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0">
              <a:defRPr/>
            </a:pPr>
            <a:r>
              <a:rPr lang="en-US" sz="4293" kern="0" dirty="0">
                <a:ln w="18415" cmpd="sng">
                  <a:solidFill>
                    <a:schemeClr val="bg2">
                      <a:lumMod val="90000"/>
                    </a:schemeClr>
                  </a:solidFill>
                  <a:prstDash val="solid"/>
                </a:ln>
                <a:solidFill>
                  <a:srgbClr val="6633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3m</a:t>
            </a:r>
            <a:r>
              <a:rPr lang="en-US" sz="4400" kern="0" dirty="0">
                <a:ln w="18415" cmpd="sng">
                  <a:solidFill>
                    <a:schemeClr val="bg2">
                      <a:lumMod val="90000"/>
                    </a:schemeClr>
                  </a:solidFill>
                  <a:prstDash val="solid"/>
                </a:ln>
                <a:solidFill>
                  <a:srgbClr val="6633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.</a:t>
            </a:r>
            <a:endParaRPr lang="ar-SA" sz="4400" kern="0" dirty="0">
              <a:ln w="18415" cmpd="sng">
                <a:solidFill>
                  <a:schemeClr val="bg2">
                    <a:lumMod val="90000"/>
                  </a:schemeClr>
                </a:solidFill>
                <a:prstDash val="solid"/>
              </a:ln>
              <a:solidFill>
                <a:srgbClr val="6633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2195491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/>
          <p:cNvSpPr/>
          <p:nvPr/>
        </p:nvSpPr>
        <p:spPr>
          <a:xfrm>
            <a:off x="359532" y="508264"/>
            <a:ext cx="8424936" cy="58414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Comic Sans MS"/>
              </a:rPr>
              <a:t>1. How long has IBM produced commercially </a:t>
            </a:r>
          </a:p>
          <a:p>
            <a:pPr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Comic Sans MS"/>
              </a:rPr>
              <a:t>    successful computers? </a:t>
            </a:r>
          </a:p>
          <a:p>
            <a:pPr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Comic Sans MS"/>
              </a:rPr>
              <a:t>2. Has printing been around for a long time?</a:t>
            </a:r>
          </a:p>
          <a:p>
            <a:pPr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Comic Sans MS"/>
              </a:rPr>
              <a:t>3. How long have TV sets been common in homes?</a:t>
            </a:r>
          </a:p>
          <a:p>
            <a:pPr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Comic Sans MS"/>
              </a:rPr>
              <a:t>4. How long ago did the first microwave ovens </a:t>
            </a:r>
          </a:p>
          <a:p>
            <a:pPr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Comic Sans MS"/>
              </a:rPr>
              <a:t>    appear in homes?</a:t>
            </a:r>
          </a:p>
          <a:p>
            <a:pPr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Comic Sans MS"/>
              </a:rPr>
              <a:t>5. How long have cameras been on the market?</a:t>
            </a:r>
          </a:p>
          <a:p>
            <a:pPr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Comic Sans MS"/>
              </a:rPr>
              <a:t>6. For how many years have people had cell  </a:t>
            </a:r>
          </a:p>
          <a:p>
            <a:pPr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Comic Sans MS"/>
              </a:rPr>
              <a:t>    phones?</a:t>
            </a:r>
            <a:endParaRPr lang="en-US" sz="28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" name="مستطيل 4">
            <a:extLst>
              <a:ext uri="{FF2B5EF4-FFF2-40B4-BE49-F238E27FC236}">
                <a16:creationId xmlns:a16="http://schemas.microsoft.com/office/drawing/2014/main" id="{FFC8B8BA-5D2B-A832-BF3D-E750E3304361}"/>
              </a:ext>
            </a:extLst>
          </p:cNvPr>
          <p:cNvSpPr/>
          <p:nvPr/>
        </p:nvSpPr>
        <p:spPr>
          <a:xfrm>
            <a:off x="359532" y="395746"/>
            <a:ext cx="913286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Comic Sans MS"/>
              </a:rPr>
              <a:t>IBM has produced commercially successful  </a:t>
            </a:r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Comic Sans MS"/>
              </a:rPr>
              <a:t>      printers since 1953/for about 60 years.  </a:t>
            </a:r>
            <a:endParaRPr lang="en-US" sz="28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مستطيل 5">
            <a:extLst>
              <a:ext uri="{FF2B5EF4-FFF2-40B4-BE49-F238E27FC236}">
                <a16:creationId xmlns:a16="http://schemas.microsoft.com/office/drawing/2014/main" id="{DDC24DE4-B3D5-137C-E43A-84D8C8E11FF6}"/>
              </a:ext>
            </a:extLst>
          </p:cNvPr>
          <p:cNvSpPr/>
          <p:nvPr/>
        </p:nvSpPr>
        <p:spPr>
          <a:xfrm>
            <a:off x="179512" y="1377116"/>
            <a:ext cx="913286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Comic Sans MS"/>
              </a:rPr>
              <a:t>2. 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Comic Sans MS"/>
              </a:rPr>
              <a:t>Printing has been around since 1440/for almost  </a:t>
            </a:r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Comic Sans MS"/>
              </a:rPr>
              <a:t>     six hundred years.       </a:t>
            </a:r>
            <a:endParaRPr lang="en-US" sz="28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" name="مستطيل 6">
            <a:extLst>
              <a:ext uri="{FF2B5EF4-FFF2-40B4-BE49-F238E27FC236}">
                <a16:creationId xmlns:a16="http://schemas.microsoft.com/office/drawing/2014/main" id="{7346E0DE-F187-A081-1E87-9DF2891B6613}"/>
              </a:ext>
            </a:extLst>
          </p:cNvPr>
          <p:cNvSpPr/>
          <p:nvPr/>
        </p:nvSpPr>
        <p:spPr>
          <a:xfrm>
            <a:off x="179512" y="2279337"/>
            <a:ext cx="913286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Comic Sans MS"/>
              </a:rPr>
              <a:t>3. 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Comic Sans MS"/>
              </a:rPr>
              <a:t>TV sets have been common in houses since the </a:t>
            </a:r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Comic Sans MS"/>
              </a:rPr>
              <a:t>      1960s/for more than 50 years. </a:t>
            </a:r>
            <a:endParaRPr lang="en-US" sz="28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1" name="مستطيل 7">
            <a:extLst>
              <a:ext uri="{FF2B5EF4-FFF2-40B4-BE49-F238E27FC236}">
                <a16:creationId xmlns:a16="http://schemas.microsoft.com/office/drawing/2014/main" id="{AED2981A-85B9-0224-5B17-29E2CD91C27A}"/>
              </a:ext>
            </a:extLst>
          </p:cNvPr>
          <p:cNvSpPr/>
          <p:nvPr/>
        </p:nvSpPr>
        <p:spPr>
          <a:xfrm>
            <a:off x="179512" y="3286482"/>
            <a:ext cx="89644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Comic Sans MS"/>
              </a:rPr>
              <a:t>4. 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Comic Sans MS"/>
              </a:rPr>
              <a:t>The first microwave oven appeared in homes  </a:t>
            </a:r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Comic Sans MS"/>
              </a:rPr>
              <a:t>      about 45 years ago.  </a:t>
            </a:r>
            <a:endParaRPr lang="en-US" sz="28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2" name="مستطيل 8">
            <a:extLst>
              <a:ext uri="{FF2B5EF4-FFF2-40B4-BE49-F238E27FC236}">
                <a16:creationId xmlns:a16="http://schemas.microsoft.com/office/drawing/2014/main" id="{D866B4B8-36F2-BF98-2785-491BACAC2045}"/>
              </a:ext>
            </a:extLst>
          </p:cNvPr>
          <p:cNvSpPr/>
          <p:nvPr/>
        </p:nvSpPr>
        <p:spPr>
          <a:xfrm>
            <a:off x="251520" y="4255684"/>
            <a:ext cx="913286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Comic Sans MS"/>
              </a:rPr>
              <a:t>5. 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Comic Sans MS"/>
              </a:rPr>
              <a:t>Cameras have been on the market for more than </a:t>
            </a:r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Comic Sans MS"/>
              </a:rPr>
              <a:t>      120 years/since 1888. </a:t>
            </a:r>
            <a:endParaRPr lang="en-US" sz="28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3" name="مستطيل 9">
            <a:extLst>
              <a:ext uri="{FF2B5EF4-FFF2-40B4-BE49-F238E27FC236}">
                <a16:creationId xmlns:a16="http://schemas.microsoft.com/office/drawing/2014/main" id="{65B14E35-F775-BDA6-4FDD-923D41E2C0BB}"/>
              </a:ext>
            </a:extLst>
          </p:cNvPr>
          <p:cNvSpPr/>
          <p:nvPr/>
        </p:nvSpPr>
        <p:spPr>
          <a:xfrm>
            <a:off x="179512" y="5466353"/>
            <a:ext cx="91328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Comic Sans MS"/>
              </a:rPr>
              <a:t>6. 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Comic Sans MS"/>
              </a:rPr>
              <a:t>People have had cell phones for about 35 years. </a:t>
            </a:r>
            <a:endParaRPr lang="en-US" sz="28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1381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11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251520" y="692696"/>
            <a:ext cx="889248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3200" b="1" dirty="0">
                <a:solidFill>
                  <a:srgbClr val="000000"/>
                </a:solidFill>
                <a:latin typeface="Comic Sans MS" pitchFamily="66" charset="0"/>
              </a:rPr>
              <a:t>Pair Work</a:t>
            </a:r>
          </a:p>
          <a:p>
            <a:pPr algn="l" rtl="0"/>
            <a:endParaRPr lang="en-US" sz="3200" b="1" dirty="0">
              <a:solidFill>
                <a:srgbClr val="000000"/>
              </a:solidFill>
              <a:latin typeface="Comic Sans MS" pitchFamily="66" charset="0"/>
            </a:endParaRPr>
          </a:p>
          <a:p>
            <a:pPr algn="l" rtl="0"/>
            <a:r>
              <a:rPr lang="en-US" sz="3200" b="1" u="sng" dirty="0">
                <a:solidFill>
                  <a:srgbClr val="FF4D00"/>
                </a:solidFill>
                <a:latin typeface="Comic Sans MS" pitchFamily="66" charset="0"/>
              </a:rPr>
              <a:t>Ask and answer about the inventions.</a:t>
            </a:r>
          </a:p>
          <a:p>
            <a:pPr algn="l" rtl="0"/>
            <a:endParaRPr lang="en-US" sz="3200" b="1" dirty="0">
              <a:solidFill>
                <a:srgbClr val="000000"/>
              </a:solidFill>
              <a:latin typeface="Comic Sans MS" pitchFamily="66" charset="0"/>
            </a:endParaRPr>
          </a:p>
          <a:p>
            <a:pPr algn="l" rtl="0">
              <a:lnSpc>
                <a:spcPct val="150000"/>
              </a:lnSpc>
            </a:pPr>
            <a:r>
              <a:rPr lang="en-US" sz="3200" b="1" dirty="0">
                <a:solidFill>
                  <a:srgbClr val="000000"/>
                </a:solidFill>
                <a:latin typeface="Comic Sans MS" pitchFamily="66" charset="0"/>
              </a:rPr>
              <a:t>* How long have people used </a:t>
            </a:r>
            <a:r>
              <a:rPr lang="en-US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cell phones</a:t>
            </a:r>
            <a:r>
              <a:rPr lang="en-US" sz="3200" b="1" dirty="0">
                <a:solidFill>
                  <a:srgbClr val="000000"/>
                </a:solidFill>
                <a:latin typeface="Comic Sans MS" pitchFamily="66" charset="0"/>
              </a:rPr>
              <a:t>?</a:t>
            </a:r>
          </a:p>
          <a:p>
            <a:pPr algn="l" rtl="0">
              <a:lnSpc>
                <a:spcPct val="150000"/>
              </a:lnSpc>
            </a:pPr>
            <a:r>
              <a:rPr lang="en-US" sz="3200" b="1" dirty="0">
                <a:solidFill>
                  <a:srgbClr val="000000"/>
                </a:solidFill>
                <a:latin typeface="Comic Sans MS" pitchFamily="66" charset="0"/>
              </a:rPr>
              <a:t>  They’ve used them </a:t>
            </a:r>
            <a:r>
              <a:rPr lang="en-US" sz="3200" b="1" dirty="0">
                <a:solidFill>
                  <a:srgbClr val="FF4D00"/>
                </a:solidFill>
                <a:latin typeface="Comic Sans MS" pitchFamily="66" charset="0"/>
              </a:rPr>
              <a:t>since the seventies</a:t>
            </a:r>
            <a:r>
              <a:rPr lang="en-US" sz="3200" b="1" dirty="0">
                <a:solidFill>
                  <a:srgbClr val="000000"/>
                </a:solidFill>
                <a:latin typeface="Comic Sans MS" pitchFamily="66" charset="0"/>
              </a:rPr>
              <a:t>.</a:t>
            </a:r>
          </a:p>
          <a:p>
            <a:pPr algn="l" rtl="0"/>
            <a:endParaRPr lang="en-US" sz="3200" b="1" dirty="0">
              <a:solidFill>
                <a:srgbClr val="000000"/>
              </a:solidFill>
              <a:latin typeface="Comic Sans MS" pitchFamily="66" charset="0"/>
            </a:endParaRPr>
          </a:p>
          <a:p>
            <a:pPr algn="l" rtl="0">
              <a:lnSpc>
                <a:spcPct val="150000"/>
              </a:lnSpc>
            </a:pPr>
            <a:r>
              <a:rPr lang="en-US" sz="3200" b="1" dirty="0">
                <a:solidFill>
                  <a:srgbClr val="000000"/>
                </a:solidFill>
                <a:latin typeface="Comic Sans MS" pitchFamily="66" charset="0"/>
              </a:rPr>
              <a:t>* How long have you had </a:t>
            </a:r>
            <a:r>
              <a:rPr lang="en-US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a computer</a:t>
            </a:r>
            <a:r>
              <a:rPr lang="en-US" sz="3200" b="1" dirty="0">
                <a:solidFill>
                  <a:srgbClr val="000000"/>
                </a:solidFill>
                <a:latin typeface="Comic Sans MS" pitchFamily="66" charset="0"/>
              </a:rPr>
              <a:t>?</a:t>
            </a:r>
          </a:p>
          <a:p>
            <a:pPr algn="l" rtl="0">
              <a:lnSpc>
                <a:spcPct val="150000"/>
              </a:lnSpc>
            </a:pPr>
            <a:r>
              <a:rPr lang="en-US" sz="3200" b="1" dirty="0">
                <a:solidFill>
                  <a:srgbClr val="000000"/>
                </a:solidFill>
                <a:latin typeface="Comic Sans MS" pitchFamily="66" charset="0"/>
              </a:rPr>
              <a:t>   I’ve had a computer </a:t>
            </a:r>
            <a:r>
              <a:rPr lang="en-US" sz="3200" b="1" dirty="0">
                <a:solidFill>
                  <a:srgbClr val="FF4D00"/>
                </a:solidFill>
                <a:latin typeface="Comic Sans MS" pitchFamily="66" charset="0"/>
              </a:rPr>
              <a:t>for a long time</a:t>
            </a:r>
            <a:r>
              <a:rPr lang="en-US" sz="3200" b="1" dirty="0">
                <a:solidFill>
                  <a:srgbClr val="000000"/>
                </a:solidFill>
                <a:latin typeface="Comic Sans MS" pitchFamily="66" charset="0"/>
              </a:rPr>
              <a:t>.</a:t>
            </a:r>
            <a:endParaRPr lang="ar-SA" sz="32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086981"/>
      </p:ext>
    </p:extLst>
  </p:cSld>
  <p:clrMapOvr>
    <a:masterClrMapping/>
  </p:clrMapOvr>
  <p:transition spd="med">
    <p:pull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7" t="14973" r="9822" b="34556"/>
          <a:stretch/>
        </p:blipFill>
        <p:spPr bwMode="auto">
          <a:xfrm>
            <a:off x="-13094" y="0"/>
            <a:ext cx="913836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مستطيل 5"/>
          <p:cNvSpPr/>
          <p:nvPr/>
        </p:nvSpPr>
        <p:spPr>
          <a:xfrm>
            <a:off x="1619672" y="2046859"/>
            <a:ext cx="309634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microwave</a:t>
            </a:r>
            <a:endParaRPr lang="ar-SA" sz="2800" b="1" dirty="0">
              <a:ln w="1270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359532" y="3105834"/>
            <a:ext cx="309634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conventional</a:t>
            </a:r>
            <a:endParaRPr lang="ar-SA" sz="2800" b="1" dirty="0">
              <a:ln w="1270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5129336" y="3077856"/>
            <a:ext cx="309634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household</a:t>
            </a:r>
            <a:endParaRPr lang="ar-SA" sz="2800" b="1" dirty="0">
              <a:ln w="1270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3007917" y="4941168"/>
            <a:ext cx="309634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clumsy</a:t>
            </a:r>
            <a:endParaRPr lang="ar-SA" sz="2800" b="1" dirty="0">
              <a:ln w="1270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3347864" y="5661248"/>
            <a:ext cx="309634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brick</a:t>
            </a:r>
            <a:endParaRPr lang="ar-SA" sz="2800" b="1" dirty="0">
              <a:ln w="1270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362869" y="6334780"/>
            <a:ext cx="309634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light</a:t>
            </a:r>
            <a:endParaRPr lang="ar-SA" sz="2800" b="1" dirty="0">
              <a:ln w="1270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6588224" y="116632"/>
            <a:ext cx="230712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0">
              <a:defRPr/>
            </a:pPr>
            <a:r>
              <a:rPr lang="en-US" sz="2800" kern="0" dirty="0">
                <a:ln w="18415" cmpd="sng">
                  <a:solidFill>
                    <a:schemeClr val="bg2">
                      <a:lumMod val="90000"/>
                    </a:schemeClr>
                  </a:solidFill>
                  <a:prstDash val="solid"/>
                </a:ln>
                <a:solidFill>
                  <a:srgbClr val="6633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W. B. p. 179</a:t>
            </a:r>
            <a:endParaRPr lang="ar-SA" sz="2800" kern="0" dirty="0">
              <a:ln w="18415" cmpd="sng">
                <a:solidFill>
                  <a:schemeClr val="bg2">
                    <a:lumMod val="90000"/>
                  </a:schemeClr>
                </a:solidFill>
                <a:prstDash val="solid"/>
              </a:ln>
              <a:solidFill>
                <a:srgbClr val="6633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1482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5" grpId="0"/>
      <p:bldP spid="11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7" t="64973" r="9822" b="10735"/>
          <a:stretch/>
        </p:blipFill>
        <p:spPr bwMode="auto">
          <a:xfrm>
            <a:off x="5634" y="0"/>
            <a:ext cx="9138366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مستطيل 5"/>
          <p:cNvSpPr/>
          <p:nvPr/>
        </p:nvSpPr>
        <p:spPr>
          <a:xfrm>
            <a:off x="3131840" y="1092489"/>
            <a:ext cx="309634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device</a:t>
            </a:r>
            <a:endParaRPr lang="ar-SA" sz="2800" b="1" dirty="0">
              <a:ln w="1270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1485798" y="1851467"/>
            <a:ext cx="309634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printer</a:t>
            </a:r>
            <a:endParaRPr lang="ar-SA" sz="2800" b="1" dirty="0">
              <a:ln w="1270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2651877" y="4221088"/>
            <a:ext cx="309634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huge</a:t>
            </a:r>
            <a:endParaRPr lang="ar-SA" sz="2800" b="1" dirty="0">
              <a:ln w="1270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1790598" y="5013176"/>
            <a:ext cx="309634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image</a:t>
            </a:r>
            <a:endParaRPr lang="ar-SA" sz="2800" b="1" dirty="0">
              <a:ln w="1270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389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C7062D9B-3EC2-90B9-1047-1B961C7025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1679">
            <a:off x="2147807" y="1082254"/>
            <a:ext cx="4603576" cy="469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1639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3681020" y="5000612"/>
            <a:ext cx="5437626" cy="1857388"/>
          </a:xfrm>
        </p:spPr>
        <p:txBody>
          <a:bodyPr>
            <a:normAutofit/>
          </a:bodyPr>
          <a:lstStyle/>
          <a:p>
            <a:pPr algn="ctr" rtl="0"/>
            <a:r>
              <a:rPr lang="en-US" sz="4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rPr>
              <a:t>Present Perfect</a:t>
            </a:r>
            <a:br>
              <a:rPr lang="en-US" sz="4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rPr>
            </a:br>
            <a:r>
              <a:rPr lang="en-US" sz="4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rPr>
              <a:t>simple</a:t>
            </a:r>
            <a:endParaRPr lang="ar-SA" sz="48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3120930"/>
      </p:ext>
    </p:extLst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835775" y="93103"/>
            <a:ext cx="6239673" cy="792088"/>
          </a:xfrm>
        </p:spPr>
        <p:txBody>
          <a:bodyPr>
            <a:noAutofit/>
          </a:bodyPr>
          <a:lstStyle/>
          <a:p>
            <a:pPr algn="ctr"/>
            <a:r>
              <a:rPr lang="en-GB" sz="4800" cap="none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  <a:ea typeface="Batang" pitchFamily="18" charset="-127"/>
              </a:rPr>
              <a:t>3. Grammar</a:t>
            </a:r>
          </a:p>
        </p:txBody>
      </p:sp>
      <p:pic>
        <p:nvPicPr>
          <p:cNvPr id="4" name="صورة 3" descr="ABC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0080" y="4679875"/>
            <a:ext cx="2039904" cy="18456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5" name="مربع نص 4"/>
          <p:cNvSpPr txBox="1"/>
          <p:nvPr/>
        </p:nvSpPr>
        <p:spPr>
          <a:xfrm>
            <a:off x="509709" y="2548467"/>
            <a:ext cx="8390548" cy="3546511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marL="514350" indent="-514350" algn="l" defTabSz="984555" rtl="0">
              <a:buFontTx/>
              <a:buAutoNum type="arabicPeriod"/>
              <a:defRPr/>
            </a:pPr>
            <a:r>
              <a:rPr lang="en-US" sz="3200" b="1" i="1" kern="0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Form sentences in the present perfect.</a:t>
            </a:r>
          </a:p>
          <a:p>
            <a:pPr marL="514350" indent="-514350" algn="l" defTabSz="984555" rtl="0">
              <a:buFontTx/>
              <a:buAutoNum type="arabicPeriod"/>
              <a:defRPr/>
            </a:pPr>
            <a:r>
              <a:rPr lang="en-US" sz="3200" b="1" i="1" kern="0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Change sentences into questions.</a:t>
            </a:r>
            <a:endParaRPr lang="ar-SA" sz="3200" b="1" kern="0" dirty="0">
              <a:ln w="12700">
                <a:solidFill>
                  <a:schemeClr val="tx1"/>
                </a:solidFill>
                <a:prstDash val="solid"/>
              </a:ln>
              <a:solidFill>
                <a:schemeClr val="bg2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  <a:p>
            <a:pPr marL="514350" indent="-514350" algn="l" defTabSz="984555" rtl="0">
              <a:buFontTx/>
              <a:buAutoNum type="arabicPeriod"/>
              <a:defRPr/>
            </a:pPr>
            <a:r>
              <a:rPr lang="en-US" sz="3200" b="1" i="1" kern="0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Differentiate between the present perfect &amp; past simple.</a:t>
            </a:r>
          </a:p>
          <a:p>
            <a:pPr marL="514350" indent="-514350" algn="l" defTabSz="984555" rtl="0">
              <a:buFontTx/>
              <a:buAutoNum type="arabicPeriod"/>
              <a:defRPr/>
            </a:pPr>
            <a:r>
              <a:rPr lang="en-US" sz="3200" b="1" i="1" ker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talk about old habits using (have/haven't) . </a:t>
            </a: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3258546" y="1484788"/>
            <a:ext cx="2952328" cy="714967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/>
            </a:solidFill>
            <a:miter lim="800000"/>
            <a:headEnd/>
            <a:tailEnd/>
          </a:ln>
          <a:effectLst>
            <a:outerShdw dist="35921" dir="2700000" algn="ctr" rotWithShape="0">
              <a:srgbClr val="FFD9D9"/>
            </a:outerShdw>
          </a:effectLst>
        </p:spPr>
        <p:txBody>
          <a:bodyPr wrap="square" lIns="98457" tIns="49226" rIns="98457" bIns="49226">
            <a:spAutoFit/>
          </a:bodyPr>
          <a:lstStyle/>
          <a:p>
            <a:pPr algn="ctr" defTabSz="984555" rtl="0">
              <a:spcBef>
                <a:spcPct val="50000"/>
              </a:spcBef>
              <a:defRPr/>
            </a:pPr>
            <a:r>
              <a:rPr lang="en-US" sz="4000" b="1" kern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Objectives</a:t>
            </a:r>
          </a:p>
        </p:txBody>
      </p:sp>
    </p:spTree>
    <p:extLst>
      <p:ext uri="{BB962C8B-B14F-4D97-AF65-F5344CB8AC3E}">
        <p14:creationId xmlns:p14="http://schemas.microsoft.com/office/powerpoint/2010/main" val="2376084707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عنوان 1"/>
          <p:cNvSpPr txBox="1">
            <a:spLocks/>
          </p:cNvSpPr>
          <p:nvPr/>
        </p:nvSpPr>
        <p:spPr>
          <a:xfrm>
            <a:off x="323528" y="5528577"/>
            <a:ext cx="6120680" cy="947181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1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GB" sz="4800" cap="none" dirty="0">
                <a:ln w="12700">
                  <a:solidFill>
                    <a:srgbClr val="E40059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ea typeface="Batang" pitchFamily="18" charset="-127"/>
              </a:rPr>
              <a:t>What has he done?</a:t>
            </a:r>
          </a:p>
        </p:txBody>
      </p:sp>
    </p:spTree>
    <p:extLst>
      <p:ext uri="{BB962C8B-B14F-4D97-AF65-F5344CB8AC3E}">
        <p14:creationId xmlns:p14="http://schemas.microsoft.com/office/powerpoint/2010/main" val="4241598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207" y="3933056"/>
            <a:ext cx="3899925" cy="2924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عنوان 1"/>
          <p:cNvSpPr txBox="1">
            <a:spLocks/>
          </p:cNvSpPr>
          <p:nvPr/>
        </p:nvSpPr>
        <p:spPr>
          <a:xfrm>
            <a:off x="1713569" y="548682"/>
            <a:ext cx="6071605" cy="947181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1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GB" sz="4800" cap="none" dirty="0">
                <a:ln w="12700">
                  <a:solidFill>
                    <a:srgbClr val="9C007F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ea typeface="Batang" pitchFamily="18" charset="-127"/>
              </a:rPr>
              <a:t>What has he done?</a:t>
            </a:r>
          </a:p>
        </p:txBody>
      </p:sp>
      <p:sp>
        <p:nvSpPr>
          <p:cNvPr id="4" name="Rectangle 2"/>
          <p:cNvSpPr/>
          <p:nvPr/>
        </p:nvSpPr>
        <p:spPr>
          <a:xfrm>
            <a:off x="755576" y="1779771"/>
            <a:ext cx="130754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9050">
                  <a:solidFill>
                    <a:srgbClr val="9C007F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rPr>
              <a:t>He </a:t>
            </a:r>
          </a:p>
        </p:txBody>
      </p:sp>
      <p:sp>
        <p:nvSpPr>
          <p:cNvPr id="5" name="مستطيل 4"/>
          <p:cNvSpPr/>
          <p:nvPr/>
        </p:nvSpPr>
        <p:spPr>
          <a:xfrm>
            <a:off x="1904348" y="1761747"/>
            <a:ext cx="109837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>
                <a:ln w="11430">
                  <a:solidFill>
                    <a:srgbClr val="FFFF66"/>
                  </a:solidFill>
                </a:ln>
                <a:solidFill>
                  <a:srgbClr val="FFFF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has</a:t>
            </a:r>
            <a:endParaRPr lang="ar-SA" sz="4400" b="1" dirty="0">
              <a:ln w="11430">
                <a:solidFill>
                  <a:srgbClr val="FFFF66"/>
                </a:solidFill>
              </a:ln>
              <a:solidFill>
                <a:srgbClr val="FFFF6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7" name="Rectangle 2"/>
          <p:cNvSpPr/>
          <p:nvPr/>
        </p:nvSpPr>
        <p:spPr>
          <a:xfrm>
            <a:off x="2993573" y="1761746"/>
            <a:ext cx="200247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4400" b="1" dirty="0">
                <a:ln w="50800"/>
                <a:solidFill>
                  <a:srgbClr val="0099CC"/>
                </a:solidFill>
                <a:latin typeface="Comic Sans MS" pitchFamily="66" charset="0"/>
              </a:rPr>
              <a:t>broken</a:t>
            </a:r>
          </a:p>
        </p:txBody>
      </p:sp>
      <p:sp>
        <p:nvSpPr>
          <p:cNvPr id="8" name="Rectangle 2"/>
          <p:cNvSpPr/>
          <p:nvPr/>
        </p:nvSpPr>
        <p:spPr>
          <a:xfrm>
            <a:off x="4930766" y="1781697"/>
            <a:ext cx="358867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4400" b="1" dirty="0">
                <a:ln w="19050">
                  <a:solidFill>
                    <a:srgbClr val="9C007F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rPr>
              <a:t>the window.</a:t>
            </a:r>
          </a:p>
        </p:txBody>
      </p:sp>
      <p:sp>
        <p:nvSpPr>
          <p:cNvPr id="9" name="Rectangle 2"/>
          <p:cNvSpPr/>
          <p:nvPr/>
        </p:nvSpPr>
        <p:spPr>
          <a:xfrm>
            <a:off x="1204862" y="2853201"/>
            <a:ext cx="639470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68007F">
                    <a:lumMod val="60000"/>
                    <a:lumOff val="40000"/>
                  </a:srgbClr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Change into negative? </a:t>
            </a:r>
          </a:p>
        </p:txBody>
      </p:sp>
      <p:sp>
        <p:nvSpPr>
          <p:cNvPr id="10" name="Rectangle 2"/>
          <p:cNvSpPr/>
          <p:nvPr/>
        </p:nvSpPr>
        <p:spPr>
          <a:xfrm>
            <a:off x="-174827" y="4282371"/>
            <a:ext cx="158417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9050">
                  <a:solidFill>
                    <a:srgbClr val="9C007F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rPr>
              <a:t>He</a:t>
            </a:r>
          </a:p>
        </p:txBody>
      </p:sp>
      <p:sp>
        <p:nvSpPr>
          <p:cNvPr id="11" name="مستطيل 10"/>
          <p:cNvSpPr/>
          <p:nvPr/>
        </p:nvSpPr>
        <p:spPr>
          <a:xfrm>
            <a:off x="1110119" y="4282370"/>
            <a:ext cx="109837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>
                <a:ln w="11430">
                  <a:solidFill>
                    <a:srgbClr val="FFFF66"/>
                  </a:solidFill>
                </a:ln>
                <a:solidFill>
                  <a:srgbClr val="FFFF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has</a:t>
            </a:r>
            <a:endParaRPr lang="ar-SA" sz="4400" b="1" dirty="0">
              <a:ln w="11430">
                <a:solidFill>
                  <a:srgbClr val="FFFF66"/>
                </a:solidFill>
              </a:ln>
              <a:solidFill>
                <a:srgbClr val="FFFF6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2" name="Rectangle 2"/>
          <p:cNvSpPr/>
          <p:nvPr/>
        </p:nvSpPr>
        <p:spPr>
          <a:xfrm>
            <a:off x="3055246" y="4282368"/>
            <a:ext cx="200247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4400" b="1" dirty="0">
                <a:ln w="50800"/>
                <a:solidFill>
                  <a:srgbClr val="0099CC"/>
                </a:solidFill>
                <a:latin typeface="Comic Sans MS" pitchFamily="66" charset="0"/>
              </a:rPr>
              <a:t>broken</a:t>
            </a:r>
          </a:p>
        </p:txBody>
      </p:sp>
      <p:sp>
        <p:nvSpPr>
          <p:cNvPr id="13" name="Rectangle 2"/>
          <p:cNvSpPr/>
          <p:nvPr/>
        </p:nvSpPr>
        <p:spPr>
          <a:xfrm>
            <a:off x="5092675" y="4253914"/>
            <a:ext cx="366227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4400" b="1" dirty="0">
                <a:ln w="19050">
                  <a:solidFill>
                    <a:srgbClr val="9C007F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rPr>
              <a:t>the window</a:t>
            </a:r>
          </a:p>
        </p:txBody>
      </p:sp>
      <p:sp>
        <p:nvSpPr>
          <p:cNvPr id="14" name="Rectangle 2"/>
          <p:cNvSpPr/>
          <p:nvPr/>
        </p:nvSpPr>
        <p:spPr>
          <a:xfrm>
            <a:off x="2095111" y="4282369"/>
            <a:ext cx="104227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68007F">
                    <a:lumMod val="60000"/>
                    <a:lumOff val="40000"/>
                  </a:srgbClr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not</a:t>
            </a:r>
          </a:p>
        </p:txBody>
      </p:sp>
      <p:sp>
        <p:nvSpPr>
          <p:cNvPr id="15" name="Rectangle 2"/>
          <p:cNvSpPr/>
          <p:nvPr/>
        </p:nvSpPr>
        <p:spPr>
          <a:xfrm>
            <a:off x="-144339" y="5219511"/>
            <a:ext cx="158417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9050">
                  <a:solidFill>
                    <a:srgbClr val="9C007F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rPr>
              <a:t>He</a:t>
            </a:r>
          </a:p>
        </p:txBody>
      </p:sp>
      <p:sp>
        <p:nvSpPr>
          <p:cNvPr id="16" name="مستطيل 15"/>
          <p:cNvSpPr/>
          <p:nvPr/>
        </p:nvSpPr>
        <p:spPr>
          <a:xfrm>
            <a:off x="1229606" y="5188962"/>
            <a:ext cx="178767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>
                <a:ln w="11430">
                  <a:solidFill>
                    <a:srgbClr val="FFFF66"/>
                  </a:solidFill>
                </a:ln>
                <a:solidFill>
                  <a:srgbClr val="FFFF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has</a:t>
            </a:r>
            <a:r>
              <a:rPr lang="en-US" sz="4400" b="1" dirty="0">
                <a:ln w="18415" cmpd="sng">
                  <a:solidFill>
                    <a:prstClr val="white"/>
                  </a:solidFill>
                  <a:prstDash val="solid"/>
                </a:ln>
                <a:solidFill>
                  <a:srgbClr val="68007F">
                    <a:lumMod val="60000"/>
                    <a:lumOff val="40000"/>
                  </a:srgb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n’t</a:t>
            </a:r>
            <a:endParaRPr lang="ar-SA" sz="4400" b="1" dirty="0">
              <a:ln w="18415" cmpd="sng">
                <a:solidFill>
                  <a:prstClr val="white"/>
                </a:solidFill>
                <a:prstDash val="solid"/>
              </a:ln>
              <a:solidFill>
                <a:srgbClr val="68007F">
                  <a:lumMod val="60000"/>
                  <a:lumOff val="40000"/>
                </a:srgb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8" name="Rectangle 2"/>
          <p:cNvSpPr/>
          <p:nvPr/>
        </p:nvSpPr>
        <p:spPr>
          <a:xfrm>
            <a:off x="2983441" y="5188962"/>
            <a:ext cx="200247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4400" b="1" dirty="0">
                <a:ln w="50800"/>
                <a:solidFill>
                  <a:srgbClr val="0099CC"/>
                </a:solidFill>
                <a:latin typeface="Comic Sans MS" pitchFamily="66" charset="0"/>
              </a:rPr>
              <a:t>broken</a:t>
            </a:r>
          </a:p>
        </p:txBody>
      </p:sp>
      <p:sp>
        <p:nvSpPr>
          <p:cNvPr id="19" name="Rectangle 2"/>
          <p:cNvSpPr/>
          <p:nvPr/>
        </p:nvSpPr>
        <p:spPr>
          <a:xfrm>
            <a:off x="4996046" y="5204213"/>
            <a:ext cx="366227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4400" b="1" dirty="0">
                <a:ln w="19050">
                  <a:solidFill>
                    <a:srgbClr val="9C007F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rPr>
              <a:t>the window.</a:t>
            </a:r>
          </a:p>
        </p:txBody>
      </p:sp>
    </p:spTree>
    <p:extLst>
      <p:ext uri="{BB962C8B-B14F-4D97-AF65-F5344CB8AC3E}">
        <p14:creationId xmlns:p14="http://schemas.microsoft.com/office/powerpoint/2010/main" val="1472135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100"/>
                            </p:stCondLst>
                            <p:childTnLst>
                              <p:par>
                                <p:cTn id="6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600"/>
                            </p:stCondLst>
                            <p:childTnLst>
                              <p:par>
                                <p:cTn id="7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100"/>
                            </p:stCondLst>
                            <p:childTnLst>
                              <p:par>
                                <p:cTn id="7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250"/>
                            </p:stCondLst>
                            <p:childTnLst>
                              <p:par>
                                <p:cTn id="9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750"/>
                            </p:stCondLst>
                            <p:childTnLst>
                              <p:par>
                                <p:cTn id="9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build="allAtOnce"/>
      <p:bldP spid="5" grpId="0"/>
      <p:bldP spid="7" grpId="0" build="allAtOnce"/>
      <p:bldP spid="8" grpId="0" build="allAtOnce"/>
      <p:bldP spid="9" grpId="0" build="allAtOnce"/>
      <p:bldP spid="10" grpId="0" build="allAtOnce"/>
      <p:bldP spid="11" grpId="0"/>
      <p:bldP spid="12" grpId="0" build="allAtOnce"/>
      <p:bldP spid="13" grpId="0" build="allAtOnce"/>
      <p:bldP spid="14" grpId="0" build="allAtOnce"/>
      <p:bldP spid="15" grpId="0" build="allAtOnce"/>
      <p:bldP spid="16" grpId="0"/>
      <p:bldP spid="18" grpId="0" build="allAtOnce"/>
      <p:bldP spid="19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nit 5 Voc. Past and Present _ Technology Then and Now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433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عنوان 1"/>
          <p:cNvSpPr txBox="1">
            <a:spLocks/>
          </p:cNvSpPr>
          <p:nvPr/>
        </p:nvSpPr>
        <p:spPr>
          <a:xfrm>
            <a:off x="1087332" y="429578"/>
            <a:ext cx="7008521" cy="947181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1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GB" sz="4800" cap="none" dirty="0">
                <a:ln w="12700">
                  <a:solidFill>
                    <a:srgbClr val="9C007F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ea typeface="Batang" pitchFamily="18" charset="-127"/>
              </a:rPr>
              <a:t>What have they done?</a:t>
            </a:r>
          </a:p>
        </p:txBody>
      </p:sp>
      <p:sp>
        <p:nvSpPr>
          <p:cNvPr id="4" name="Rectangle 2"/>
          <p:cNvSpPr/>
          <p:nvPr/>
        </p:nvSpPr>
        <p:spPr>
          <a:xfrm>
            <a:off x="617388" y="1376759"/>
            <a:ext cx="169200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9050">
                  <a:solidFill>
                    <a:srgbClr val="9C007F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rPr>
              <a:t>They</a:t>
            </a:r>
          </a:p>
        </p:txBody>
      </p:sp>
      <p:sp>
        <p:nvSpPr>
          <p:cNvPr id="5" name="مستطيل 4"/>
          <p:cNvSpPr/>
          <p:nvPr/>
        </p:nvSpPr>
        <p:spPr>
          <a:xfrm>
            <a:off x="2175951" y="1431176"/>
            <a:ext cx="141417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>
                <a:ln w="11430">
                  <a:solidFill>
                    <a:srgbClr val="FFFF66"/>
                  </a:solidFill>
                </a:ln>
                <a:solidFill>
                  <a:srgbClr val="FFFF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have</a:t>
            </a:r>
            <a:endParaRPr lang="ar-SA" sz="4400" b="1" dirty="0">
              <a:ln w="11430">
                <a:solidFill>
                  <a:srgbClr val="FFFF66"/>
                </a:solidFill>
              </a:ln>
              <a:solidFill>
                <a:srgbClr val="FFFF6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7" name="Rectangle 2"/>
          <p:cNvSpPr/>
          <p:nvPr/>
        </p:nvSpPr>
        <p:spPr>
          <a:xfrm>
            <a:off x="3590121" y="1431176"/>
            <a:ext cx="178606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4400" b="1" dirty="0">
                <a:ln w="50800"/>
                <a:solidFill>
                  <a:srgbClr val="0099CC"/>
                </a:solidFill>
                <a:latin typeface="Comic Sans MS" pitchFamily="66" charset="0"/>
              </a:rPr>
              <a:t>baked</a:t>
            </a:r>
          </a:p>
        </p:txBody>
      </p:sp>
      <p:sp>
        <p:nvSpPr>
          <p:cNvPr id="8" name="Rectangle 2"/>
          <p:cNvSpPr/>
          <p:nvPr/>
        </p:nvSpPr>
        <p:spPr>
          <a:xfrm>
            <a:off x="5399699" y="1431176"/>
            <a:ext cx="358867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4400" b="1" dirty="0">
                <a:ln w="19050">
                  <a:solidFill>
                    <a:srgbClr val="9C007F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rPr>
              <a:t>a cake.</a:t>
            </a:r>
          </a:p>
        </p:txBody>
      </p:sp>
      <p:sp>
        <p:nvSpPr>
          <p:cNvPr id="9" name="Rectangle 2"/>
          <p:cNvSpPr/>
          <p:nvPr/>
        </p:nvSpPr>
        <p:spPr>
          <a:xfrm>
            <a:off x="1232764" y="2468472"/>
            <a:ext cx="639470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68007F">
                    <a:lumMod val="60000"/>
                    <a:lumOff val="40000"/>
                  </a:srgbClr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Change into negative? </a:t>
            </a:r>
          </a:p>
        </p:txBody>
      </p:sp>
      <p:sp>
        <p:nvSpPr>
          <p:cNvPr id="10" name="Rectangle 2"/>
          <p:cNvSpPr/>
          <p:nvPr/>
        </p:nvSpPr>
        <p:spPr>
          <a:xfrm>
            <a:off x="52337" y="3645029"/>
            <a:ext cx="158417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9050">
                  <a:solidFill>
                    <a:srgbClr val="9C007F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rPr>
              <a:t>They</a:t>
            </a:r>
          </a:p>
        </p:txBody>
      </p:sp>
      <p:sp>
        <p:nvSpPr>
          <p:cNvPr id="11" name="مستطيل 10"/>
          <p:cNvSpPr/>
          <p:nvPr/>
        </p:nvSpPr>
        <p:spPr>
          <a:xfrm>
            <a:off x="1613211" y="3661667"/>
            <a:ext cx="141417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>
                <a:ln w="11430">
                  <a:solidFill>
                    <a:srgbClr val="FFFF66"/>
                  </a:solidFill>
                </a:ln>
                <a:solidFill>
                  <a:srgbClr val="FFFF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have</a:t>
            </a:r>
            <a:endParaRPr lang="ar-SA" sz="4400" b="1" dirty="0">
              <a:ln w="11430">
                <a:solidFill>
                  <a:srgbClr val="FFFF66"/>
                </a:solidFill>
              </a:ln>
              <a:solidFill>
                <a:srgbClr val="FFFF6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2" name="Rectangle 2"/>
          <p:cNvSpPr/>
          <p:nvPr/>
        </p:nvSpPr>
        <p:spPr>
          <a:xfrm>
            <a:off x="4103012" y="3662238"/>
            <a:ext cx="178606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4400" b="1" dirty="0">
                <a:ln w="50800"/>
                <a:solidFill>
                  <a:srgbClr val="0099CC"/>
                </a:solidFill>
                <a:latin typeface="Comic Sans MS" pitchFamily="66" charset="0"/>
              </a:rPr>
              <a:t>baked</a:t>
            </a:r>
          </a:p>
        </p:txBody>
      </p:sp>
      <p:sp>
        <p:nvSpPr>
          <p:cNvPr id="13" name="Rectangle 2"/>
          <p:cNvSpPr/>
          <p:nvPr/>
        </p:nvSpPr>
        <p:spPr>
          <a:xfrm>
            <a:off x="5870664" y="3654179"/>
            <a:ext cx="264699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4400" b="1" dirty="0">
                <a:ln w="19050">
                  <a:solidFill>
                    <a:srgbClr val="9C007F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rPr>
              <a:t>a cake.</a:t>
            </a:r>
          </a:p>
        </p:txBody>
      </p:sp>
      <p:sp>
        <p:nvSpPr>
          <p:cNvPr id="14" name="Rectangle 2"/>
          <p:cNvSpPr/>
          <p:nvPr/>
        </p:nvSpPr>
        <p:spPr>
          <a:xfrm>
            <a:off x="2979971" y="3662238"/>
            <a:ext cx="104227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68007F">
                    <a:lumMod val="60000"/>
                    <a:lumOff val="40000"/>
                  </a:srgbClr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not</a:t>
            </a:r>
          </a:p>
        </p:txBody>
      </p:sp>
      <p:sp>
        <p:nvSpPr>
          <p:cNvPr id="15" name="Rectangle 2"/>
          <p:cNvSpPr/>
          <p:nvPr/>
        </p:nvSpPr>
        <p:spPr>
          <a:xfrm>
            <a:off x="119808" y="4784741"/>
            <a:ext cx="158417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9050">
                  <a:solidFill>
                    <a:srgbClr val="9C007F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rPr>
              <a:t>They</a:t>
            </a:r>
          </a:p>
        </p:txBody>
      </p:sp>
      <p:sp>
        <p:nvSpPr>
          <p:cNvPr id="16" name="مستطيل 15"/>
          <p:cNvSpPr/>
          <p:nvPr/>
        </p:nvSpPr>
        <p:spPr>
          <a:xfrm>
            <a:off x="1709753" y="4784005"/>
            <a:ext cx="141417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>
                <a:ln w="11430">
                  <a:solidFill>
                    <a:srgbClr val="FFFF66"/>
                  </a:solidFill>
                </a:ln>
                <a:solidFill>
                  <a:srgbClr val="FFFF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have</a:t>
            </a:r>
            <a:endParaRPr lang="ar-SA" sz="4400" b="1" dirty="0">
              <a:ln w="11430">
                <a:solidFill>
                  <a:srgbClr val="FFFF66"/>
                </a:solidFill>
              </a:ln>
              <a:solidFill>
                <a:srgbClr val="FFFF6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7" name="Rectangle 2"/>
          <p:cNvSpPr/>
          <p:nvPr/>
        </p:nvSpPr>
        <p:spPr>
          <a:xfrm>
            <a:off x="3027453" y="4777506"/>
            <a:ext cx="87395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68007F">
                    <a:lumMod val="60000"/>
                    <a:lumOff val="40000"/>
                  </a:srgbClr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n’t</a:t>
            </a:r>
            <a:endParaRPr lang="en-US" sz="4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68007F">
                  <a:lumMod val="60000"/>
                  <a:lumOff val="40000"/>
                </a:srgbClr>
              </a:solidFill>
              <a:effectLst>
                <a:outerShdw blurRad="50800" algn="tl" rotWithShape="0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18" name="Rectangle 2"/>
          <p:cNvSpPr/>
          <p:nvPr/>
        </p:nvSpPr>
        <p:spPr>
          <a:xfrm>
            <a:off x="4022172" y="4777505"/>
            <a:ext cx="178606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4400" b="1" dirty="0">
                <a:ln w="50800"/>
                <a:solidFill>
                  <a:srgbClr val="0099CC"/>
                </a:solidFill>
                <a:latin typeface="Comic Sans MS" pitchFamily="66" charset="0"/>
              </a:rPr>
              <a:t>baked</a:t>
            </a:r>
          </a:p>
        </p:txBody>
      </p:sp>
      <p:sp>
        <p:nvSpPr>
          <p:cNvPr id="19" name="Rectangle 2"/>
          <p:cNvSpPr/>
          <p:nvPr/>
        </p:nvSpPr>
        <p:spPr>
          <a:xfrm>
            <a:off x="1118583" y="5606640"/>
            <a:ext cx="366227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4400" b="1" dirty="0">
                <a:ln w="19050">
                  <a:solidFill>
                    <a:srgbClr val="9C007F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rPr>
              <a:t>a cake.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663" y="4301376"/>
            <a:ext cx="3273465" cy="2634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6574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50"/>
                            </p:stCondLst>
                            <p:childTnLst>
                              <p:par>
                                <p:cTn id="1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65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"/>
                            </p:stCondLst>
                            <p:childTnLst>
                              <p:par>
                                <p:cTn id="4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150"/>
                            </p:stCondLst>
                            <p:childTnLst>
                              <p:par>
                                <p:cTn id="5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65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50"/>
                            </p:stCondLst>
                            <p:childTnLst>
                              <p:par>
                                <p:cTn id="7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150"/>
                            </p:stCondLst>
                            <p:childTnLst>
                              <p:par>
                                <p:cTn id="8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5" grpId="0"/>
      <p:bldP spid="7" grpId="0" build="allAtOnce"/>
      <p:bldP spid="8" grpId="0" build="allAtOnce"/>
      <p:bldP spid="9" grpId="0" build="allAtOnce"/>
      <p:bldP spid="10" grpId="0" build="allAtOnce"/>
      <p:bldP spid="11" grpId="0"/>
      <p:bldP spid="12" grpId="0" build="allAtOnce"/>
      <p:bldP spid="13" grpId="0" build="allAtOnce"/>
      <p:bldP spid="14" grpId="0" build="allAtOnce"/>
      <p:bldP spid="15" grpId="0" build="allAtOnce"/>
      <p:bldP spid="16" grpId="0"/>
      <p:bldP spid="17" grpId="0" build="allAtOnce"/>
      <p:bldP spid="18" grpId="0" build="allAtOnce"/>
      <p:bldP spid="19" grpId="0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عنوان 1"/>
          <p:cNvSpPr txBox="1">
            <a:spLocks/>
          </p:cNvSpPr>
          <p:nvPr/>
        </p:nvSpPr>
        <p:spPr>
          <a:xfrm>
            <a:off x="816017" y="332798"/>
            <a:ext cx="7848871" cy="947181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1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800" cap="none" dirty="0">
                <a:ln w="12700">
                  <a:solidFill>
                    <a:srgbClr val="9C007F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ea typeface="Batang" pitchFamily="18" charset="-127"/>
              </a:rPr>
              <a:t>Where has </a:t>
            </a:r>
            <a:r>
              <a:rPr lang="en-GB" sz="4800" cap="none" dirty="0" err="1">
                <a:ln w="12700">
                  <a:solidFill>
                    <a:srgbClr val="9C007F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ea typeface="Batang" pitchFamily="18" charset="-127"/>
              </a:rPr>
              <a:t>Amal</a:t>
            </a:r>
            <a:r>
              <a:rPr lang="en-GB" sz="4800" cap="none" dirty="0">
                <a:ln w="12700">
                  <a:solidFill>
                    <a:srgbClr val="9C007F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ea typeface="Batang" pitchFamily="18" charset="-127"/>
              </a:rPr>
              <a:t> been?</a:t>
            </a:r>
          </a:p>
        </p:txBody>
      </p:sp>
      <p:sp>
        <p:nvSpPr>
          <p:cNvPr id="4" name="Rectangle 2"/>
          <p:cNvSpPr/>
          <p:nvPr/>
        </p:nvSpPr>
        <p:spPr>
          <a:xfrm>
            <a:off x="300564" y="1761736"/>
            <a:ext cx="158417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19050">
                  <a:solidFill>
                    <a:srgbClr val="9C007F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rPr>
              <a:t>Amal</a:t>
            </a:r>
            <a:endParaRPr lang="en-US" sz="4400" b="1" dirty="0">
              <a:ln w="19050">
                <a:solidFill>
                  <a:srgbClr val="9C007F">
                    <a:lumMod val="60000"/>
                    <a:lumOff val="40000"/>
                  </a:srgbClr>
                </a:solidFill>
                <a:prstDash val="solid"/>
              </a:ln>
              <a:solidFill>
                <a:prstClr val="white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1904348" y="1761735"/>
            <a:ext cx="109837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>
                <a:ln w="11430">
                  <a:solidFill>
                    <a:srgbClr val="FFFF66"/>
                  </a:solidFill>
                </a:ln>
                <a:solidFill>
                  <a:srgbClr val="FFFF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has</a:t>
            </a:r>
            <a:endParaRPr lang="ar-SA" sz="4400" b="1" dirty="0">
              <a:ln w="11430">
                <a:solidFill>
                  <a:srgbClr val="FFFF66"/>
                </a:solidFill>
              </a:ln>
              <a:solidFill>
                <a:srgbClr val="FFFF6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7" name="Rectangle 2"/>
          <p:cNvSpPr/>
          <p:nvPr/>
        </p:nvSpPr>
        <p:spPr>
          <a:xfrm>
            <a:off x="3002725" y="1761734"/>
            <a:ext cx="144623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4400" b="1" dirty="0">
                <a:ln w="50800"/>
                <a:solidFill>
                  <a:srgbClr val="0099CC"/>
                </a:solidFill>
                <a:latin typeface="Comic Sans MS" pitchFamily="66" charset="0"/>
              </a:rPr>
              <a:t>been</a:t>
            </a:r>
          </a:p>
        </p:txBody>
      </p:sp>
      <p:sp>
        <p:nvSpPr>
          <p:cNvPr id="8" name="Rectangle 2"/>
          <p:cNvSpPr/>
          <p:nvPr/>
        </p:nvSpPr>
        <p:spPr>
          <a:xfrm>
            <a:off x="4349020" y="1803352"/>
            <a:ext cx="49035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4400" b="1" dirty="0">
                <a:ln w="19050">
                  <a:solidFill>
                    <a:srgbClr val="9C007F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rPr>
              <a:t>to Paris </a:t>
            </a:r>
            <a:r>
              <a:rPr lang="en-US" sz="4400" b="1" dirty="0">
                <a:ln w="19050">
                  <a:noFill/>
                  <a:prstDash val="solid"/>
                </a:ln>
                <a:solidFill>
                  <a:srgbClr val="FFC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rPr>
              <a:t>already</a:t>
            </a:r>
            <a:r>
              <a:rPr lang="en-US" sz="4400" b="1" dirty="0">
                <a:ln w="19050">
                  <a:solidFill>
                    <a:srgbClr val="9C007F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rPr>
              <a:t>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320" y="3789040"/>
            <a:ext cx="2298680" cy="306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2"/>
          <p:cNvSpPr/>
          <p:nvPr/>
        </p:nvSpPr>
        <p:spPr>
          <a:xfrm>
            <a:off x="1204862" y="2853189"/>
            <a:ext cx="639470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68007F">
                    <a:lumMod val="60000"/>
                    <a:lumOff val="40000"/>
                  </a:srgbClr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Change into negative? </a:t>
            </a:r>
          </a:p>
        </p:txBody>
      </p:sp>
      <p:sp>
        <p:nvSpPr>
          <p:cNvPr id="10" name="Rectangle 2"/>
          <p:cNvSpPr/>
          <p:nvPr/>
        </p:nvSpPr>
        <p:spPr>
          <a:xfrm>
            <a:off x="23929" y="4293350"/>
            <a:ext cx="158417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19050">
                  <a:solidFill>
                    <a:srgbClr val="9C007F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rPr>
              <a:t>Amal</a:t>
            </a:r>
            <a:endParaRPr lang="en-US" sz="4400" b="1" dirty="0">
              <a:ln w="19050">
                <a:solidFill>
                  <a:srgbClr val="9C007F">
                    <a:lumMod val="60000"/>
                    <a:lumOff val="40000"/>
                  </a:srgbClr>
                </a:solidFill>
                <a:prstDash val="solid"/>
              </a:ln>
              <a:solidFill>
                <a:prstClr val="white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1523900" y="4282360"/>
            <a:ext cx="109837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>
                <a:ln w="11430">
                  <a:solidFill>
                    <a:srgbClr val="FFFF66"/>
                  </a:solidFill>
                </a:ln>
                <a:solidFill>
                  <a:srgbClr val="FFFF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has</a:t>
            </a:r>
            <a:endParaRPr lang="ar-SA" sz="4400" b="1" dirty="0">
              <a:ln w="11430">
                <a:solidFill>
                  <a:srgbClr val="FFFF66"/>
                </a:solidFill>
              </a:ln>
              <a:solidFill>
                <a:srgbClr val="FFFF6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2" name="Rectangle 2"/>
          <p:cNvSpPr/>
          <p:nvPr/>
        </p:nvSpPr>
        <p:spPr>
          <a:xfrm>
            <a:off x="3456632" y="4342454"/>
            <a:ext cx="144623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4400" b="1" dirty="0">
                <a:ln w="50800"/>
                <a:solidFill>
                  <a:srgbClr val="0099CC"/>
                </a:solidFill>
                <a:latin typeface="Comic Sans MS" pitchFamily="66" charset="0"/>
              </a:rPr>
              <a:t>been</a:t>
            </a:r>
          </a:p>
        </p:txBody>
      </p:sp>
      <p:sp>
        <p:nvSpPr>
          <p:cNvPr id="13" name="Rectangle 2"/>
          <p:cNvSpPr/>
          <p:nvPr/>
        </p:nvSpPr>
        <p:spPr>
          <a:xfrm>
            <a:off x="4857169" y="4342455"/>
            <a:ext cx="266716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4400" b="1" dirty="0">
                <a:ln w="19050">
                  <a:solidFill>
                    <a:srgbClr val="9C007F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rPr>
              <a:t>to Paris.</a:t>
            </a:r>
          </a:p>
        </p:txBody>
      </p:sp>
      <p:sp>
        <p:nvSpPr>
          <p:cNvPr id="14" name="Rectangle 2"/>
          <p:cNvSpPr/>
          <p:nvPr/>
        </p:nvSpPr>
        <p:spPr>
          <a:xfrm>
            <a:off x="2532085" y="4342456"/>
            <a:ext cx="104227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68007F">
                    <a:lumMod val="60000"/>
                    <a:lumOff val="40000"/>
                  </a:srgbClr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not</a:t>
            </a:r>
          </a:p>
        </p:txBody>
      </p:sp>
      <p:sp>
        <p:nvSpPr>
          <p:cNvPr id="15" name="Rectangle 2"/>
          <p:cNvSpPr/>
          <p:nvPr/>
        </p:nvSpPr>
        <p:spPr>
          <a:xfrm>
            <a:off x="23929" y="5219499"/>
            <a:ext cx="158417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19050">
                  <a:solidFill>
                    <a:srgbClr val="9C007F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rPr>
              <a:t>Amal</a:t>
            </a:r>
            <a:endParaRPr lang="en-US" sz="4400" b="1" dirty="0">
              <a:ln w="19050">
                <a:solidFill>
                  <a:srgbClr val="9C007F">
                    <a:lumMod val="60000"/>
                    <a:lumOff val="40000"/>
                  </a:srgbClr>
                </a:solidFill>
                <a:prstDash val="solid"/>
              </a:ln>
              <a:solidFill>
                <a:prstClr val="white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6" name="مستطيل 15"/>
          <p:cNvSpPr/>
          <p:nvPr/>
        </p:nvSpPr>
        <p:spPr>
          <a:xfrm>
            <a:off x="1608107" y="5204201"/>
            <a:ext cx="109837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>
                <a:ln w="11430">
                  <a:solidFill>
                    <a:srgbClr val="FFFF66"/>
                  </a:solidFill>
                </a:ln>
                <a:solidFill>
                  <a:srgbClr val="FFFF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has</a:t>
            </a:r>
            <a:endParaRPr lang="ar-SA" sz="4400" b="1" dirty="0">
              <a:ln w="11430">
                <a:solidFill>
                  <a:srgbClr val="FFFF66"/>
                </a:solidFill>
              </a:ln>
              <a:solidFill>
                <a:srgbClr val="FFFF6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7" name="Rectangle 2"/>
          <p:cNvSpPr/>
          <p:nvPr/>
        </p:nvSpPr>
        <p:spPr>
          <a:xfrm>
            <a:off x="2565817" y="5219499"/>
            <a:ext cx="87395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68007F">
                    <a:lumMod val="60000"/>
                    <a:lumOff val="40000"/>
                  </a:srgbClr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n’t</a:t>
            </a:r>
            <a:endParaRPr lang="en-US" sz="4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68007F">
                  <a:lumMod val="60000"/>
                  <a:lumOff val="40000"/>
                </a:srgbClr>
              </a:solidFill>
              <a:effectLst>
                <a:outerShdw blurRad="50800" algn="tl" rotWithShape="0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18" name="Rectangle 2"/>
          <p:cNvSpPr/>
          <p:nvPr/>
        </p:nvSpPr>
        <p:spPr>
          <a:xfrm>
            <a:off x="3484534" y="5204201"/>
            <a:ext cx="144623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4400" b="1" dirty="0">
                <a:ln w="50800"/>
                <a:solidFill>
                  <a:srgbClr val="0099CC"/>
                </a:solidFill>
                <a:latin typeface="Comic Sans MS" pitchFamily="66" charset="0"/>
              </a:rPr>
              <a:t>been</a:t>
            </a:r>
          </a:p>
        </p:txBody>
      </p:sp>
      <p:sp>
        <p:nvSpPr>
          <p:cNvPr id="19" name="Rectangle 2"/>
          <p:cNvSpPr/>
          <p:nvPr/>
        </p:nvSpPr>
        <p:spPr>
          <a:xfrm>
            <a:off x="4996046" y="5204201"/>
            <a:ext cx="366227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4400" b="1" dirty="0">
                <a:ln w="19050">
                  <a:solidFill>
                    <a:srgbClr val="9C007F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rPr>
              <a:t>to Paris.</a:t>
            </a:r>
          </a:p>
        </p:txBody>
      </p:sp>
    </p:spTree>
    <p:extLst>
      <p:ext uri="{BB962C8B-B14F-4D97-AF65-F5344CB8AC3E}">
        <p14:creationId xmlns:p14="http://schemas.microsoft.com/office/powerpoint/2010/main" val="3545219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"/>
                            </p:stCondLst>
                            <p:childTnLst>
                              <p:par>
                                <p:cTn id="2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1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"/>
                            </p:stCondLst>
                            <p:childTnLst>
                              <p:par>
                                <p:cTn id="5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100"/>
                            </p:stCondLst>
                            <p:childTnLst>
                              <p:par>
                                <p:cTn id="6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600"/>
                            </p:stCondLst>
                            <p:childTnLst>
                              <p:par>
                                <p:cTn id="6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100"/>
                            </p:stCondLst>
                            <p:childTnLst>
                              <p:par>
                                <p:cTn id="8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600"/>
                            </p:stCondLst>
                            <p:childTnLst>
                              <p:par>
                                <p:cTn id="9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build="allAtOnce"/>
      <p:bldP spid="5" grpId="0"/>
      <p:bldP spid="7" grpId="0" build="allAtOnce"/>
      <p:bldP spid="8" grpId="0" build="allAtOnce"/>
      <p:bldP spid="9" grpId="0" build="allAtOnce"/>
      <p:bldP spid="10" grpId="0" build="allAtOnce"/>
      <p:bldP spid="11" grpId="0"/>
      <p:bldP spid="12" grpId="0" build="allAtOnce"/>
      <p:bldP spid="13" grpId="0" build="allAtOnce"/>
      <p:bldP spid="14" grpId="0" build="allAtOnce"/>
      <p:bldP spid="15" grpId="0" build="allAtOnce"/>
      <p:bldP spid="16" grpId="0"/>
      <p:bldP spid="17" grpId="0" build="allAtOnce"/>
      <p:bldP spid="18" grpId="0" build="allAtOnce"/>
      <p:bldP spid="19" grpId="0" build="allAtOnce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939759" y="714356"/>
            <a:ext cx="1754006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7780" cmpd="sng">
                  <a:solidFill>
                    <a:srgbClr val="FF388C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0099CC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itchFamily="66" charset="0"/>
              </a:rPr>
              <a:t>She </a:t>
            </a:r>
          </a:p>
          <a:p>
            <a:pPr algn="ctr"/>
            <a:r>
              <a:rPr lang="en-US" sz="5400" b="1" dirty="0">
                <a:ln w="17780" cmpd="sng">
                  <a:solidFill>
                    <a:srgbClr val="FF388C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0099CC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itchFamily="66" charset="0"/>
              </a:rPr>
              <a:t>He</a:t>
            </a:r>
          </a:p>
          <a:p>
            <a:pPr algn="ctr"/>
            <a:r>
              <a:rPr lang="en-US" sz="5400" b="1" dirty="0">
                <a:ln w="17780" cmpd="sng">
                  <a:solidFill>
                    <a:srgbClr val="FF388C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0099CC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itchFamily="66" charset="0"/>
              </a:rPr>
              <a:t>It</a:t>
            </a:r>
            <a:endParaRPr lang="ar-SA" sz="5400" b="1" dirty="0">
              <a:ln w="17780" cmpd="sng">
                <a:solidFill>
                  <a:srgbClr val="FF388C">
                    <a:tint val="3000"/>
                  </a:srgbClr>
                </a:solidFill>
                <a:prstDash val="solid"/>
                <a:miter lim="800000"/>
              </a:ln>
              <a:solidFill>
                <a:srgbClr val="0099CC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قوس كبير أيمن 2"/>
          <p:cNvSpPr/>
          <p:nvPr/>
        </p:nvSpPr>
        <p:spPr>
          <a:xfrm>
            <a:off x="2643174" y="714356"/>
            <a:ext cx="642942" cy="2714644"/>
          </a:xfrm>
          <a:prstGeom prst="rightBrace">
            <a:avLst>
              <a:gd name="adj1" fmla="val 0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>
              <a:solidFill>
                <a:prstClr val="white"/>
              </a:solidFill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3458411" y="1785926"/>
            <a:ext cx="14382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31550" cmpd="sng">
                  <a:solidFill>
                    <a:srgbClr val="FFFF0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Has</a:t>
            </a:r>
            <a:endParaRPr lang="ar-SA" sz="5400" b="1" dirty="0">
              <a:ln w="31550" cmpd="sng">
                <a:solidFill>
                  <a:srgbClr val="FFFF00"/>
                </a:solidFill>
                <a:prstDash val="solid"/>
              </a:ln>
              <a:solidFill>
                <a:srgbClr val="FFFF66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3520993" y="3071810"/>
            <a:ext cx="1838966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7780" cmpd="sng">
                  <a:solidFill>
                    <a:srgbClr val="FF388C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0099CC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itchFamily="66" charset="0"/>
              </a:rPr>
              <a:t>They</a:t>
            </a:r>
          </a:p>
          <a:p>
            <a:pPr algn="ctr"/>
            <a:r>
              <a:rPr lang="en-US" sz="5400" b="1" dirty="0">
                <a:ln w="17780" cmpd="sng">
                  <a:solidFill>
                    <a:srgbClr val="FF388C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0099CC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itchFamily="66" charset="0"/>
              </a:rPr>
              <a:t>We</a:t>
            </a:r>
          </a:p>
          <a:p>
            <a:pPr algn="ctr"/>
            <a:r>
              <a:rPr lang="en-US" sz="5400" b="1" dirty="0">
                <a:ln w="17780" cmpd="sng">
                  <a:solidFill>
                    <a:srgbClr val="FF388C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0099CC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itchFamily="66" charset="0"/>
              </a:rPr>
              <a:t>You</a:t>
            </a:r>
          </a:p>
          <a:p>
            <a:pPr algn="ctr"/>
            <a:r>
              <a:rPr lang="en-US" sz="5400" b="1" dirty="0">
                <a:ln w="17780" cmpd="sng">
                  <a:solidFill>
                    <a:srgbClr val="FF388C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0099CC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itchFamily="66" charset="0"/>
              </a:rPr>
              <a:t>I</a:t>
            </a:r>
            <a:endParaRPr lang="ar-SA" sz="5400" b="1" dirty="0">
              <a:ln w="17780" cmpd="sng">
                <a:solidFill>
                  <a:srgbClr val="FF388C">
                    <a:tint val="3000"/>
                  </a:srgbClr>
                </a:solidFill>
                <a:prstDash val="solid"/>
                <a:miter lim="800000"/>
              </a:ln>
              <a:solidFill>
                <a:srgbClr val="0099CC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قوس كبير أيمن 5"/>
          <p:cNvSpPr/>
          <p:nvPr/>
        </p:nvSpPr>
        <p:spPr>
          <a:xfrm>
            <a:off x="5286380" y="2928934"/>
            <a:ext cx="785818" cy="3571900"/>
          </a:xfrm>
          <a:prstGeom prst="rightBrace">
            <a:avLst>
              <a:gd name="adj1" fmla="val 8333"/>
              <a:gd name="adj2" fmla="val 50427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 b="1">
              <a:ln w="17780" cmpd="sng">
                <a:solidFill>
                  <a:srgbClr val="FF388C">
                    <a:tint val="3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FF388C">
                      <a:tint val="63000"/>
                      <a:sat val="105000"/>
                    </a:srgbClr>
                  </a:gs>
                  <a:gs pos="90000">
                    <a:srgbClr val="FF388C">
                      <a:shade val="50000"/>
                      <a:satMod val="100000"/>
                    </a:srgb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6093001" y="4214818"/>
            <a:ext cx="18261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Have</a:t>
            </a:r>
            <a:endParaRPr lang="ar-SA" sz="5400" b="1" dirty="0">
              <a:ln w="18415" cmpd="sng">
                <a:solidFill>
                  <a:srgbClr val="FFFF00"/>
                </a:solidFill>
                <a:prstDash val="solid"/>
              </a:ln>
              <a:solidFill>
                <a:srgbClr val="FFFF66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995349"/>
      </p:ext>
    </p:extLst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1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5" grpId="0"/>
      <p:bldP spid="6" grpId="0" animBg="1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 descr="cand254ea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2" y="1"/>
            <a:ext cx="9143999" cy="6572272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clear"/>
        </p:spPr>
      </p:pic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287901" y="2978474"/>
            <a:ext cx="1889500" cy="777726"/>
          </a:xfrm>
        </p:spPr>
        <p:txBody>
          <a:bodyPr>
            <a:noAutofit/>
          </a:bodyPr>
          <a:lstStyle/>
          <a:p>
            <a:pPr algn="ctr" rtl="0">
              <a:buNone/>
            </a:pPr>
            <a:r>
              <a:rPr lang="en-US" sz="3600" dirty="0">
                <a:latin typeface="Comic Sans MS" pitchFamily="66" charset="0"/>
              </a:rPr>
              <a:t> played</a:t>
            </a:r>
            <a:endParaRPr lang="ar-SA" sz="3600" dirty="0">
              <a:latin typeface="Comic Sans MS" pitchFamily="66" charset="0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2849188" y="428762"/>
            <a:ext cx="3768651" cy="13234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dirty="0">
                <a:ln w="11430"/>
                <a:gradFill>
                  <a:gsLst>
                    <a:gs pos="25000">
                      <a:srgbClr val="E40059">
                        <a:satMod val="155000"/>
                      </a:srgbClr>
                    </a:gs>
                    <a:gs pos="100000">
                      <a:srgbClr val="E4005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Present perfect</a:t>
            </a:r>
            <a:endParaRPr lang="ar-SA" sz="4000" b="1" spc="50" dirty="0">
              <a:ln w="11430"/>
              <a:gradFill>
                <a:gsLst>
                  <a:gs pos="25000">
                    <a:srgbClr val="E40059">
                      <a:satMod val="155000"/>
                    </a:srgbClr>
                  </a:gs>
                  <a:gs pos="100000">
                    <a:srgbClr val="E40059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cxnSp>
        <p:nvCxnSpPr>
          <p:cNvPr id="8" name="رابط كسهم مستقيم 7"/>
          <p:cNvCxnSpPr/>
          <p:nvPr/>
        </p:nvCxnSpPr>
        <p:spPr>
          <a:xfrm flipH="1">
            <a:off x="2638425" y="1805759"/>
            <a:ext cx="1905938" cy="37835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رابط كسهم مستقيم 9"/>
          <p:cNvCxnSpPr/>
          <p:nvPr/>
        </p:nvCxnSpPr>
        <p:spPr>
          <a:xfrm>
            <a:off x="4733513" y="1844824"/>
            <a:ext cx="1303709" cy="28803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مستطيل 10"/>
          <p:cNvSpPr/>
          <p:nvPr/>
        </p:nvSpPr>
        <p:spPr>
          <a:xfrm>
            <a:off x="864101" y="2132856"/>
            <a:ext cx="37705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31550" cmpd="sng">
                  <a:solidFill>
                    <a:srgbClr val="FFFF0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has / have</a:t>
            </a:r>
            <a:endParaRPr lang="ar-SA" sz="5400" b="1" dirty="0">
              <a:ln w="31550" cmpd="sng">
                <a:solidFill>
                  <a:srgbClr val="FFFF00"/>
                </a:solidFill>
                <a:prstDash val="solid"/>
              </a:ln>
              <a:solidFill>
                <a:srgbClr val="FFFF66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1059147" y="3670865"/>
            <a:ext cx="1579278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7780" cmpd="sng">
                  <a:solidFill>
                    <a:srgbClr val="FF388C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0099CC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itchFamily="66" charset="0"/>
              </a:rPr>
              <a:t>She </a:t>
            </a:r>
          </a:p>
          <a:p>
            <a:pPr algn="ctr"/>
            <a:r>
              <a:rPr lang="en-US" sz="4800" b="1" dirty="0">
                <a:ln w="17780" cmpd="sng">
                  <a:solidFill>
                    <a:srgbClr val="FF388C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0099CC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itchFamily="66" charset="0"/>
              </a:rPr>
              <a:t>He</a:t>
            </a:r>
          </a:p>
          <a:p>
            <a:pPr algn="ctr"/>
            <a:r>
              <a:rPr lang="en-US" sz="4800" b="1" dirty="0">
                <a:ln w="17780" cmpd="sng">
                  <a:solidFill>
                    <a:srgbClr val="FF388C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0099CC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itchFamily="66" charset="0"/>
              </a:rPr>
              <a:t>It</a:t>
            </a:r>
            <a:endParaRPr lang="ar-SA" sz="4800" b="1" dirty="0">
              <a:ln w="17780" cmpd="sng">
                <a:solidFill>
                  <a:srgbClr val="FF388C">
                    <a:tint val="3000"/>
                  </a:srgbClr>
                </a:solidFill>
                <a:prstDash val="solid"/>
                <a:miter lim="800000"/>
              </a:ln>
              <a:solidFill>
                <a:srgbClr val="0099CC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2812286" y="3789040"/>
            <a:ext cx="1653018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7780" cmpd="sng">
                  <a:solidFill>
                    <a:srgbClr val="FF388C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0099CC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itchFamily="66" charset="0"/>
              </a:rPr>
              <a:t>They</a:t>
            </a:r>
          </a:p>
          <a:p>
            <a:pPr algn="ctr"/>
            <a:r>
              <a:rPr lang="en-US" sz="4800" b="1" dirty="0">
                <a:ln w="17780" cmpd="sng">
                  <a:solidFill>
                    <a:srgbClr val="FF388C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0099CC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itchFamily="66" charset="0"/>
              </a:rPr>
              <a:t>We</a:t>
            </a:r>
          </a:p>
          <a:p>
            <a:pPr algn="ctr"/>
            <a:r>
              <a:rPr lang="en-US" sz="4800" b="1" dirty="0">
                <a:ln w="17780" cmpd="sng">
                  <a:solidFill>
                    <a:srgbClr val="FF388C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0099CC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itchFamily="66" charset="0"/>
              </a:rPr>
              <a:t>You</a:t>
            </a:r>
          </a:p>
          <a:p>
            <a:pPr algn="ctr"/>
            <a:r>
              <a:rPr lang="en-US" sz="4800" b="1" dirty="0">
                <a:ln w="17780" cmpd="sng">
                  <a:solidFill>
                    <a:srgbClr val="FF388C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0099CC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itchFamily="66" charset="0"/>
              </a:rPr>
              <a:t>I</a:t>
            </a:r>
            <a:endParaRPr lang="ar-SA" sz="4800" b="1" dirty="0">
              <a:ln w="17780" cmpd="sng">
                <a:solidFill>
                  <a:srgbClr val="FF388C">
                    <a:tint val="3000"/>
                  </a:srgbClr>
                </a:solidFill>
                <a:prstDash val="solid"/>
                <a:miter lim="800000"/>
              </a:ln>
              <a:solidFill>
                <a:srgbClr val="0099CC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5" name="مستطيل 14"/>
          <p:cNvSpPr/>
          <p:nvPr/>
        </p:nvSpPr>
        <p:spPr>
          <a:xfrm>
            <a:off x="5674442" y="2184106"/>
            <a:ext cx="10759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31550" cmpd="sng">
                  <a:solidFill>
                    <a:srgbClr val="FFFF0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V3</a:t>
            </a:r>
            <a:endParaRPr lang="ar-SA" sz="5400" b="1" dirty="0">
              <a:ln w="31550" cmpd="sng">
                <a:solidFill>
                  <a:srgbClr val="FFFF00"/>
                </a:solidFill>
                <a:prstDash val="solid"/>
              </a:ln>
              <a:solidFill>
                <a:srgbClr val="FFFF66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</p:txBody>
      </p:sp>
      <p:cxnSp>
        <p:nvCxnSpPr>
          <p:cNvPr id="18" name="رابط كسهم مستقيم 17"/>
          <p:cNvCxnSpPr/>
          <p:nvPr/>
        </p:nvCxnSpPr>
        <p:spPr>
          <a:xfrm>
            <a:off x="1852158" y="3054598"/>
            <a:ext cx="0" cy="73444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رابط كسهم مستقيم 19"/>
          <p:cNvCxnSpPr/>
          <p:nvPr/>
        </p:nvCxnSpPr>
        <p:spPr>
          <a:xfrm>
            <a:off x="3540918" y="2936423"/>
            <a:ext cx="0" cy="73444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عنصر نائب للمحتوى 2"/>
          <p:cNvSpPr txBox="1">
            <a:spLocks/>
          </p:cNvSpPr>
          <p:nvPr/>
        </p:nvSpPr>
        <p:spPr>
          <a:xfrm>
            <a:off x="5253390" y="3670868"/>
            <a:ext cx="2414953" cy="756491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marL="448056" indent="-384048" algn="r" rtl="1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85750" algn="r" rtl="1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Char char="›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06424" indent="-228600" algn="r" rtl="1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10312" algn="r" rtl="1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10312" algn="r" rtl="1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10312" algn="r" rtl="1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r" rtl="1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r" rtl="1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r" rtl="1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>
              <a:buClr>
                <a:srgbClr val="FF388C"/>
              </a:buClr>
              <a:buFont typeface="Wingdings 2"/>
              <a:buNone/>
            </a:pPr>
            <a:r>
              <a:rPr lang="en-US" sz="3600" dirty="0">
                <a:solidFill>
                  <a:prstClr val="white"/>
                </a:solidFill>
                <a:latin typeface="Comic Sans MS" pitchFamily="66" charset="0"/>
              </a:rPr>
              <a:t>watched</a:t>
            </a:r>
            <a:endParaRPr lang="ar-SA" sz="3600" dirty="0">
              <a:solidFill>
                <a:prstClr val="white"/>
              </a:solidFill>
              <a:latin typeface="Comic Sans MS" pitchFamily="66" charset="0"/>
            </a:endParaRPr>
          </a:p>
        </p:txBody>
      </p:sp>
      <p:sp>
        <p:nvSpPr>
          <p:cNvPr id="17" name="عنصر نائب للمحتوى 2"/>
          <p:cNvSpPr txBox="1">
            <a:spLocks/>
          </p:cNvSpPr>
          <p:nvPr/>
        </p:nvSpPr>
        <p:spPr>
          <a:xfrm>
            <a:off x="5284114" y="4170141"/>
            <a:ext cx="2240213" cy="841267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marL="448056" indent="-384048" algn="r" rtl="1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85750" algn="r" rtl="1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Char char="›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06424" indent="-228600" algn="r" rtl="1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10312" algn="r" rtl="1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10312" algn="r" rtl="1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10312" algn="r" rtl="1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r" rtl="1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r" rtl="1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r" rtl="1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>
              <a:buClr>
                <a:srgbClr val="FF388C"/>
              </a:buClr>
              <a:buFont typeface="Wingdings 2"/>
              <a:buNone/>
            </a:pPr>
            <a:r>
              <a:rPr lang="en-US" sz="3600" dirty="0">
                <a:solidFill>
                  <a:prstClr val="white"/>
                </a:solidFill>
                <a:latin typeface="Comic Sans MS" pitchFamily="66" charset="0"/>
              </a:rPr>
              <a:t>seen     </a:t>
            </a:r>
          </a:p>
        </p:txBody>
      </p:sp>
      <p:sp>
        <p:nvSpPr>
          <p:cNvPr id="19" name="عنصر نائب للمحتوى 2"/>
          <p:cNvSpPr txBox="1">
            <a:spLocks/>
          </p:cNvSpPr>
          <p:nvPr/>
        </p:nvSpPr>
        <p:spPr>
          <a:xfrm>
            <a:off x="5459470" y="4760736"/>
            <a:ext cx="1889500" cy="785268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marL="448056" indent="-384048" algn="r" rtl="1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85750" algn="r" rtl="1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Char char="›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06424" indent="-228600" algn="r" rtl="1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10312" algn="r" rtl="1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10312" algn="r" rtl="1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10312" algn="r" rtl="1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r" rtl="1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r" rtl="1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r" rtl="1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>
              <a:buClr>
                <a:srgbClr val="FF388C"/>
              </a:buClr>
              <a:buFont typeface="Wingdings 2"/>
              <a:buNone/>
            </a:pPr>
            <a:r>
              <a:rPr lang="en-US" sz="3600" dirty="0">
                <a:solidFill>
                  <a:prstClr val="white"/>
                </a:solidFill>
                <a:latin typeface="Comic Sans MS" pitchFamily="66" charset="0"/>
              </a:rPr>
              <a:t>taken</a:t>
            </a:r>
          </a:p>
        </p:txBody>
      </p:sp>
      <p:sp>
        <p:nvSpPr>
          <p:cNvPr id="21" name="عنصر نائب للمحتوى 2"/>
          <p:cNvSpPr txBox="1">
            <a:spLocks/>
          </p:cNvSpPr>
          <p:nvPr/>
        </p:nvSpPr>
        <p:spPr>
          <a:xfrm>
            <a:off x="5385367" y="5305025"/>
            <a:ext cx="1889500" cy="874666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marL="448056" indent="-384048" algn="r" rtl="1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85750" algn="r" rtl="1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Char char="›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06424" indent="-228600" algn="r" rtl="1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10312" algn="r" rtl="1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10312" algn="r" rtl="1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10312" algn="r" rtl="1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r" rtl="1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r" rtl="1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r" rtl="1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>
              <a:buClr>
                <a:srgbClr val="FF388C"/>
              </a:buClr>
              <a:buFont typeface="Wingdings 2"/>
              <a:buNone/>
            </a:pPr>
            <a:r>
              <a:rPr lang="en-US" sz="3600" dirty="0">
                <a:solidFill>
                  <a:prstClr val="white"/>
                </a:solidFill>
                <a:latin typeface="Comic Sans MS" pitchFamily="66" charset="0"/>
              </a:rPr>
              <a:t>cut</a:t>
            </a:r>
          </a:p>
          <a:p>
            <a:pPr algn="ctr" rtl="0">
              <a:buClr>
                <a:srgbClr val="FF388C"/>
              </a:buClr>
              <a:buFont typeface="Wingdings 2"/>
              <a:buNone/>
            </a:pPr>
            <a:endParaRPr lang="ar-SA" sz="3600" dirty="0">
              <a:solidFill>
                <a:prstClr val="white"/>
              </a:solidFill>
              <a:latin typeface="Comic Sans MS" pitchFamily="66" charset="0"/>
            </a:endParaRPr>
          </a:p>
        </p:txBody>
      </p:sp>
      <p:sp>
        <p:nvSpPr>
          <p:cNvPr id="22" name="عنصر نائب للمحتوى 2"/>
          <p:cNvSpPr txBox="1">
            <a:spLocks/>
          </p:cNvSpPr>
          <p:nvPr/>
        </p:nvSpPr>
        <p:spPr>
          <a:xfrm>
            <a:off x="5516116" y="5803518"/>
            <a:ext cx="1889500" cy="752346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marL="448056" indent="-384048" algn="r" rtl="1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85750" algn="r" rtl="1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Char char="›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06424" indent="-228600" algn="r" rtl="1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10312" algn="r" rtl="1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10312" algn="r" rtl="1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10312" algn="r" rtl="1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r" rtl="1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r" rtl="1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r" rtl="1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>
              <a:buClr>
                <a:srgbClr val="FF388C"/>
              </a:buClr>
              <a:buFont typeface="Wingdings 2"/>
              <a:buNone/>
            </a:pPr>
            <a:r>
              <a:rPr lang="en-US" sz="3600" dirty="0">
                <a:solidFill>
                  <a:prstClr val="white"/>
                </a:solidFill>
                <a:latin typeface="Comic Sans MS" pitchFamily="66" charset="0"/>
              </a:rPr>
              <a:t>been                                                                                                                                             </a:t>
            </a:r>
            <a:r>
              <a:rPr lang="ar-SA" sz="3600" dirty="0">
                <a:solidFill>
                  <a:prstClr val="white"/>
                </a:solidFill>
                <a:latin typeface="Comic Sans MS" pitchFamily="66" charset="0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3542598703"/>
      </p:ext>
    </p:extLst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8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3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 descr="259_4266_107548658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901597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clear"/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Short from :</a:t>
            </a:r>
            <a:endParaRPr lang="ar-SA" sz="4400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43773" y="1844824"/>
            <a:ext cx="8229600" cy="4572000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en-US" sz="4400" dirty="0">
                <a:latin typeface="Comic Sans MS" pitchFamily="66" charset="0"/>
              </a:rPr>
              <a:t>   </a:t>
            </a:r>
          </a:p>
          <a:p>
            <a:pPr algn="l">
              <a:buNone/>
            </a:pPr>
            <a:r>
              <a:rPr lang="en-US" sz="4400" dirty="0">
                <a:latin typeface="Comic Sans MS" pitchFamily="66" charset="0"/>
              </a:rPr>
              <a:t>     She has             she</a:t>
            </a:r>
            <a:r>
              <a:rPr lang="en-US" sz="4400" dirty="0">
                <a:solidFill>
                  <a:schemeClr val="accent2">
                    <a:lumMod val="60000"/>
                    <a:lumOff val="40000"/>
                  </a:schemeClr>
                </a:solidFill>
                <a:latin typeface="Comic Sans MS" pitchFamily="66" charset="0"/>
              </a:rPr>
              <a:t>’</a:t>
            </a:r>
            <a:r>
              <a:rPr lang="en-US" sz="4400" dirty="0">
                <a:latin typeface="Comic Sans MS" pitchFamily="66" charset="0"/>
              </a:rPr>
              <a:t>s</a:t>
            </a:r>
          </a:p>
          <a:p>
            <a:pPr algn="l">
              <a:buNone/>
            </a:pPr>
            <a:r>
              <a:rPr lang="en-US" sz="4400" dirty="0">
                <a:latin typeface="Comic Sans MS" pitchFamily="66" charset="0"/>
              </a:rPr>
              <a:t>  </a:t>
            </a:r>
          </a:p>
          <a:p>
            <a:pPr algn="l">
              <a:buNone/>
            </a:pPr>
            <a:r>
              <a:rPr lang="en-US" sz="4400" dirty="0">
                <a:latin typeface="Comic Sans MS" pitchFamily="66" charset="0"/>
              </a:rPr>
              <a:t>  They have             they</a:t>
            </a:r>
            <a:r>
              <a:rPr lang="en-US" sz="4400" dirty="0">
                <a:solidFill>
                  <a:schemeClr val="accent2">
                    <a:lumMod val="60000"/>
                    <a:lumOff val="40000"/>
                  </a:schemeClr>
                </a:solidFill>
                <a:latin typeface="Comic Sans MS" pitchFamily="66" charset="0"/>
              </a:rPr>
              <a:t>’</a:t>
            </a:r>
            <a:r>
              <a:rPr lang="en-US" sz="4400" dirty="0">
                <a:latin typeface="Comic Sans MS" pitchFamily="66" charset="0"/>
              </a:rPr>
              <a:t>ve </a:t>
            </a:r>
            <a:endParaRPr lang="ar-SA" sz="4400" dirty="0">
              <a:latin typeface="Comic Sans MS" pitchFamily="66" charset="0"/>
            </a:endParaRPr>
          </a:p>
        </p:txBody>
      </p:sp>
      <p:cxnSp>
        <p:nvCxnSpPr>
          <p:cNvPr id="5" name="رابط كسهم مستقيم 4"/>
          <p:cNvCxnSpPr/>
          <p:nvPr/>
        </p:nvCxnSpPr>
        <p:spPr>
          <a:xfrm>
            <a:off x="3779912" y="3140968"/>
            <a:ext cx="1357322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رابط كسهم مستقيم 9"/>
          <p:cNvCxnSpPr/>
          <p:nvPr/>
        </p:nvCxnSpPr>
        <p:spPr>
          <a:xfrm>
            <a:off x="3607587" y="4763304"/>
            <a:ext cx="1928826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547139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400"/>
                            </p:stCondLst>
                            <p:childTnLst>
                              <p:par>
                                <p:cTn id="40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وان 1"/>
          <p:cNvSpPr>
            <a:spLocks noGrp="1"/>
          </p:cNvSpPr>
          <p:nvPr>
            <p:ph type="title"/>
          </p:nvPr>
        </p:nvSpPr>
        <p:spPr>
          <a:xfrm>
            <a:off x="1115616" y="0"/>
            <a:ext cx="7215238" cy="928694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Comic Sans MS" pitchFamily="66" charset="0"/>
              </a:rPr>
              <a:t>Choose the correct word:</a:t>
            </a:r>
            <a:endParaRPr lang="ar-SA" dirty="0">
              <a:latin typeface="Comic Sans MS" pitchFamily="66" charset="0"/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28942" y="836797"/>
            <a:ext cx="9115057" cy="600164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742950" indent="-742950" algn="ctr" rtl="0">
              <a:buFontTx/>
              <a:buAutoNum type="arabicPeriod"/>
            </a:pPr>
            <a:r>
              <a:rPr lang="en-US" sz="3200" dirty="0">
                <a:solidFill>
                  <a:prstClr val="white"/>
                </a:solidFill>
                <a:latin typeface="Comic Sans MS" pitchFamily="66" charset="0"/>
              </a:rPr>
              <a:t>I have </a:t>
            </a:r>
            <a:r>
              <a:rPr lang="en-US" sz="3200" dirty="0">
                <a:solidFill>
                  <a:srgbClr val="FFFF66"/>
                </a:solidFill>
                <a:latin typeface="Comic Sans MS" pitchFamily="66" charset="0"/>
              </a:rPr>
              <a:t>just</a:t>
            </a:r>
            <a:r>
              <a:rPr lang="en-US" sz="3200" dirty="0">
                <a:solidFill>
                  <a:prstClr val="white"/>
                </a:solidFill>
                <a:latin typeface="Comic Sans MS" pitchFamily="66" charset="0"/>
              </a:rPr>
              <a:t>[ start – started – starting ] a new computer course.</a:t>
            </a:r>
          </a:p>
          <a:p>
            <a:pPr marL="742950" indent="-742950" algn="ctr" rtl="0">
              <a:buFontTx/>
              <a:buAutoNum type="arabicPeriod"/>
            </a:pPr>
            <a:endParaRPr lang="en-US" sz="3200" dirty="0">
              <a:solidFill>
                <a:prstClr val="white"/>
              </a:solidFill>
              <a:latin typeface="Comic Sans MS" pitchFamily="66" charset="0"/>
            </a:endParaRPr>
          </a:p>
          <a:p>
            <a:pPr marL="742950" indent="-742950" algn="ctr" rtl="0">
              <a:buFontTx/>
              <a:buAutoNum type="arabicPeriod"/>
            </a:pPr>
            <a:r>
              <a:rPr lang="en-US" sz="3200" dirty="0">
                <a:solidFill>
                  <a:prstClr val="white"/>
                </a:solidFill>
                <a:latin typeface="Comic Sans MS" pitchFamily="66" charset="0"/>
              </a:rPr>
              <a:t>We[ have had – has had– had] 2 exams </a:t>
            </a:r>
            <a:r>
              <a:rPr lang="en-US" sz="3200" dirty="0">
                <a:solidFill>
                  <a:srgbClr val="FFFF66"/>
                </a:solidFill>
                <a:latin typeface="Comic Sans MS" pitchFamily="66" charset="0"/>
              </a:rPr>
              <a:t>so far</a:t>
            </a:r>
            <a:r>
              <a:rPr lang="en-US" sz="3200" dirty="0">
                <a:solidFill>
                  <a:prstClr val="white"/>
                </a:solidFill>
                <a:latin typeface="Comic Sans MS" pitchFamily="66" charset="0"/>
              </a:rPr>
              <a:t>.</a:t>
            </a:r>
          </a:p>
          <a:p>
            <a:pPr marL="742950" indent="-742950" algn="ctr" rtl="0">
              <a:buFontTx/>
              <a:buAutoNum type="arabicPeriod"/>
            </a:pPr>
            <a:endParaRPr lang="en-US" sz="3200" dirty="0">
              <a:solidFill>
                <a:prstClr val="white"/>
              </a:solidFill>
              <a:latin typeface="Comic Sans MS" pitchFamily="66" charset="0"/>
            </a:endParaRPr>
          </a:p>
          <a:p>
            <a:pPr marL="742950" indent="-742950" algn="ctr" rtl="0">
              <a:buFontTx/>
              <a:buAutoNum type="arabicPeriod"/>
            </a:pPr>
            <a:r>
              <a:rPr lang="en-US" sz="3200" dirty="0">
                <a:solidFill>
                  <a:prstClr val="white"/>
                </a:solidFill>
                <a:latin typeface="Comic Sans MS" pitchFamily="66" charset="0"/>
              </a:rPr>
              <a:t>I [ has – have – am ] been to London </a:t>
            </a:r>
            <a:r>
              <a:rPr lang="en-US" sz="3200" dirty="0">
                <a:solidFill>
                  <a:srgbClr val="FFFF66"/>
                </a:solidFill>
                <a:latin typeface="Comic Sans MS" pitchFamily="66" charset="0"/>
              </a:rPr>
              <a:t>twice.</a:t>
            </a:r>
          </a:p>
          <a:p>
            <a:pPr marL="742950" indent="-742950" algn="ctr" rtl="0">
              <a:buFontTx/>
              <a:buAutoNum type="arabicPeriod"/>
            </a:pPr>
            <a:endParaRPr lang="en-US" sz="3200" dirty="0">
              <a:solidFill>
                <a:prstClr val="white"/>
              </a:solidFill>
              <a:latin typeface="Comic Sans MS" pitchFamily="66" charset="0"/>
            </a:endParaRPr>
          </a:p>
          <a:p>
            <a:pPr marL="742950" indent="-742950" algn="ctr" rtl="0">
              <a:buFontTx/>
              <a:buAutoNum type="arabicPeriod"/>
            </a:pPr>
            <a:r>
              <a:rPr lang="en-US" sz="3200" dirty="0">
                <a:solidFill>
                  <a:prstClr val="white"/>
                </a:solidFill>
                <a:latin typeface="Comic Sans MS" pitchFamily="66" charset="0"/>
              </a:rPr>
              <a:t>They haven’t [ go – went – gone ] to  school </a:t>
            </a:r>
            <a:r>
              <a:rPr lang="en-US" sz="3200" dirty="0">
                <a:solidFill>
                  <a:srgbClr val="FFFF66"/>
                </a:solidFill>
                <a:latin typeface="Comic Sans MS" pitchFamily="66" charset="0"/>
              </a:rPr>
              <a:t>yet</a:t>
            </a:r>
            <a:r>
              <a:rPr lang="en-US" sz="3200" dirty="0">
                <a:solidFill>
                  <a:prstClr val="white"/>
                </a:solidFill>
                <a:latin typeface="Comic Sans MS" pitchFamily="66" charset="0"/>
              </a:rPr>
              <a:t>.</a:t>
            </a:r>
          </a:p>
          <a:p>
            <a:pPr marL="742950" indent="-742950" algn="ctr" rtl="0">
              <a:buFontTx/>
              <a:buAutoNum type="arabicPeriod"/>
            </a:pPr>
            <a:r>
              <a:rPr lang="en-US" sz="3200" dirty="0">
                <a:solidFill>
                  <a:prstClr val="white"/>
                </a:solidFill>
                <a:latin typeface="Comic Sans MS" pitchFamily="66" charset="0"/>
              </a:rPr>
              <a:t>[ She – You – We ] has read the book </a:t>
            </a:r>
            <a:r>
              <a:rPr lang="en-US" sz="3200" dirty="0">
                <a:solidFill>
                  <a:srgbClr val="FFFF66"/>
                </a:solidFill>
                <a:latin typeface="Comic Sans MS" pitchFamily="66" charset="0"/>
              </a:rPr>
              <a:t>before</a:t>
            </a:r>
            <a:r>
              <a:rPr lang="en-US" sz="3200" dirty="0">
                <a:solidFill>
                  <a:prstClr val="white"/>
                </a:solidFill>
                <a:latin typeface="Comic Sans MS" pitchFamily="66" charset="0"/>
              </a:rPr>
              <a:t>.</a:t>
            </a:r>
            <a:endParaRPr lang="ar-SA" sz="3200" dirty="0">
              <a:solidFill>
                <a:prstClr val="white"/>
              </a:solidFill>
              <a:latin typeface="Comic Sans MS" pitchFamily="66" charset="0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4586335" y="812585"/>
            <a:ext cx="1857388" cy="642942"/>
          </a:xfrm>
          <a:prstGeom prst="rect">
            <a:avLst/>
          </a:prstGeom>
          <a:noFill/>
          <a:ln w="57150"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>
              <a:solidFill>
                <a:prstClr val="black"/>
              </a:solidFill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1858628" y="2276872"/>
            <a:ext cx="1884326" cy="642942"/>
          </a:xfrm>
          <a:prstGeom prst="rect">
            <a:avLst/>
          </a:prstGeom>
          <a:noFill/>
          <a:ln w="57150"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>
              <a:solidFill>
                <a:prstClr val="black"/>
              </a:solidFill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2528508" y="3695992"/>
            <a:ext cx="1214446" cy="642942"/>
          </a:xfrm>
          <a:prstGeom prst="rect">
            <a:avLst/>
          </a:prstGeom>
          <a:noFill/>
          <a:ln w="57150"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>
              <a:solidFill>
                <a:prstClr val="black"/>
              </a:solidFill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5706892" y="4725144"/>
            <a:ext cx="1184433" cy="642942"/>
          </a:xfrm>
          <a:prstGeom prst="rect">
            <a:avLst/>
          </a:prstGeom>
          <a:noFill/>
          <a:ln w="57150"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>
              <a:solidFill>
                <a:prstClr val="black"/>
              </a:solidFill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1672338" y="5661248"/>
            <a:ext cx="856219" cy="642942"/>
          </a:xfrm>
          <a:prstGeom prst="rect">
            <a:avLst/>
          </a:prstGeom>
          <a:noFill/>
          <a:ln w="57150"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95453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/>
          <p:cNvSpPr/>
          <p:nvPr/>
        </p:nvSpPr>
        <p:spPr>
          <a:xfrm>
            <a:off x="756927" y="332852"/>
            <a:ext cx="750397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68007F">
                    <a:lumMod val="60000"/>
                    <a:lumOff val="40000"/>
                  </a:srgbClr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Form a Yes / No question.</a:t>
            </a: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172" y="3933056"/>
            <a:ext cx="3899925" cy="2924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2"/>
          <p:cNvSpPr/>
          <p:nvPr/>
        </p:nvSpPr>
        <p:spPr>
          <a:xfrm>
            <a:off x="611560" y="1268956"/>
            <a:ext cx="813690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9050">
                  <a:solidFill>
                    <a:srgbClr val="9C007F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rPr>
              <a:t>He </a:t>
            </a:r>
            <a:r>
              <a:rPr lang="en-US" sz="4400" b="1" dirty="0">
                <a:ln w="19050">
                  <a:solidFill>
                    <a:srgbClr val="FFFF66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rPr>
              <a:t>has</a:t>
            </a:r>
            <a:r>
              <a:rPr lang="en-US" sz="4400" b="1" dirty="0">
                <a:ln w="19050">
                  <a:solidFill>
                    <a:srgbClr val="9C007F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US" sz="4400" b="1" dirty="0">
                <a:ln w="19050">
                  <a:noFill/>
                  <a:prstDash val="solid"/>
                </a:ln>
                <a:solidFill>
                  <a:srgbClr val="0099CC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rPr>
              <a:t>broken</a:t>
            </a:r>
            <a:r>
              <a:rPr lang="en-US" sz="4400" b="1" dirty="0">
                <a:ln w="19050">
                  <a:solidFill>
                    <a:srgbClr val="9C007F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rPr>
              <a:t> the window.  </a:t>
            </a:r>
          </a:p>
        </p:txBody>
      </p:sp>
      <p:sp>
        <p:nvSpPr>
          <p:cNvPr id="17" name="Rectangle 2"/>
          <p:cNvSpPr/>
          <p:nvPr/>
        </p:nvSpPr>
        <p:spPr>
          <a:xfrm>
            <a:off x="379858" y="2564986"/>
            <a:ext cx="157579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4400" b="1" dirty="0">
                <a:ln w="19050">
                  <a:solidFill>
                    <a:srgbClr val="FFFF66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rPr>
              <a:t>Has</a:t>
            </a:r>
            <a:endParaRPr lang="en-US" sz="4400" b="1" dirty="0">
              <a:ln w="19050">
                <a:solidFill>
                  <a:srgbClr val="9C007F">
                    <a:lumMod val="60000"/>
                    <a:lumOff val="40000"/>
                  </a:srgbClr>
                </a:solidFill>
                <a:prstDash val="solid"/>
              </a:ln>
              <a:solidFill>
                <a:prstClr val="white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8" name="Rectangle 2"/>
          <p:cNvSpPr/>
          <p:nvPr/>
        </p:nvSpPr>
        <p:spPr>
          <a:xfrm>
            <a:off x="1609324" y="2565833"/>
            <a:ext cx="143770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4400" b="1" dirty="0">
                <a:ln w="19050">
                  <a:solidFill>
                    <a:srgbClr val="9C007F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rPr>
              <a:t>he</a:t>
            </a:r>
          </a:p>
        </p:txBody>
      </p:sp>
      <p:sp>
        <p:nvSpPr>
          <p:cNvPr id="19" name="Rectangle 2"/>
          <p:cNvSpPr/>
          <p:nvPr/>
        </p:nvSpPr>
        <p:spPr>
          <a:xfrm>
            <a:off x="3676203" y="2565833"/>
            <a:ext cx="574024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4400" b="1" dirty="0">
                <a:ln w="19050">
                  <a:noFill/>
                  <a:prstDash val="solid"/>
                </a:ln>
                <a:solidFill>
                  <a:srgbClr val="0099CC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rPr>
              <a:t>broken</a:t>
            </a:r>
            <a:r>
              <a:rPr lang="en-US" sz="4400" b="1" dirty="0">
                <a:ln w="19050">
                  <a:solidFill>
                    <a:srgbClr val="9C007F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rPr>
              <a:t> the window? </a:t>
            </a:r>
          </a:p>
        </p:txBody>
      </p:sp>
      <p:sp>
        <p:nvSpPr>
          <p:cNvPr id="20" name="Rectangle 2"/>
          <p:cNvSpPr/>
          <p:nvPr/>
        </p:nvSpPr>
        <p:spPr>
          <a:xfrm>
            <a:off x="447674" y="3933142"/>
            <a:ext cx="144016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4400" b="1" dirty="0">
                <a:ln w="19050">
                  <a:noFill/>
                  <a:prstDash val="solid"/>
                </a:ln>
                <a:solidFill>
                  <a:srgbClr val="0099CC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rPr>
              <a:t>Yes,</a:t>
            </a:r>
            <a:endParaRPr lang="en-US" sz="4400" b="1" dirty="0">
              <a:ln w="19050">
                <a:solidFill>
                  <a:srgbClr val="9C007F">
                    <a:lumMod val="60000"/>
                    <a:lumOff val="40000"/>
                  </a:srgbClr>
                </a:solidFill>
                <a:prstDash val="solid"/>
              </a:ln>
              <a:solidFill>
                <a:prstClr val="white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2" name="Rectangle 2"/>
          <p:cNvSpPr/>
          <p:nvPr/>
        </p:nvSpPr>
        <p:spPr>
          <a:xfrm>
            <a:off x="1715785" y="3947210"/>
            <a:ext cx="143770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4400" b="1" dirty="0">
                <a:ln w="19050">
                  <a:solidFill>
                    <a:srgbClr val="9C007F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rPr>
              <a:t>he</a:t>
            </a:r>
          </a:p>
        </p:txBody>
      </p:sp>
      <p:sp>
        <p:nvSpPr>
          <p:cNvPr id="23" name="Rectangle 2"/>
          <p:cNvSpPr/>
          <p:nvPr/>
        </p:nvSpPr>
        <p:spPr>
          <a:xfrm>
            <a:off x="2383681" y="3932568"/>
            <a:ext cx="157579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4400" b="1" dirty="0">
                <a:ln w="19050">
                  <a:solidFill>
                    <a:srgbClr val="9C007F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US" sz="4400" b="1" dirty="0">
                <a:ln w="19050">
                  <a:solidFill>
                    <a:srgbClr val="FFFF66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rPr>
              <a:t>has.</a:t>
            </a:r>
            <a:endParaRPr lang="en-US" sz="4400" b="1" dirty="0">
              <a:ln w="19050">
                <a:solidFill>
                  <a:srgbClr val="9C007F">
                    <a:lumMod val="60000"/>
                    <a:lumOff val="40000"/>
                  </a:srgbClr>
                </a:solidFill>
                <a:prstDash val="solid"/>
              </a:ln>
              <a:solidFill>
                <a:prstClr val="white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4" name="Rectangle 2"/>
          <p:cNvSpPr/>
          <p:nvPr/>
        </p:nvSpPr>
        <p:spPr>
          <a:xfrm>
            <a:off x="2383682" y="5119486"/>
            <a:ext cx="219747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4400" b="1" dirty="0">
                <a:ln w="19050">
                  <a:solidFill>
                    <a:srgbClr val="FFFF66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rPr>
              <a:t>has</a:t>
            </a:r>
            <a:r>
              <a:rPr lang="en-US" sz="44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9C007F">
                    <a:lumMod val="75000"/>
                  </a:srgb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rPr>
              <a:t>n‘t.</a:t>
            </a:r>
          </a:p>
        </p:txBody>
      </p:sp>
      <p:sp>
        <p:nvSpPr>
          <p:cNvPr id="25" name="Rectangle 2"/>
          <p:cNvSpPr/>
          <p:nvPr/>
        </p:nvSpPr>
        <p:spPr>
          <a:xfrm>
            <a:off x="593212" y="5110060"/>
            <a:ext cx="144016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4400" b="1" dirty="0">
                <a:ln w="19050">
                  <a:noFill/>
                  <a:prstDash val="solid"/>
                </a:ln>
                <a:solidFill>
                  <a:srgbClr val="0099CC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rPr>
              <a:t>No,</a:t>
            </a:r>
            <a:endParaRPr lang="en-US" sz="4400" b="1" dirty="0">
              <a:ln w="19050">
                <a:solidFill>
                  <a:srgbClr val="9C007F">
                    <a:lumMod val="60000"/>
                    <a:lumOff val="40000"/>
                  </a:srgbClr>
                </a:solidFill>
                <a:prstDash val="solid"/>
              </a:ln>
              <a:solidFill>
                <a:prstClr val="white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6" name="Rectangle 2"/>
          <p:cNvSpPr/>
          <p:nvPr/>
        </p:nvSpPr>
        <p:spPr>
          <a:xfrm>
            <a:off x="1609324" y="5120619"/>
            <a:ext cx="143770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4400" b="1" dirty="0">
                <a:ln w="19050">
                  <a:solidFill>
                    <a:srgbClr val="9C007F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rPr>
              <a:t>he</a:t>
            </a:r>
          </a:p>
        </p:txBody>
      </p:sp>
      <p:sp>
        <p:nvSpPr>
          <p:cNvPr id="27" name="Rectangle 2"/>
          <p:cNvSpPr/>
          <p:nvPr/>
        </p:nvSpPr>
        <p:spPr>
          <a:xfrm>
            <a:off x="2434639" y="2564988"/>
            <a:ext cx="147387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4400" b="1" dirty="0">
                <a:ln w="19050">
                  <a:solidFill>
                    <a:srgbClr val="FFFF66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rPr>
              <a:t>ever</a:t>
            </a:r>
            <a:endParaRPr lang="en-US" sz="4400" b="1" dirty="0">
              <a:ln w="19050">
                <a:solidFill>
                  <a:srgbClr val="9C007F">
                    <a:lumMod val="60000"/>
                    <a:lumOff val="40000"/>
                  </a:srgbClr>
                </a:solidFill>
                <a:prstDash val="solid"/>
              </a:ln>
              <a:solidFill>
                <a:prstClr val="white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omic Sans MS" pitchFamily="66" charset="0"/>
            </a:endParaRPr>
          </a:p>
        </p:txBody>
      </p:sp>
      <p:cxnSp>
        <p:nvCxnSpPr>
          <p:cNvPr id="21" name="رابط كسهم مستقيم 20"/>
          <p:cNvCxnSpPr/>
          <p:nvPr/>
        </p:nvCxnSpPr>
        <p:spPr>
          <a:xfrm flipH="1">
            <a:off x="1167754" y="1969754"/>
            <a:ext cx="905088" cy="81125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رابط كسهم مستقيم 27"/>
          <p:cNvCxnSpPr/>
          <p:nvPr/>
        </p:nvCxnSpPr>
        <p:spPr>
          <a:xfrm>
            <a:off x="1313292" y="1969754"/>
            <a:ext cx="720080" cy="81125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5356044"/>
      </p:ext>
    </p:extLst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allAtOnce"/>
      <p:bldP spid="16" grpId="0" build="allAtOnce"/>
      <p:bldP spid="17" grpId="0" build="allAtOnce"/>
      <p:bldP spid="18" grpId="0" build="allAtOnce"/>
      <p:bldP spid="19" grpId="0" build="allAtOnce"/>
      <p:bldP spid="20" grpId="0" build="allAtOnce"/>
      <p:bldP spid="22" grpId="0" build="allAtOnce"/>
      <p:bldP spid="23" grpId="0" build="allAtOnce"/>
      <p:bldP spid="24" grpId="0" build="allAtOnce"/>
      <p:bldP spid="25" grpId="0" build="allAtOnce"/>
      <p:bldP spid="26" grpId="0" build="allAtOnce"/>
      <p:bldP spid="27" grpId="0" build="allAtOnce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/>
          <p:cNvSpPr/>
          <p:nvPr/>
        </p:nvSpPr>
        <p:spPr>
          <a:xfrm>
            <a:off x="756926" y="332848"/>
            <a:ext cx="750397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68007F">
                    <a:lumMod val="60000"/>
                    <a:lumOff val="40000"/>
                  </a:srgbClr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Form a Yes / No question.</a:t>
            </a:r>
          </a:p>
        </p:txBody>
      </p:sp>
      <p:sp>
        <p:nvSpPr>
          <p:cNvPr id="16" name="Rectangle 2"/>
          <p:cNvSpPr/>
          <p:nvPr/>
        </p:nvSpPr>
        <p:spPr>
          <a:xfrm>
            <a:off x="433468" y="1268952"/>
            <a:ext cx="813690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9050">
                  <a:solidFill>
                    <a:srgbClr val="9C007F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rPr>
              <a:t>They </a:t>
            </a:r>
            <a:r>
              <a:rPr lang="en-US" sz="4400" b="1" dirty="0">
                <a:ln w="19050">
                  <a:solidFill>
                    <a:srgbClr val="FFFF66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rPr>
              <a:t>have</a:t>
            </a:r>
            <a:r>
              <a:rPr lang="en-US" sz="4400" b="1" dirty="0">
                <a:ln w="19050">
                  <a:solidFill>
                    <a:srgbClr val="9C007F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US" sz="4400" b="1" dirty="0">
                <a:ln w="19050">
                  <a:noFill/>
                  <a:prstDash val="solid"/>
                </a:ln>
                <a:solidFill>
                  <a:srgbClr val="0099CC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rPr>
              <a:t>baked </a:t>
            </a:r>
            <a:r>
              <a:rPr lang="en-US" sz="4400" b="1" dirty="0">
                <a:ln w="19050">
                  <a:solidFill>
                    <a:srgbClr val="9C007F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rPr>
              <a:t>a cake.</a:t>
            </a:r>
          </a:p>
        </p:txBody>
      </p:sp>
      <p:sp>
        <p:nvSpPr>
          <p:cNvPr id="17" name="Rectangle 2"/>
          <p:cNvSpPr/>
          <p:nvPr/>
        </p:nvSpPr>
        <p:spPr>
          <a:xfrm>
            <a:off x="179512" y="2402489"/>
            <a:ext cx="214066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4400" b="1" dirty="0">
                <a:ln w="19050">
                  <a:solidFill>
                    <a:srgbClr val="9C007F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US" sz="4400" b="1" dirty="0">
                <a:ln w="19050">
                  <a:solidFill>
                    <a:srgbClr val="FFFF66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rPr>
              <a:t>Have</a:t>
            </a:r>
            <a:endParaRPr lang="en-US" sz="4400" b="1" dirty="0">
              <a:ln w="19050">
                <a:solidFill>
                  <a:srgbClr val="9C007F">
                    <a:lumMod val="60000"/>
                    <a:lumOff val="40000"/>
                  </a:srgbClr>
                </a:solidFill>
                <a:prstDash val="solid"/>
              </a:ln>
              <a:solidFill>
                <a:prstClr val="white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8" name="Rectangle 2"/>
          <p:cNvSpPr/>
          <p:nvPr/>
        </p:nvSpPr>
        <p:spPr>
          <a:xfrm>
            <a:off x="2033372" y="2440526"/>
            <a:ext cx="206078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4400" b="1" dirty="0">
                <a:ln w="19050">
                  <a:solidFill>
                    <a:srgbClr val="9C007F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rPr>
              <a:t>they </a:t>
            </a:r>
          </a:p>
        </p:txBody>
      </p:sp>
      <p:sp>
        <p:nvSpPr>
          <p:cNvPr id="19" name="Rectangle 2"/>
          <p:cNvSpPr/>
          <p:nvPr/>
        </p:nvSpPr>
        <p:spPr>
          <a:xfrm>
            <a:off x="4755964" y="2471784"/>
            <a:ext cx="499948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4400" b="1" dirty="0">
                <a:ln w="19050">
                  <a:noFill/>
                  <a:prstDash val="solid"/>
                </a:ln>
                <a:solidFill>
                  <a:srgbClr val="0099CC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rPr>
              <a:t>baked</a:t>
            </a:r>
            <a:r>
              <a:rPr lang="en-US" sz="4400" b="1" dirty="0">
                <a:ln w="19050">
                  <a:solidFill>
                    <a:srgbClr val="9C007F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rPr>
              <a:t> a cake?  </a:t>
            </a:r>
          </a:p>
        </p:txBody>
      </p:sp>
      <p:sp>
        <p:nvSpPr>
          <p:cNvPr id="20" name="Rectangle 2"/>
          <p:cNvSpPr/>
          <p:nvPr/>
        </p:nvSpPr>
        <p:spPr>
          <a:xfrm>
            <a:off x="646358" y="3548337"/>
            <a:ext cx="144016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4400" b="1" dirty="0">
                <a:ln w="19050">
                  <a:noFill/>
                  <a:prstDash val="solid"/>
                </a:ln>
                <a:solidFill>
                  <a:srgbClr val="0099CC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rPr>
              <a:t>Yes,</a:t>
            </a:r>
            <a:endParaRPr lang="en-US" sz="4400" b="1" dirty="0">
              <a:ln w="19050">
                <a:solidFill>
                  <a:srgbClr val="9C007F">
                    <a:lumMod val="60000"/>
                    <a:lumOff val="40000"/>
                  </a:srgbClr>
                </a:solidFill>
                <a:prstDash val="solid"/>
              </a:ln>
              <a:solidFill>
                <a:prstClr val="white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2" name="Rectangle 2"/>
          <p:cNvSpPr/>
          <p:nvPr/>
        </p:nvSpPr>
        <p:spPr>
          <a:xfrm>
            <a:off x="2033372" y="3527133"/>
            <a:ext cx="143770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4400" b="1" dirty="0">
                <a:ln w="19050">
                  <a:solidFill>
                    <a:srgbClr val="9C007F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rPr>
              <a:t>they</a:t>
            </a:r>
          </a:p>
        </p:txBody>
      </p:sp>
      <p:sp>
        <p:nvSpPr>
          <p:cNvPr id="23" name="Rectangle 2"/>
          <p:cNvSpPr/>
          <p:nvPr/>
        </p:nvSpPr>
        <p:spPr>
          <a:xfrm>
            <a:off x="3166729" y="3549015"/>
            <a:ext cx="267038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4400" b="1" dirty="0">
                <a:ln w="19050">
                  <a:solidFill>
                    <a:srgbClr val="9C007F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US" sz="4400" b="1" dirty="0">
                <a:ln w="19050">
                  <a:solidFill>
                    <a:srgbClr val="FFFF66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rPr>
              <a:t>have.</a:t>
            </a:r>
            <a:endParaRPr lang="en-US" sz="4400" b="1" dirty="0">
              <a:ln w="19050">
                <a:solidFill>
                  <a:srgbClr val="9C007F">
                    <a:lumMod val="60000"/>
                    <a:lumOff val="40000"/>
                  </a:srgbClr>
                </a:solidFill>
                <a:prstDash val="solid"/>
              </a:ln>
              <a:solidFill>
                <a:prstClr val="white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4" name="Rectangle 2"/>
          <p:cNvSpPr/>
          <p:nvPr/>
        </p:nvSpPr>
        <p:spPr>
          <a:xfrm>
            <a:off x="3166729" y="4725336"/>
            <a:ext cx="289989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4400" b="1" dirty="0">
                <a:ln w="19050">
                  <a:solidFill>
                    <a:srgbClr val="FFFF66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rPr>
              <a:t>have</a:t>
            </a:r>
            <a:r>
              <a:rPr lang="en-US" sz="44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9C007F">
                    <a:lumMod val="75000"/>
                  </a:srgb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rPr>
              <a:t>n‘t.</a:t>
            </a:r>
          </a:p>
        </p:txBody>
      </p:sp>
      <p:sp>
        <p:nvSpPr>
          <p:cNvPr id="25" name="Rectangle 2"/>
          <p:cNvSpPr/>
          <p:nvPr/>
        </p:nvSpPr>
        <p:spPr>
          <a:xfrm>
            <a:off x="646358" y="4725336"/>
            <a:ext cx="144016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4400" b="1" dirty="0">
                <a:ln w="19050">
                  <a:noFill/>
                  <a:prstDash val="solid"/>
                </a:ln>
                <a:solidFill>
                  <a:srgbClr val="0099CC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rPr>
              <a:t>No,</a:t>
            </a:r>
            <a:endParaRPr lang="en-US" sz="4400" b="1" dirty="0">
              <a:ln w="19050">
                <a:solidFill>
                  <a:srgbClr val="9C007F">
                    <a:lumMod val="60000"/>
                    <a:lumOff val="40000"/>
                  </a:srgbClr>
                </a:solidFill>
                <a:prstDash val="solid"/>
              </a:ln>
              <a:solidFill>
                <a:prstClr val="white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6" name="Rectangle 2"/>
          <p:cNvSpPr/>
          <p:nvPr/>
        </p:nvSpPr>
        <p:spPr>
          <a:xfrm>
            <a:off x="1763688" y="4725335"/>
            <a:ext cx="143770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4400" b="1" dirty="0">
                <a:ln w="19050">
                  <a:solidFill>
                    <a:srgbClr val="9C007F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rPr>
              <a:t>they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630" y="4301376"/>
            <a:ext cx="3273465" cy="2634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Rectangle 2"/>
          <p:cNvSpPr/>
          <p:nvPr/>
        </p:nvSpPr>
        <p:spPr>
          <a:xfrm>
            <a:off x="3201392" y="2441641"/>
            <a:ext cx="214066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4400" b="1" dirty="0">
                <a:ln w="19050">
                  <a:solidFill>
                    <a:srgbClr val="9C007F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US" sz="4400" b="1" dirty="0">
                <a:ln w="19050">
                  <a:solidFill>
                    <a:srgbClr val="FFFF66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rPr>
              <a:t>ever</a:t>
            </a:r>
            <a:endParaRPr lang="en-US" sz="4400" b="1" dirty="0">
              <a:ln w="19050">
                <a:solidFill>
                  <a:srgbClr val="9C007F">
                    <a:lumMod val="60000"/>
                    <a:lumOff val="40000"/>
                  </a:srgbClr>
                </a:solidFill>
                <a:prstDash val="solid"/>
              </a:ln>
              <a:solidFill>
                <a:prstClr val="white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omic Sans MS" pitchFamily="66" charset="0"/>
            </a:endParaRPr>
          </a:p>
        </p:txBody>
      </p:sp>
      <p:cxnSp>
        <p:nvCxnSpPr>
          <p:cNvPr id="21" name="رابط كسهم مستقيم 20"/>
          <p:cNvCxnSpPr/>
          <p:nvPr/>
        </p:nvCxnSpPr>
        <p:spPr>
          <a:xfrm flipH="1">
            <a:off x="1366478" y="1944244"/>
            <a:ext cx="1707387" cy="62649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رابط كسهم مستقيم 26"/>
          <p:cNvCxnSpPr/>
          <p:nvPr/>
        </p:nvCxnSpPr>
        <p:spPr>
          <a:xfrm>
            <a:off x="1828667" y="2010501"/>
            <a:ext cx="684189" cy="62649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6207861"/>
      </p:ext>
    </p:extLst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allAtOnce"/>
      <p:bldP spid="16" grpId="0" build="allAtOnce"/>
      <p:bldP spid="17" grpId="0" build="allAtOnce"/>
      <p:bldP spid="18" grpId="0" build="allAtOnce"/>
      <p:bldP spid="19" grpId="0" build="allAtOnce"/>
      <p:bldP spid="20" grpId="0" build="allAtOnce"/>
      <p:bldP spid="22" grpId="0" build="allAtOnce"/>
      <p:bldP spid="23" grpId="0" build="allAtOnce"/>
      <p:bldP spid="24" grpId="0" build="allAtOnce"/>
      <p:bldP spid="25" grpId="0" build="allAtOnce"/>
      <p:bldP spid="26" grpId="0" build="allAtOnce"/>
      <p:bldP spid="28" grpId="0" build="allAtOnce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/>
          <p:cNvSpPr/>
          <p:nvPr/>
        </p:nvSpPr>
        <p:spPr>
          <a:xfrm>
            <a:off x="756927" y="332832"/>
            <a:ext cx="750397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68007F">
                    <a:lumMod val="60000"/>
                    <a:lumOff val="40000"/>
                  </a:srgbClr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Form a Yes / No question.</a:t>
            </a:r>
          </a:p>
        </p:txBody>
      </p:sp>
      <p:sp>
        <p:nvSpPr>
          <p:cNvPr id="16" name="Rectangle 2"/>
          <p:cNvSpPr/>
          <p:nvPr/>
        </p:nvSpPr>
        <p:spPr>
          <a:xfrm>
            <a:off x="611560" y="1268936"/>
            <a:ext cx="813690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19050">
                  <a:solidFill>
                    <a:srgbClr val="9C007F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rPr>
              <a:t>Amal</a:t>
            </a:r>
            <a:r>
              <a:rPr lang="en-US" sz="4400" b="1" dirty="0">
                <a:ln w="19050">
                  <a:solidFill>
                    <a:srgbClr val="9C007F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US" sz="4400" b="1" dirty="0">
                <a:ln w="19050">
                  <a:solidFill>
                    <a:srgbClr val="FFFF66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rPr>
              <a:t>has</a:t>
            </a:r>
            <a:r>
              <a:rPr lang="en-US" sz="4400" b="1" dirty="0">
                <a:ln w="19050">
                  <a:solidFill>
                    <a:srgbClr val="9C007F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US" sz="4400" b="1" dirty="0">
                <a:ln w="19050">
                  <a:noFill/>
                  <a:prstDash val="solid"/>
                </a:ln>
                <a:solidFill>
                  <a:srgbClr val="0099CC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rPr>
              <a:t>been </a:t>
            </a:r>
            <a:r>
              <a:rPr lang="en-US" sz="4400" b="1" dirty="0">
                <a:ln w="19050">
                  <a:solidFill>
                    <a:srgbClr val="9C007F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rPr>
              <a:t>to Paris.</a:t>
            </a:r>
          </a:p>
        </p:txBody>
      </p:sp>
      <p:sp>
        <p:nvSpPr>
          <p:cNvPr id="17" name="Rectangle 2"/>
          <p:cNvSpPr/>
          <p:nvPr/>
        </p:nvSpPr>
        <p:spPr>
          <a:xfrm>
            <a:off x="583129" y="2425850"/>
            <a:ext cx="157579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4400" b="1" dirty="0">
                <a:ln w="19050">
                  <a:solidFill>
                    <a:srgbClr val="9C007F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US" sz="4400" b="1" dirty="0">
                <a:ln w="19050">
                  <a:solidFill>
                    <a:srgbClr val="FFFF66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rPr>
              <a:t>Has</a:t>
            </a:r>
            <a:endParaRPr lang="en-US" sz="4400" b="1" dirty="0">
              <a:ln w="19050">
                <a:solidFill>
                  <a:srgbClr val="9C007F">
                    <a:lumMod val="60000"/>
                    <a:lumOff val="40000"/>
                  </a:srgbClr>
                </a:solidFill>
                <a:prstDash val="solid"/>
              </a:ln>
              <a:solidFill>
                <a:prstClr val="white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8" name="Rectangle 2"/>
          <p:cNvSpPr/>
          <p:nvPr/>
        </p:nvSpPr>
        <p:spPr>
          <a:xfrm>
            <a:off x="2091192" y="2426160"/>
            <a:ext cx="206078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4400" b="1" dirty="0" err="1">
                <a:ln w="19050">
                  <a:solidFill>
                    <a:srgbClr val="9C007F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rPr>
              <a:t>Amal</a:t>
            </a:r>
            <a:endParaRPr lang="en-US" sz="4400" b="1" dirty="0">
              <a:ln w="19050">
                <a:solidFill>
                  <a:srgbClr val="9C007F">
                    <a:lumMod val="60000"/>
                    <a:lumOff val="40000"/>
                  </a:srgbClr>
                </a:solidFill>
                <a:prstDash val="solid"/>
              </a:ln>
              <a:solidFill>
                <a:prstClr val="white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9" name="Rectangle 2"/>
          <p:cNvSpPr/>
          <p:nvPr/>
        </p:nvSpPr>
        <p:spPr>
          <a:xfrm>
            <a:off x="4898051" y="2422066"/>
            <a:ext cx="499948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4400" b="1" dirty="0">
                <a:ln w="19050">
                  <a:noFill/>
                  <a:prstDash val="solid"/>
                </a:ln>
                <a:solidFill>
                  <a:srgbClr val="0099CC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rPr>
              <a:t>been</a:t>
            </a:r>
            <a:r>
              <a:rPr lang="en-US" sz="4400" b="1" dirty="0">
                <a:ln w="19050">
                  <a:solidFill>
                    <a:srgbClr val="9C007F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rPr>
              <a:t> to Paris?  </a:t>
            </a:r>
          </a:p>
        </p:txBody>
      </p:sp>
      <p:sp>
        <p:nvSpPr>
          <p:cNvPr id="20" name="Rectangle 2"/>
          <p:cNvSpPr/>
          <p:nvPr/>
        </p:nvSpPr>
        <p:spPr>
          <a:xfrm>
            <a:off x="646358" y="3548337"/>
            <a:ext cx="144016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4400" b="1" dirty="0">
                <a:ln w="19050">
                  <a:noFill/>
                  <a:prstDash val="solid"/>
                </a:ln>
                <a:solidFill>
                  <a:srgbClr val="0099CC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rPr>
              <a:t>Yes,</a:t>
            </a:r>
            <a:endParaRPr lang="en-US" sz="4400" b="1" dirty="0">
              <a:ln w="19050">
                <a:solidFill>
                  <a:srgbClr val="9C007F">
                    <a:lumMod val="60000"/>
                    <a:lumOff val="40000"/>
                  </a:srgbClr>
                </a:solidFill>
                <a:prstDash val="solid"/>
              </a:ln>
              <a:solidFill>
                <a:prstClr val="white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2" name="Rectangle 2"/>
          <p:cNvSpPr/>
          <p:nvPr/>
        </p:nvSpPr>
        <p:spPr>
          <a:xfrm>
            <a:off x="2033372" y="3527133"/>
            <a:ext cx="143770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4400" b="1" dirty="0">
                <a:ln w="19050">
                  <a:solidFill>
                    <a:srgbClr val="9C007F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rPr>
              <a:t>she</a:t>
            </a:r>
          </a:p>
        </p:txBody>
      </p:sp>
      <p:sp>
        <p:nvSpPr>
          <p:cNvPr id="23" name="Rectangle 2"/>
          <p:cNvSpPr/>
          <p:nvPr/>
        </p:nvSpPr>
        <p:spPr>
          <a:xfrm>
            <a:off x="2909728" y="3548672"/>
            <a:ext cx="157579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4400" b="1" dirty="0">
                <a:ln w="19050">
                  <a:solidFill>
                    <a:srgbClr val="9C007F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US" sz="4400" b="1" dirty="0">
                <a:ln w="19050">
                  <a:solidFill>
                    <a:srgbClr val="FFFF66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rPr>
              <a:t>has.</a:t>
            </a:r>
            <a:endParaRPr lang="en-US" sz="4400" b="1" dirty="0">
              <a:ln w="19050">
                <a:solidFill>
                  <a:srgbClr val="9C007F">
                    <a:lumMod val="60000"/>
                    <a:lumOff val="40000"/>
                  </a:srgbClr>
                </a:solidFill>
                <a:prstDash val="solid"/>
              </a:ln>
              <a:solidFill>
                <a:prstClr val="white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4" name="Rectangle 2"/>
          <p:cNvSpPr/>
          <p:nvPr/>
        </p:nvSpPr>
        <p:spPr>
          <a:xfrm>
            <a:off x="2752224" y="4725318"/>
            <a:ext cx="219747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4400" b="1" dirty="0">
                <a:ln w="19050">
                  <a:solidFill>
                    <a:srgbClr val="FFFF66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rPr>
              <a:t>has</a:t>
            </a:r>
            <a:r>
              <a:rPr lang="en-US" sz="44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9C007F">
                    <a:lumMod val="75000"/>
                  </a:srgb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rPr>
              <a:t>n‘t.</a:t>
            </a:r>
          </a:p>
        </p:txBody>
      </p:sp>
      <p:sp>
        <p:nvSpPr>
          <p:cNvPr id="25" name="Rectangle 2"/>
          <p:cNvSpPr/>
          <p:nvPr/>
        </p:nvSpPr>
        <p:spPr>
          <a:xfrm>
            <a:off x="646358" y="4725320"/>
            <a:ext cx="144016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4400" b="1" dirty="0">
                <a:ln w="19050">
                  <a:noFill/>
                  <a:prstDash val="solid"/>
                </a:ln>
                <a:solidFill>
                  <a:srgbClr val="0099CC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rPr>
              <a:t>No,</a:t>
            </a:r>
            <a:endParaRPr lang="en-US" sz="4400" b="1" dirty="0">
              <a:ln w="19050">
                <a:solidFill>
                  <a:srgbClr val="9C007F">
                    <a:lumMod val="60000"/>
                    <a:lumOff val="40000"/>
                  </a:srgbClr>
                </a:solidFill>
                <a:prstDash val="solid"/>
              </a:ln>
              <a:solidFill>
                <a:prstClr val="white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6" name="Rectangle 2"/>
          <p:cNvSpPr/>
          <p:nvPr/>
        </p:nvSpPr>
        <p:spPr>
          <a:xfrm>
            <a:off x="1763688" y="4725319"/>
            <a:ext cx="143770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4400" b="1" dirty="0">
                <a:ln w="19050">
                  <a:solidFill>
                    <a:srgbClr val="9C007F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rPr>
              <a:t>she</a:t>
            </a: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320" y="3789040"/>
            <a:ext cx="2298680" cy="306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Rectangle 2"/>
          <p:cNvSpPr/>
          <p:nvPr/>
        </p:nvSpPr>
        <p:spPr>
          <a:xfrm>
            <a:off x="3314474" y="2426160"/>
            <a:ext cx="214066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4400" b="1" dirty="0">
                <a:ln w="19050">
                  <a:solidFill>
                    <a:srgbClr val="9C007F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US" sz="4400" b="1" dirty="0">
                <a:ln w="19050">
                  <a:solidFill>
                    <a:srgbClr val="FFFF66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rPr>
              <a:t>ever</a:t>
            </a:r>
            <a:endParaRPr lang="en-US" sz="4400" b="1" dirty="0">
              <a:ln w="19050">
                <a:solidFill>
                  <a:srgbClr val="9C007F">
                    <a:lumMod val="60000"/>
                    <a:lumOff val="40000"/>
                  </a:srgbClr>
                </a:solidFill>
                <a:prstDash val="solid"/>
              </a:ln>
              <a:solidFill>
                <a:prstClr val="white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omic Sans MS" pitchFamily="66" charset="0"/>
            </a:endParaRPr>
          </a:p>
        </p:txBody>
      </p:sp>
      <p:cxnSp>
        <p:nvCxnSpPr>
          <p:cNvPr id="15" name="رابط كسهم مستقيم 14"/>
          <p:cNvCxnSpPr/>
          <p:nvPr/>
        </p:nvCxnSpPr>
        <p:spPr>
          <a:xfrm flipH="1">
            <a:off x="1683688" y="1973254"/>
            <a:ext cx="1437894" cy="62649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رابط كسهم مستقيم 27"/>
          <p:cNvCxnSpPr/>
          <p:nvPr/>
        </p:nvCxnSpPr>
        <p:spPr>
          <a:xfrm>
            <a:off x="2161822" y="1989087"/>
            <a:ext cx="719889" cy="62649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1982131"/>
      </p:ext>
    </p:extLst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allAtOnce"/>
      <p:bldP spid="16" grpId="0" build="allAtOnce"/>
      <p:bldP spid="17" grpId="0" build="allAtOnce"/>
      <p:bldP spid="18" grpId="0" build="allAtOnce"/>
      <p:bldP spid="19" grpId="0" build="allAtOnce"/>
      <p:bldP spid="20" grpId="0" build="allAtOnce"/>
      <p:bldP spid="22" grpId="0" build="allAtOnce"/>
      <p:bldP spid="23" grpId="0" build="allAtOnce"/>
      <p:bldP spid="24" grpId="0" build="allAtOnce"/>
      <p:bldP spid="25" grpId="0" build="allAtOnce"/>
      <p:bldP spid="26" grpId="0" build="allAtOnce"/>
      <p:bldP spid="27" grpId="0" build="allAtOnce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 b="12623"/>
          <a:stretch/>
        </p:blipFill>
        <p:spPr bwMode="auto">
          <a:xfrm>
            <a:off x="1" y="0"/>
            <a:ext cx="9144001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عنوان 1"/>
          <p:cNvSpPr>
            <a:spLocks noGrp="1"/>
          </p:cNvSpPr>
          <p:nvPr>
            <p:ph type="title"/>
          </p:nvPr>
        </p:nvSpPr>
        <p:spPr>
          <a:xfrm>
            <a:off x="5900465" y="5346751"/>
            <a:ext cx="3207643" cy="1527065"/>
          </a:xfrm>
        </p:spPr>
        <p:txBody>
          <a:bodyPr>
            <a:noAutofit/>
          </a:bodyPr>
          <a:lstStyle/>
          <a:p>
            <a:pPr algn="ctr" rtl="0"/>
            <a:r>
              <a:rPr lang="en-US" sz="5400" b="1" dirty="0">
                <a:ln w="19050">
                  <a:solidFill>
                    <a:srgbClr val="FFC000"/>
                  </a:solidFill>
                  <a:prstDash val="solid"/>
                </a:ln>
                <a:solidFill>
                  <a:srgbClr val="6633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rPr>
              <a:t>Past simple</a:t>
            </a:r>
          </a:p>
        </p:txBody>
      </p:sp>
      <p:sp>
        <p:nvSpPr>
          <p:cNvPr id="4" name="عنوان 1"/>
          <p:cNvSpPr txBox="1">
            <a:spLocks/>
          </p:cNvSpPr>
          <p:nvPr/>
        </p:nvSpPr>
        <p:spPr>
          <a:xfrm>
            <a:off x="5277563" y="42233"/>
            <a:ext cx="3755335" cy="1857388"/>
          </a:xfrm>
          <a:prstGeom prst="rect">
            <a:avLst/>
          </a:prstGeom>
        </p:spPr>
        <p:txBody>
          <a:bodyPr vert="horz" anchor="ctr">
            <a:normAutofit fontScale="97500" lnSpcReduction="10000"/>
          </a:bodyPr>
          <a:lstStyle>
            <a:lvl1pPr marL="484632" algn="l" rtl="1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 rtl="0">
              <a:defRPr/>
            </a:pPr>
            <a:r>
              <a:rPr lang="en-US" sz="4000" b="1" dirty="0">
                <a:ln w="19050">
                  <a:solidFill>
                    <a:srgbClr val="D2D2D2">
                      <a:tint val="1000"/>
                    </a:srgbClr>
                  </a:solidFill>
                  <a:prstDash val="solid"/>
                </a:ln>
                <a:solidFill>
                  <a:srgbClr val="9C007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Present Perfect</a:t>
            </a:r>
            <a:br>
              <a:rPr lang="en-US" sz="4000" b="1" dirty="0">
                <a:ln w="19050">
                  <a:solidFill>
                    <a:srgbClr val="D2D2D2">
                      <a:tint val="1000"/>
                    </a:srgbClr>
                  </a:solidFill>
                  <a:prstDash val="solid"/>
                </a:ln>
                <a:solidFill>
                  <a:srgbClr val="9C007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</a:br>
            <a:r>
              <a:rPr lang="en-US" sz="4000" b="1" dirty="0">
                <a:ln w="19050">
                  <a:solidFill>
                    <a:srgbClr val="D2D2D2">
                      <a:tint val="1000"/>
                    </a:srgbClr>
                  </a:solidFill>
                  <a:prstDash val="solid"/>
                </a:ln>
                <a:solidFill>
                  <a:srgbClr val="9C007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simple</a:t>
            </a:r>
            <a:endParaRPr lang="ar-SA" sz="4000" b="1" dirty="0">
              <a:ln w="19050">
                <a:solidFill>
                  <a:srgbClr val="D2D2D2">
                    <a:tint val="1000"/>
                  </a:srgbClr>
                </a:solidFill>
                <a:prstDash val="solid"/>
              </a:ln>
              <a:solidFill>
                <a:srgbClr val="9C007F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1674156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dirty="0">
                <a:solidFill>
                  <a:schemeClr val="bg1"/>
                </a:solidFill>
                <a:latin typeface="Comic Sans MS" pitchFamily="66" charset="0"/>
              </a:rPr>
              <a:t>Unit 5</a:t>
            </a:r>
            <a:endParaRPr lang="ar-SA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7438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153" y="3933056"/>
            <a:ext cx="3899925" cy="2924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عنوان 1"/>
          <p:cNvSpPr txBox="1">
            <a:spLocks/>
          </p:cNvSpPr>
          <p:nvPr/>
        </p:nvSpPr>
        <p:spPr>
          <a:xfrm>
            <a:off x="1713569" y="548682"/>
            <a:ext cx="6071605" cy="947181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1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GB" sz="4800" cap="none" dirty="0">
                <a:ln w="12700">
                  <a:solidFill>
                    <a:srgbClr val="9C007F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ea typeface="Batang" pitchFamily="18" charset="-127"/>
              </a:rPr>
              <a:t>What has he done?</a:t>
            </a:r>
          </a:p>
        </p:txBody>
      </p:sp>
      <p:sp>
        <p:nvSpPr>
          <p:cNvPr id="4" name="Rectangle 2"/>
          <p:cNvSpPr/>
          <p:nvPr/>
        </p:nvSpPr>
        <p:spPr>
          <a:xfrm>
            <a:off x="62771" y="1801482"/>
            <a:ext cx="130754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9050">
                  <a:solidFill>
                    <a:srgbClr val="9C007F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rPr>
              <a:t>He </a:t>
            </a:r>
          </a:p>
        </p:txBody>
      </p:sp>
      <p:sp>
        <p:nvSpPr>
          <p:cNvPr id="5" name="مستطيل 4"/>
          <p:cNvSpPr/>
          <p:nvPr/>
        </p:nvSpPr>
        <p:spPr>
          <a:xfrm>
            <a:off x="944400" y="1812285"/>
            <a:ext cx="109837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>
                <a:ln w="11430">
                  <a:solidFill>
                    <a:srgbClr val="FFFF66"/>
                  </a:solidFill>
                </a:ln>
                <a:solidFill>
                  <a:srgbClr val="FFFF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has</a:t>
            </a:r>
            <a:endParaRPr lang="ar-SA" sz="4400" b="1" dirty="0">
              <a:ln w="11430">
                <a:solidFill>
                  <a:srgbClr val="FFFF66"/>
                </a:solidFill>
              </a:ln>
              <a:solidFill>
                <a:srgbClr val="FFFF6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7" name="Rectangle 2"/>
          <p:cNvSpPr/>
          <p:nvPr/>
        </p:nvSpPr>
        <p:spPr>
          <a:xfrm>
            <a:off x="1977329" y="1812285"/>
            <a:ext cx="200247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4400" b="1" dirty="0">
                <a:ln w="50800"/>
                <a:solidFill>
                  <a:srgbClr val="0099CC"/>
                </a:solidFill>
                <a:latin typeface="Comic Sans MS" pitchFamily="66" charset="0"/>
              </a:rPr>
              <a:t>broken</a:t>
            </a:r>
          </a:p>
        </p:txBody>
      </p:sp>
      <p:sp>
        <p:nvSpPr>
          <p:cNvPr id="8" name="Rectangle 2"/>
          <p:cNvSpPr/>
          <p:nvPr/>
        </p:nvSpPr>
        <p:spPr>
          <a:xfrm>
            <a:off x="3970223" y="1812285"/>
            <a:ext cx="358867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4400" b="1" dirty="0">
                <a:ln w="19050">
                  <a:solidFill>
                    <a:srgbClr val="9C007F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rPr>
              <a:t>the window</a:t>
            </a:r>
          </a:p>
        </p:txBody>
      </p:sp>
      <p:sp>
        <p:nvSpPr>
          <p:cNvPr id="10" name="Rectangle 2"/>
          <p:cNvSpPr/>
          <p:nvPr/>
        </p:nvSpPr>
        <p:spPr>
          <a:xfrm>
            <a:off x="129394" y="4298498"/>
            <a:ext cx="158417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4400" b="1" dirty="0">
                <a:ln w="19050">
                  <a:solidFill>
                    <a:srgbClr val="9C007F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rPr>
              <a:t>He</a:t>
            </a:r>
          </a:p>
        </p:txBody>
      </p:sp>
      <p:sp>
        <p:nvSpPr>
          <p:cNvPr id="12" name="Rectangle 2"/>
          <p:cNvSpPr/>
          <p:nvPr/>
        </p:nvSpPr>
        <p:spPr>
          <a:xfrm>
            <a:off x="998203" y="4300937"/>
            <a:ext cx="170752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4400" b="1" dirty="0">
                <a:ln w="50800"/>
                <a:solidFill>
                  <a:srgbClr val="0099CC"/>
                </a:solidFill>
                <a:latin typeface="Comic Sans MS" pitchFamily="66" charset="0"/>
              </a:rPr>
              <a:t>broke</a:t>
            </a:r>
          </a:p>
        </p:txBody>
      </p:sp>
      <p:sp>
        <p:nvSpPr>
          <p:cNvPr id="13" name="Rectangle 2"/>
          <p:cNvSpPr/>
          <p:nvPr/>
        </p:nvSpPr>
        <p:spPr>
          <a:xfrm>
            <a:off x="2609192" y="4317891"/>
            <a:ext cx="366227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4400" b="1" dirty="0">
                <a:ln w="19050">
                  <a:solidFill>
                    <a:srgbClr val="9C007F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rPr>
              <a:t>the window</a:t>
            </a:r>
          </a:p>
        </p:txBody>
      </p:sp>
      <p:sp>
        <p:nvSpPr>
          <p:cNvPr id="21" name="عنوان 1"/>
          <p:cNvSpPr txBox="1">
            <a:spLocks/>
          </p:cNvSpPr>
          <p:nvPr/>
        </p:nvSpPr>
        <p:spPr>
          <a:xfrm>
            <a:off x="1713569" y="2985875"/>
            <a:ext cx="6071605" cy="947181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1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GB" sz="4800" cap="none" dirty="0">
                <a:ln w="12700">
                  <a:solidFill>
                    <a:srgbClr val="9C007F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ea typeface="Batang" pitchFamily="18" charset="-127"/>
              </a:rPr>
              <a:t>What did he do?</a:t>
            </a:r>
          </a:p>
        </p:txBody>
      </p:sp>
      <p:sp>
        <p:nvSpPr>
          <p:cNvPr id="22" name="Rectangle 2"/>
          <p:cNvSpPr/>
          <p:nvPr/>
        </p:nvSpPr>
        <p:spPr>
          <a:xfrm>
            <a:off x="7092280" y="1873826"/>
            <a:ext cx="253880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4000" b="1" dirty="0">
                <a:ln w="19050">
                  <a:noFill/>
                  <a:prstDash val="solid"/>
                </a:ln>
                <a:solidFill>
                  <a:srgbClr val="FFC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rPr>
              <a:t>already.</a:t>
            </a:r>
            <a:endParaRPr lang="en-US" sz="4000" b="1" dirty="0">
              <a:ln w="19050">
                <a:solidFill>
                  <a:srgbClr val="9C007F">
                    <a:lumMod val="60000"/>
                    <a:lumOff val="40000"/>
                  </a:srgbClr>
                </a:solidFill>
                <a:prstDash val="solid"/>
              </a:ln>
              <a:solidFill>
                <a:prstClr val="white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3" name="Rectangle 2"/>
          <p:cNvSpPr/>
          <p:nvPr/>
        </p:nvSpPr>
        <p:spPr>
          <a:xfrm>
            <a:off x="849769" y="5087332"/>
            <a:ext cx="35188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4400" b="1" dirty="0">
                <a:ln w="19050">
                  <a:noFill/>
                  <a:prstDash val="solid"/>
                </a:ln>
                <a:solidFill>
                  <a:srgbClr val="FFC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rPr>
              <a:t>yesterday.</a:t>
            </a:r>
            <a:endParaRPr lang="en-US" sz="4400" b="1" dirty="0">
              <a:ln w="19050">
                <a:solidFill>
                  <a:srgbClr val="9C007F">
                    <a:lumMod val="60000"/>
                    <a:lumOff val="40000"/>
                  </a:srgbClr>
                </a:solidFill>
                <a:prstDash val="solid"/>
              </a:ln>
              <a:solidFill>
                <a:prstClr val="white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996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"/>
                            </p:stCondLst>
                            <p:childTnLst>
                              <p:par>
                                <p:cTn id="3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6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build="allAtOnce"/>
      <p:bldP spid="5" grpId="0"/>
      <p:bldP spid="7" grpId="0" build="allAtOnce"/>
      <p:bldP spid="8" grpId="0" build="allAtOnce"/>
      <p:bldP spid="10" grpId="0" build="allAtOnce"/>
      <p:bldP spid="12" grpId="0" build="allAtOnce"/>
      <p:bldP spid="13" grpId="0" build="allAtOnce"/>
      <p:bldP spid="21" grpId="0"/>
      <p:bldP spid="22" grpId="0" build="allAtOnce"/>
      <p:bldP spid="23" grpId="0" build="allAtOnce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عنوان 1"/>
          <p:cNvSpPr txBox="1">
            <a:spLocks/>
          </p:cNvSpPr>
          <p:nvPr/>
        </p:nvSpPr>
        <p:spPr>
          <a:xfrm>
            <a:off x="1189248" y="260662"/>
            <a:ext cx="7430500" cy="947181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1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GB" sz="4800" cap="none" dirty="0">
                <a:ln w="12700">
                  <a:solidFill>
                    <a:srgbClr val="9C007F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ea typeface="Batang" pitchFamily="18" charset="-127"/>
              </a:rPr>
              <a:t>What have they done?</a:t>
            </a:r>
          </a:p>
        </p:txBody>
      </p:sp>
      <p:sp>
        <p:nvSpPr>
          <p:cNvPr id="4" name="Rectangle 2"/>
          <p:cNvSpPr/>
          <p:nvPr/>
        </p:nvSpPr>
        <p:spPr>
          <a:xfrm>
            <a:off x="38404" y="1789533"/>
            <a:ext cx="153405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9050">
                  <a:solidFill>
                    <a:srgbClr val="9C007F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rPr>
              <a:t>They</a:t>
            </a:r>
          </a:p>
        </p:txBody>
      </p:sp>
      <p:sp>
        <p:nvSpPr>
          <p:cNvPr id="5" name="مستطيل 4"/>
          <p:cNvSpPr/>
          <p:nvPr/>
        </p:nvSpPr>
        <p:spPr>
          <a:xfrm>
            <a:off x="1572454" y="1790534"/>
            <a:ext cx="141417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>
                <a:ln w="11430">
                  <a:solidFill>
                    <a:srgbClr val="FFFF66"/>
                  </a:solidFill>
                </a:ln>
                <a:solidFill>
                  <a:srgbClr val="FFFF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have</a:t>
            </a:r>
            <a:endParaRPr lang="ar-SA" sz="4400" b="1" dirty="0">
              <a:ln w="11430">
                <a:solidFill>
                  <a:srgbClr val="FFFF66"/>
                </a:solidFill>
              </a:ln>
              <a:solidFill>
                <a:srgbClr val="FFFF6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7" name="Rectangle 2"/>
          <p:cNvSpPr/>
          <p:nvPr/>
        </p:nvSpPr>
        <p:spPr>
          <a:xfrm>
            <a:off x="4068271" y="1798669"/>
            <a:ext cx="205834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4400" b="1" dirty="0">
                <a:ln w="50800"/>
                <a:solidFill>
                  <a:srgbClr val="0099CC"/>
                </a:solidFill>
                <a:latin typeface="Comic Sans MS" pitchFamily="66" charset="0"/>
              </a:rPr>
              <a:t>baked</a:t>
            </a:r>
          </a:p>
        </p:txBody>
      </p:sp>
      <p:sp>
        <p:nvSpPr>
          <p:cNvPr id="8" name="Rectangle 2"/>
          <p:cNvSpPr/>
          <p:nvPr/>
        </p:nvSpPr>
        <p:spPr>
          <a:xfrm>
            <a:off x="6089466" y="1790466"/>
            <a:ext cx="283574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4400" b="1" dirty="0">
                <a:ln w="19050">
                  <a:solidFill>
                    <a:srgbClr val="9C007F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rPr>
              <a:t>a cake.</a:t>
            </a:r>
          </a:p>
        </p:txBody>
      </p:sp>
      <p:sp>
        <p:nvSpPr>
          <p:cNvPr id="10" name="Rectangle 2"/>
          <p:cNvSpPr/>
          <p:nvPr/>
        </p:nvSpPr>
        <p:spPr>
          <a:xfrm>
            <a:off x="129394" y="4270747"/>
            <a:ext cx="158417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9050">
                  <a:solidFill>
                    <a:srgbClr val="9C007F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rPr>
              <a:t>They </a:t>
            </a:r>
          </a:p>
        </p:txBody>
      </p:sp>
      <p:sp>
        <p:nvSpPr>
          <p:cNvPr id="12" name="Rectangle 2"/>
          <p:cNvSpPr/>
          <p:nvPr/>
        </p:nvSpPr>
        <p:spPr>
          <a:xfrm>
            <a:off x="1602181" y="4306537"/>
            <a:ext cx="178606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4400" b="1" dirty="0">
                <a:ln w="50800"/>
                <a:solidFill>
                  <a:srgbClr val="0099CC"/>
                </a:solidFill>
                <a:latin typeface="Comic Sans MS" pitchFamily="66" charset="0"/>
              </a:rPr>
              <a:t>baked</a:t>
            </a:r>
          </a:p>
        </p:txBody>
      </p:sp>
      <p:sp>
        <p:nvSpPr>
          <p:cNvPr id="13" name="Rectangle 2"/>
          <p:cNvSpPr/>
          <p:nvPr/>
        </p:nvSpPr>
        <p:spPr>
          <a:xfrm>
            <a:off x="3347635" y="4329751"/>
            <a:ext cx="236479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4400" b="1" dirty="0">
                <a:ln w="19050">
                  <a:solidFill>
                    <a:srgbClr val="9C007F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rPr>
              <a:t>a cake</a:t>
            </a:r>
          </a:p>
        </p:txBody>
      </p:sp>
      <p:sp>
        <p:nvSpPr>
          <p:cNvPr id="21" name="عنوان 1"/>
          <p:cNvSpPr txBox="1">
            <a:spLocks/>
          </p:cNvSpPr>
          <p:nvPr/>
        </p:nvSpPr>
        <p:spPr>
          <a:xfrm>
            <a:off x="1713569" y="2985875"/>
            <a:ext cx="6071605" cy="947181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1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GB" sz="4800" cap="none" dirty="0">
                <a:ln w="12700">
                  <a:solidFill>
                    <a:srgbClr val="9C007F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ea typeface="Batang" pitchFamily="18" charset="-127"/>
              </a:rPr>
              <a:t>What did they do?</a:t>
            </a:r>
          </a:p>
        </p:txBody>
      </p:sp>
      <p:sp>
        <p:nvSpPr>
          <p:cNvPr id="22" name="Rectangle 2"/>
          <p:cNvSpPr/>
          <p:nvPr/>
        </p:nvSpPr>
        <p:spPr>
          <a:xfrm>
            <a:off x="3067561" y="1793290"/>
            <a:ext cx="148939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4400" b="1" dirty="0">
                <a:ln w="19050">
                  <a:noFill/>
                  <a:prstDash val="solid"/>
                </a:ln>
                <a:solidFill>
                  <a:srgbClr val="FFC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rPr>
              <a:t>just</a:t>
            </a:r>
            <a:endParaRPr lang="en-US" sz="4400" b="1" dirty="0">
              <a:ln w="19050">
                <a:solidFill>
                  <a:srgbClr val="9C007F">
                    <a:lumMod val="60000"/>
                    <a:lumOff val="40000"/>
                  </a:srgbClr>
                </a:solidFill>
                <a:prstDash val="solid"/>
              </a:ln>
              <a:solidFill>
                <a:prstClr val="white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3" name="Rectangle 2"/>
          <p:cNvSpPr/>
          <p:nvPr/>
        </p:nvSpPr>
        <p:spPr>
          <a:xfrm>
            <a:off x="805425" y="5151539"/>
            <a:ext cx="386364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4400" b="1" dirty="0">
                <a:ln w="19050">
                  <a:noFill/>
                  <a:prstDash val="solid"/>
                </a:ln>
                <a:solidFill>
                  <a:srgbClr val="FFC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rPr>
              <a:t>2 hours ago.</a:t>
            </a:r>
            <a:endParaRPr lang="en-US" sz="4400" b="1" dirty="0">
              <a:ln w="19050">
                <a:solidFill>
                  <a:srgbClr val="9C007F">
                    <a:lumMod val="60000"/>
                    <a:lumOff val="40000"/>
                  </a:srgbClr>
                </a:solidFill>
                <a:prstDash val="solid"/>
              </a:ln>
              <a:solidFill>
                <a:prstClr val="white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611" y="4301376"/>
            <a:ext cx="3273465" cy="2634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1942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5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150"/>
                            </p:stCondLst>
                            <p:childTnLst>
                              <p:par>
                                <p:cTn id="4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65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build="allAtOnce"/>
      <p:bldP spid="5" grpId="0"/>
      <p:bldP spid="7" grpId="0" build="allAtOnce"/>
      <p:bldP spid="8" grpId="0" build="allAtOnce"/>
      <p:bldP spid="10" grpId="0" build="allAtOnce"/>
      <p:bldP spid="12" grpId="0" build="allAtOnce"/>
      <p:bldP spid="13" grpId="0" build="allAtOnce"/>
      <p:bldP spid="21" grpId="0"/>
      <p:bldP spid="22" grpId="0" build="allAtOnce"/>
      <p:bldP spid="23" grpId="0" build="allAtOnce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عنوان 1"/>
          <p:cNvSpPr txBox="1">
            <a:spLocks/>
          </p:cNvSpPr>
          <p:nvPr/>
        </p:nvSpPr>
        <p:spPr>
          <a:xfrm>
            <a:off x="673488" y="332670"/>
            <a:ext cx="7533654" cy="947181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1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GB" sz="4800" cap="none" dirty="0">
                <a:ln w="12700">
                  <a:solidFill>
                    <a:srgbClr val="9C007F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ea typeface="Batang" pitchFamily="18" charset="-127"/>
              </a:rPr>
              <a:t>Where has </a:t>
            </a:r>
            <a:r>
              <a:rPr lang="en-GB" sz="4800" cap="none" dirty="0" err="1">
                <a:ln w="12700">
                  <a:solidFill>
                    <a:srgbClr val="9C007F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ea typeface="Batang" pitchFamily="18" charset="-127"/>
              </a:rPr>
              <a:t>Amal</a:t>
            </a:r>
            <a:r>
              <a:rPr lang="en-GB" sz="4800" cap="none" dirty="0">
                <a:ln w="12700">
                  <a:solidFill>
                    <a:srgbClr val="9C007F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ea typeface="Batang" pitchFamily="18" charset="-127"/>
              </a:rPr>
              <a:t> been?</a:t>
            </a:r>
          </a:p>
        </p:txBody>
      </p:sp>
      <p:sp>
        <p:nvSpPr>
          <p:cNvPr id="4" name="Rectangle 2"/>
          <p:cNvSpPr/>
          <p:nvPr/>
        </p:nvSpPr>
        <p:spPr>
          <a:xfrm>
            <a:off x="7" y="1790456"/>
            <a:ext cx="171356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19050">
                  <a:solidFill>
                    <a:srgbClr val="9C007F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rPr>
              <a:t>Amal</a:t>
            </a:r>
            <a:endParaRPr lang="en-US" sz="4400" b="1" dirty="0">
              <a:ln w="19050">
                <a:solidFill>
                  <a:srgbClr val="9C007F">
                    <a:lumMod val="60000"/>
                    <a:lumOff val="40000"/>
                  </a:srgbClr>
                </a:solidFill>
                <a:prstDash val="solid"/>
              </a:ln>
              <a:solidFill>
                <a:prstClr val="white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1578266" y="1801388"/>
            <a:ext cx="109837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>
                <a:ln w="11430">
                  <a:solidFill>
                    <a:srgbClr val="FFFF66"/>
                  </a:solidFill>
                </a:ln>
                <a:solidFill>
                  <a:srgbClr val="FFFF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has</a:t>
            </a:r>
            <a:endParaRPr lang="ar-SA" sz="4400" b="1" dirty="0">
              <a:ln w="11430">
                <a:solidFill>
                  <a:srgbClr val="FFFF66"/>
                </a:solidFill>
              </a:ln>
              <a:solidFill>
                <a:srgbClr val="FFFF6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7" name="Rectangle 2"/>
          <p:cNvSpPr/>
          <p:nvPr/>
        </p:nvSpPr>
        <p:spPr>
          <a:xfrm>
            <a:off x="2729720" y="1819299"/>
            <a:ext cx="144623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4400" b="1" dirty="0">
                <a:ln w="50800"/>
                <a:solidFill>
                  <a:srgbClr val="0099CC"/>
                </a:solidFill>
                <a:latin typeface="Comic Sans MS" pitchFamily="66" charset="0"/>
              </a:rPr>
              <a:t>been</a:t>
            </a:r>
          </a:p>
        </p:txBody>
      </p:sp>
      <p:sp>
        <p:nvSpPr>
          <p:cNvPr id="8" name="Rectangle 2"/>
          <p:cNvSpPr/>
          <p:nvPr/>
        </p:nvSpPr>
        <p:spPr>
          <a:xfrm>
            <a:off x="4196499" y="1814047"/>
            <a:ext cx="358867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4400" b="1" dirty="0">
                <a:ln w="19050">
                  <a:solidFill>
                    <a:srgbClr val="9C007F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rPr>
              <a:t>to Paris</a:t>
            </a:r>
          </a:p>
        </p:txBody>
      </p:sp>
      <p:sp>
        <p:nvSpPr>
          <p:cNvPr id="10" name="Rectangle 2"/>
          <p:cNvSpPr/>
          <p:nvPr/>
        </p:nvSpPr>
        <p:spPr>
          <a:xfrm>
            <a:off x="397159" y="4341442"/>
            <a:ext cx="158417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19050">
                  <a:solidFill>
                    <a:srgbClr val="9C007F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rPr>
              <a:t>Amal</a:t>
            </a:r>
            <a:endParaRPr lang="en-US" sz="4400" b="1" dirty="0">
              <a:ln w="19050">
                <a:solidFill>
                  <a:srgbClr val="9C007F">
                    <a:lumMod val="60000"/>
                    <a:lumOff val="40000"/>
                  </a:srgbClr>
                </a:solidFill>
                <a:prstDash val="solid"/>
              </a:ln>
              <a:solidFill>
                <a:prstClr val="white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2" name="Rectangle 2"/>
          <p:cNvSpPr/>
          <p:nvPr/>
        </p:nvSpPr>
        <p:spPr>
          <a:xfrm>
            <a:off x="1851945" y="4341441"/>
            <a:ext cx="144783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4400" b="1" dirty="0">
                <a:ln w="50800"/>
                <a:solidFill>
                  <a:srgbClr val="0099CC"/>
                </a:solidFill>
                <a:latin typeface="Comic Sans MS" pitchFamily="66" charset="0"/>
              </a:rPr>
              <a:t>went</a:t>
            </a:r>
          </a:p>
        </p:txBody>
      </p:sp>
      <p:sp>
        <p:nvSpPr>
          <p:cNvPr id="13" name="Rectangle 2"/>
          <p:cNvSpPr/>
          <p:nvPr/>
        </p:nvSpPr>
        <p:spPr>
          <a:xfrm>
            <a:off x="3420427" y="4359460"/>
            <a:ext cx="257041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4400" b="1" dirty="0">
                <a:ln w="19050">
                  <a:solidFill>
                    <a:srgbClr val="9C007F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rPr>
              <a:t>to Paris</a:t>
            </a:r>
          </a:p>
        </p:txBody>
      </p:sp>
      <p:sp>
        <p:nvSpPr>
          <p:cNvPr id="21" name="عنوان 1"/>
          <p:cNvSpPr txBox="1">
            <a:spLocks/>
          </p:cNvSpPr>
          <p:nvPr/>
        </p:nvSpPr>
        <p:spPr>
          <a:xfrm>
            <a:off x="194501" y="2852950"/>
            <a:ext cx="7605662" cy="947181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1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GB" sz="4800" cap="none" dirty="0">
                <a:ln w="12700">
                  <a:solidFill>
                    <a:srgbClr val="9C007F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ea typeface="Batang" pitchFamily="18" charset="-127"/>
              </a:rPr>
              <a:t>Where did </a:t>
            </a:r>
            <a:r>
              <a:rPr lang="en-GB" sz="4800" cap="none" dirty="0" err="1">
                <a:ln w="12700">
                  <a:solidFill>
                    <a:srgbClr val="9C007F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ea typeface="Batang" pitchFamily="18" charset="-127"/>
              </a:rPr>
              <a:t>Amal</a:t>
            </a:r>
            <a:r>
              <a:rPr lang="en-GB" sz="4800" cap="none" dirty="0">
                <a:ln w="12700">
                  <a:solidFill>
                    <a:srgbClr val="9C007F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ea typeface="Batang" pitchFamily="18" charset="-127"/>
              </a:rPr>
              <a:t> go?</a:t>
            </a:r>
          </a:p>
        </p:txBody>
      </p:sp>
      <p:sp>
        <p:nvSpPr>
          <p:cNvPr id="22" name="Rectangle 2"/>
          <p:cNvSpPr/>
          <p:nvPr/>
        </p:nvSpPr>
        <p:spPr>
          <a:xfrm>
            <a:off x="6800793" y="1819299"/>
            <a:ext cx="196876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4400" b="1" dirty="0">
                <a:ln w="19050">
                  <a:noFill/>
                  <a:prstDash val="solid"/>
                </a:ln>
                <a:solidFill>
                  <a:srgbClr val="FFC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rPr>
              <a:t>twice.</a:t>
            </a:r>
            <a:endParaRPr lang="en-US" sz="4400" b="1" dirty="0">
              <a:ln w="19050">
                <a:solidFill>
                  <a:srgbClr val="9C007F">
                    <a:lumMod val="60000"/>
                    <a:lumOff val="40000"/>
                  </a:srgbClr>
                </a:solidFill>
                <a:prstDash val="solid"/>
              </a:ln>
              <a:solidFill>
                <a:prstClr val="white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3" name="Rectangle 2"/>
          <p:cNvSpPr/>
          <p:nvPr/>
        </p:nvSpPr>
        <p:spPr>
          <a:xfrm>
            <a:off x="1327680" y="5327967"/>
            <a:ext cx="324432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4400" b="1" dirty="0">
                <a:ln w="19050">
                  <a:noFill/>
                  <a:prstDash val="solid"/>
                </a:ln>
                <a:solidFill>
                  <a:srgbClr val="FFC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rPr>
              <a:t>last year.</a:t>
            </a:r>
            <a:endParaRPr lang="en-US" sz="4400" b="1" dirty="0">
              <a:ln w="19050">
                <a:solidFill>
                  <a:srgbClr val="9C007F">
                    <a:lumMod val="60000"/>
                    <a:lumOff val="40000"/>
                  </a:srgbClr>
                </a:solidFill>
                <a:prstDash val="solid"/>
              </a:ln>
              <a:solidFill>
                <a:prstClr val="white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4" name="Picture 6" descr="070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56326" y="3933056"/>
            <a:ext cx="2687674" cy="292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37212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"/>
                            </p:stCondLst>
                            <p:childTnLst>
                              <p:par>
                                <p:cTn id="3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6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build="allAtOnce"/>
      <p:bldP spid="5" grpId="0"/>
      <p:bldP spid="7" grpId="0" build="allAtOnce"/>
      <p:bldP spid="8" grpId="0" build="allAtOnce"/>
      <p:bldP spid="10" grpId="0" build="allAtOnce"/>
      <p:bldP spid="12" grpId="0" build="allAtOnce"/>
      <p:bldP spid="13" grpId="0" build="allAtOnce"/>
      <p:bldP spid="21" grpId="0"/>
      <p:bldP spid="22" grpId="0" build="allAtOnce"/>
      <p:bldP spid="23" grpId="0" build="allAtOnce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وان 1"/>
          <p:cNvSpPr txBox="1">
            <a:spLocks/>
          </p:cNvSpPr>
          <p:nvPr/>
        </p:nvSpPr>
        <p:spPr>
          <a:xfrm>
            <a:off x="189568" y="16584"/>
            <a:ext cx="4785311" cy="1343265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marL="484632" algn="l" rtl="1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 rtl="0">
              <a:defRPr/>
            </a:pP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Present Perfect simple</a:t>
            </a:r>
            <a:endParaRPr lang="ar-SA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5" name="عنوان 1"/>
          <p:cNvSpPr>
            <a:spLocks noGrp="1"/>
          </p:cNvSpPr>
          <p:nvPr>
            <p:ph type="title"/>
          </p:nvPr>
        </p:nvSpPr>
        <p:spPr>
          <a:xfrm>
            <a:off x="5374737" y="14"/>
            <a:ext cx="3649454" cy="1384303"/>
          </a:xfrm>
        </p:spPr>
        <p:txBody>
          <a:bodyPr>
            <a:normAutofit/>
          </a:bodyPr>
          <a:lstStyle/>
          <a:p>
            <a:pPr algn="ctr" rtl="0"/>
            <a:r>
              <a:rPr lang="en-US" sz="4000" b="1" dirty="0">
                <a:ln w="19050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rPr>
              <a:t>Past simple</a:t>
            </a:r>
          </a:p>
        </p:txBody>
      </p:sp>
      <p:sp>
        <p:nvSpPr>
          <p:cNvPr id="6" name="عنوان 1"/>
          <p:cNvSpPr txBox="1">
            <a:spLocks/>
          </p:cNvSpPr>
          <p:nvPr/>
        </p:nvSpPr>
        <p:spPr>
          <a:xfrm>
            <a:off x="2" y="1565302"/>
            <a:ext cx="5155407" cy="1343265"/>
          </a:xfrm>
          <a:prstGeom prst="rect">
            <a:avLst/>
          </a:prstGeom>
        </p:spPr>
        <p:txBody>
          <a:bodyPr vert="horz" anchor="ctr">
            <a:normAutofit fontScale="82500" lnSpcReduction="20000"/>
          </a:bodyPr>
          <a:lstStyle>
            <a:lvl1pPr marL="484632" algn="l" rtl="1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 rtl="0">
              <a:defRPr/>
            </a:pP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Happened in the past, but we don’t know when</a:t>
            </a:r>
            <a:endParaRPr lang="ar-SA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7" name="عنوان 1"/>
          <p:cNvSpPr txBox="1">
            <a:spLocks/>
          </p:cNvSpPr>
          <p:nvPr/>
        </p:nvSpPr>
        <p:spPr>
          <a:xfrm>
            <a:off x="462997" y="3124824"/>
            <a:ext cx="4708188" cy="1343265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marL="484632" algn="l" rtl="1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rtl="0">
              <a:defRPr/>
            </a:pP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has / have + V3</a:t>
            </a:r>
            <a:endParaRPr lang="ar-SA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8" name="عنوان 1"/>
          <p:cNvSpPr txBox="1">
            <a:spLocks/>
          </p:cNvSpPr>
          <p:nvPr/>
        </p:nvSpPr>
        <p:spPr>
          <a:xfrm>
            <a:off x="2" y="4794973"/>
            <a:ext cx="5155407" cy="1800200"/>
          </a:xfrm>
          <a:prstGeom prst="rect">
            <a:avLst/>
          </a:prstGeom>
        </p:spPr>
        <p:txBody>
          <a:bodyPr vert="horz" anchor="ctr">
            <a:normAutofit fontScale="82500" lnSpcReduction="20000"/>
          </a:bodyPr>
          <a:lstStyle>
            <a:lvl1pPr marL="484632" algn="l" rtl="1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 rtl="0">
              <a:defRPr/>
            </a:pP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Ever / never / before / yet just / 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  <a:cs typeface="Tahoma"/>
              </a:rPr>
              <a:t>so far / always / already / once / since / for</a:t>
            </a:r>
            <a:endParaRPr lang="ar-SA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9" name="عنوان 1"/>
          <p:cNvSpPr txBox="1">
            <a:spLocks/>
          </p:cNvSpPr>
          <p:nvPr/>
        </p:nvSpPr>
        <p:spPr>
          <a:xfrm>
            <a:off x="5370499" y="1308226"/>
            <a:ext cx="3649454" cy="1857388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marL="484632" algn="l" rtl="1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happened in the past at a definite time</a:t>
            </a:r>
          </a:p>
        </p:txBody>
      </p:sp>
      <p:sp>
        <p:nvSpPr>
          <p:cNvPr id="10" name="عنوان 1"/>
          <p:cNvSpPr txBox="1">
            <a:spLocks/>
          </p:cNvSpPr>
          <p:nvPr/>
        </p:nvSpPr>
        <p:spPr>
          <a:xfrm>
            <a:off x="5711617" y="2937585"/>
            <a:ext cx="2639661" cy="1857388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marL="484632" algn="l" rtl="1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V2</a:t>
            </a:r>
          </a:p>
        </p:txBody>
      </p:sp>
      <p:sp>
        <p:nvSpPr>
          <p:cNvPr id="11" name="عنوان 1"/>
          <p:cNvSpPr txBox="1">
            <a:spLocks/>
          </p:cNvSpPr>
          <p:nvPr/>
        </p:nvSpPr>
        <p:spPr>
          <a:xfrm>
            <a:off x="5496530" y="4794973"/>
            <a:ext cx="3649454" cy="1857388"/>
          </a:xfrm>
          <a:prstGeom prst="rect">
            <a:avLst/>
          </a:prstGeom>
        </p:spPr>
        <p:txBody>
          <a:bodyPr vert="horz" anchor="ctr">
            <a:normAutofit fontScale="92500" lnSpcReduction="10000"/>
          </a:bodyPr>
          <a:lstStyle>
            <a:lvl1pPr marL="484632" algn="l" rtl="1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Yesterday / ago / last / in</a:t>
            </a:r>
          </a:p>
        </p:txBody>
      </p:sp>
    </p:spTree>
    <p:extLst>
      <p:ext uri="{BB962C8B-B14F-4D97-AF65-F5344CB8AC3E}">
        <p14:creationId xmlns:p14="http://schemas.microsoft.com/office/powerpoint/2010/main" val="18096255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lh3.googleusercontent.com/Zo_lw_ykLjT5hkHbjOXC20YXyoJiIbRZ1V8LoF8R5fPK0Zt4CO5JxPbGmKnnURy5y1o9t15waNi1YtpH_GKe-jv06HZVWs7Oe1q5FA0daoENVeyF4zuZEca-2Er5IRVil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35"/>
            <a:ext cx="9144000" cy="1034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/>
          <p:nvPr/>
        </p:nvSpPr>
        <p:spPr>
          <a:xfrm>
            <a:off x="323528" y="1224422"/>
            <a:ext cx="386364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3600" b="1" dirty="0">
                <a:ln w="19050">
                  <a:noFill/>
                  <a:prstDash val="solid"/>
                </a:ln>
                <a:solidFill>
                  <a:srgbClr val="FFC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rPr>
              <a:t>1. have tried</a:t>
            </a:r>
            <a:endParaRPr lang="en-US" sz="3600" b="1" dirty="0">
              <a:ln w="19050">
                <a:solidFill>
                  <a:srgbClr val="9C007F">
                    <a:lumMod val="60000"/>
                    <a:lumOff val="40000"/>
                  </a:srgbClr>
                </a:solidFill>
                <a:prstDash val="solid"/>
              </a:ln>
              <a:solidFill>
                <a:prstClr val="white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8" name="Rectangle 2"/>
          <p:cNvSpPr/>
          <p:nvPr/>
        </p:nvSpPr>
        <p:spPr>
          <a:xfrm>
            <a:off x="461549" y="2276872"/>
            <a:ext cx="386364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3600" b="1" dirty="0">
                <a:ln w="19050">
                  <a:noFill/>
                  <a:prstDash val="solid"/>
                </a:ln>
                <a:solidFill>
                  <a:srgbClr val="FFC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rPr>
              <a:t>2. invented</a:t>
            </a:r>
            <a:endParaRPr lang="en-US" sz="3600" b="1" dirty="0">
              <a:ln w="19050">
                <a:solidFill>
                  <a:srgbClr val="9C007F">
                    <a:lumMod val="60000"/>
                    <a:lumOff val="40000"/>
                  </a:srgbClr>
                </a:solidFill>
                <a:prstDash val="solid"/>
              </a:ln>
              <a:solidFill>
                <a:prstClr val="white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9" name="Rectangle 2"/>
          <p:cNvSpPr/>
          <p:nvPr/>
        </p:nvSpPr>
        <p:spPr>
          <a:xfrm>
            <a:off x="453931" y="3284984"/>
            <a:ext cx="386364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3600" b="1" dirty="0">
                <a:ln w="19050">
                  <a:noFill/>
                  <a:prstDash val="solid"/>
                </a:ln>
                <a:solidFill>
                  <a:srgbClr val="FFC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rPr>
              <a:t>3. kept</a:t>
            </a:r>
            <a:endParaRPr lang="en-US" sz="3600" b="1" dirty="0">
              <a:ln w="19050">
                <a:solidFill>
                  <a:srgbClr val="9C007F">
                    <a:lumMod val="60000"/>
                    <a:lumOff val="40000"/>
                  </a:srgbClr>
                </a:solidFill>
                <a:prstDash val="solid"/>
              </a:ln>
              <a:solidFill>
                <a:prstClr val="white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0" name="Rectangle 2"/>
          <p:cNvSpPr/>
          <p:nvPr/>
        </p:nvSpPr>
        <p:spPr>
          <a:xfrm>
            <a:off x="323528" y="4437112"/>
            <a:ext cx="386364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3600" b="1" dirty="0">
                <a:ln w="19050">
                  <a:noFill/>
                  <a:prstDash val="solid"/>
                </a:ln>
                <a:solidFill>
                  <a:srgbClr val="FFC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rPr>
              <a:t>4.imported</a:t>
            </a:r>
            <a:endParaRPr lang="en-US" sz="3600" b="1" dirty="0">
              <a:ln w="19050">
                <a:solidFill>
                  <a:srgbClr val="9C007F">
                    <a:lumMod val="60000"/>
                    <a:lumOff val="40000"/>
                  </a:srgbClr>
                </a:solidFill>
                <a:prstDash val="solid"/>
              </a:ln>
              <a:solidFill>
                <a:prstClr val="white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1" name="Rectangle 2"/>
          <p:cNvSpPr/>
          <p:nvPr/>
        </p:nvSpPr>
        <p:spPr>
          <a:xfrm>
            <a:off x="344938" y="5554106"/>
            <a:ext cx="386364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3600" b="1" dirty="0">
                <a:ln w="19050">
                  <a:noFill/>
                  <a:prstDash val="solid"/>
                </a:ln>
                <a:solidFill>
                  <a:srgbClr val="FFC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rPr>
              <a:t>5. put</a:t>
            </a:r>
            <a:endParaRPr lang="en-US" sz="3600" b="1" dirty="0">
              <a:ln w="19050">
                <a:solidFill>
                  <a:srgbClr val="9C007F">
                    <a:lumMod val="60000"/>
                    <a:lumOff val="40000"/>
                  </a:srgbClr>
                </a:solidFill>
                <a:prstDash val="solid"/>
              </a:ln>
              <a:solidFill>
                <a:prstClr val="white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2" name="Rectangle 2"/>
          <p:cNvSpPr/>
          <p:nvPr/>
        </p:nvSpPr>
        <p:spPr>
          <a:xfrm>
            <a:off x="5076056" y="1224421"/>
            <a:ext cx="316835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3600" b="1" dirty="0">
                <a:ln w="19050">
                  <a:noFill/>
                  <a:prstDash val="solid"/>
                </a:ln>
                <a:solidFill>
                  <a:srgbClr val="FFC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rPr>
              <a:t>6. built</a:t>
            </a:r>
            <a:endParaRPr lang="en-US" sz="3600" b="1" dirty="0">
              <a:ln w="19050">
                <a:solidFill>
                  <a:srgbClr val="9C007F">
                    <a:lumMod val="60000"/>
                    <a:lumOff val="40000"/>
                  </a:srgbClr>
                </a:solidFill>
                <a:prstDash val="solid"/>
              </a:ln>
              <a:solidFill>
                <a:prstClr val="white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3" name="Rectangle 2"/>
          <p:cNvSpPr/>
          <p:nvPr/>
        </p:nvSpPr>
        <p:spPr>
          <a:xfrm>
            <a:off x="5076056" y="2326081"/>
            <a:ext cx="316835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3600" b="1" dirty="0">
                <a:ln w="19050">
                  <a:noFill/>
                  <a:prstDash val="solid"/>
                </a:ln>
                <a:solidFill>
                  <a:srgbClr val="FFC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rPr>
              <a:t>7. appeared</a:t>
            </a:r>
            <a:endParaRPr lang="en-US" sz="3600" b="1" dirty="0">
              <a:ln w="19050">
                <a:solidFill>
                  <a:srgbClr val="9C007F">
                    <a:lumMod val="60000"/>
                    <a:lumOff val="40000"/>
                  </a:srgbClr>
                </a:solidFill>
                <a:prstDash val="solid"/>
              </a:ln>
              <a:solidFill>
                <a:prstClr val="white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4" name="Rectangle 2"/>
          <p:cNvSpPr/>
          <p:nvPr/>
        </p:nvSpPr>
        <p:spPr>
          <a:xfrm>
            <a:off x="4903834" y="3284984"/>
            <a:ext cx="4132661" cy="6155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3400" b="1" dirty="0">
                <a:ln w="19050">
                  <a:noFill/>
                  <a:prstDash val="solid"/>
                </a:ln>
                <a:solidFill>
                  <a:srgbClr val="FFC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rPr>
              <a:t>8. have preserved</a:t>
            </a:r>
            <a:endParaRPr lang="en-US" sz="3400" b="1" dirty="0">
              <a:ln w="19050">
                <a:solidFill>
                  <a:srgbClr val="9C007F">
                    <a:lumMod val="60000"/>
                    <a:lumOff val="40000"/>
                  </a:srgbClr>
                </a:solidFill>
                <a:prstDash val="solid"/>
              </a:ln>
              <a:solidFill>
                <a:prstClr val="white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5" name="Rectangle 2"/>
          <p:cNvSpPr/>
          <p:nvPr/>
        </p:nvSpPr>
        <p:spPr>
          <a:xfrm>
            <a:off x="4854860" y="4437111"/>
            <a:ext cx="316835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3600" b="1" dirty="0">
                <a:ln w="19050">
                  <a:noFill/>
                  <a:prstDash val="solid"/>
                </a:ln>
                <a:solidFill>
                  <a:srgbClr val="FFC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rPr>
              <a:t>9. became</a:t>
            </a:r>
            <a:endParaRPr lang="en-US" sz="3600" b="1" dirty="0">
              <a:ln w="19050">
                <a:solidFill>
                  <a:srgbClr val="9C007F">
                    <a:lumMod val="60000"/>
                    <a:lumOff val="40000"/>
                  </a:srgbClr>
                </a:solidFill>
                <a:prstDash val="solid"/>
              </a:ln>
              <a:solidFill>
                <a:prstClr val="white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6" name="Rectangle 2"/>
          <p:cNvSpPr/>
          <p:nvPr/>
        </p:nvSpPr>
        <p:spPr>
          <a:xfrm>
            <a:off x="4854860" y="5554105"/>
            <a:ext cx="39155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3600" b="1" dirty="0">
                <a:ln w="19050">
                  <a:noFill/>
                  <a:prstDash val="solid"/>
                </a:ln>
                <a:solidFill>
                  <a:srgbClr val="FFC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rPr>
              <a:t>10. have cooled</a:t>
            </a:r>
            <a:endParaRPr lang="en-US" sz="3600" b="1" dirty="0">
              <a:ln w="19050">
                <a:solidFill>
                  <a:srgbClr val="9C007F">
                    <a:lumMod val="60000"/>
                    <a:lumOff val="40000"/>
                  </a:srgbClr>
                </a:solidFill>
                <a:prstDash val="solid"/>
              </a:ln>
              <a:solidFill>
                <a:prstClr val="white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7" name="مستطيل 16"/>
          <p:cNvSpPr/>
          <p:nvPr/>
        </p:nvSpPr>
        <p:spPr>
          <a:xfrm>
            <a:off x="6683201" y="523220"/>
            <a:ext cx="230712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 w="18415" cmpd="sng">
                  <a:solidFill>
                    <a:srgbClr val="9BBB59">
                      <a:lumMod val="50000"/>
                    </a:srgbClr>
                  </a:solidFill>
                  <a:prstDash val="solid"/>
                </a:ln>
                <a:solidFill>
                  <a:srgbClr val="9BBB59">
                    <a:lumMod val="75000"/>
                  </a:srgb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omic Sans MS" pitchFamily="66" charset="0"/>
              </a:rPr>
              <a:t>P. B. p. 51</a:t>
            </a:r>
            <a:endParaRPr kumimoji="0" lang="ar-SA" sz="2800" b="0" i="0" u="none" strike="noStrike" kern="0" cap="none" spc="0" normalizeH="0" baseline="0" noProof="0" dirty="0">
              <a:ln w="18415" cmpd="sng">
                <a:solidFill>
                  <a:srgbClr val="9BBB59">
                    <a:lumMod val="50000"/>
                  </a:srgbClr>
                </a:solidFill>
                <a:prstDash val="solid"/>
              </a:ln>
              <a:solidFill>
                <a:srgbClr val="9BBB59">
                  <a:lumMod val="75000"/>
                </a:srgb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Comic Sans MS" pitchFamily="66" charset="0"/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768" y="5229200"/>
            <a:ext cx="1511232" cy="146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877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  <p:bldP spid="8" grpId="0" build="allAtOnce"/>
      <p:bldP spid="9" grpId="0" build="allAtOnce"/>
      <p:bldP spid="10" grpId="0" build="allAtOnce"/>
      <p:bldP spid="11" grpId="0" build="allAtOnce"/>
      <p:bldP spid="12" grpId="0" build="allAtOnce"/>
      <p:bldP spid="13" grpId="0" build="allAtOnce"/>
      <p:bldP spid="14" grpId="0" build="allAtOnce"/>
      <p:bldP spid="15" grpId="0" build="allAtOnce"/>
      <p:bldP spid="16" grpId="0" build="allAtOnce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727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4334171" y="-19439"/>
            <a:ext cx="476124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7780" cmpd="sng">
                  <a:solidFill>
                    <a:srgbClr val="660066"/>
                  </a:solidFill>
                  <a:prstDash val="solid"/>
                  <a:miter lim="800000"/>
                </a:ln>
                <a:solidFill>
                  <a:srgbClr val="CC99FF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Present perfect </a:t>
            </a:r>
          </a:p>
          <a:p>
            <a:pPr algn="ctr"/>
            <a:r>
              <a:rPr lang="en-US" sz="4400" b="1" dirty="0">
                <a:ln w="17780" cmpd="sng">
                  <a:solidFill>
                    <a:srgbClr val="660066"/>
                  </a:solidFill>
                  <a:prstDash val="solid"/>
                  <a:miter lim="800000"/>
                </a:ln>
                <a:solidFill>
                  <a:srgbClr val="CC99FF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for &amp; since</a:t>
            </a:r>
            <a:endParaRPr lang="ar-SA" sz="4400" b="1" dirty="0">
              <a:ln w="17780" cmpd="sng">
                <a:solidFill>
                  <a:srgbClr val="660066"/>
                </a:solidFill>
                <a:prstDash val="solid"/>
                <a:miter lim="800000"/>
              </a:ln>
              <a:solidFill>
                <a:srgbClr val="CC99FF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30150003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weet girlsss\Pictures\Microsoft Clip Organizer\j0424170.w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3143248"/>
            <a:ext cx="1289050" cy="2643206"/>
          </a:xfrm>
          <a:prstGeom prst="rect">
            <a:avLst/>
          </a:prstGeom>
          <a:noFill/>
        </p:spPr>
      </p:pic>
      <p:pic>
        <p:nvPicPr>
          <p:cNvPr id="2051" name="Picture 3" descr="C:\Users\sweet girlsss\Pictures\Microsoft Clip Organizer\j0424168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8" y="2857496"/>
            <a:ext cx="2928958" cy="2890396"/>
          </a:xfrm>
          <a:prstGeom prst="rect">
            <a:avLst/>
          </a:prstGeom>
          <a:noFill/>
        </p:spPr>
      </p:pic>
      <p:sp>
        <p:nvSpPr>
          <p:cNvPr id="4" name="Oval Callout 3"/>
          <p:cNvSpPr/>
          <p:nvPr/>
        </p:nvSpPr>
        <p:spPr>
          <a:xfrm>
            <a:off x="4857752" y="357166"/>
            <a:ext cx="4071966" cy="2214578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400" dirty="0">
                <a:solidFill>
                  <a:srgbClr val="FFFF00"/>
                </a:solidFill>
              </a:rPr>
              <a:t>What time is it?</a:t>
            </a:r>
            <a:endParaRPr lang="ar-SA" sz="4400" dirty="0">
              <a:solidFill>
                <a:srgbClr val="FFFF00"/>
              </a:solidFill>
            </a:endParaRPr>
          </a:p>
        </p:txBody>
      </p:sp>
      <p:sp>
        <p:nvSpPr>
          <p:cNvPr id="5" name="Cloud Callout 4"/>
          <p:cNvSpPr/>
          <p:nvPr/>
        </p:nvSpPr>
        <p:spPr>
          <a:xfrm>
            <a:off x="357159" y="571480"/>
            <a:ext cx="4071966" cy="2071702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400" dirty="0">
                <a:solidFill>
                  <a:prstClr val="white"/>
                </a:solidFill>
              </a:rPr>
              <a:t>It’s 11:30 now</a:t>
            </a:r>
            <a:endParaRPr lang="ar-SA" sz="4400" dirty="0">
              <a:solidFill>
                <a:prstClr val="white"/>
              </a:solidFill>
            </a:endParaRPr>
          </a:p>
        </p:txBody>
      </p:sp>
      <p:sp>
        <p:nvSpPr>
          <p:cNvPr id="9" name="Cloud Callout 4"/>
          <p:cNvSpPr/>
          <p:nvPr/>
        </p:nvSpPr>
        <p:spPr>
          <a:xfrm>
            <a:off x="0" y="428604"/>
            <a:ext cx="4643438" cy="2357454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dirty="0">
                <a:solidFill>
                  <a:prstClr val="white"/>
                </a:solidFill>
              </a:rPr>
              <a:t>I came to school at 6:30.</a:t>
            </a:r>
            <a:endParaRPr lang="ar-SA" sz="4000" dirty="0">
              <a:solidFill>
                <a:prstClr val="white"/>
              </a:solidFill>
            </a:endParaRPr>
          </a:p>
        </p:txBody>
      </p:sp>
      <p:sp>
        <p:nvSpPr>
          <p:cNvPr id="10" name="Oval Callout 3"/>
          <p:cNvSpPr/>
          <p:nvPr/>
        </p:nvSpPr>
        <p:spPr>
          <a:xfrm>
            <a:off x="4857752" y="357166"/>
            <a:ext cx="4071966" cy="2214578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dirty="0">
                <a:solidFill>
                  <a:srgbClr val="FFFF00"/>
                </a:solidFill>
              </a:rPr>
              <a:t>When did you come to school?</a:t>
            </a:r>
            <a:endParaRPr lang="ar-SA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236590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 animBg="1"/>
      <p:bldP spid="1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/>
          <p:cNvSpPr txBox="1"/>
          <p:nvPr/>
        </p:nvSpPr>
        <p:spPr>
          <a:xfrm>
            <a:off x="3741099" y="857232"/>
            <a:ext cx="1857388" cy="923330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 rtl="0"/>
            <a:r>
              <a:rPr lang="en-US" sz="5400" b="1" spc="50" dirty="0">
                <a:ln w="11430"/>
                <a:gradFill>
                  <a:gsLst>
                    <a:gs pos="25000">
                      <a:srgbClr val="F3A447">
                        <a:satMod val="155000"/>
                      </a:srgbClr>
                    </a:gs>
                    <a:gs pos="100000">
                      <a:srgbClr val="F3A4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has</a:t>
            </a:r>
            <a:endParaRPr lang="ar-SA" sz="5400" b="1" spc="50" dirty="0">
              <a:ln w="11430"/>
              <a:gradFill>
                <a:gsLst>
                  <a:gs pos="25000">
                    <a:srgbClr val="F3A447">
                      <a:satMod val="155000"/>
                    </a:srgbClr>
                  </a:gs>
                  <a:gs pos="100000">
                    <a:srgbClr val="F3A447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506130" y="784664"/>
            <a:ext cx="31373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7780" cmpd="sng">
                  <a:solidFill>
                    <a:srgbClr val="A5B592">
                      <a:tint val="3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A5B592">
                        <a:tint val="63000"/>
                        <a:sat val="105000"/>
                      </a:srgbClr>
                    </a:gs>
                    <a:gs pos="90000">
                      <a:srgbClr val="A5B592">
                        <a:shade val="50000"/>
                        <a:satMod val="100000"/>
                      </a:srgb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How long</a:t>
            </a:r>
            <a:endParaRPr lang="ar-SA" sz="5400" b="1" dirty="0">
              <a:ln w="17780" cmpd="sng">
                <a:solidFill>
                  <a:srgbClr val="A5B592">
                    <a:tint val="3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A5B592">
                      <a:tint val="63000"/>
                      <a:sat val="105000"/>
                    </a:srgbClr>
                  </a:gs>
                  <a:gs pos="90000">
                    <a:srgbClr val="A5B592">
                      <a:shade val="50000"/>
                      <a:satMod val="100000"/>
                    </a:srgb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5101041" y="1038956"/>
            <a:ext cx="171451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dirty="0">
                <a:solidFill>
                  <a:prstClr val="white"/>
                </a:solidFill>
              </a:rPr>
              <a:t>Amal</a:t>
            </a:r>
            <a:endParaRPr lang="ar-SA" sz="4000" dirty="0">
              <a:solidFill>
                <a:prstClr val="white"/>
              </a:solidFill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3242097" y="1928802"/>
            <a:ext cx="3071834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dirty="0">
                <a:solidFill>
                  <a:prstClr val="white"/>
                </a:solidFill>
              </a:rPr>
              <a:t> at school ?</a:t>
            </a:r>
            <a:endParaRPr lang="ar-SA" sz="4000" dirty="0">
              <a:solidFill>
                <a:prstClr val="white"/>
              </a:solidFill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6792456" y="857232"/>
            <a:ext cx="1928826" cy="923330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 rtl="0"/>
            <a:r>
              <a:rPr lang="en-US" sz="5400" b="1" spc="50" dirty="0">
                <a:ln w="11430"/>
                <a:gradFill>
                  <a:gsLst>
                    <a:gs pos="25000">
                      <a:srgbClr val="F3A447">
                        <a:satMod val="155000"/>
                      </a:srgbClr>
                    </a:gs>
                    <a:gs pos="100000">
                      <a:srgbClr val="F3A4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been</a:t>
            </a:r>
            <a:endParaRPr lang="ar-SA" sz="5400" b="1" spc="50" dirty="0">
              <a:ln w="11430"/>
              <a:gradFill>
                <a:gsLst>
                  <a:gs pos="25000">
                    <a:srgbClr val="F3A447">
                      <a:satMod val="155000"/>
                    </a:srgbClr>
                  </a:gs>
                  <a:gs pos="100000">
                    <a:srgbClr val="F3A447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827584" y="3857750"/>
            <a:ext cx="1714512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400" dirty="0">
                <a:solidFill>
                  <a:prstClr val="white"/>
                </a:solidFill>
              </a:rPr>
              <a:t>Amal</a:t>
            </a:r>
            <a:endParaRPr lang="ar-SA" sz="4400" dirty="0">
              <a:solidFill>
                <a:prstClr val="white"/>
              </a:solidFill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2351841" y="3753150"/>
            <a:ext cx="3857652" cy="923330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 rtl="0"/>
            <a:r>
              <a:rPr lang="en-US" sz="5400" b="1" spc="50" dirty="0">
                <a:ln w="11430"/>
                <a:gradFill>
                  <a:gsLst>
                    <a:gs pos="25000">
                      <a:srgbClr val="F3A447">
                        <a:satMod val="155000"/>
                      </a:srgbClr>
                    </a:gs>
                    <a:gs pos="100000">
                      <a:srgbClr val="F3A4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has been</a:t>
            </a:r>
            <a:endParaRPr lang="ar-SA" sz="5400" b="1" spc="50" dirty="0">
              <a:ln w="11430"/>
              <a:gradFill>
                <a:gsLst>
                  <a:gs pos="25000">
                    <a:srgbClr val="F3A447">
                      <a:satMod val="155000"/>
                    </a:srgbClr>
                  </a:gs>
                  <a:gs pos="100000">
                    <a:srgbClr val="F3A447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2166637" y="4786322"/>
            <a:ext cx="192882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7780" cmpd="sng">
                  <a:solidFill>
                    <a:srgbClr val="A5B592">
                      <a:tint val="3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A5B592">
                        <a:tint val="63000"/>
                        <a:sat val="105000"/>
                      </a:srgbClr>
                    </a:gs>
                    <a:gs pos="90000">
                      <a:srgbClr val="A5B592">
                        <a:shade val="50000"/>
                        <a:satMod val="100000"/>
                      </a:srgb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for </a:t>
            </a:r>
            <a:endParaRPr lang="ar-SA" sz="5400" b="1" dirty="0">
              <a:ln w="17780" cmpd="sng">
                <a:solidFill>
                  <a:srgbClr val="A5B592">
                    <a:tint val="3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A5B592">
                      <a:tint val="63000"/>
                      <a:sat val="105000"/>
                    </a:srgbClr>
                  </a:gs>
                  <a:gs pos="90000">
                    <a:srgbClr val="A5B592">
                      <a:shade val="50000"/>
                      <a:satMod val="100000"/>
                    </a:srgb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11" name="مربع نص 10"/>
          <p:cNvSpPr txBox="1"/>
          <p:nvPr/>
        </p:nvSpPr>
        <p:spPr>
          <a:xfrm>
            <a:off x="5500694" y="3830108"/>
            <a:ext cx="3071834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400" dirty="0">
                <a:solidFill>
                  <a:prstClr val="white"/>
                </a:solidFill>
              </a:rPr>
              <a:t> at school </a:t>
            </a:r>
            <a:endParaRPr lang="ar-SA" sz="4400" dirty="0">
              <a:solidFill>
                <a:prstClr val="white"/>
              </a:solidFill>
            </a:endParaRPr>
          </a:p>
        </p:txBody>
      </p:sp>
      <p:sp>
        <p:nvSpPr>
          <p:cNvPr id="13" name="سهم إلى اليمين 12"/>
          <p:cNvSpPr/>
          <p:nvPr/>
        </p:nvSpPr>
        <p:spPr>
          <a:xfrm>
            <a:off x="2143108" y="2500306"/>
            <a:ext cx="4857784" cy="12858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sz="2800" dirty="0">
                <a:solidFill>
                  <a:prstClr val="white"/>
                </a:solidFill>
              </a:rPr>
              <a:t>     6:3o             11:30</a:t>
            </a:r>
            <a:endParaRPr lang="ar-SA" sz="2800" dirty="0">
              <a:solidFill>
                <a:prstClr val="white"/>
              </a:solidFill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3885741" y="4857760"/>
            <a:ext cx="30027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/>
                <a:solidFill>
                  <a:srgbClr val="E7BC29"/>
                </a:solidFill>
              </a:rPr>
              <a:t>5 hours.</a:t>
            </a:r>
            <a:endParaRPr lang="ar-SA" sz="5400" b="1" dirty="0">
              <a:ln/>
              <a:solidFill>
                <a:srgbClr val="E7BC29"/>
              </a:solidFill>
            </a:endParaRPr>
          </a:p>
        </p:txBody>
      </p:sp>
      <p:sp>
        <p:nvSpPr>
          <p:cNvPr id="15" name="مستطيل 14"/>
          <p:cNvSpPr/>
          <p:nvPr/>
        </p:nvSpPr>
        <p:spPr>
          <a:xfrm>
            <a:off x="2143108" y="5555867"/>
            <a:ext cx="192882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7780" cmpd="sng">
                  <a:solidFill>
                    <a:srgbClr val="A5B592">
                      <a:tint val="3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A5B592">
                        <a:tint val="63000"/>
                        <a:sat val="105000"/>
                      </a:srgbClr>
                    </a:gs>
                    <a:gs pos="90000">
                      <a:srgbClr val="A5B592">
                        <a:shade val="50000"/>
                        <a:satMod val="100000"/>
                      </a:srgb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since </a:t>
            </a:r>
            <a:endParaRPr lang="ar-SA" sz="5400" b="1" dirty="0">
              <a:ln w="17780" cmpd="sng">
                <a:solidFill>
                  <a:srgbClr val="A5B592">
                    <a:tint val="3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A5B592">
                      <a:tint val="63000"/>
                      <a:sat val="105000"/>
                    </a:srgbClr>
                  </a:gs>
                  <a:gs pos="90000">
                    <a:srgbClr val="A5B592">
                      <a:shade val="50000"/>
                      <a:satMod val="100000"/>
                    </a:srgb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16" name="مستطيل 15"/>
          <p:cNvSpPr/>
          <p:nvPr/>
        </p:nvSpPr>
        <p:spPr>
          <a:xfrm>
            <a:off x="4280668" y="5589240"/>
            <a:ext cx="20537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rgbClr val="FEFAC9">
                      <a:tint val="1000"/>
                    </a:srgbClr>
                  </a:solidFill>
                  <a:prstDash val="solid"/>
                </a:ln>
                <a:solidFill>
                  <a:srgbClr val="E7BC29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6:30.</a:t>
            </a:r>
            <a:endParaRPr lang="ar-SA" sz="5400" b="1" dirty="0">
              <a:ln w="19050">
                <a:solidFill>
                  <a:srgbClr val="FEFAC9">
                    <a:tint val="1000"/>
                  </a:srgbClr>
                </a:solidFill>
                <a:prstDash val="solid"/>
              </a:ln>
              <a:solidFill>
                <a:srgbClr val="E7BC29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40216174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7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770" decel="100000"/>
                                        <p:tgtEl>
                                          <p:spTgt spid="1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6" dur="77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8" dur="77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9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3" grpId="0" animBg="1"/>
      <p:bldP spid="14" grpId="0"/>
      <p:bldP spid="15" grpId="0"/>
      <p:bldP spid="1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/>
          <p:cNvSpPr txBox="1"/>
          <p:nvPr/>
        </p:nvSpPr>
        <p:spPr>
          <a:xfrm>
            <a:off x="571472" y="428665"/>
            <a:ext cx="2714644" cy="452431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0"/>
            <a:r>
              <a:rPr lang="en-US" sz="3200" dirty="0">
                <a:solidFill>
                  <a:srgbClr val="FEFAC9"/>
                </a:solidFill>
              </a:rPr>
              <a:t>Noura is helping her Mom. She started cleaning the house at 9:00 in the morning. It’s 11:00 now.</a:t>
            </a:r>
            <a:endParaRPr lang="ar-SA" sz="3200" dirty="0">
              <a:solidFill>
                <a:srgbClr val="FEFAC9"/>
              </a:solidFill>
            </a:endParaRPr>
          </a:p>
        </p:txBody>
      </p:sp>
      <p:sp>
        <p:nvSpPr>
          <p:cNvPr id="1026" name="Rectangle 2" descr="Cleaning Kitchen 1"/>
          <p:cNvSpPr>
            <a:spLocks noChangeArrowheads="1"/>
          </p:cNvSpPr>
          <p:nvPr/>
        </p:nvSpPr>
        <p:spPr bwMode="auto">
          <a:xfrm>
            <a:off x="3779912" y="1916832"/>
            <a:ext cx="5220072" cy="4378808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399589"/>
      </p:ext>
    </p:extLst>
  </p:cSld>
  <p:clrMapOvr>
    <a:masterClrMapping/>
  </p:clrMapOvr>
  <p:transition>
    <p:strips dir="r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/>
          <p:cNvSpPr txBox="1"/>
          <p:nvPr/>
        </p:nvSpPr>
        <p:spPr>
          <a:xfrm>
            <a:off x="3517285" y="796747"/>
            <a:ext cx="1857388" cy="923330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 rtl="0"/>
            <a:r>
              <a:rPr lang="en-US" sz="5400" b="1" spc="50" dirty="0">
                <a:ln w="11430"/>
                <a:gradFill>
                  <a:gsLst>
                    <a:gs pos="25000">
                      <a:srgbClr val="F3A447">
                        <a:satMod val="155000"/>
                      </a:srgbClr>
                    </a:gs>
                    <a:gs pos="100000">
                      <a:srgbClr val="F3A4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has</a:t>
            </a:r>
            <a:endParaRPr lang="ar-SA" sz="5400" b="1" spc="50" dirty="0">
              <a:ln w="11430"/>
              <a:gradFill>
                <a:gsLst>
                  <a:gs pos="25000">
                    <a:srgbClr val="F3A447">
                      <a:satMod val="155000"/>
                    </a:srgbClr>
                  </a:gs>
                  <a:gs pos="100000">
                    <a:srgbClr val="F3A447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381496" y="713226"/>
            <a:ext cx="31373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7780" cmpd="sng">
                  <a:solidFill>
                    <a:srgbClr val="A5B592">
                      <a:tint val="3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A5B592">
                        <a:tint val="63000"/>
                        <a:sat val="105000"/>
                      </a:srgbClr>
                    </a:gs>
                    <a:gs pos="90000">
                      <a:srgbClr val="A5B592">
                        <a:shade val="50000"/>
                        <a:satMod val="100000"/>
                      </a:srgb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How long</a:t>
            </a:r>
            <a:endParaRPr lang="ar-SA" sz="5400" b="1" dirty="0">
              <a:ln w="17780" cmpd="sng">
                <a:solidFill>
                  <a:srgbClr val="A5B592">
                    <a:tint val="3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A5B592">
                      <a:tint val="63000"/>
                      <a:sat val="105000"/>
                    </a:srgbClr>
                  </a:gs>
                  <a:gs pos="90000">
                    <a:srgbClr val="A5B592">
                      <a:shade val="50000"/>
                      <a:satMod val="100000"/>
                    </a:srgb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4854756" y="928670"/>
            <a:ext cx="171451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dirty="0">
                <a:solidFill>
                  <a:prstClr val="white"/>
                </a:solidFill>
              </a:rPr>
              <a:t>Noura</a:t>
            </a:r>
            <a:endParaRPr lang="ar-SA" sz="4000" dirty="0">
              <a:solidFill>
                <a:prstClr val="white"/>
              </a:solidFill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2285985" y="1857364"/>
            <a:ext cx="5429288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dirty="0">
                <a:solidFill>
                  <a:prstClr val="white"/>
                </a:solidFill>
              </a:rPr>
              <a:t> cleaning the house ?</a:t>
            </a:r>
            <a:endParaRPr lang="ar-SA" sz="4000" dirty="0">
              <a:solidFill>
                <a:prstClr val="white"/>
              </a:solidFill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6526193" y="820948"/>
            <a:ext cx="1928826" cy="923330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 rtl="0"/>
            <a:r>
              <a:rPr lang="en-US" sz="5400" b="1" spc="50" dirty="0">
                <a:ln w="11430"/>
                <a:gradFill>
                  <a:gsLst>
                    <a:gs pos="25000">
                      <a:srgbClr val="F3A447">
                        <a:satMod val="155000"/>
                      </a:srgbClr>
                    </a:gs>
                    <a:gs pos="100000">
                      <a:srgbClr val="F3A4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been</a:t>
            </a:r>
            <a:endParaRPr lang="ar-SA" sz="5400" b="1" spc="50" dirty="0">
              <a:ln w="11430"/>
              <a:gradFill>
                <a:gsLst>
                  <a:gs pos="25000">
                    <a:srgbClr val="F3A447">
                      <a:satMod val="155000"/>
                    </a:srgbClr>
                  </a:gs>
                  <a:gs pos="100000">
                    <a:srgbClr val="F3A447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428596" y="3835899"/>
            <a:ext cx="171451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dirty="0">
                <a:solidFill>
                  <a:prstClr val="white"/>
                </a:solidFill>
              </a:rPr>
              <a:t>Noura</a:t>
            </a:r>
            <a:endParaRPr lang="ar-SA" sz="4000" dirty="0">
              <a:solidFill>
                <a:prstClr val="white"/>
              </a:solidFill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2285985" y="3720513"/>
            <a:ext cx="3714776" cy="923330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 rtl="0"/>
            <a:r>
              <a:rPr lang="en-US" sz="5400" b="1" spc="50" dirty="0">
                <a:ln w="11430"/>
                <a:gradFill>
                  <a:gsLst>
                    <a:gs pos="25000">
                      <a:srgbClr val="F3A447">
                        <a:satMod val="155000"/>
                      </a:srgbClr>
                    </a:gs>
                    <a:gs pos="100000">
                      <a:srgbClr val="F3A4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has been</a:t>
            </a:r>
            <a:endParaRPr lang="ar-SA" sz="5400" b="1" spc="50" dirty="0">
              <a:ln w="11430"/>
              <a:gradFill>
                <a:gsLst>
                  <a:gs pos="25000">
                    <a:srgbClr val="F3A447">
                      <a:satMod val="155000"/>
                    </a:srgbClr>
                  </a:gs>
                  <a:gs pos="100000">
                    <a:srgbClr val="F3A447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3071802" y="4699641"/>
            <a:ext cx="192882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7780" cmpd="sng">
                  <a:solidFill>
                    <a:srgbClr val="A5B592">
                      <a:tint val="3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A5B592">
                        <a:tint val="63000"/>
                        <a:sat val="105000"/>
                      </a:srgbClr>
                    </a:gs>
                    <a:gs pos="90000">
                      <a:srgbClr val="A5B592">
                        <a:shade val="50000"/>
                        <a:satMod val="100000"/>
                      </a:srgb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for </a:t>
            </a:r>
            <a:endParaRPr lang="ar-SA" sz="5400" b="1" dirty="0">
              <a:ln w="17780" cmpd="sng">
                <a:solidFill>
                  <a:srgbClr val="A5B592">
                    <a:tint val="3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A5B592">
                      <a:tint val="63000"/>
                      <a:sat val="105000"/>
                    </a:srgbClr>
                  </a:gs>
                  <a:gs pos="90000">
                    <a:srgbClr val="A5B592">
                      <a:shade val="50000"/>
                      <a:satMod val="100000"/>
                    </a:srgb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11" name="مربع نص 10"/>
          <p:cNvSpPr txBox="1"/>
          <p:nvPr/>
        </p:nvSpPr>
        <p:spPr>
          <a:xfrm>
            <a:off x="5406812" y="3906200"/>
            <a:ext cx="331959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dirty="0">
                <a:solidFill>
                  <a:prstClr val="white"/>
                </a:solidFill>
              </a:rPr>
              <a:t> cleaning the</a:t>
            </a:r>
            <a:endParaRPr lang="ar-SA" sz="4000" dirty="0">
              <a:solidFill>
                <a:prstClr val="white"/>
              </a:solidFill>
            </a:endParaRPr>
          </a:p>
        </p:txBody>
      </p:sp>
      <p:sp>
        <p:nvSpPr>
          <p:cNvPr id="13" name="سهم إلى اليمين 12"/>
          <p:cNvSpPr/>
          <p:nvPr/>
        </p:nvSpPr>
        <p:spPr>
          <a:xfrm>
            <a:off x="2143108" y="2500306"/>
            <a:ext cx="4857784" cy="12858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sz="2800" dirty="0">
                <a:solidFill>
                  <a:prstClr val="white"/>
                </a:solidFill>
              </a:rPr>
              <a:t>     9:00             11:00</a:t>
            </a:r>
            <a:endParaRPr lang="ar-SA" sz="2800" dirty="0">
              <a:solidFill>
                <a:prstClr val="white"/>
              </a:solidFill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4980410" y="4699641"/>
            <a:ext cx="30027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rgbClr val="FEFAC9">
                      <a:tint val="1000"/>
                    </a:srgbClr>
                  </a:solidFill>
                  <a:prstDash val="solid"/>
                </a:ln>
                <a:solidFill>
                  <a:srgbClr val="E7BC29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2 hours.</a:t>
            </a:r>
            <a:endParaRPr lang="ar-SA" sz="5400" b="1" dirty="0">
              <a:ln w="19050">
                <a:solidFill>
                  <a:srgbClr val="FEFAC9">
                    <a:tint val="1000"/>
                  </a:srgbClr>
                </a:solidFill>
                <a:prstDash val="solid"/>
              </a:ln>
              <a:solidFill>
                <a:srgbClr val="E7BC29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1285852" y="4822606"/>
            <a:ext cx="178595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dirty="0">
                <a:solidFill>
                  <a:prstClr val="white"/>
                </a:solidFill>
              </a:rPr>
              <a:t> house </a:t>
            </a:r>
            <a:endParaRPr lang="ar-SA" sz="4000" dirty="0">
              <a:solidFill>
                <a:prstClr val="white"/>
              </a:solidFill>
            </a:endParaRPr>
          </a:p>
        </p:txBody>
      </p:sp>
      <p:sp>
        <p:nvSpPr>
          <p:cNvPr id="16" name="مستطيل 15"/>
          <p:cNvSpPr/>
          <p:nvPr/>
        </p:nvSpPr>
        <p:spPr>
          <a:xfrm>
            <a:off x="3071803" y="5512600"/>
            <a:ext cx="192882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7780" cmpd="sng">
                  <a:solidFill>
                    <a:srgbClr val="A5B592">
                      <a:tint val="3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A5B592">
                        <a:tint val="63000"/>
                        <a:sat val="105000"/>
                      </a:srgbClr>
                    </a:gs>
                    <a:gs pos="90000">
                      <a:srgbClr val="A5B592">
                        <a:shade val="50000"/>
                        <a:satMod val="100000"/>
                      </a:srgb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since </a:t>
            </a:r>
            <a:endParaRPr lang="ar-SA" sz="5400" b="1" dirty="0">
              <a:ln w="17780" cmpd="sng">
                <a:solidFill>
                  <a:srgbClr val="A5B592">
                    <a:tint val="3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A5B592">
                      <a:tint val="63000"/>
                      <a:sat val="105000"/>
                    </a:srgbClr>
                  </a:gs>
                  <a:gs pos="90000">
                    <a:srgbClr val="A5B592">
                      <a:shade val="50000"/>
                      <a:satMod val="100000"/>
                    </a:srgb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17" name="مستطيل 16"/>
          <p:cNvSpPr/>
          <p:nvPr/>
        </p:nvSpPr>
        <p:spPr>
          <a:xfrm>
            <a:off x="5386194" y="5586015"/>
            <a:ext cx="20537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rgbClr val="FEFAC9">
                      <a:tint val="1000"/>
                    </a:srgbClr>
                  </a:solidFill>
                  <a:prstDash val="solid"/>
                </a:ln>
                <a:solidFill>
                  <a:srgbClr val="E7BC29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9:00.</a:t>
            </a:r>
            <a:endParaRPr lang="ar-SA" sz="5400" b="1" dirty="0">
              <a:ln w="19050">
                <a:solidFill>
                  <a:srgbClr val="FEFAC9">
                    <a:tint val="1000"/>
                  </a:srgbClr>
                </a:solidFill>
                <a:prstDash val="solid"/>
              </a:ln>
              <a:solidFill>
                <a:srgbClr val="E7BC29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28284387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9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3" grpId="0" animBg="1"/>
      <p:bldP spid="14" grpId="0"/>
      <p:bldP spid="15" grpId="0"/>
      <p:bldP spid="16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835775" y="93103"/>
            <a:ext cx="6239673" cy="792088"/>
          </a:xfrm>
        </p:spPr>
        <p:txBody>
          <a:bodyPr>
            <a:noAutofit/>
          </a:bodyPr>
          <a:lstStyle/>
          <a:p>
            <a:pPr algn="ctr"/>
            <a:r>
              <a:rPr lang="en-GB" sz="4800" cap="none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  <a:ea typeface="Batang" pitchFamily="18" charset="-127"/>
              </a:rPr>
              <a:t>1.Listen and discuss</a:t>
            </a:r>
          </a:p>
        </p:txBody>
      </p:sp>
      <p:pic>
        <p:nvPicPr>
          <p:cNvPr id="4" name="صورة 3" descr="ABC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0080" y="4679875"/>
            <a:ext cx="2039904" cy="18456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5" name="مربع نص 4"/>
          <p:cNvSpPr txBox="1"/>
          <p:nvPr/>
        </p:nvSpPr>
        <p:spPr>
          <a:xfrm>
            <a:off x="509709" y="2548467"/>
            <a:ext cx="8390548" cy="3054068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marL="514350" indent="-514350" algn="l" defTabSz="984555" rtl="0">
              <a:buFontTx/>
              <a:buAutoNum type="arabicPeriod"/>
              <a:defRPr/>
            </a:pPr>
            <a:r>
              <a:rPr lang="en-US" sz="3200" i="1" kern="0" dirty="0">
                <a:ln w="18415" cmpd="sng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Name inventions which they use every day.</a:t>
            </a:r>
          </a:p>
          <a:p>
            <a:pPr marL="514350" indent="-514350" algn="l" defTabSz="984555" rtl="0">
              <a:buFontTx/>
              <a:buAutoNum type="arabicPeriod"/>
              <a:defRPr/>
            </a:pPr>
            <a:r>
              <a:rPr lang="en-US" sz="3200" i="1" kern="0" dirty="0">
                <a:ln w="18415" cmpd="sng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Talk about inventions.</a:t>
            </a:r>
            <a:endParaRPr lang="ar-SA" sz="3200" kern="0" dirty="0">
              <a:ln w="18415" cmpd="sng">
                <a:solidFill>
                  <a:schemeClr val="accent5">
                    <a:lumMod val="50000"/>
                  </a:schemeClr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  <a:p>
            <a:pPr marL="514350" indent="-514350" algn="l" defTabSz="984555" rtl="0">
              <a:buFontTx/>
              <a:buAutoNum type="arabicPeriod"/>
              <a:defRPr/>
            </a:pPr>
            <a:r>
              <a:rPr lang="en-US" sz="3200" i="1" kern="0" dirty="0">
                <a:ln w="18415" cmpd="sng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Listen for specific information in the text.</a:t>
            </a:r>
          </a:p>
          <a:p>
            <a:pPr marL="514350" indent="-514350" algn="l" defTabSz="984555" rtl="0">
              <a:buFontTx/>
              <a:buAutoNum type="arabicPeriod"/>
              <a:defRPr/>
            </a:pPr>
            <a:r>
              <a:rPr lang="en-US" sz="3200" i="1" kern="0" dirty="0">
                <a:ln w="18415" cmpd="sng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Answer some questions.</a:t>
            </a: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3228819" y="1412776"/>
            <a:ext cx="2952328" cy="714967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rgbClr val="FFD9D9"/>
            </a:outerShdw>
          </a:effectLst>
        </p:spPr>
        <p:txBody>
          <a:bodyPr wrap="square" lIns="98457" tIns="49226" rIns="98457" bIns="49226">
            <a:spAutoFit/>
          </a:bodyPr>
          <a:lstStyle/>
          <a:p>
            <a:pPr algn="ctr" defTabSz="984555" rtl="0">
              <a:spcBef>
                <a:spcPct val="50000"/>
              </a:spcBef>
              <a:defRPr/>
            </a:pPr>
            <a:r>
              <a:rPr lang="en-US" sz="4000" kern="0" dirty="0">
                <a:solidFill>
                  <a:srgbClr val="9C007F">
                    <a:lumMod val="50000"/>
                  </a:srgbClr>
                </a:solidFill>
                <a:latin typeface="Comic Sans MS" pitchFamily="66" charset="0"/>
              </a:rPr>
              <a:t>Objectives</a:t>
            </a:r>
          </a:p>
        </p:txBody>
      </p:sp>
    </p:spTree>
    <p:extLst>
      <p:ext uri="{BB962C8B-B14F-4D97-AF65-F5344CB8AC3E}">
        <p14:creationId xmlns:p14="http://schemas.microsoft.com/office/powerpoint/2010/main" val="2712492933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hospita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loud Callout 4"/>
          <p:cNvSpPr/>
          <p:nvPr/>
        </p:nvSpPr>
        <p:spPr>
          <a:xfrm>
            <a:off x="1" y="0"/>
            <a:ext cx="4214810" cy="2071702"/>
          </a:xfrm>
          <a:prstGeom prst="cloudCallou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It’s Monday today and I was admitted last Friday. </a:t>
            </a:r>
            <a:endParaRPr lang="ar-SA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296548"/>
      </p:ext>
    </p:extLst>
  </p:cSld>
  <p:clrMapOvr>
    <a:masterClrMapping/>
  </p:clrMapOvr>
  <p:transition>
    <p:wheel spokes="1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/>
          <p:cNvSpPr txBox="1"/>
          <p:nvPr/>
        </p:nvSpPr>
        <p:spPr>
          <a:xfrm>
            <a:off x="4036215" y="816894"/>
            <a:ext cx="1785950" cy="923330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 rtl="0"/>
            <a:r>
              <a:rPr lang="en-US" sz="5400" b="1" spc="50" dirty="0">
                <a:ln w="11430"/>
                <a:gradFill>
                  <a:gsLst>
                    <a:gs pos="25000">
                      <a:srgbClr val="F3A447">
                        <a:satMod val="155000"/>
                      </a:srgbClr>
                    </a:gs>
                    <a:gs pos="100000">
                      <a:srgbClr val="F3A4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has</a:t>
            </a:r>
            <a:endParaRPr lang="ar-SA" sz="5400" b="1" spc="50" dirty="0">
              <a:ln w="11430"/>
              <a:gradFill>
                <a:gsLst>
                  <a:gs pos="25000">
                    <a:srgbClr val="F3A447">
                      <a:satMod val="155000"/>
                    </a:srgbClr>
                  </a:gs>
                  <a:gs pos="100000">
                    <a:srgbClr val="F3A447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718676" y="746080"/>
            <a:ext cx="31373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7780" cmpd="sng">
                  <a:solidFill>
                    <a:srgbClr val="A5B592">
                      <a:tint val="3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A5B592">
                        <a:tint val="63000"/>
                        <a:sat val="105000"/>
                      </a:srgbClr>
                    </a:gs>
                    <a:gs pos="90000">
                      <a:srgbClr val="A5B592">
                        <a:shade val="50000"/>
                        <a:satMod val="100000"/>
                      </a:srgb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How long</a:t>
            </a:r>
            <a:endParaRPr lang="ar-SA" sz="5400" b="1" dirty="0">
              <a:ln w="17780" cmpd="sng">
                <a:solidFill>
                  <a:srgbClr val="A5B592">
                    <a:tint val="3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A5B592">
                      <a:tint val="63000"/>
                      <a:sat val="105000"/>
                    </a:srgbClr>
                  </a:gs>
                  <a:gs pos="90000">
                    <a:srgbClr val="A5B592">
                      <a:shade val="50000"/>
                      <a:satMod val="100000"/>
                    </a:srgb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5438461" y="909227"/>
            <a:ext cx="150019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800" dirty="0">
                <a:solidFill>
                  <a:prstClr val="white"/>
                </a:solidFill>
              </a:rPr>
              <a:t>he</a:t>
            </a:r>
            <a:endParaRPr lang="ar-SA" sz="4800" dirty="0">
              <a:solidFill>
                <a:prstClr val="white"/>
              </a:solidFill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2429794" y="1787525"/>
            <a:ext cx="4357718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4000" dirty="0">
                <a:solidFill>
                  <a:prstClr val="white"/>
                </a:solidFill>
              </a:rPr>
              <a:t> at the hospital ?</a:t>
            </a:r>
            <a:endParaRPr lang="ar-SA" sz="4000" dirty="0">
              <a:solidFill>
                <a:prstClr val="white"/>
              </a:solidFill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6372200" y="863061"/>
            <a:ext cx="1928826" cy="923330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 rtl="0"/>
            <a:r>
              <a:rPr lang="en-US" sz="5400" b="1" spc="50" dirty="0">
                <a:ln w="11430"/>
                <a:gradFill>
                  <a:gsLst>
                    <a:gs pos="25000">
                      <a:srgbClr val="F3A447">
                        <a:satMod val="155000"/>
                      </a:srgbClr>
                    </a:gs>
                    <a:gs pos="100000">
                      <a:srgbClr val="F3A4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been</a:t>
            </a:r>
            <a:endParaRPr lang="ar-SA" sz="5400" b="1" spc="50" dirty="0">
              <a:ln w="11430"/>
              <a:gradFill>
                <a:gsLst>
                  <a:gs pos="25000">
                    <a:srgbClr val="F3A447">
                      <a:satMod val="155000"/>
                    </a:srgbClr>
                  </a:gs>
                  <a:gs pos="100000">
                    <a:srgbClr val="F3A447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477170" y="4000504"/>
            <a:ext cx="1714512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4800" dirty="0">
                <a:solidFill>
                  <a:prstClr val="white"/>
                </a:solidFill>
              </a:rPr>
              <a:t>He</a:t>
            </a:r>
            <a:endParaRPr lang="ar-SA" sz="4800" dirty="0">
              <a:solidFill>
                <a:prstClr val="white"/>
              </a:solidFill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1787345" y="3951644"/>
            <a:ext cx="3214710" cy="923330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 rtl="0"/>
            <a:r>
              <a:rPr lang="en-US" sz="5400" b="1" spc="50" dirty="0">
                <a:ln w="11430"/>
                <a:gradFill>
                  <a:gsLst>
                    <a:gs pos="25000">
                      <a:srgbClr val="F3A447">
                        <a:satMod val="155000"/>
                      </a:srgbClr>
                    </a:gs>
                    <a:gs pos="100000">
                      <a:srgbClr val="F3A4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has been</a:t>
            </a:r>
            <a:endParaRPr lang="ar-SA" sz="5400" b="1" spc="50" dirty="0">
              <a:ln w="11430"/>
              <a:gradFill>
                <a:gsLst>
                  <a:gs pos="25000">
                    <a:srgbClr val="F3A447">
                      <a:satMod val="155000"/>
                    </a:srgbClr>
                  </a:gs>
                  <a:gs pos="100000">
                    <a:srgbClr val="F3A447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4929190" y="4214818"/>
            <a:ext cx="4000528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dirty="0">
                <a:solidFill>
                  <a:prstClr val="white"/>
                </a:solidFill>
              </a:rPr>
              <a:t> at the hospital </a:t>
            </a:r>
            <a:endParaRPr lang="ar-SA" sz="4000" dirty="0">
              <a:solidFill>
                <a:prstClr val="white"/>
              </a:solidFill>
            </a:endParaRPr>
          </a:p>
        </p:txBody>
      </p:sp>
      <p:sp>
        <p:nvSpPr>
          <p:cNvPr id="16" name="مستطيل 15"/>
          <p:cNvSpPr/>
          <p:nvPr/>
        </p:nvSpPr>
        <p:spPr>
          <a:xfrm>
            <a:off x="2287374" y="4848376"/>
            <a:ext cx="192882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7780" cmpd="sng">
                  <a:solidFill>
                    <a:srgbClr val="A5B592">
                      <a:tint val="3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A5B592">
                        <a:tint val="63000"/>
                        <a:sat val="105000"/>
                      </a:srgbClr>
                    </a:gs>
                    <a:gs pos="90000">
                      <a:srgbClr val="A5B592">
                        <a:shade val="50000"/>
                        <a:satMod val="100000"/>
                      </a:srgb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for </a:t>
            </a:r>
            <a:endParaRPr lang="ar-SA" sz="5400" b="1" dirty="0">
              <a:ln w="10541" cmpd="sng">
                <a:solidFill>
                  <a:srgbClr val="A5B592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A5B592">
                      <a:tint val="40000"/>
                      <a:satMod val="250000"/>
                    </a:srgbClr>
                  </a:gs>
                  <a:gs pos="9000">
                    <a:srgbClr val="A5B592">
                      <a:tint val="52000"/>
                      <a:satMod val="300000"/>
                    </a:srgbClr>
                  </a:gs>
                  <a:gs pos="50000">
                    <a:srgbClr val="A5B592">
                      <a:shade val="20000"/>
                      <a:satMod val="300000"/>
                    </a:srgbClr>
                  </a:gs>
                  <a:gs pos="79000">
                    <a:srgbClr val="A5B592">
                      <a:tint val="52000"/>
                      <a:satMod val="300000"/>
                    </a:srgbClr>
                  </a:gs>
                  <a:gs pos="100000">
                    <a:srgbClr val="A5B592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18" name="سهم إلى اليمين 17"/>
          <p:cNvSpPr/>
          <p:nvPr/>
        </p:nvSpPr>
        <p:spPr>
          <a:xfrm>
            <a:off x="2357422" y="2714620"/>
            <a:ext cx="4857784" cy="12858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sz="2800" dirty="0">
                <a:solidFill>
                  <a:prstClr val="white"/>
                </a:solidFill>
              </a:rPr>
              <a:t>    Friday         Monday</a:t>
            </a:r>
            <a:endParaRPr lang="ar-SA" sz="2800" dirty="0">
              <a:solidFill>
                <a:prstClr val="white"/>
              </a:solidFill>
            </a:endParaRPr>
          </a:p>
        </p:txBody>
      </p:sp>
      <p:sp>
        <p:nvSpPr>
          <p:cNvPr id="20" name="مستطيل 19"/>
          <p:cNvSpPr/>
          <p:nvPr/>
        </p:nvSpPr>
        <p:spPr>
          <a:xfrm>
            <a:off x="3856073" y="4932164"/>
            <a:ext cx="30187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/>
                <a:solidFill>
                  <a:srgbClr val="E7BC29"/>
                </a:solidFill>
              </a:rPr>
              <a:t>3 days .</a:t>
            </a:r>
            <a:endParaRPr lang="ar-SA" sz="5400" b="1" dirty="0">
              <a:ln/>
              <a:solidFill>
                <a:srgbClr val="E7BC29"/>
              </a:solidFill>
            </a:endParaRPr>
          </a:p>
        </p:txBody>
      </p:sp>
      <p:sp>
        <p:nvSpPr>
          <p:cNvPr id="17" name="مستطيل 16"/>
          <p:cNvSpPr/>
          <p:nvPr/>
        </p:nvSpPr>
        <p:spPr>
          <a:xfrm>
            <a:off x="2327929" y="5629811"/>
            <a:ext cx="192882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7780" cmpd="sng">
                  <a:solidFill>
                    <a:srgbClr val="A5B592">
                      <a:tint val="3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A5B592">
                        <a:tint val="63000"/>
                        <a:sat val="105000"/>
                      </a:srgbClr>
                    </a:gs>
                    <a:gs pos="90000">
                      <a:srgbClr val="A5B592">
                        <a:shade val="50000"/>
                        <a:satMod val="100000"/>
                      </a:srgb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since </a:t>
            </a:r>
            <a:endParaRPr lang="ar-SA" sz="5400" b="1" dirty="0">
              <a:ln w="10541" cmpd="sng">
                <a:solidFill>
                  <a:srgbClr val="A5B592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A5B592">
                      <a:tint val="40000"/>
                      <a:satMod val="250000"/>
                    </a:srgbClr>
                  </a:gs>
                  <a:gs pos="9000">
                    <a:srgbClr val="A5B592">
                      <a:tint val="52000"/>
                      <a:satMod val="300000"/>
                    </a:srgbClr>
                  </a:gs>
                  <a:gs pos="50000">
                    <a:srgbClr val="A5B592">
                      <a:shade val="20000"/>
                      <a:satMod val="300000"/>
                    </a:srgbClr>
                  </a:gs>
                  <a:gs pos="79000">
                    <a:srgbClr val="A5B592">
                      <a:tint val="52000"/>
                      <a:satMod val="300000"/>
                    </a:srgbClr>
                  </a:gs>
                  <a:gs pos="100000">
                    <a:srgbClr val="A5B592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19" name="مستطيل 18"/>
          <p:cNvSpPr/>
          <p:nvPr/>
        </p:nvSpPr>
        <p:spPr>
          <a:xfrm>
            <a:off x="4175683" y="5671647"/>
            <a:ext cx="26068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rgbClr val="FEFAC9">
                      <a:tint val="1000"/>
                    </a:srgbClr>
                  </a:solidFill>
                  <a:prstDash val="solid"/>
                </a:ln>
                <a:solidFill>
                  <a:srgbClr val="E7BC29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Friday.</a:t>
            </a:r>
            <a:endParaRPr lang="ar-SA" sz="5400" b="1" dirty="0">
              <a:ln w="19050">
                <a:solidFill>
                  <a:srgbClr val="FEFAC9">
                    <a:tint val="1000"/>
                  </a:srgbClr>
                </a:solidFill>
                <a:prstDash val="solid"/>
              </a:ln>
              <a:solidFill>
                <a:srgbClr val="E7BC29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6924077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13" grpId="0"/>
      <p:bldP spid="14" grpId="0"/>
      <p:bldP spid="15" grpId="0"/>
      <p:bldP spid="16" grpId="0"/>
      <p:bldP spid="18" grpId="0" animBg="1"/>
      <p:bldP spid="20" grpId="0"/>
      <p:bldP spid="17" grpId="0"/>
      <p:bldP spid="1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504429" y="2143116"/>
            <a:ext cx="13019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4500" cmpd="dbl">
                  <a:solidFill>
                    <a:srgbClr val="F3A447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F3A447">
                        <a:tint val="10000"/>
                        <a:satMod val="155000"/>
                      </a:srgbClr>
                    </a:gs>
                    <a:gs pos="60000">
                      <a:srgbClr val="F3A447">
                        <a:tint val="30000"/>
                        <a:satMod val="155000"/>
                      </a:srgbClr>
                    </a:gs>
                    <a:gs pos="100000">
                      <a:srgbClr val="F3A447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For</a:t>
            </a:r>
            <a:endParaRPr lang="ar-SA" sz="5400" b="1" dirty="0">
              <a:ln w="24500" cmpd="dbl">
                <a:solidFill>
                  <a:srgbClr val="F3A447">
                    <a:shade val="85000"/>
                    <a:satMod val="155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F3A447">
                      <a:tint val="10000"/>
                      <a:satMod val="155000"/>
                    </a:srgbClr>
                  </a:gs>
                  <a:gs pos="60000">
                    <a:srgbClr val="F3A447">
                      <a:tint val="30000"/>
                      <a:satMod val="155000"/>
                    </a:srgbClr>
                  </a:gs>
                  <a:gs pos="100000">
                    <a:srgbClr val="F3A447">
                      <a:tint val="73000"/>
                      <a:satMod val="155000"/>
                    </a:srgb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2613942" y="357166"/>
            <a:ext cx="31373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rgbClr val="FEFAC9">
                      <a:tint val="1000"/>
                    </a:srgbClr>
                  </a:solidFill>
                  <a:prstDash val="solid"/>
                </a:ln>
                <a:solidFill>
                  <a:srgbClr val="E7BC29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How long</a:t>
            </a:r>
            <a:endParaRPr lang="ar-SA" sz="5400" b="1" dirty="0">
              <a:ln w="19050">
                <a:solidFill>
                  <a:srgbClr val="FEFAC9">
                    <a:tint val="1000"/>
                  </a:srgbClr>
                </a:solidFill>
                <a:prstDash val="solid"/>
              </a:ln>
              <a:solidFill>
                <a:srgbClr val="E7BC29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cxnSp>
        <p:nvCxnSpPr>
          <p:cNvPr id="5" name="رابط كسهم مستقيم 4"/>
          <p:cNvCxnSpPr/>
          <p:nvPr/>
        </p:nvCxnSpPr>
        <p:spPr>
          <a:xfrm rot="10800000" flipV="1">
            <a:off x="2310866" y="1214422"/>
            <a:ext cx="1546811" cy="114300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رابط كسهم مستقيم 6"/>
          <p:cNvCxnSpPr/>
          <p:nvPr/>
        </p:nvCxnSpPr>
        <p:spPr>
          <a:xfrm>
            <a:off x="5000628" y="1214422"/>
            <a:ext cx="1500198" cy="100013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مستطيل 7"/>
          <p:cNvSpPr/>
          <p:nvPr/>
        </p:nvSpPr>
        <p:spPr>
          <a:xfrm>
            <a:off x="5514357" y="2071678"/>
            <a:ext cx="19656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4500" cmpd="dbl">
                  <a:solidFill>
                    <a:srgbClr val="F3A447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F3A447">
                        <a:tint val="10000"/>
                        <a:satMod val="155000"/>
                      </a:srgbClr>
                    </a:gs>
                    <a:gs pos="60000">
                      <a:srgbClr val="F3A447">
                        <a:tint val="30000"/>
                        <a:satMod val="155000"/>
                      </a:srgbClr>
                    </a:gs>
                    <a:gs pos="100000">
                      <a:srgbClr val="F3A447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Since</a:t>
            </a:r>
            <a:endParaRPr lang="ar-SA" sz="5400" b="1" dirty="0">
              <a:ln w="24500" cmpd="dbl">
                <a:solidFill>
                  <a:srgbClr val="F3A447">
                    <a:shade val="85000"/>
                    <a:satMod val="155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F3A447">
                      <a:tint val="10000"/>
                      <a:satMod val="155000"/>
                    </a:srgbClr>
                  </a:gs>
                  <a:gs pos="60000">
                    <a:srgbClr val="F3A447">
                      <a:tint val="30000"/>
                      <a:satMod val="155000"/>
                    </a:srgbClr>
                  </a:gs>
                  <a:gs pos="100000">
                    <a:srgbClr val="F3A447">
                      <a:tint val="73000"/>
                      <a:satMod val="155000"/>
                    </a:srgb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344470" y="2857496"/>
            <a:ext cx="3288081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>
                <a:ln w="11430"/>
                <a:gradFill>
                  <a:gsLst>
                    <a:gs pos="25000">
                      <a:srgbClr val="F3A447">
                        <a:satMod val="155000"/>
                      </a:srgbClr>
                    </a:gs>
                    <a:gs pos="100000">
                      <a:srgbClr val="F3A4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 year</a:t>
            </a:r>
          </a:p>
          <a:p>
            <a:pPr algn="ctr"/>
            <a:r>
              <a:rPr lang="en-US" sz="5400" b="1" spc="50" dirty="0">
                <a:ln w="11430"/>
                <a:gradFill>
                  <a:gsLst>
                    <a:gs pos="25000">
                      <a:srgbClr val="F3A447">
                        <a:satMod val="155000"/>
                      </a:srgbClr>
                    </a:gs>
                    <a:gs pos="100000">
                      <a:srgbClr val="F3A4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 days </a:t>
            </a:r>
          </a:p>
          <a:p>
            <a:pPr algn="ctr"/>
            <a:r>
              <a:rPr lang="en-US" sz="5400" b="1" spc="50" dirty="0">
                <a:ln w="11430"/>
                <a:gradFill>
                  <a:gsLst>
                    <a:gs pos="25000">
                      <a:srgbClr val="F3A447">
                        <a:satMod val="155000"/>
                      </a:srgbClr>
                    </a:gs>
                    <a:gs pos="100000">
                      <a:srgbClr val="F3A4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 months</a:t>
            </a:r>
          </a:p>
          <a:p>
            <a:pPr algn="ctr"/>
            <a:r>
              <a:rPr lang="en-US" sz="5400" b="1" spc="50" dirty="0">
                <a:ln w="11430"/>
                <a:gradFill>
                  <a:gsLst>
                    <a:gs pos="25000">
                      <a:srgbClr val="F3A447">
                        <a:satMod val="155000"/>
                      </a:srgbClr>
                    </a:gs>
                    <a:gs pos="100000">
                      <a:srgbClr val="F3A4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9 hours</a:t>
            </a:r>
            <a:endParaRPr lang="ar-SA" sz="5400" b="1" spc="50" dirty="0">
              <a:ln w="11430"/>
              <a:gradFill>
                <a:gsLst>
                  <a:gs pos="25000">
                    <a:srgbClr val="F3A447">
                      <a:satMod val="155000"/>
                    </a:srgbClr>
                  </a:gs>
                  <a:gs pos="100000">
                    <a:srgbClr val="F3A447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5214942" y="3000372"/>
            <a:ext cx="3071834" cy="34290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>
                <a:ln w="11430"/>
                <a:gradFill>
                  <a:gsLst>
                    <a:gs pos="25000">
                      <a:srgbClr val="F3A447">
                        <a:satMod val="155000"/>
                      </a:srgbClr>
                    </a:gs>
                    <a:gs pos="100000">
                      <a:srgbClr val="F3A4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7:00</a:t>
            </a:r>
          </a:p>
          <a:p>
            <a:pPr algn="ctr"/>
            <a:r>
              <a:rPr lang="en-US" sz="5400" b="1" spc="50" dirty="0">
                <a:ln w="11430"/>
                <a:gradFill>
                  <a:gsLst>
                    <a:gs pos="25000">
                      <a:srgbClr val="F3A447">
                        <a:satMod val="155000"/>
                      </a:srgbClr>
                    </a:gs>
                    <a:gs pos="100000">
                      <a:srgbClr val="F3A4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1428 H </a:t>
            </a:r>
          </a:p>
          <a:p>
            <a:pPr algn="ctr"/>
            <a:r>
              <a:rPr lang="en-US" sz="5400" b="1" spc="50" dirty="0">
                <a:ln w="11430"/>
                <a:gradFill>
                  <a:gsLst>
                    <a:gs pos="25000">
                      <a:srgbClr val="F3A447">
                        <a:satMod val="155000"/>
                      </a:srgbClr>
                    </a:gs>
                    <a:gs pos="100000">
                      <a:srgbClr val="F3A4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Friday </a:t>
            </a:r>
          </a:p>
          <a:p>
            <a:pPr algn="ctr"/>
            <a:r>
              <a:rPr lang="en-US" sz="5400" b="1" spc="50" dirty="0">
                <a:ln w="11430"/>
                <a:gradFill>
                  <a:gsLst>
                    <a:gs pos="25000">
                      <a:srgbClr val="F3A447">
                        <a:satMod val="155000"/>
                      </a:srgbClr>
                    </a:gs>
                    <a:gs pos="100000">
                      <a:srgbClr val="F3A4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Safer</a:t>
            </a:r>
            <a:endParaRPr lang="ar-SA" sz="5400" b="1" spc="50" dirty="0">
              <a:ln w="11430"/>
              <a:gradFill>
                <a:gsLst>
                  <a:gs pos="25000">
                    <a:srgbClr val="F3A447">
                      <a:satMod val="155000"/>
                    </a:srgbClr>
                  </a:gs>
                  <a:gs pos="100000">
                    <a:srgbClr val="F3A447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70781391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2" grpId="0"/>
      <p:bldP spid="1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/>
          <p:cNvSpPr txBox="1"/>
          <p:nvPr/>
        </p:nvSpPr>
        <p:spPr>
          <a:xfrm>
            <a:off x="1214415" y="357278"/>
            <a:ext cx="700092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3600" dirty="0">
                <a:solidFill>
                  <a:srgbClr val="9C85C0">
                    <a:lumMod val="40000"/>
                    <a:lumOff val="60000"/>
                  </a:srgbClr>
                </a:solidFill>
              </a:rPr>
              <a:t>Complete with “ since” or “ for”:</a:t>
            </a:r>
            <a:endParaRPr lang="ar-SA" sz="3600" dirty="0">
              <a:solidFill>
                <a:srgbClr val="9C85C0">
                  <a:lumMod val="40000"/>
                  <a:lumOff val="60000"/>
                </a:srgbClr>
              </a:solidFill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571472" y="1285953"/>
            <a:ext cx="8572528" cy="501675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742950" indent="-742950" algn="l" rtl="0">
              <a:buFontTx/>
              <a:buAutoNum type="arabicPeriod"/>
            </a:pPr>
            <a:r>
              <a:rPr lang="en-US" sz="3200" dirty="0">
                <a:solidFill>
                  <a:srgbClr val="FEFAC9">
                    <a:lumMod val="50000"/>
                  </a:srgbClr>
                </a:solidFill>
              </a:rPr>
              <a:t>I  have worked late ……………  April.</a:t>
            </a:r>
          </a:p>
          <a:p>
            <a:pPr marL="742950" indent="-742950" algn="l" rtl="0">
              <a:buFontTx/>
              <a:buAutoNum type="arabicPeriod"/>
            </a:pPr>
            <a:endParaRPr lang="en-US" sz="3200" dirty="0">
              <a:solidFill>
                <a:srgbClr val="FEFAC9">
                  <a:lumMod val="50000"/>
                </a:srgbClr>
              </a:solidFill>
            </a:endParaRPr>
          </a:p>
          <a:p>
            <a:pPr algn="l" rtl="0"/>
            <a:r>
              <a:rPr lang="en-US" sz="3200" dirty="0">
                <a:solidFill>
                  <a:srgbClr val="FEFAC9">
                    <a:lumMod val="50000"/>
                  </a:srgbClr>
                </a:solidFill>
              </a:rPr>
              <a:t>2. She has been my friend …......... 6 months.</a:t>
            </a:r>
          </a:p>
          <a:p>
            <a:pPr algn="l" rtl="0"/>
            <a:r>
              <a:rPr lang="en-US" sz="3200" dirty="0">
                <a:solidFill>
                  <a:srgbClr val="FEFAC9">
                    <a:lumMod val="50000"/>
                  </a:srgbClr>
                </a:solidFill>
              </a:rPr>
              <a:t>                      </a:t>
            </a:r>
          </a:p>
          <a:p>
            <a:pPr algn="l" rtl="0"/>
            <a:r>
              <a:rPr lang="en-US" sz="3200" dirty="0">
                <a:solidFill>
                  <a:srgbClr val="FEFAC9">
                    <a:lumMod val="50000"/>
                  </a:srgbClr>
                </a:solidFill>
              </a:rPr>
              <a:t>3. I have gone to school ………… a year.</a:t>
            </a:r>
          </a:p>
          <a:p>
            <a:pPr algn="l" rtl="0"/>
            <a:endParaRPr lang="en-US" sz="3200" dirty="0">
              <a:solidFill>
                <a:srgbClr val="FEFAC9">
                  <a:lumMod val="50000"/>
                </a:srgbClr>
              </a:solidFill>
            </a:endParaRPr>
          </a:p>
          <a:p>
            <a:pPr algn="l" rtl="0"/>
            <a:r>
              <a:rPr lang="en-US" sz="3200" dirty="0">
                <a:solidFill>
                  <a:srgbClr val="FEFAC9">
                    <a:lumMod val="50000"/>
                  </a:srgbClr>
                </a:solidFill>
              </a:rPr>
              <a:t>4. He has been married to her ….…………</a:t>
            </a:r>
          </a:p>
          <a:p>
            <a:pPr algn="l" rtl="0"/>
            <a:r>
              <a:rPr lang="en-US" sz="3200" dirty="0">
                <a:solidFill>
                  <a:srgbClr val="FEFAC9">
                    <a:lumMod val="50000"/>
                  </a:srgbClr>
                </a:solidFill>
              </a:rPr>
              <a:t>                     last year.</a:t>
            </a:r>
          </a:p>
          <a:p>
            <a:pPr algn="l" rtl="0"/>
            <a:r>
              <a:rPr lang="en-US" sz="3200" dirty="0">
                <a:solidFill>
                  <a:srgbClr val="FEFAC9">
                    <a:lumMod val="50000"/>
                  </a:srgbClr>
                </a:solidFill>
              </a:rPr>
              <a:t>5. She has been at the center ………………   </a:t>
            </a:r>
          </a:p>
          <a:p>
            <a:pPr algn="l" rtl="0"/>
            <a:r>
              <a:rPr lang="en-US" sz="3200" dirty="0">
                <a:solidFill>
                  <a:srgbClr val="FEFAC9">
                    <a:lumMod val="50000"/>
                  </a:srgbClr>
                </a:solidFill>
              </a:rPr>
              <a:t>                           8:30. </a:t>
            </a:r>
            <a:endParaRPr lang="ar-SA" sz="3200" dirty="0">
              <a:solidFill>
                <a:srgbClr val="FEFAC9">
                  <a:lumMod val="50000"/>
                </a:srgbClr>
              </a:solidFill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5148064" y="1003609"/>
            <a:ext cx="192882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24500" cmpd="dbl">
                  <a:solidFill>
                    <a:srgbClr val="F3A447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F3A447">
                        <a:tint val="10000"/>
                        <a:satMod val="155000"/>
                      </a:srgbClr>
                    </a:gs>
                    <a:gs pos="60000">
                      <a:srgbClr val="F3A447">
                        <a:tint val="30000"/>
                        <a:satMod val="155000"/>
                      </a:srgbClr>
                    </a:gs>
                    <a:gs pos="100000">
                      <a:srgbClr val="F3A447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since </a:t>
            </a:r>
            <a:endParaRPr lang="ar-SA" sz="4800" b="1" dirty="0">
              <a:ln w="24500" cmpd="dbl">
                <a:solidFill>
                  <a:srgbClr val="F3A447">
                    <a:shade val="85000"/>
                    <a:satMod val="155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F3A447">
                      <a:tint val="10000"/>
                      <a:satMod val="155000"/>
                    </a:srgbClr>
                  </a:gs>
                  <a:gs pos="60000">
                    <a:srgbClr val="F3A447">
                      <a:tint val="30000"/>
                      <a:satMod val="155000"/>
                    </a:srgbClr>
                  </a:gs>
                  <a:gs pos="100000">
                    <a:srgbClr val="F3A447">
                      <a:tint val="73000"/>
                      <a:satMod val="155000"/>
                    </a:srgb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5489383" y="1988840"/>
            <a:ext cx="192882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spc="50" dirty="0">
                <a:ln w="11430"/>
                <a:gradFill>
                  <a:gsLst>
                    <a:gs pos="25000">
                      <a:srgbClr val="F3A447">
                        <a:satMod val="155000"/>
                      </a:srgbClr>
                    </a:gs>
                    <a:gs pos="100000">
                      <a:srgbClr val="F3A4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for </a:t>
            </a:r>
            <a:endParaRPr lang="ar-SA" sz="4800" b="1" spc="50" dirty="0">
              <a:ln w="11430"/>
              <a:gradFill>
                <a:gsLst>
                  <a:gs pos="25000">
                    <a:srgbClr val="F3A447">
                      <a:satMod val="155000"/>
                    </a:srgbClr>
                  </a:gs>
                  <a:gs pos="100000">
                    <a:srgbClr val="F3A447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5004048" y="2837394"/>
            <a:ext cx="192882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spc="50" dirty="0">
                <a:ln w="11430"/>
                <a:gradFill>
                  <a:gsLst>
                    <a:gs pos="25000">
                      <a:srgbClr val="F3A447">
                        <a:satMod val="155000"/>
                      </a:srgbClr>
                    </a:gs>
                    <a:gs pos="100000">
                      <a:srgbClr val="F3A4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for </a:t>
            </a:r>
            <a:endParaRPr lang="ar-SA" sz="4800" b="1" spc="50" dirty="0">
              <a:ln w="11430"/>
              <a:gradFill>
                <a:gsLst>
                  <a:gs pos="25000">
                    <a:srgbClr val="F3A447">
                      <a:satMod val="155000"/>
                    </a:srgbClr>
                  </a:gs>
                  <a:gs pos="100000">
                    <a:srgbClr val="F3A447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6286513" y="3933056"/>
            <a:ext cx="192882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24500" cmpd="dbl">
                  <a:solidFill>
                    <a:srgbClr val="F3A447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F3A447">
                        <a:tint val="10000"/>
                        <a:satMod val="155000"/>
                      </a:srgbClr>
                    </a:gs>
                    <a:gs pos="60000">
                      <a:srgbClr val="F3A447">
                        <a:tint val="30000"/>
                        <a:satMod val="155000"/>
                      </a:srgbClr>
                    </a:gs>
                    <a:gs pos="100000">
                      <a:srgbClr val="F3A447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since </a:t>
            </a:r>
            <a:endParaRPr lang="ar-SA" sz="4400" b="1" dirty="0">
              <a:ln w="24500" cmpd="dbl">
                <a:solidFill>
                  <a:srgbClr val="F3A447">
                    <a:shade val="85000"/>
                    <a:satMod val="155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F3A447">
                      <a:tint val="10000"/>
                      <a:satMod val="155000"/>
                    </a:srgbClr>
                  </a:gs>
                  <a:gs pos="60000">
                    <a:srgbClr val="F3A447">
                      <a:tint val="30000"/>
                      <a:satMod val="155000"/>
                    </a:srgbClr>
                  </a:gs>
                  <a:gs pos="100000">
                    <a:srgbClr val="F3A447">
                      <a:tint val="73000"/>
                      <a:satMod val="155000"/>
                    </a:srgb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6484245" y="4869160"/>
            <a:ext cx="192882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24500" cmpd="dbl">
                  <a:solidFill>
                    <a:srgbClr val="F3A447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F3A447">
                        <a:tint val="10000"/>
                        <a:satMod val="155000"/>
                      </a:srgbClr>
                    </a:gs>
                    <a:gs pos="60000">
                      <a:srgbClr val="F3A447">
                        <a:tint val="30000"/>
                        <a:satMod val="155000"/>
                      </a:srgbClr>
                    </a:gs>
                    <a:gs pos="100000">
                      <a:srgbClr val="F3A447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since </a:t>
            </a:r>
            <a:endParaRPr lang="ar-SA" sz="4800" b="1" dirty="0">
              <a:ln w="24500" cmpd="dbl">
                <a:solidFill>
                  <a:srgbClr val="F3A447">
                    <a:shade val="85000"/>
                    <a:satMod val="155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F3A447">
                      <a:tint val="10000"/>
                      <a:satMod val="155000"/>
                    </a:srgbClr>
                  </a:gs>
                  <a:gs pos="60000">
                    <a:srgbClr val="F3A447">
                      <a:tint val="30000"/>
                      <a:satMod val="155000"/>
                    </a:srgbClr>
                  </a:gs>
                  <a:gs pos="100000">
                    <a:srgbClr val="F3A447">
                      <a:tint val="73000"/>
                      <a:satMod val="155000"/>
                    </a:srgb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54419410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/>
          <p:cNvSpPr txBox="1"/>
          <p:nvPr/>
        </p:nvSpPr>
        <p:spPr>
          <a:xfrm>
            <a:off x="1235004" y="357277"/>
            <a:ext cx="700092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3600" dirty="0">
                <a:solidFill>
                  <a:srgbClr val="9C85C0">
                    <a:lumMod val="40000"/>
                    <a:lumOff val="60000"/>
                  </a:srgbClr>
                </a:solidFill>
              </a:rPr>
              <a:t>Now change them into negative:</a:t>
            </a:r>
            <a:endParaRPr lang="ar-SA" sz="3600" dirty="0">
              <a:solidFill>
                <a:srgbClr val="9C85C0">
                  <a:lumMod val="40000"/>
                  <a:lumOff val="60000"/>
                </a:srgbClr>
              </a:solidFill>
            </a:endParaRPr>
          </a:p>
        </p:txBody>
      </p:sp>
      <p:sp>
        <p:nvSpPr>
          <p:cNvPr id="10" name="Rectangle 5"/>
          <p:cNvSpPr txBox="1">
            <a:spLocks noChangeArrowheads="1"/>
          </p:cNvSpPr>
          <p:nvPr/>
        </p:nvSpPr>
        <p:spPr bwMode="auto">
          <a:xfrm>
            <a:off x="963120" y="1331707"/>
            <a:ext cx="727280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pitchFamily="66" charset="0"/>
                <a:cs typeface="Times New Roman" pitchFamily="18" charset="0"/>
              </a:defRPr>
            </a:lvl2pPr>
            <a:lvl3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pitchFamily="66" charset="0"/>
                <a:cs typeface="Times New Roman" pitchFamily="18" charset="0"/>
              </a:defRPr>
            </a:lvl3pPr>
            <a:lvl4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pitchFamily="66" charset="0"/>
                <a:cs typeface="Times New Roman" pitchFamily="18" charset="0"/>
              </a:defRPr>
            </a:lvl4pPr>
            <a:lvl5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pitchFamily="66" charset="0"/>
                <a:cs typeface="Times New Roman" pitchFamily="18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pitchFamily="34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pitchFamily="34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pitchFamily="34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marL="0" marR="0" lvl="0" indent="0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j-ea"/>
                <a:cs typeface="Times New Roman"/>
              </a:rPr>
              <a:t>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/>
                <a:ea typeface="+mj-ea"/>
                <a:cs typeface="Times New Roman"/>
              </a:rPr>
              <a:t>Amal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/>
                <a:ea typeface="+mj-ea"/>
                <a:cs typeface="Times New Roman"/>
              </a:rPr>
              <a:t>has been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/>
                <a:ea typeface="+mj-ea"/>
                <a:cs typeface="Times New Roman"/>
              </a:rPr>
              <a:t> at school </a:t>
            </a:r>
            <a:r>
              <a:rPr kumimoji="0" lang="en-US" sz="4000" i="0" u="none" strike="noStrike" kern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omic Sans MS"/>
                <a:ea typeface="+mj-ea"/>
                <a:cs typeface="Times New Roman"/>
              </a:rPr>
              <a:t>for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/>
                <a:ea typeface="+mj-ea"/>
                <a:cs typeface="Times New Roman"/>
              </a:rPr>
              <a:t> 5 hours. </a:t>
            </a:r>
          </a:p>
        </p:txBody>
      </p:sp>
      <p:sp>
        <p:nvSpPr>
          <p:cNvPr id="11" name="Rectangle 5"/>
          <p:cNvSpPr txBox="1">
            <a:spLocks noChangeArrowheads="1"/>
          </p:cNvSpPr>
          <p:nvPr/>
        </p:nvSpPr>
        <p:spPr bwMode="auto">
          <a:xfrm>
            <a:off x="943563" y="3068960"/>
            <a:ext cx="727280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pitchFamily="66" charset="0"/>
                <a:cs typeface="Times New Roman" pitchFamily="18" charset="0"/>
              </a:defRPr>
            </a:lvl2pPr>
            <a:lvl3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pitchFamily="66" charset="0"/>
                <a:cs typeface="Times New Roman" pitchFamily="18" charset="0"/>
              </a:defRPr>
            </a:lvl3pPr>
            <a:lvl4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pitchFamily="66" charset="0"/>
                <a:cs typeface="Times New Roman" pitchFamily="18" charset="0"/>
              </a:defRPr>
            </a:lvl4pPr>
            <a:lvl5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pitchFamily="66" charset="0"/>
                <a:cs typeface="Times New Roman" pitchFamily="18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pitchFamily="34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pitchFamily="34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pitchFamily="34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marL="0" marR="0" lvl="0" indent="0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j-ea"/>
                <a:cs typeface="Times New Roman"/>
              </a:rPr>
              <a:t>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/>
                <a:ea typeface="+mj-ea"/>
                <a:cs typeface="Times New Roman"/>
              </a:rPr>
              <a:t>Noura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/>
                <a:ea typeface="+mj-ea"/>
                <a:cs typeface="Times New Roman"/>
              </a:rPr>
              <a:t>has been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/>
                <a:ea typeface="+mj-ea"/>
                <a:cs typeface="Times New Roman"/>
              </a:rPr>
              <a:t> cleaning the house </a:t>
            </a:r>
            <a:r>
              <a:rPr kumimoji="0" lang="en-US" sz="4000" i="0" u="none" strike="noStrike" kern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omic Sans MS"/>
                <a:ea typeface="+mj-ea"/>
                <a:cs typeface="Times New Roman"/>
              </a:rPr>
              <a:t>since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/>
                <a:ea typeface="+mj-ea"/>
                <a:cs typeface="Times New Roman"/>
              </a:rPr>
              <a:t>9:00. </a:t>
            </a: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251520" y="4941168"/>
            <a:ext cx="840528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pitchFamily="66" charset="0"/>
                <a:cs typeface="Times New Roman" pitchFamily="18" charset="0"/>
              </a:defRPr>
            </a:lvl2pPr>
            <a:lvl3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pitchFamily="66" charset="0"/>
                <a:cs typeface="Times New Roman" pitchFamily="18" charset="0"/>
              </a:defRPr>
            </a:lvl3pPr>
            <a:lvl4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pitchFamily="66" charset="0"/>
                <a:cs typeface="Times New Roman" pitchFamily="18" charset="0"/>
              </a:defRPr>
            </a:lvl4pPr>
            <a:lvl5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pitchFamily="66" charset="0"/>
                <a:cs typeface="Times New Roman" pitchFamily="18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pitchFamily="34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pitchFamily="34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pitchFamily="34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marL="0" marR="0" lvl="0" indent="0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j-ea"/>
                <a:cs typeface="Times New Roman"/>
              </a:rPr>
              <a:t> </a:t>
            </a:r>
            <a:r>
              <a:rPr lang="en-US" sz="40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/>
                <a:cs typeface="Times New Roman"/>
              </a:rPr>
              <a:t>They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/>
                <a:ea typeface="+mj-ea"/>
                <a:cs typeface="Times New Roman"/>
              </a:rPr>
              <a:t>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/>
                <a:ea typeface="+mj-ea"/>
                <a:cs typeface="Times New Roman"/>
              </a:rPr>
              <a:t>have been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/>
                <a:ea typeface="+mj-ea"/>
                <a:cs typeface="Times New Roman"/>
              </a:rPr>
              <a:t> at the hospital </a:t>
            </a:r>
            <a:r>
              <a:rPr kumimoji="0" lang="en-US" sz="4000" i="0" u="none" strike="noStrike" kern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omic Sans MS"/>
                <a:ea typeface="+mj-ea"/>
                <a:cs typeface="Times New Roman"/>
              </a:rPr>
              <a:t>for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/>
                <a:ea typeface="+mj-ea"/>
                <a:cs typeface="Times New Roman"/>
              </a:rPr>
              <a:t> 3 days.  </a:t>
            </a:r>
          </a:p>
        </p:txBody>
      </p:sp>
      <p:sp>
        <p:nvSpPr>
          <p:cNvPr id="14" name="Rectangle 5"/>
          <p:cNvSpPr txBox="1">
            <a:spLocks noChangeArrowheads="1"/>
          </p:cNvSpPr>
          <p:nvPr/>
        </p:nvSpPr>
        <p:spPr bwMode="auto">
          <a:xfrm>
            <a:off x="1099062" y="1460543"/>
            <a:ext cx="727280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pitchFamily="66" charset="0"/>
                <a:cs typeface="Times New Roman" pitchFamily="18" charset="0"/>
              </a:defRPr>
            </a:lvl2pPr>
            <a:lvl3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pitchFamily="66" charset="0"/>
                <a:cs typeface="Times New Roman" pitchFamily="18" charset="0"/>
              </a:defRPr>
            </a:lvl3pPr>
            <a:lvl4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pitchFamily="66" charset="0"/>
                <a:cs typeface="Times New Roman" pitchFamily="18" charset="0"/>
              </a:defRPr>
            </a:lvl4pPr>
            <a:lvl5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pitchFamily="66" charset="0"/>
                <a:cs typeface="Times New Roman" pitchFamily="18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pitchFamily="34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pitchFamily="34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pitchFamily="34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marL="0" marR="0" lvl="0" indent="0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j-ea"/>
                <a:cs typeface="Times New Roman"/>
              </a:rPr>
              <a:t>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/>
                <a:ea typeface="+mj-ea"/>
                <a:cs typeface="Times New Roman"/>
              </a:rPr>
              <a:t>Amal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/>
                <a:ea typeface="+mj-ea"/>
                <a:cs typeface="Times New Roman"/>
              </a:rPr>
              <a:t>has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/>
                <a:ea typeface="+mj-ea"/>
                <a:cs typeface="Times New Roman"/>
              </a:rPr>
              <a:t>n’t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/>
                <a:ea typeface="+mj-ea"/>
                <a:cs typeface="Times New Roman"/>
              </a:rPr>
              <a:t> been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/>
                <a:ea typeface="+mj-ea"/>
                <a:cs typeface="Times New Roman"/>
              </a:rPr>
              <a:t> at school </a:t>
            </a:r>
            <a:r>
              <a:rPr kumimoji="0" lang="en-US" sz="4000" i="0" u="none" strike="noStrike" kern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omic Sans MS"/>
                <a:ea typeface="+mj-ea"/>
                <a:cs typeface="Times New Roman"/>
              </a:rPr>
              <a:t>for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/>
                <a:ea typeface="+mj-ea"/>
                <a:cs typeface="Times New Roman"/>
              </a:rPr>
              <a:t> 5 hours. </a:t>
            </a:r>
          </a:p>
        </p:txBody>
      </p:sp>
      <p:sp>
        <p:nvSpPr>
          <p:cNvPr id="15" name="Rectangle 5"/>
          <p:cNvSpPr txBox="1">
            <a:spLocks noChangeArrowheads="1"/>
          </p:cNvSpPr>
          <p:nvPr/>
        </p:nvSpPr>
        <p:spPr bwMode="auto">
          <a:xfrm>
            <a:off x="1095963" y="3207579"/>
            <a:ext cx="727280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pitchFamily="66" charset="0"/>
                <a:cs typeface="Times New Roman" pitchFamily="18" charset="0"/>
              </a:defRPr>
            </a:lvl2pPr>
            <a:lvl3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pitchFamily="66" charset="0"/>
                <a:cs typeface="Times New Roman" pitchFamily="18" charset="0"/>
              </a:defRPr>
            </a:lvl3pPr>
            <a:lvl4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pitchFamily="66" charset="0"/>
                <a:cs typeface="Times New Roman" pitchFamily="18" charset="0"/>
              </a:defRPr>
            </a:lvl4pPr>
            <a:lvl5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pitchFamily="66" charset="0"/>
                <a:cs typeface="Times New Roman" pitchFamily="18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pitchFamily="34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pitchFamily="34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pitchFamily="34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marL="0" marR="0" lvl="0" indent="0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j-ea"/>
                <a:cs typeface="Times New Roman"/>
              </a:rPr>
              <a:t>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/>
                <a:ea typeface="+mj-ea"/>
                <a:cs typeface="Times New Roman"/>
              </a:rPr>
              <a:t>Noura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/>
                <a:ea typeface="+mj-ea"/>
                <a:cs typeface="Times New Roman"/>
              </a:rPr>
              <a:t>has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/>
                <a:ea typeface="+mj-ea"/>
                <a:cs typeface="Times New Roman"/>
              </a:rPr>
              <a:t>n’t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/>
                <a:ea typeface="+mj-ea"/>
                <a:cs typeface="Times New Roman"/>
              </a:rPr>
              <a:t> been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/>
                <a:ea typeface="+mj-ea"/>
                <a:cs typeface="Times New Roman"/>
              </a:rPr>
              <a:t> cleaning the house </a:t>
            </a:r>
            <a:r>
              <a:rPr kumimoji="0" lang="en-US" sz="4000" i="0" u="none" strike="noStrike" kern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omic Sans MS"/>
                <a:ea typeface="+mj-ea"/>
                <a:cs typeface="Times New Roman"/>
              </a:rPr>
              <a:t>since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/>
                <a:ea typeface="+mj-ea"/>
                <a:cs typeface="Times New Roman"/>
              </a:rPr>
              <a:t>9:00. </a:t>
            </a:r>
          </a:p>
        </p:txBody>
      </p:sp>
      <p:sp>
        <p:nvSpPr>
          <p:cNvPr id="16" name="Rectangle 5"/>
          <p:cNvSpPr txBox="1">
            <a:spLocks noChangeArrowheads="1"/>
          </p:cNvSpPr>
          <p:nvPr/>
        </p:nvSpPr>
        <p:spPr bwMode="auto">
          <a:xfrm>
            <a:off x="0" y="5085184"/>
            <a:ext cx="896448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pitchFamily="66" charset="0"/>
                <a:cs typeface="Times New Roman" pitchFamily="18" charset="0"/>
              </a:defRPr>
            </a:lvl2pPr>
            <a:lvl3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pitchFamily="66" charset="0"/>
                <a:cs typeface="Times New Roman" pitchFamily="18" charset="0"/>
              </a:defRPr>
            </a:lvl3pPr>
            <a:lvl4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pitchFamily="66" charset="0"/>
                <a:cs typeface="Times New Roman" pitchFamily="18" charset="0"/>
              </a:defRPr>
            </a:lvl4pPr>
            <a:lvl5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pitchFamily="66" charset="0"/>
                <a:cs typeface="Times New Roman" pitchFamily="18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pitchFamily="34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pitchFamily="34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pitchFamily="34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marL="0" marR="0" lvl="0" indent="0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j-ea"/>
                <a:cs typeface="Times New Roman"/>
              </a:rPr>
              <a:t> </a:t>
            </a:r>
            <a:r>
              <a:rPr lang="en-US" sz="40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/>
                <a:cs typeface="Times New Roman"/>
              </a:rPr>
              <a:t>They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/>
                <a:ea typeface="+mj-ea"/>
                <a:cs typeface="Times New Roman"/>
              </a:rPr>
              <a:t>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/>
                <a:ea typeface="+mj-ea"/>
                <a:cs typeface="Times New Roman"/>
              </a:rPr>
              <a:t>have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/>
                <a:ea typeface="+mj-ea"/>
                <a:cs typeface="Times New Roman"/>
              </a:rPr>
              <a:t>n’t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/>
                <a:ea typeface="+mj-ea"/>
                <a:cs typeface="Times New Roman"/>
              </a:rPr>
              <a:t> been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/>
                <a:ea typeface="+mj-ea"/>
                <a:cs typeface="Times New Roman"/>
              </a:rPr>
              <a:t> at the hospital </a:t>
            </a:r>
            <a:r>
              <a:rPr kumimoji="0" lang="en-US" sz="4000" i="0" u="none" strike="noStrike" kern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omic Sans MS"/>
                <a:ea typeface="+mj-ea"/>
                <a:cs typeface="Times New Roman"/>
              </a:rPr>
              <a:t>for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/>
                <a:ea typeface="+mj-ea"/>
                <a:cs typeface="Times New Roman"/>
              </a:rPr>
              <a:t> 3 days.  </a:t>
            </a:r>
          </a:p>
        </p:txBody>
      </p:sp>
    </p:spTree>
    <p:extLst>
      <p:ext uri="{BB962C8B-B14F-4D97-AF65-F5344CB8AC3E}">
        <p14:creationId xmlns:p14="http://schemas.microsoft.com/office/powerpoint/2010/main" val="249446834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8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2" grpId="0"/>
      <p:bldP spid="12" grpId="1"/>
      <p:bldP spid="14" grpId="0"/>
      <p:bldP spid="15" grpId="0"/>
      <p:bldP spid="1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1475656" y="163959"/>
            <a:ext cx="569418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31550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Language in Context</a:t>
            </a:r>
            <a:endParaRPr lang="ar-SA" sz="4400" b="1" dirty="0">
              <a:ln w="31550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98217"/>
            <a:ext cx="2911467" cy="2978179"/>
          </a:xfrm>
          <a:prstGeom prst="rect">
            <a:avLst/>
          </a:prstGeom>
          <a:noFill/>
          <a:ln>
            <a:noFill/>
          </a:ln>
          <a:effectLst/>
          <a:scene3d>
            <a:camera prst="isometricOffAxis1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B156451F-23AE-432F-BCB2-5EAEAC6C20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9" t="9617" r="53560" b="53817"/>
          <a:stretch/>
        </p:blipFill>
        <p:spPr bwMode="auto">
          <a:xfrm>
            <a:off x="3234995" y="1124744"/>
            <a:ext cx="5735141" cy="2744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مستطيل 6"/>
          <p:cNvSpPr/>
          <p:nvPr/>
        </p:nvSpPr>
        <p:spPr>
          <a:xfrm>
            <a:off x="1942049" y="4076396"/>
            <a:ext cx="576952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31550" cmpd="sng">
                  <a:solidFill>
                    <a:srgbClr val="8064A2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What have you done lately?</a:t>
            </a:r>
            <a:endParaRPr lang="ar-SA" sz="3200" b="1" dirty="0">
              <a:ln w="31550" cmpd="sng">
                <a:solidFill>
                  <a:srgbClr val="8064A2">
                    <a:lumMod val="50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1701614" y="5157192"/>
            <a:ext cx="627126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31550" cmpd="sng">
                  <a:solidFill>
                    <a:srgbClr val="8064A2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What haven’t you done lately?</a:t>
            </a:r>
            <a:endParaRPr lang="ar-SA" sz="3200" b="1" dirty="0">
              <a:ln w="31550" cmpd="sng">
                <a:solidFill>
                  <a:srgbClr val="8064A2">
                    <a:lumMod val="50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7949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lh5.googleusercontent.com/Aho25Y0p0DmzfeaR0vgSfvDirsY1P4_pbEPF4I2nYcRkYODVB8vwEl4RvI2U-1qWCLI9zr5aU1U084rEUZEcA7PW9gsImYSItlx2n7bXGp0iNS94S2j9IAIP3e5Fj3R4D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72200" cy="764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lh4.googleusercontent.com/uSHeP0LqqMEufkA1lTQ3sWig4YPkBhaLWWxiAbGXrMkMdQgMhiQpwoZhjrk9SLP8or5sjV0Y-VIMPwEWlX-6c2KPni1b0LhphSJ9nDtN-H3zcCQl1SUMqrAu3FwYvNvq9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40" y="764704"/>
            <a:ext cx="8946555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5407787" y="764704"/>
            <a:ext cx="192882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normalizeH="0" baseline="0" noProof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omic Sans MS" pitchFamily="66" charset="0"/>
              </a:rPr>
              <a:t>for </a:t>
            </a:r>
            <a:endParaRPr kumimoji="0" lang="ar-SA" sz="4000" b="1" i="0" u="none" strike="noStrike" kern="0" normalizeH="0" baseline="0" noProof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LnTx/>
              <a:uFillTx/>
              <a:latin typeface="Comic Sans MS" pitchFamily="66" charset="0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3377790" y="1486940"/>
            <a:ext cx="192882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normalizeH="0" baseline="0" noProof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omic Sans MS" pitchFamily="66" charset="0"/>
              </a:rPr>
              <a:t>since</a:t>
            </a:r>
            <a:endParaRPr kumimoji="0" lang="ar-SA" sz="3600" b="1" i="0" u="none" strike="noStrike" kern="0" normalizeH="0" baseline="0" noProof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LnTx/>
              <a:uFillTx/>
              <a:latin typeface="Comic Sans MS" pitchFamily="66" charset="0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5223226" y="2038451"/>
            <a:ext cx="192882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normalizeH="0" baseline="0" noProof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omic Sans MS" pitchFamily="66" charset="0"/>
              </a:rPr>
              <a:t>for </a:t>
            </a:r>
            <a:endParaRPr kumimoji="0" lang="ar-SA" sz="4000" b="1" i="0" u="none" strike="noStrike" kern="0" normalizeH="0" baseline="0" noProof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LnTx/>
              <a:uFillTx/>
              <a:latin typeface="Comic Sans MS" pitchFamily="66" charset="0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4983670" y="2710661"/>
            <a:ext cx="192882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normalizeH="0" baseline="0" noProof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omic Sans MS" pitchFamily="66" charset="0"/>
              </a:rPr>
              <a:t>since</a:t>
            </a:r>
            <a:endParaRPr kumimoji="0" lang="ar-SA" sz="3600" b="1" i="0" u="none" strike="noStrike" kern="0" normalizeH="0" baseline="0" noProof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LnTx/>
              <a:uFillTx/>
              <a:latin typeface="Comic Sans MS" pitchFamily="66" charset="0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4342203" y="3356992"/>
            <a:ext cx="192882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normalizeH="0" baseline="0" noProof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omic Sans MS" pitchFamily="66" charset="0"/>
              </a:rPr>
              <a:t>for </a:t>
            </a:r>
            <a:endParaRPr kumimoji="0" lang="ar-SA" sz="4000" b="1" i="0" u="none" strike="noStrike" kern="0" normalizeH="0" baseline="0" noProof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LnTx/>
              <a:uFillTx/>
              <a:latin typeface="Comic Sans MS" pitchFamily="66" charset="0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3886577" y="3874300"/>
            <a:ext cx="192882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normalizeH="0" baseline="0" noProof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omic Sans MS" pitchFamily="66" charset="0"/>
              </a:rPr>
              <a:t>for </a:t>
            </a:r>
            <a:endParaRPr kumimoji="0" lang="ar-SA" sz="4000" b="1" i="0" u="none" strike="noStrike" kern="0" normalizeH="0" baseline="0" noProof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LnTx/>
              <a:uFillTx/>
              <a:latin typeface="Comic Sans MS" pitchFamily="66" charset="0"/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3995434" y="4572428"/>
            <a:ext cx="192882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normalizeH="0" baseline="0" noProof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omic Sans MS" pitchFamily="66" charset="0"/>
              </a:rPr>
              <a:t>since</a:t>
            </a:r>
            <a:endParaRPr kumimoji="0" lang="ar-SA" sz="4000" b="1" i="0" u="none" strike="noStrike" kern="0" normalizeH="0" baseline="0" noProof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LnTx/>
              <a:uFillTx/>
              <a:latin typeface="Comic Sans MS" pitchFamily="66" charset="0"/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251520" y="5098070"/>
            <a:ext cx="192882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normalizeH="0" baseline="0" noProof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omic Sans MS" pitchFamily="66" charset="0"/>
              </a:rPr>
              <a:t>Since</a:t>
            </a:r>
            <a:endParaRPr kumimoji="0" lang="ar-SA" sz="3600" b="1" i="0" u="none" strike="noStrike" kern="0" normalizeH="0" baseline="0" noProof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LnTx/>
              <a:uFillTx/>
              <a:latin typeface="Comic Sans MS" pitchFamily="66" charset="0"/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6657360" y="0"/>
            <a:ext cx="230712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0">
              <a:defRPr/>
            </a:pPr>
            <a:r>
              <a:rPr lang="en-US" sz="2800" kern="0" dirty="0">
                <a:ln w="18415" cmpd="sng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P. B. p. 50</a:t>
            </a:r>
            <a:endParaRPr lang="ar-SA" sz="2800" kern="0" dirty="0">
              <a:ln w="18415" cmpd="sng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076686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lh4.googleusercontent.com/H8sN8GzVvgjXLhZVtxj_YCX9btux-RVPvpGL5EKT3k1BUm5sA5gkc0b0fpaTleQE7tUum4gZJmsemJ-Yhch8vy2cf9lnN6tR1kUe9FsoRGi41rhbilZ4jxaensM-zKFSF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" y="25890"/>
            <a:ext cx="5381625" cy="50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lh6.googleusercontent.com/Y3zZg-z8k54cWMTlgbOz5VBgCCOScNI9Gk1zzAsyrMp5yrslcy6wGmgdwT7cTXModa_NuOcjVnr52yB6Qru9hTHYkcv7y2Un-kcgodPE_f9aQsfyO6ceTc9ydIqawbRRy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" y="764704"/>
            <a:ext cx="9142873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 5"/>
          <p:cNvSpPr/>
          <p:nvPr/>
        </p:nvSpPr>
        <p:spPr>
          <a:xfrm>
            <a:off x="1619672" y="1112882"/>
            <a:ext cx="192882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arrived</a:t>
            </a:r>
            <a:r>
              <a:rPr kumimoji="0" lang="en-US" sz="3200" b="1" i="0" u="none" strike="noStrike" kern="0" normalizeH="0" baseline="0" noProof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omic Sans MS" pitchFamily="66" charset="0"/>
              </a:rPr>
              <a:t> </a:t>
            </a:r>
            <a:endParaRPr kumimoji="0" lang="ar-SA" sz="3200" b="1" i="0" u="none" strike="noStrike" kern="0" normalizeH="0" baseline="0" noProof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omic Sans MS" pitchFamily="66" charset="0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2690947" y="2636912"/>
            <a:ext cx="192882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did</a:t>
            </a:r>
            <a:endParaRPr kumimoji="0" lang="ar-SA" sz="3200" b="1" i="0" u="none" strike="noStrike" kern="0" normalizeH="0" baseline="0" noProof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omic Sans MS" pitchFamily="66" charset="0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5508104" y="2636912"/>
            <a:ext cx="192882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call</a:t>
            </a:r>
            <a:endParaRPr kumimoji="0" lang="ar-SA" sz="3200" b="1" i="0" u="none" strike="noStrike" kern="0" normalizeH="0" baseline="0" noProof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omic Sans MS" pitchFamily="66" charset="0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1931484" y="4077072"/>
            <a:ext cx="192882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finished</a:t>
            </a:r>
            <a:endParaRPr kumimoji="0" lang="ar-SA" sz="3200" b="1" i="0" u="none" strike="noStrike" kern="0" normalizeH="0" baseline="0" noProof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omic Sans MS" pitchFamily="66" charset="0"/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2411760" y="5085184"/>
            <a:ext cx="192882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passed</a:t>
            </a:r>
            <a:endParaRPr kumimoji="0" lang="ar-SA" sz="3200" b="1" i="0" u="none" strike="noStrike" kern="0" normalizeH="0" baseline="0" noProof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omic Sans MS" pitchFamily="66" charset="0"/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2163713" y="5646937"/>
            <a:ext cx="192882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were</a:t>
            </a:r>
            <a:endParaRPr kumimoji="0" lang="ar-SA" sz="3200" b="1" i="0" u="none" strike="noStrike" kern="0" normalizeH="0" baseline="0" noProof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omic Sans MS" pitchFamily="66" charset="0"/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1931484" y="2052137"/>
            <a:ext cx="192882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had</a:t>
            </a:r>
            <a:endParaRPr kumimoji="0" lang="ar-SA" sz="3200" b="1" i="0" u="none" strike="noStrike" kern="0" normalizeH="0" baseline="0" noProof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omic Sans MS" pitchFamily="66" charset="0"/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6657360" y="0"/>
            <a:ext cx="230712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0">
              <a:defRPr/>
            </a:pPr>
            <a:r>
              <a:rPr lang="en-US" sz="2800" kern="0" dirty="0">
                <a:ln w="18415" cmpd="sng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W. B. p. 118</a:t>
            </a:r>
            <a:endParaRPr lang="ar-SA" sz="2800" kern="0" dirty="0">
              <a:ln w="18415" cmpd="sng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630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6836872" y="0"/>
            <a:ext cx="230712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0">
              <a:defRPr/>
            </a:pPr>
            <a:r>
              <a:rPr lang="en-US" sz="2800" kern="0" dirty="0">
                <a:ln w="18415" cmpd="sng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W. B. p. 118</a:t>
            </a:r>
            <a:endParaRPr lang="ar-SA" sz="2800" kern="0" dirty="0">
              <a:ln w="18415" cmpd="sng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0242" name="Picture 2" descr="https://lh4.googleusercontent.com/08LUnlCZcFBNhgIoJjqMdp8aZO9tobIGtlLhRxKcGExuY91jwal9_m98QccOXBeRvidfMXfSN49Uds1pzWZjTM5s3ur2X-16Md_fzaoxcqmVO0uye2ZPlo5UXIHUpReYq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7" y="-5090"/>
            <a:ext cx="561975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lh3.googleusercontent.com/McNpysiyia3bHinWNOdZKaSPmHjvKqqNAH3cQsHvFTmV8OeFYDQIFM6J5AHmsmA1OXllF4k7vDV0Eu4mM6s7ZnyWNK7fkdJ1PXVRhwDqHsFKGL_Gj0-AL84BEcAsB3k55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09613"/>
            <a:ext cx="665736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s://lh4.googleusercontent.com/jYBjr9M7i-aAg256MdaOACAE5JqsKGwOcdISjyVdY90Wej1EUMx3iaa1ABab7J3kOB732og1TG0i4H-gIgnccsVDL0j9DDN0UJ8JWrAVyivXV-rN3z6OI9KXrMBNSltRQ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4" y="1770038"/>
            <a:ext cx="8566224" cy="4817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/>
          <p:cNvSpPr/>
          <p:nvPr/>
        </p:nvSpPr>
        <p:spPr>
          <a:xfrm>
            <a:off x="539552" y="2358038"/>
            <a:ext cx="82651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My brother has played tennis in the new park. </a:t>
            </a:r>
          </a:p>
        </p:txBody>
      </p:sp>
      <p:sp>
        <p:nvSpPr>
          <p:cNvPr id="4" name="مستطيل 3"/>
          <p:cNvSpPr/>
          <p:nvPr/>
        </p:nvSpPr>
        <p:spPr>
          <a:xfrm>
            <a:off x="678034" y="3499296"/>
            <a:ext cx="63184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Saeed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 has tried to learn French. </a:t>
            </a:r>
          </a:p>
        </p:txBody>
      </p:sp>
      <p:sp>
        <p:nvSpPr>
          <p:cNvPr id="8" name="مستطيل 7"/>
          <p:cNvSpPr/>
          <p:nvPr/>
        </p:nvSpPr>
        <p:spPr>
          <a:xfrm>
            <a:off x="538094" y="4638327"/>
            <a:ext cx="63184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Comic Sans MS" pitchFamily="66" charset="0"/>
              </a:rPr>
              <a:t>We have gone camping in the mountains.</a:t>
            </a:r>
          </a:p>
        </p:txBody>
      </p:sp>
      <p:sp>
        <p:nvSpPr>
          <p:cNvPr id="9" name="مستطيل 8"/>
          <p:cNvSpPr/>
          <p:nvPr/>
        </p:nvSpPr>
        <p:spPr>
          <a:xfrm>
            <a:off x="189898" y="6027003"/>
            <a:ext cx="89644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MY parents have eaten at the Indian restaurant by the bookstore.</a:t>
            </a:r>
          </a:p>
        </p:txBody>
      </p:sp>
    </p:spTree>
    <p:extLst>
      <p:ext uri="{BB962C8B-B14F-4D97-AF65-F5344CB8AC3E}">
        <p14:creationId xmlns:p14="http://schemas.microsoft.com/office/powerpoint/2010/main" val="808472535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8" grpId="0"/>
      <p:bldP spid="9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6836872" y="0"/>
            <a:ext cx="230712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0">
              <a:defRPr/>
            </a:pPr>
            <a:r>
              <a:rPr lang="en-US" sz="2800" kern="0" dirty="0">
                <a:ln w="18415" cmpd="sng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W. B. p. 118</a:t>
            </a:r>
            <a:endParaRPr lang="ar-SA" sz="2800" kern="0" dirty="0">
              <a:ln w="18415" cmpd="sng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1266" name="Picture 2" descr="https://lh4.googleusercontent.com/Jj8n31cGmFlH047rkcG1S9KGC7_OaHsBPSre9Rs_nmVTGujHOxy_RKrRROZIHGPn9O_XP-YCRSNhWMvZpmEH9KwuP2MJo92_7OJ05aV9Bw-1ErpyhVkNJ3ipHJ4F-bMe9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6264696" cy="749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 4"/>
          <p:cNvSpPr/>
          <p:nvPr/>
        </p:nvSpPr>
        <p:spPr>
          <a:xfrm>
            <a:off x="395536" y="1052736"/>
            <a:ext cx="82651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1. Has your brother played tennis in the new park? </a:t>
            </a:r>
          </a:p>
        </p:txBody>
      </p:sp>
      <p:sp>
        <p:nvSpPr>
          <p:cNvPr id="7" name="مستطيل 6"/>
          <p:cNvSpPr/>
          <p:nvPr/>
        </p:nvSpPr>
        <p:spPr>
          <a:xfrm>
            <a:off x="566688" y="2420888"/>
            <a:ext cx="82651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2. Has </a:t>
            </a:r>
            <a:r>
              <a:rPr lang="en-US" sz="3200" dirty="0" err="1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Saeed</a:t>
            </a:r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 tried to learn French? </a:t>
            </a:r>
          </a:p>
        </p:txBody>
      </p:sp>
      <p:sp>
        <p:nvSpPr>
          <p:cNvPr id="8" name="مستطيل 7"/>
          <p:cNvSpPr/>
          <p:nvPr/>
        </p:nvSpPr>
        <p:spPr>
          <a:xfrm>
            <a:off x="566688" y="3573016"/>
            <a:ext cx="82651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3. Have you gone camping in the mountains?</a:t>
            </a:r>
          </a:p>
        </p:txBody>
      </p:sp>
      <p:sp>
        <p:nvSpPr>
          <p:cNvPr id="9" name="مستطيل 8"/>
          <p:cNvSpPr/>
          <p:nvPr/>
        </p:nvSpPr>
        <p:spPr>
          <a:xfrm>
            <a:off x="573314" y="4941168"/>
            <a:ext cx="82651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4. Have your parents eaten at the Indian restaurants by the bookstore?</a:t>
            </a:r>
          </a:p>
        </p:txBody>
      </p:sp>
    </p:spTree>
    <p:extLst>
      <p:ext uri="{BB962C8B-B14F-4D97-AF65-F5344CB8AC3E}">
        <p14:creationId xmlns:p14="http://schemas.microsoft.com/office/powerpoint/2010/main" val="2159640131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5"/>
          <p:cNvSpPr/>
          <p:nvPr/>
        </p:nvSpPr>
        <p:spPr>
          <a:xfrm>
            <a:off x="321781" y="265698"/>
            <a:ext cx="863997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US" sz="3600" b="1" kern="0" dirty="0">
                <a:ln w="18000">
                  <a:solidFill>
                    <a:schemeClr val="tx1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What did you use while getting ready to school today?</a:t>
            </a:r>
            <a:endParaRPr lang="ar-SA" sz="3600" b="1" kern="0" dirty="0">
              <a:ln w="18000">
                <a:solidFill>
                  <a:schemeClr val="tx1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37750" y="5722686"/>
            <a:ext cx="879237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905"/>
                <a:solidFill>
                  <a:sysClr val="windowText" lastClr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Which of them can’t you live without?</a:t>
            </a:r>
            <a:endParaRPr lang="ar-SA" sz="3600" b="1" dirty="0">
              <a:ln w="1905"/>
              <a:solidFill>
                <a:sysClr val="windowText" lastClr="0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353325" y="4495657"/>
            <a:ext cx="834620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 pitchFamily="66" charset="0"/>
              </a:rPr>
              <a:t>How has these things changed people’s lives?</a:t>
            </a:r>
          </a:p>
        </p:txBody>
      </p:sp>
      <p:sp>
        <p:nvSpPr>
          <p:cNvPr id="10" name="مستطيل 9"/>
          <p:cNvSpPr/>
          <p:nvPr/>
        </p:nvSpPr>
        <p:spPr>
          <a:xfrm>
            <a:off x="321782" y="3172067"/>
            <a:ext cx="863997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US" sz="3600" kern="0" dirty="0">
                <a:ln w="18415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How long do you think these inventions has been around?</a:t>
            </a:r>
            <a:endParaRPr lang="ar-SA" sz="3600" kern="0" dirty="0">
              <a:ln w="18415" cmpd="sng">
                <a:solidFill>
                  <a:prstClr val="black"/>
                </a:solidFill>
                <a:prstDash val="solid"/>
              </a:ln>
              <a:solidFill>
                <a:prstClr val="black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489355" y="1466028"/>
            <a:ext cx="834620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0"/>
            <a:r>
              <a:rPr lang="en-US" sz="3600" b="1" dirty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 pitchFamily="66" charset="0"/>
              </a:rPr>
              <a:t>Which of these devices do </a:t>
            </a:r>
            <a:r>
              <a:rPr lang="ar-SA" sz="3600" b="1" dirty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US" sz="3600" b="1" dirty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 pitchFamily="66" charset="0"/>
              </a:rPr>
              <a:t>you think were invented with in the last 100 years?</a:t>
            </a:r>
          </a:p>
        </p:txBody>
      </p:sp>
    </p:spTree>
    <p:extLst>
      <p:ext uri="{BB962C8B-B14F-4D97-AF65-F5344CB8AC3E}">
        <p14:creationId xmlns:p14="http://schemas.microsoft.com/office/powerpoint/2010/main" val="3378317769"/>
      </p:ext>
    </p:extLst>
  </p:cSld>
  <p:clrMapOvr>
    <a:masterClrMapping/>
  </p:clrMapOvr>
  <p:transition spd="slow">
    <p:push dir="u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7381377" y="515547"/>
            <a:ext cx="1667373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0">
              <a:defRPr/>
            </a:pPr>
            <a:r>
              <a:rPr lang="en-US" sz="1600" kern="0" dirty="0">
                <a:ln w="18415" cmpd="sng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W. B. p. 118</a:t>
            </a:r>
            <a:endParaRPr lang="ar-SA" sz="1600" kern="0" dirty="0">
              <a:ln w="18415" cmpd="sng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7410" name="Picture 2" descr="https://lh5.googleusercontent.com/nITrF6FUFIkR5ZuIwSIYodBZUunhtRL00UqntGK7kr8fMphvqqoDJmxzZMhCk_POCTO853YivOWgLeEblfAaa7Hrg7MzeyVJwPzxAJP1geaOdx-M2N3OmPW17r4X1ZHxJ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011"/>
            <a:ext cx="904875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s://lh5.googleusercontent.com/Wk2_-VrYZ7fAANEvS50DxbkdhKEiE2OjW7kKlrOaH9WRF20PRKDLFC8IU69I14f41Tpp5qGi9i1W7y_IwBMoUcNjsIHUYcMtUr_e1ILSln1P-unRNeA_vcIuPVllW3_tT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" y="821940"/>
            <a:ext cx="9044243" cy="577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1437882" y="882541"/>
            <a:ext cx="17319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has made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107504" y="1490982"/>
            <a:ext cx="23809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have worked</a:t>
            </a:r>
          </a:p>
        </p:txBody>
      </p:sp>
      <p:sp>
        <p:nvSpPr>
          <p:cNvPr id="7" name="مستطيل 6"/>
          <p:cNvSpPr/>
          <p:nvPr/>
        </p:nvSpPr>
        <p:spPr>
          <a:xfrm>
            <a:off x="4271126" y="1490983"/>
            <a:ext cx="27306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haven’t been</a:t>
            </a:r>
          </a:p>
        </p:txBody>
      </p:sp>
      <p:sp>
        <p:nvSpPr>
          <p:cNvPr id="8" name="مستطيل 7"/>
          <p:cNvSpPr/>
          <p:nvPr/>
        </p:nvSpPr>
        <p:spPr>
          <a:xfrm>
            <a:off x="1003138" y="1976123"/>
            <a:ext cx="17319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was</a:t>
            </a:r>
          </a:p>
        </p:txBody>
      </p:sp>
      <p:sp>
        <p:nvSpPr>
          <p:cNvPr id="9" name="مستطيل 8"/>
          <p:cNvSpPr/>
          <p:nvPr/>
        </p:nvSpPr>
        <p:spPr>
          <a:xfrm>
            <a:off x="4975458" y="2113370"/>
            <a:ext cx="17319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walked</a:t>
            </a:r>
          </a:p>
        </p:txBody>
      </p:sp>
      <p:sp>
        <p:nvSpPr>
          <p:cNvPr id="10" name="مستطيل 9"/>
          <p:cNvSpPr/>
          <p:nvPr/>
        </p:nvSpPr>
        <p:spPr>
          <a:xfrm>
            <a:off x="2632507" y="2623444"/>
            <a:ext cx="17319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gave</a:t>
            </a:r>
          </a:p>
        </p:txBody>
      </p:sp>
      <p:sp>
        <p:nvSpPr>
          <p:cNvPr id="11" name="مستطيل 10"/>
          <p:cNvSpPr/>
          <p:nvPr/>
        </p:nvSpPr>
        <p:spPr>
          <a:xfrm>
            <a:off x="2199881" y="3247981"/>
            <a:ext cx="17319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called</a:t>
            </a:r>
          </a:p>
        </p:txBody>
      </p:sp>
      <p:sp>
        <p:nvSpPr>
          <p:cNvPr id="12" name="مستطيل 11"/>
          <p:cNvSpPr/>
          <p:nvPr/>
        </p:nvSpPr>
        <p:spPr>
          <a:xfrm>
            <a:off x="6900734" y="3085109"/>
            <a:ext cx="17319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was</a:t>
            </a:r>
          </a:p>
        </p:txBody>
      </p:sp>
      <p:sp>
        <p:nvSpPr>
          <p:cNvPr id="13" name="مستطيل 12"/>
          <p:cNvSpPr/>
          <p:nvPr/>
        </p:nvSpPr>
        <p:spPr>
          <a:xfrm>
            <a:off x="5796136" y="3709646"/>
            <a:ext cx="25979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haven’t talked</a:t>
            </a:r>
          </a:p>
        </p:txBody>
      </p:sp>
      <p:sp>
        <p:nvSpPr>
          <p:cNvPr id="14" name="مستطيل 13"/>
          <p:cNvSpPr/>
          <p:nvPr/>
        </p:nvSpPr>
        <p:spPr>
          <a:xfrm>
            <a:off x="6921724" y="4386975"/>
            <a:ext cx="17319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wore</a:t>
            </a:r>
          </a:p>
        </p:txBody>
      </p:sp>
      <p:sp>
        <p:nvSpPr>
          <p:cNvPr id="15" name="مستطيل 14"/>
          <p:cNvSpPr/>
          <p:nvPr/>
        </p:nvSpPr>
        <p:spPr>
          <a:xfrm>
            <a:off x="5189782" y="4869160"/>
            <a:ext cx="17319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was</a:t>
            </a:r>
          </a:p>
        </p:txBody>
      </p:sp>
      <p:sp>
        <p:nvSpPr>
          <p:cNvPr id="16" name="مستطيل 15"/>
          <p:cNvSpPr/>
          <p:nvPr/>
        </p:nvSpPr>
        <p:spPr>
          <a:xfrm>
            <a:off x="2794685" y="5445224"/>
            <a:ext cx="17319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gave</a:t>
            </a:r>
          </a:p>
        </p:txBody>
      </p:sp>
      <p:sp>
        <p:nvSpPr>
          <p:cNvPr id="17" name="مستطيل 16"/>
          <p:cNvSpPr/>
          <p:nvPr/>
        </p:nvSpPr>
        <p:spPr>
          <a:xfrm>
            <a:off x="1590282" y="6021288"/>
            <a:ext cx="21891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has received</a:t>
            </a:r>
          </a:p>
        </p:txBody>
      </p:sp>
    </p:spTree>
    <p:extLst>
      <p:ext uri="{BB962C8B-B14F-4D97-AF65-F5344CB8AC3E}">
        <p14:creationId xmlns:p14="http://schemas.microsoft.com/office/powerpoint/2010/main" val="1430863758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6836872" y="0"/>
            <a:ext cx="230712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0">
              <a:defRPr/>
            </a:pPr>
            <a:r>
              <a:rPr lang="en-US" sz="2800" kern="0" dirty="0">
                <a:ln w="18415" cmpd="sng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W. B. p. 118</a:t>
            </a:r>
            <a:endParaRPr lang="ar-SA" sz="2800" kern="0" dirty="0">
              <a:ln w="18415" cmpd="sng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6386" name="Picture 2" descr="https://lh3.googleusercontent.com/SwuM3wdsvIxBu53KNsH_ZYgU-ScLy_MzlveP_eDwtxF7J1HN239Pr-amQeb69BK5BldcU4en3e4Mse4ReRbkrXjw7GjG3r2I1U-VpgBN_HWP1MQrYPx0mc7TuhW7KMbS5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233"/>
            <a:ext cx="6156176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s://lh5.googleusercontent.com/ivYyg9OVxwnl7Itn2x_JJaUOaDHnrU3zfTKQOOlQjxZkJMKhO6V8_XJMDzKOKZYfcmQRZQpO_q7qNPhq6ubPH6ZW3qxTtz1hmKV9baz3fDqRcRzuq_p4XHNDodU1qEjkR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" y="692696"/>
            <a:ext cx="4810125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https://lh3.googleusercontent.com/MVlQcXWC9mu0LGslhEqIcR--wXblg7xIK7VK7ZKsn2L-ZBtP0ir1m9IOGersrI5r_RRQ2swp4pMeuEq1r_ksIbGeUEp8K-1EXRiZLJrZtwCzo9_dZcijA8E-7NmbJS9bs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908720"/>
            <a:ext cx="3543300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 5"/>
          <p:cNvSpPr/>
          <p:nvPr/>
        </p:nvSpPr>
        <p:spPr>
          <a:xfrm>
            <a:off x="539553" y="1052735"/>
            <a:ext cx="11521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for</a:t>
            </a:r>
          </a:p>
        </p:txBody>
      </p:sp>
      <p:sp>
        <p:nvSpPr>
          <p:cNvPr id="7" name="مستطيل 6"/>
          <p:cNvSpPr/>
          <p:nvPr/>
        </p:nvSpPr>
        <p:spPr>
          <a:xfrm>
            <a:off x="1839280" y="2276872"/>
            <a:ext cx="11521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for</a:t>
            </a:r>
          </a:p>
        </p:txBody>
      </p:sp>
      <p:sp>
        <p:nvSpPr>
          <p:cNvPr id="8" name="مستطيل 7"/>
          <p:cNvSpPr/>
          <p:nvPr/>
        </p:nvSpPr>
        <p:spPr>
          <a:xfrm>
            <a:off x="1547664" y="3501009"/>
            <a:ext cx="11521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since</a:t>
            </a:r>
          </a:p>
        </p:txBody>
      </p:sp>
      <p:sp>
        <p:nvSpPr>
          <p:cNvPr id="9" name="مستطيل 8"/>
          <p:cNvSpPr/>
          <p:nvPr/>
        </p:nvSpPr>
        <p:spPr>
          <a:xfrm>
            <a:off x="2502024" y="4744871"/>
            <a:ext cx="11521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for</a:t>
            </a:r>
          </a:p>
        </p:txBody>
      </p:sp>
      <p:sp>
        <p:nvSpPr>
          <p:cNvPr id="10" name="مستطيل 9"/>
          <p:cNvSpPr/>
          <p:nvPr/>
        </p:nvSpPr>
        <p:spPr>
          <a:xfrm>
            <a:off x="2991408" y="6044798"/>
            <a:ext cx="11521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since</a:t>
            </a:r>
          </a:p>
        </p:txBody>
      </p:sp>
    </p:spTree>
    <p:extLst>
      <p:ext uri="{BB962C8B-B14F-4D97-AF65-F5344CB8AC3E}">
        <p14:creationId xmlns:p14="http://schemas.microsoft.com/office/powerpoint/2010/main" val="43553180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6836872" y="0"/>
            <a:ext cx="230712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0">
              <a:defRPr/>
            </a:pPr>
            <a:r>
              <a:rPr lang="en-US" sz="2800" kern="0" dirty="0">
                <a:ln w="18415" cmpd="sng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W. B. p. 118</a:t>
            </a:r>
            <a:endParaRPr lang="ar-SA" sz="2800" kern="0" dirty="0">
              <a:ln w="18415" cmpd="sng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5362" name="Picture 2" descr="https://lh4.googleusercontent.com/83vei-mDUNk2X6Klp3oo9MMbMmQSPXbQrvxvIdlBB4Ze5NyDNCgv9gaa6Sh4_Y6Ms35-wSTgrFJbHke_OcZGt47RgIPcp02ObbA73bXzB8XW8vGmAsgj7AT2q9W9NEKNn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850"/>
            <a:ext cx="8401050" cy="49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s://lh5.googleusercontent.com/8ZigOEBbCWm-_OZhq8PQ4jKYJUXhgDCIcQf3d3H7gQOSqGJDx0P4xEZqKmavAvyK0u9QIy8dH5EcC2wUgI8z2XIPEMNMChsDPdfTVMafRngLPJiW2475z1gcjUkH6HGIr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1" y="620688"/>
            <a:ext cx="6724650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https://lh5.googleusercontent.com/-4wNszv6BYMREs4tilyYud6jjEpcx-qN6WAmYvTdVhgEyrMaZWJYkpYlaG-pU-dxu1A0FPxlEPimLto3ugZ3zWLls-H5o3jmcbg6GGgtJLvTd6__X7jO3ml5z7t_nLAoj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751" y="2204864"/>
            <a:ext cx="23907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5652467"/>
      </p:ext>
    </p:extLst>
  </p:cSld>
  <p:clrMapOvr>
    <a:masterClrMapping/>
  </p:clrMapOvr>
  <p:transition spd="slow">
    <p:pull dir="r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6697261" y="0"/>
            <a:ext cx="230712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0">
              <a:defRPr/>
            </a:pPr>
            <a:r>
              <a:rPr lang="en-US" sz="2800" kern="0" dirty="0">
                <a:ln w="18415" cmpd="sng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W. B. p. 118</a:t>
            </a:r>
            <a:endParaRPr lang="ar-SA" sz="2800" kern="0" dirty="0">
              <a:ln w="18415" cmpd="sng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77031" y="1106223"/>
            <a:ext cx="75734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omic Sans MS"/>
              </a:rPr>
              <a:t> How long have Tom and Kenneth used laptops? 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118159" y="1586548"/>
            <a:ext cx="71431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omic Sans MS"/>
              </a:rPr>
              <a:t>Tom and Kenneth have used laptops since they were four years old. 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123095" y="2413420"/>
            <a:ext cx="87129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omic Sans MS"/>
              </a:rPr>
              <a:t>Tom and Kenneth have used laptops for almost their entire lives. 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Picture 8" descr="https://lh3.googleusercontent.com/m4ogSwruJ0VagJVBAdyRAtVzG-d6IZXaK5br8TOd2KcbQ47KCOXMdHtmOz92SfMJ6mtZNuVUK-9iLdsyLhEOvEm28QNzrOa8kTYOHPkHpT0awF6YDYOrIEJzDTa2rQqQF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068"/>
          <a:stretch/>
        </p:blipFill>
        <p:spPr bwMode="auto">
          <a:xfrm>
            <a:off x="55840" y="509276"/>
            <a:ext cx="8581554" cy="59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https://lh3.googleusercontent.com/5v15Ae9PbghFnjKiKzyZolE0KdKkzJu48Cf925SBiTULknZJF77B0YroSQmrOpeWDJcU01lXO4svG4uqo8MhnzvF3P0EQCu6pi75jKTQjDpZNEVdm-9lJj8wWF4NzOB6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035"/>
          <a:stretch/>
        </p:blipFill>
        <p:spPr bwMode="auto">
          <a:xfrm>
            <a:off x="65199" y="3501008"/>
            <a:ext cx="8496944" cy="411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ستطيل 7"/>
          <p:cNvSpPr/>
          <p:nvPr/>
        </p:nvSpPr>
        <p:spPr>
          <a:xfrm>
            <a:off x="387492" y="4084849"/>
            <a:ext cx="67555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C00000"/>
                </a:solidFill>
                <a:latin typeface="Comic Sans MS"/>
              </a:rPr>
              <a:t>How long has Chris played football? </a:t>
            </a:r>
            <a:endParaRPr lang="en-US" sz="2400" dirty="0"/>
          </a:p>
        </p:txBody>
      </p:sp>
      <p:sp>
        <p:nvSpPr>
          <p:cNvPr id="10" name="مستطيل 9"/>
          <p:cNvSpPr/>
          <p:nvPr/>
        </p:nvSpPr>
        <p:spPr>
          <a:xfrm>
            <a:off x="371379" y="4704117"/>
            <a:ext cx="74182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C00000"/>
                </a:solidFill>
                <a:latin typeface="Comic Sans MS"/>
              </a:rPr>
              <a:t>Chris has played football since he was eight years old.</a:t>
            </a:r>
            <a:endParaRPr lang="en-US" sz="2400" dirty="0"/>
          </a:p>
        </p:txBody>
      </p:sp>
      <p:sp>
        <p:nvSpPr>
          <p:cNvPr id="11" name="مستطيل 10"/>
          <p:cNvSpPr/>
          <p:nvPr/>
        </p:nvSpPr>
        <p:spPr>
          <a:xfrm>
            <a:off x="371380" y="5604048"/>
            <a:ext cx="63258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C00000"/>
                </a:solidFill>
                <a:latin typeface="Comic Sans MS"/>
              </a:rPr>
              <a:t>Chris has played football for seven years. </a:t>
            </a:r>
            <a:endParaRPr lang="en-US" sz="2400" dirty="0"/>
          </a:p>
        </p:txBody>
      </p:sp>
      <p:pic>
        <p:nvPicPr>
          <p:cNvPr id="14338" name="Picture 2" descr="https://lh6.googleusercontent.com/8JLRg2ke9KjjD82PScsnNONhCPTSYa2o5er6uvCnUNPp3HiHpSEuBZzOchx2hbMFz-M7u3f2Cltghm3rQDKvCjWjoykAJJjNvv3EHsupxJm5L4EkpSzaBbcu0iLqxhZ6G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9989" y="1106223"/>
            <a:ext cx="1854400" cy="1277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s://lh6.googleusercontent.com/dBK7q7zili8P-itZ3SFwJI38Y3gQI1Tt45LGpXuD_2k-AawrpLH9rJ_7OI77PEx_WxbLpLo89eX8QYdsB7irhapgMrA0e68qasEu7s9TO_C3Qp4mBsztYmsEuIWD6sZsRQ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589" y="4250273"/>
            <a:ext cx="1214800" cy="1738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4936758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8" grpId="0"/>
      <p:bldP spid="10" grpId="0"/>
      <p:bldP spid="11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lh6.googleusercontent.com/Qv6HDypMTyEFMd6MzZhAXbJ3B-4YIlYhByqqalhz5c0AUTatjqhcmtQpzaBvtRTvlqJenYMOqA8W3IzSYKHoUS0u82jN8KrWrIDqibSQvj0AXFWIuMqFiASmqevT9Xyc9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516"/>
          <a:stretch/>
        </p:blipFill>
        <p:spPr bwMode="auto">
          <a:xfrm>
            <a:off x="96799" y="111937"/>
            <a:ext cx="8219617" cy="36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lh4.googleusercontent.com/haADox90Gq5PVIozAv1ToIuwBQYfN8uNzscpmNMwfR_fJAlb-U6Mt4i7foc2mAfLLBYjUqpn8PjNpF90wQPrIdEuu0856OakqcUaBJPoUuF8YvIY3RH-m_LQIYS8YsNG7w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540"/>
          <a:stretch/>
        </p:blipFill>
        <p:spPr bwMode="auto">
          <a:xfrm>
            <a:off x="251519" y="2488366"/>
            <a:ext cx="7632849" cy="404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s://lh4.googleusercontent.com/DHzhINWT6RDsBWRI460yK8DpIY29Rgnv4h4m-Fb_8jklnC9qyVyKiIq8SDmlVQvcb6N5ywzi0RRtqZf7IKUsfP6GtBpSsSxoiAwzkmg1t7vnhiKcjHoD6EDBjeDqa9RSW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179"/>
          <a:stretch/>
        </p:blipFill>
        <p:spPr bwMode="auto">
          <a:xfrm>
            <a:off x="231505" y="4623550"/>
            <a:ext cx="8280921" cy="437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/>
          <p:cNvSpPr/>
          <p:nvPr/>
        </p:nvSpPr>
        <p:spPr>
          <a:xfrm>
            <a:off x="69326" y="561546"/>
            <a:ext cx="88924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How long have Alex and Sam played video games?</a:t>
            </a:r>
          </a:p>
          <a:p>
            <a:pPr algn="l">
              <a:lnSpc>
                <a:spcPct val="150000"/>
              </a:lnSpc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Alex and Sam have played video games since this afternoon.</a:t>
            </a:r>
          </a:p>
          <a:p>
            <a:pPr algn="l">
              <a:lnSpc>
                <a:spcPct val="150000"/>
              </a:lnSpc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Alex and Sam have played video games for four hours.</a:t>
            </a:r>
          </a:p>
        </p:txBody>
      </p:sp>
      <p:sp>
        <p:nvSpPr>
          <p:cNvPr id="4" name="مستطيل 3"/>
          <p:cNvSpPr/>
          <p:nvPr/>
        </p:nvSpPr>
        <p:spPr>
          <a:xfrm>
            <a:off x="231505" y="2883767"/>
            <a:ext cx="8568953" cy="1691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How long has Omar gone to this dentist?</a:t>
            </a:r>
          </a:p>
          <a:p>
            <a:pPr algn="l">
              <a:lnSpc>
                <a:spcPct val="150000"/>
              </a:lnSpc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Omar has gone to this dentist since 2006.</a:t>
            </a:r>
          </a:p>
          <a:p>
            <a:pPr algn="l">
              <a:lnSpc>
                <a:spcPct val="150000"/>
              </a:lnSpc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Omar has gone to this dentist for many years</a:t>
            </a:r>
            <a:endParaRPr lang="ar-SA" sz="2400" dirty="0">
              <a:solidFill>
                <a:schemeClr val="accent5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251518" y="5013288"/>
            <a:ext cx="871028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How long has Grandma had her tea set?</a:t>
            </a:r>
          </a:p>
          <a:p>
            <a:pPr algn="l">
              <a:lnSpc>
                <a:spcPct val="150000"/>
              </a:lnSpc>
            </a:pP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Grandma has had her tea set since she got married.</a:t>
            </a:r>
          </a:p>
          <a:p>
            <a:pPr algn="l">
              <a:lnSpc>
                <a:spcPct val="150000"/>
              </a:lnSpc>
            </a:pP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Grandma has had her tea set for over forty years.</a:t>
            </a:r>
            <a:endParaRPr lang="ar-SA" sz="2400" dirty="0">
              <a:solidFill>
                <a:schemeClr val="accent3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13320" name="Picture 8" descr="https://lh5.googleusercontent.com/sVu9Ltt6QCARrimw1ky7DUdbHDHpqGt17yW_U97hC4_Cl1-tgiQX5r8vV5kOdZBnATVaKUZKA61CHSEg0uZvirOjPArVhCaCiaiBaaZmIHBmc5YjyJgWZyW3YxXn1KP0V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685" y="5229200"/>
            <a:ext cx="1281390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https://lh4.googleusercontent.com/Jif2ms3FrmtOBRbRPYhGULSNLvZti4o9re1x6j2c0p9wOCPVNN1zaSZPRqYjxm29eWVfuGHbKHKQ9fdD3ydn1lDuIKr69aSeJIQH0BRLB4QXrGfgnNB7dZtmo3tr_TzBF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804687"/>
            <a:ext cx="1368250" cy="1770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12" descr="https://lh3.googleusercontent.com/0iMaaiJmHjXZSHD85hibqSIoGhEHv6_bojh_gR16bmUrfNYmyKPt620KRdIt1mUEWq07CRwIOV47zsiccD_x6cHpXW9WiH56-ov1oIF4UZ6ovK8SB6bZMGVdRdUsXoQpn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071" y="441401"/>
            <a:ext cx="1487511" cy="82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139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0"/>
            <a:ext cx="2376264" cy="4725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482" y="0"/>
            <a:ext cx="2448272" cy="496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70" y="3933825"/>
            <a:ext cx="3152775" cy="292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724" y="910699"/>
            <a:ext cx="1819275" cy="186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902" y="3907011"/>
            <a:ext cx="4213098" cy="2907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88640"/>
            <a:ext cx="1476375" cy="3311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27427"/>
            <a:ext cx="2213514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482" y="1486591"/>
            <a:ext cx="2390775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1" t="7265" r="20505" b="9095"/>
          <a:stretch/>
        </p:blipFill>
        <p:spPr bwMode="auto">
          <a:xfrm>
            <a:off x="5646056" y="1117600"/>
            <a:ext cx="1391395" cy="2382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676" y="4579516"/>
            <a:ext cx="2619375" cy="156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2702" y="1486591"/>
            <a:ext cx="1438275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019" y="4437112"/>
            <a:ext cx="2124075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01936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2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6.googleusercontent.com/ilkVuqBL3yDvad2XAxZ7X9-XOdW_pTf3W07ircG9OrfoLXwXrH-23JFFzJrkF7-SzUZStqP_vxqtQJtIEFvV7LU0NwWKMq8sx49qHR3NzwMFu2xCH4_VTdUK9QYPAg8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40"/>
            <a:ext cx="4499992" cy="6833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lh5.googleusercontent.com/FihBhZCrR0x0qykpO1uKUK-tY8RVNQNLoqaYK9JKAAYsurPangtQr_O4MMFGtJgvbFjwTvRO288eE3XFW7Wnj65BoY3E8V3LsaUTyXWWK7i_xu5y7GpqkcAP5jEiXhSj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3" y="0"/>
            <a:ext cx="46440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Unit 5 Listen &amp; discus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6795" y="6058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253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5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11561" y="38965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ln>
                  <a:solidFill>
                    <a:srgbClr val="000066"/>
                  </a:solidFill>
                </a:ln>
                <a:solidFill>
                  <a:schemeClr val="bg1"/>
                </a:solidFill>
                <a:latin typeface="Comic Sans MS" pitchFamily="66" charset="0"/>
              </a:rPr>
              <a:t>Can you guess the meaning of the following words;</a:t>
            </a:r>
            <a:endParaRPr lang="ar-SA" sz="4000" dirty="0">
              <a:ln>
                <a:solidFill>
                  <a:srgbClr val="000066"/>
                </a:solidFill>
              </a:ln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454291" y="2220506"/>
            <a:ext cx="30963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clumsy</a:t>
            </a:r>
            <a:endParaRPr lang="ar-SA" sz="3600" b="1" dirty="0">
              <a:ln w="1270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5" name="مستطيل 14"/>
          <p:cNvSpPr/>
          <p:nvPr/>
        </p:nvSpPr>
        <p:spPr>
          <a:xfrm>
            <a:off x="2915816" y="5463435"/>
            <a:ext cx="30963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digital</a:t>
            </a:r>
            <a:endParaRPr lang="ar-SA" sz="3600" b="1" dirty="0">
              <a:ln w="1270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6" name="مستطيل 15"/>
          <p:cNvSpPr/>
          <p:nvPr/>
        </p:nvSpPr>
        <p:spPr>
          <a:xfrm>
            <a:off x="971600" y="3397124"/>
            <a:ext cx="30963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conventional</a:t>
            </a:r>
            <a:endParaRPr lang="ar-SA" sz="3600" b="1" dirty="0">
              <a:ln w="1270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8" name="مستطيل 17"/>
          <p:cNvSpPr/>
          <p:nvPr/>
        </p:nvSpPr>
        <p:spPr>
          <a:xfrm>
            <a:off x="5135424" y="4643464"/>
            <a:ext cx="30963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widespread</a:t>
            </a:r>
            <a:endParaRPr lang="ar-SA" sz="3600" b="1" dirty="0">
              <a:ln w="1270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0" name="مستطيل 19"/>
          <p:cNvSpPr/>
          <p:nvPr/>
        </p:nvSpPr>
        <p:spPr>
          <a:xfrm>
            <a:off x="5220073" y="3436336"/>
            <a:ext cx="30963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household</a:t>
            </a:r>
            <a:endParaRPr lang="ar-SA" sz="3600" b="1" dirty="0">
              <a:ln w="1270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2" name="مستطيل 21"/>
          <p:cNvSpPr/>
          <p:nvPr/>
        </p:nvSpPr>
        <p:spPr>
          <a:xfrm>
            <a:off x="692932" y="4625975"/>
            <a:ext cx="30963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portable</a:t>
            </a:r>
            <a:endParaRPr lang="ar-SA" sz="3600" b="1" dirty="0">
              <a:ln w="1270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3" name="مستطيل 22"/>
          <p:cNvSpPr/>
          <p:nvPr/>
        </p:nvSpPr>
        <p:spPr>
          <a:xfrm>
            <a:off x="5508208" y="2220506"/>
            <a:ext cx="30963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device</a:t>
            </a:r>
            <a:endParaRPr lang="ar-SA" sz="3600" b="1" dirty="0">
              <a:ln w="1270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0687354"/>
      </p:ext>
    </p:extLst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powerpoint background\moving 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11561" y="38965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ln>
                  <a:solidFill>
                    <a:srgbClr val="000066"/>
                  </a:solidFill>
                </a:ln>
                <a:solidFill>
                  <a:schemeClr val="bg1"/>
                </a:solidFill>
                <a:latin typeface="Comic Sans MS" pitchFamily="66" charset="0"/>
              </a:rPr>
              <a:t>Find 6 words in the article that relate to technology.</a:t>
            </a:r>
            <a:endParaRPr lang="ar-SA" sz="4000" dirty="0">
              <a:ln>
                <a:solidFill>
                  <a:srgbClr val="000066"/>
                </a:solidFill>
              </a:ln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467545" y="1607346"/>
            <a:ext cx="30963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High-tech</a:t>
            </a:r>
            <a:endParaRPr lang="ar-SA" sz="36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454291" y="2448775"/>
            <a:ext cx="30963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invention</a:t>
            </a:r>
            <a:endParaRPr lang="ar-SA" sz="36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5543624" y="4939032"/>
            <a:ext cx="30963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digital</a:t>
            </a:r>
            <a:endParaRPr lang="ar-SA" sz="36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5" name="مستطيل 14"/>
          <p:cNvSpPr/>
          <p:nvPr/>
        </p:nvSpPr>
        <p:spPr>
          <a:xfrm>
            <a:off x="483883" y="5157350"/>
            <a:ext cx="30963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Pcs</a:t>
            </a:r>
            <a:endParaRPr lang="ar-SA" sz="36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6" name="مستطيل 15"/>
          <p:cNvSpPr/>
          <p:nvPr/>
        </p:nvSpPr>
        <p:spPr>
          <a:xfrm>
            <a:off x="5551727" y="2253833"/>
            <a:ext cx="30963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screens</a:t>
            </a:r>
            <a:endParaRPr lang="ar-SA" sz="36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7" name="مستطيل 16"/>
          <p:cNvSpPr/>
          <p:nvPr/>
        </p:nvSpPr>
        <p:spPr>
          <a:xfrm>
            <a:off x="5551727" y="4075489"/>
            <a:ext cx="30963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recharging</a:t>
            </a:r>
            <a:endParaRPr lang="ar-SA" sz="36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8" name="مستطيل 17"/>
          <p:cNvSpPr/>
          <p:nvPr/>
        </p:nvSpPr>
        <p:spPr>
          <a:xfrm>
            <a:off x="5490344" y="5910821"/>
            <a:ext cx="30963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megapixels</a:t>
            </a:r>
            <a:endParaRPr lang="ar-SA" sz="36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9" name="مستطيل 18"/>
          <p:cNvSpPr/>
          <p:nvPr/>
        </p:nvSpPr>
        <p:spPr>
          <a:xfrm>
            <a:off x="483883" y="3429004"/>
            <a:ext cx="30963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computer</a:t>
            </a:r>
            <a:endParaRPr lang="ar-SA" sz="36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0" name="مستطيل 19"/>
          <p:cNvSpPr/>
          <p:nvPr/>
        </p:nvSpPr>
        <p:spPr>
          <a:xfrm>
            <a:off x="5652120" y="3079073"/>
            <a:ext cx="30963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printer</a:t>
            </a:r>
            <a:endParaRPr lang="ar-SA" sz="36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1" name="مستطيل 20"/>
          <p:cNvSpPr/>
          <p:nvPr/>
        </p:nvSpPr>
        <p:spPr>
          <a:xfrm>
            <a:off x="454291" y="5910822"/>
            <a:ext cx="30963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Television</a:t>
            </a:r>
            <a:endParaRPr lang="ar-SA" sz="36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2" name="مستطيل 21"/>
          <p:cNvSpPr/>
          <p:nvPr/>
        </p:nvSpPr>
        <p:spPr>
          <a:xfrm>
            <a:off x="483883" y="4302811"/>
            <a:ext cx="30963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laptop</a:t>
            </a:r>
            <a:endParaRPr lang="ar-SA" sz="36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3" name="مستطيل 22"/>
          <p:cNvSpPr/>
          <p:nvPr/>
        </p:nvSpPr>
        <p:spPr>
          <a:xfrm>
            <a:off x="5490344" y="1607346"/>
            <a:ext cx="30963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device</a:t>
            </a:r>
            <a:endParaRPr lang="ar-SA" sz="36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5605078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6_حيوية">
  <a:themeElements>
    <a:clrScheme name="حيوية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حيوية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حيوية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7_حيوية">
  <a:themeElements>
    <a:clrScheme name="حيوية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حيوية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حيوية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8_حيوية">
  <a:themeElements>
    <a:clrScheme name="حيوية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حيوية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حيوية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3_حيوية">
  <a:themeElements>
    <a:clrScheme name="حيوية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حيوية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حيوية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4_حيوية">
  <a:themeElements>
    <a:clrScheme name="حيوية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حيوية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حيوية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6_تصميم افتراضي">
  <a:themeElements>
    <a:clrScheme name="تصميم افتراضي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مخصص 3">
      <a:majorFont>
        <a:latin typeface="Comic Sans MS"/>
        <a:ea typeface=""/>
        <a:cs typeface="Times New Roman"/>
      </a:majorFont>
      <a:minorFont>
        <a:latin typeface="Comic Sans MS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تصميم افتراضي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تصميم افتراضي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تصميم افتراضي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تصميم افتراضي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تصميم افتراضي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تصميم افتراضي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تصميم افتراضي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9_حيوية">
  <a:themeElements>
    <a:clrScheme name="حيوية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حيوية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حيوية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0_حيوية">
  <a:themeElements>
    <a:clrScheme name="حيوية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حيوية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حيوية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ورق">
  <a:themeElements>
    <a:clrScheme name="ورق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مخصص 2">
      <a:majorFont>
        <a:latin typeface="Comic Sans MS"/>
        <a:ea typeface=""/>
        <a:cs typeface="Times New Roman"/>
      </a:majorFont>
      <a:minorFont>
        <a:latin typeface="Comic Sans MS"/>
        <a:ea typeface=""/>
        <a:cs typeface="Arial"/>
      </a:minorFont>
    </a:fontScheme>
    <a:fmtScheme name="ورق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4_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مشربية">
  <a:themeElements>
    <a:clrScheme name="حيوية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مشربية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مشربية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حيوية">
  <a:themeElements>
    <a:clrScheme name="حيوية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حيوية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حيوية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حيوية">
  <a:themeElements>
    <a:clrScheme name="حيوية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حيوية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حيوية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حيوية">
  <a:themeElements>
    <a:clrScheme name="حيوية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حيوية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حيوية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5_حيوية">
  <a:themeElements>
    <a:clrScheme name="حيوية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حيوية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حيوية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952</TotalTime>
  <Words>1540</Words>
  <Application>Microsoft Office PowerPoint</Application>
  <PresentationFormat>On-screen Show (4:3)</PresentationFormat>
  <Paragraphs>408</Paragraphs>
  <Slides>54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19</vt:i4>
      </vt:variant>
      <vt:variant>
        <vt:lpstr>Slide Titles</vt:lpstr>
      </vt:variant>
      <vt:variant>
        <vt:i4>54</vt:i4>
      </vt:variant>
    </vt:vector>
  </HeadingPairs>
  <TitlesOfParts>
    <vt:vector size="82" baseType="lpstr">
      <vt:lpstr>Arial</vt:lpstr>
      <vt:lpstr>Calibri</vt:lpstr>
      <vt:lpstr>Century Gothic</vt:lpstr>
      <vt:lpstr>Century Schoolbook</vt:lpstr>
      <vt:lpstr>Comic Sans MS</vt:lpstr>
      <vt:lpstr>Times New Roman</vt:lpstr>
      <vt:lpstr>Verdana</vt:lpstr>
      <vt:lpstr>Wingdings</vt:lpstr>
      <vt:lpstr>Wingdings 2</vt:lpstr>
      <vt:lpstr>سمة Office</vt:lpstr>
      <vt:lpstr>مشربية</vt:lpstr>
      <vt:lpstr>1_سمة Office</vt:lpstr>
      <vt:lpstr>2_سمة Office</vt:lpstr>
      <vt:lpstr>3_سمة Office</vt:lpstr>
      <vt:lpstr>حيوية</vt:lpstr>
      <vt:lpstr>1_حيوية</vt:lpstr>
      <vt:lpstr>2_حيوية</vt:lpstr>
      <vt:lpstr>5_حيوية</vt:lpstr>
      <vt:lpstr>6_حيوية</vt:lpstr>
      <vt:lpstr>7_حيوية</vt:lpstr>
      <vt:lpstr>8_حيوية</vt:lpstr>
      <vt:lpstr>3_حيوية</vt:lpstr>
      <vt:lpstr>4_حيوية</vt:lpstr>
      <vt:lpstr>6_تصميم افتراضي</vt:lpstr>
      <vt:lpstr>9_حيوية</vt:lpstr>
      <vt:lpstr>10_حيوية</vt:lpstr>
      <vt:lpstr>ورق</vt:lpstr>
      <vt:lpstr>4_سمة Office</vt:lpstr>
      <vt:lpstr>PowerPoint Presentation</vt:lpstr>
      <vt:lpstr>PowerPoint Presentation</vt:lpstr>
      <vt:lpstr>Unit 5</vt:lpstr>
      <vt:lpstr>1.Listen and discuss</vt:lpstr>
      <vt:lpstr>PowerPoint Presentation</vt:lpstr>
      <vt:lpstr>PowerPoint Presentation</vt:lpstr>
      <vt:lpstr>PowerPoint Presentation</vt:lpstr>
      <vt:lpstr>Can you guess the meaning of the following words;</vt:lpstr>
      <vt:lpstr>Find 6 words in the article that relate to technology.</vt:lpstr>
      <vt:lpstr>Now go to your book page 49  answer exercise B.   Comprehension [ 1 – 6 ]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Present Perfect simple</vt:lpstr>
      <vt:lpstr>3. Grammar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Short from :</vt:lpstr>
      <vt:lpstr>Choose the correct word:</vt:lpstr>
      <vt:lpstr>PowerPoint Presentation</vt:lpstr>
      <vt:lpstr>PowerPoint Presentation</vt:lpstr>
      <vt:lpstr>PowerPoint Presentation</vt:lpstr>
      <vt:lpstr>Past simple</vt:lpstr>
      <vt:lpstr>PowerPoint Presentation</vt:lpstr>
      <vt:lpstr>PowerPoint Presentation</vt:lpstr>
      <vt:lpstr>PowerPoint Presentation</vt:lpstr>
      <vt:lpstr>Past simple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Duna</dc:creator>
  <cp:lastModifiedBy>Ohoud Zbermawi</cp:lastModifiedBy>
  <cp:revision>36</cp:revision>
  <dcterms:created xsi:type="dcterms:W3CDTF">2020-11-01T21:45:10Z</dcterms:created>
  <dcterms:modified xsi:type="dcterms:W3CDTF">2022-12-11T16:46:54Z</dcterms:modified>
</cp:coreProperties>
</file>