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383" r:id="rId4"/>
    <p:sldId id="387" r:id="rId5"/>
    <p:sldId id="388" r:id="rId6"/>
    <p:sldId id="386" r:id="rId7"/>
    <p:sldId id="389" r:id="rId8"/>
    <p:sldId id="392" r:id="rId9"/>
    <p:sldId id="390" r:id="rId10"/>
    <p:sldId id="391" r:id="rId11"/>
    <p:sldId id="393" r:id="rId12"/>
    <p:sldId id="385" r:id="rId13"/>
    <p:sldId id="3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5235"/>
    <a:srgbClr val="006854"/>
    <a:srgbClr val="00A283"/>
    <a:srgbClr val="00B895"/>
    <a:srgbClr val="00D0A8"/>
    <a:srgbClr val="A2E6C6"/>
    <a:srgbClr val="FFFFFF"/>
    <a:srgbClr val="53D195"/>
    <a:srgbClr val="86DEB4"/>
    <a:srgbClr val="6BD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5795" autoAdjust="0"/>
  </p:normalViewPr>
  <p:slideViewPr>
    <p:cSldViewPr snapToGrid="0">
      <p:cViewPr varScale="1">
        <p:scale>
          <a:sx n="69" d="100"/>
          <a:sy n="69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69E34-C5B1-4EE3-8E0E-38C10D034AD1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51675-D19C-4BD9-AA38-87354A7A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0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CF686-7183-49F9-A5E8-4B5148C7D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A150F-75E0-4D7C-A5A5-CF0486E96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9BF41-9ACC-49BD-95A2-04D944C92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921-7061-42B9-A76E-190A7DF1D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892C8-0645-41A3-AE55-54CF0676F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B3069-4D7A-4B61-856B-F3D301A58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397AB-859B-4C4F-B23F-F0A7ABD01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E4A40-1F6B-4849-972C-FBC5E5F7E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668E5-F78C-466E-A08A-85B9757E4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E4020-7D77-456F-99BC-83F976257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5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A72449-7527-44A6-9574-5B44905A2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98FDBE-6A2E-484D-8283-EA53DA397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1A78A-F505-4FFC-A7B8-A6767039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9D363-4308-4986-AC56-47E875AE7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3A463-9F6F-42BC-9EDB-41C50993A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7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E193-B985-4AC7-8D1D-8179148EA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1D5A5-F3E8-4B7B-A9AC-2EC70C68F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5B57E-6313-4178-AFD5-8E9302807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7ED52-2023-45D5-8EC7-44DFF5206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CA732-D459-4702-968A-5B5D798F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3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A3782-4389-429F-A6BE-2600727D6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E0856E-B28F-4773-8015-323A65480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D5120-D982-4F2E-A9BC-9AF35EABA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97D1D-D802-4D34-B996-684FE9C4E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17E56-7F16-4818-8903-9001A1D8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78ED6-F339-4FDC-8D52-DA69B9508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349BB-4448-4C70-8B36-CFA755ABF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144ACD-9D10-4FA6-99A9-FB69193D6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4228C-65DB-4C40-907A-DC1E2834F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972E6-2557-4A4F-9A0B-2A5705E29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9A8A1-65C4-41C1-B817-1BA3655B5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9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B7B6C-C85F-4893-9142-6EE7D3436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8D7CD-E98E-44A5-B17F-DDEC02F31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F4A88-8778-42B0-9DFF-8C61E3A9D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33DE3-8FC2-4EB4-9FB6-FE141E38BA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FFB3DA-AD74-45D6-9FBA-4D0B702E57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77A53E-57E8-43DC-A831-D721999D0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EAF2E-F871-45BC-A5D8-C6FA6D22C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4CA7C9-AB0B-4976-97D4-78137899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08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4B0E2-35D0-44A7-8D8E-407A5DDF0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2A952F-6186-4EC2-B6CF-D9E0E27D6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C0D2D2-03DE-4283-8AC4-251F1F4BF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FF863-A104-49DC-A214-089EA7CA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5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052E93-9187-442D-BA64-923D26DC1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8CDAC5-AD15-4C18-81D9-AB31E028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5C4EE-5830-447F-9856-2489A9592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13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9CFFD-1409-419F-82E9-F048DD84D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8DE3C-3056-4FC0-AEFF-5161A96B0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9C1D8-7177-45D4-B6CA-2C0BC4EE3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34989-0432-4980-804C-F9120A865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CB80E-A543-4FC3-8A02-89615F79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678192-567C-4FD7-ACA1-74E6AD2B1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17819-B6FB-4608-BFA7-BE80AA58F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6106B-55C9-4D26-A8B7-92E82F2F8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40347-1EF8-450B-94EB-0C496CCA6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2374B-A0B9-4990-B573-3D1C94CD0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4EFCA-1F30-44BF-BB0D-5365F374A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6A8FE4-8B6E-4701-A6CE-913CD174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1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BF94D2-0DDF-4687-8331-FC34988CE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8B832-42AA-4DBA-B4A4-44E25FF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C0394-759C-401D-84A6-7DCFEDBC3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D90CD-0917-419A-908E-D6AF0EDCE8B2}" type="datetimeFigureOut">
              <a:rPr lang="en-US" smtClean="0"/>
              <a:t>12/3/2022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41BDF-2996-41CE-8835-3C542BE65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FBD9C-CDB2-475A-8D42-2EB8A551C9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7DB0-FC7D-4DA1-ADFF-DB68A48F4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9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fif"/><Relationship Id="rId4" Type="http://schemas.openxmlformats.org/officeDocument/2006/relationships/image" Target="../media/image4.jf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>
            <a:extLst>
              <a:ext uri="{FF2B5EF4-FFF2-40B4-BE49-F238E27FC236}">
                <a16:creationId xmlns:a16="http://schemas.microsoft.com/office/drawing/2014/main" id="{85DE7FED-DC16-449B-8F76-3312B065A05E}"/>
              </a:ext>
            </a:extLst>
          </p:cNvPr>
          <p:cNvSpPr>
            <a:spLocks/>
          </p:cNvSpPr>
          <p:nvPr/>
        </p:nvSpPr>
        <p:spPr bwMode="auto">
          <a:xfrm flipH="1">
            <a:off x="0" y="-1"/>
            <a:ext cx="8654313" cy="6355081"/>
          </a:xfrm>
          <a:custGeom>
            <a:avLst/>
            <a:gdLst>
              <a:gd name="T0" fmla="*/ 327 w 1150"/>
              <a:gd name="T1" fmla="*/ 251 h 844"/>
              <a:gd name="T2" fmla="*/ 437 w 1150"/>
              <a:gd name="T3" fmla="*/ 459 h 844"/>
              <a:gd name="T4" fmla="*/ 559 w 1150"/>
              <a:gd name="T5" fmla="*/ 659 h 844"/>
              <a:gd name="T6" fmla="*/ 793 w 1150"/>
              <a:gd name="T7" fmla="*/ 844 h 844"/>
              <a:gd name="T8" fmla="*/ 888 w 1150"/>
              <a:gd name="T9" fmla="*/ 844 h 844"/>
              <a:gd name="T10" fmla="*/ 1024 w 1150"/>
              <a:gd name="T11" fmla="*/ 701 h 844"/>
              <a:gd name="T12" fmla="*/ 1073 w 1150"/>
              <a:gd name="T13" fmla="*/ 492 h 844"/>
              <a:gd name="T14" fmla="*/ 1150 w 1150"/>
              <a:gd name="T15" fmla="*/ 457 h 844"/>
              <a:gd name="T16" fmla="*/ 1150 w 1150"/>
              <a:gd name="T17" fmla="*/ 0 h 844"/>
              <a:gd name="T18" fmla="*/ 0 w 1150"/>
              <a:gd name="T19" fmla="*/ 0 h 844"/>
              <a:gd name="T20" fmla="*/ 327 w 1150"/>
              <a:gd name="T21" fmla="*/ 251 h 8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50" h="844">
                <a:moveTo>
                  <a:pt x="327" y="251"/>
                </a:moveTo>
                <a:cubicBezTo>
                  <a:pt x="442" y="297"/>
                  <a:pt x="445" y="371"/>
                  <a:pt x="437" y="459"/>
                </a:cubicBezTo>
                <a:cubicBezTo>
                  <a:pt x="429" y="549"/>
                  <a:pt x="552" y="554"/>
                  <a:pt x="559" y="659"/>
                </a:cubicBezTo>
                <a:cubicBezTo>
                  <a:pt x="566" y="758"/>
                  <a:pt x="626" y="844"/>
                  <a:pt x="793" y="844"/>
                </a:cubicBezTo>
                <a:cubicBezTo>
                  <a:pt x="793" y="844"/>
                  <a:pt x="848" y="844"/>
                  <a:pt x="888" y="844"/>
                </a:cubicBezTo>
                <a:cubicBezTo>
                  <a:pt x="927" y="844"/>
                  <a:pt x="1024" y="820"/>
                  <a:pt x="1024" y="701"/>
                </a:cubicBezTo>
                <a:cubicBezTo>
                  <a:pt x="1024" y="582"/>
                  <a:pt x="1016" y="540"/>
                  <a:pt x="1073" y="492"/>
                </a:cubicBezTo>
                <a:cubicBezTo>
                  <a:pt x="1091" y="477"/>
                  <a:pt x="1118" y="467"/>
                  <a:pt x="1150" y="457"/>
                </a:cubicBezTo>
                <a:cubicBezTo>
                  <a:pt x="1150" y="0"/>
                  <a:pt x="1150" y="0"/>
                  <a:pt x="1150" y="0"/>
                </a:cubicBezTo>
                <a:cubicBezTo>
                  <a:pt x="0" y="0"/>
                  <a:pt x="0" y="0"/>
                  <a:pt x="0" y="0"/>
                </a:cubicBezTo>
                <a:cubicBezTo>
                  <a:pt x="57" y="190"/>
                  <a:pt x="214" y="206"/>
                  <a:pt x="327" y="25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DE40C41D-5536-4DFA-A4A9-FB6EF3B8C5FC}"/>
              </a:ext>
            </a:extLst>
          </p:cNvPr>
          <p:cNvSpPr>
            <a:spLocks/>
          </p:cNvSpPr>
          <p:nvPr/>
        </p:nvSpPr>
        <p:spPr bwMode="auto">
          <a:xfrm flipH="1">
            <a:off x="0" y="0"/>
            <a:ext cx="7652115" cy="5619141"/>
          </a:xfrm>
          <a:custGeom>
            <a:avLst/>
            <a:gdLst>
              <a:gd name="T0" fmla="*/ 327 w 1150"/>
              <a:gd name="T1" fmla="*/ 251 h 844"/>
              <a:gd name="T2" fmla="*/ 437 w 1150"/>
              <a:gd name="T3" fmla="*/ 459 h 844"/>
              <a:gd name="T4" fmla="*/ 559 w 1150"/>
              <a:gd name="T5" fmla="*/ 659 h 844"/>
              <a:gd name="T6" fmla="*/ 793 w 1150"/>
              <a:gd name="T7" fmla="*/ 844 h 844"/>
              <a:gd name="T8" fmla="*/ 888 w 1150"/>
              <a:gd name="T9" fmla="*/ 844 h 844"/>
              <a:gd name="T10" fmla="*/ 1024 w 1150"/>
              <a:gd name="T11" fmla="*/ 701 h 844"/>
              <a:gd name="T12" fmla="*/ 1073 w 1150"/>
              <a:gd name="T13" fmla="*/ 492 h 844"/>
              <a:gd name="T14" fmla="*/ 1150 w 1150"/>
              <a:gd name="T15" fmla="*/ 457 h 844"/>
              <a:gd name="T16" fmla="*/ 1150 w 1150"/>
              <a:gd name="T17" fmla="*/ 0 h 844"/>
              <a:gd name="T18" fmla="*/ 0 w 1150"/>
              <a:gd name="T19" fmla="*/ 0 h 844"/>
              <a:gd name="T20" fmla="*/ 327 w 1150"/>
              <a:gd name="T21" fmla="*/ 251 h 8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50" h="844">
                <a:moveTo>
                  <a:pt x="327" y="251"/>
                </a:moveTo>
                <a:cubicBezTo>
                  <a:pt x="442" y="297"/>
                  <a:pt x="445" y="371"/>
                  <a:pt x="437" y="459"/>
                </a:cubicBezTo>
                <a:cubicBezTo>
                  <a:pt x="429" y="549"/>
                  <a:pt x="552" y="554"/>
                  <a:pt x="559" y="659"/>
                </a:cubicBezTo>
                <a:cubicBezTo>
                  <a:pt x="566" y="758"/>
                  <a:pt x="626" y="844"/>
                  <a:pt x="793" y="844"/>
                </a:cubicBezTo>
                <a:cubicBezTo>
                  <a:pt x="793" y="844"/>
                  <a:pt x="848" y="844"/>
                  <a:pt x="888" y="844"/>
                </a:cubicBezTo>
                <a:cubicBezTo>
                  <a:pt x="927" y="844"/>
                  <a:pt x="1024" y="820"/>
                  <a:pt x="1024" y="701"/>
                </a:cubicBezTo>
                <a:cubicBezTo>
                  <a:pt x="1024" y="582"/>
                  <a:pt x="1016" y="540"/>
                  <a:pt x="1073" y="492"/>
                </a:cubicBezTo>
                <a:cubicBezTo>
                  <a:pt x="1091" y="477"/>
                  <a:pt x="1118" y="467"/>
                  <a:pt x="1150" y="457"/>
                </a:cubicBezTo>
                <a:cubicBezTo>
                  <a:pt x="1150" y="0"/>
                  <a:pt x="1150" y="0"/>
                  <a:pt x="1150" y="0"/>
                </a:cubicBezTo>
                <a:cubicBezTo>
                  <a:pt x="0" y="0"/>
                  <a:pt x="0" y="0"/>
                  <a:pt x="0" y="0"/>
                </a:cubicBezTo>
                <a:cubicBezTo>
                  <a:pt x="57" y="190"/>
                  <a:pt x="214" y="206"/>
                  <a:pt x="327" y="251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377">
            <a:extLst>
              <a:ext uri="{FF2B5EF4-FFF2-40B4-BE49-F238E27FC236}">
                <a16:creationId xmlns:a16="http://schemas.microsoft.com/office/drawing/2014/main" id="{6AFBB628-138E-475E-86A7-6877982B113E}"/>
              </a:ext>
            </a:extLst>
          </p:cNvPr>
          <p:cNvSpPr>
            <a:spLocks/>
          </p:cNvSpPr>
          <p:nvPr/>
        </p:nvSpPr>
        <p:spPr bwMode="auto">
          <a:xfrm>
            <a:off x="1006400" y="2480868"/>
            <a:ext cx="103749" cy="109681"/>
          </a:xfrm>
          <a:custGeom>
            <a:avLst/>
            <a:gdLst>
              <a:gd name="connsiteX0" fmla="*/ 745067 w 1416050"/>
              <a:gd name="connsiteY0" fmla="*/ 0 h 1497012"/>
              <a:gd name="connsiteX1" fmla="*/ 819150 w 1416050"/>
              <a:gd name="connsiteY1" fmla="*/ 149701 h 1497012"/>
              <a:gd name="connsiteX2" fmla="*/ 819150 w 1416050"/>
              <a:gd name="connsiteY2" fmla="*/ 598487 h 1497012"/>
              <a:gd name="connsiteX3" fmla="*/ 929810 w 1416050"/>
              <a:gd name="connsiteY3" fmla="*/ 598487 h 1497012"/>
              <a:gd name="connsiteX4" fmla="*/ 1341521 w 1416050"/>
              <a:gd name="connsiteY4" fmla="*/ 598487 h 1497012"/>
              <a:gd name="connsiteX5" fmla="*/ 1416050 w 1416050"/>
              <a:gd name="connsiteY5" fmla="*/ 748771 h 1497012"/>
              <a:gd name="connsiteX6" fmla="*/ 1341521 w 1416050"/>
              <a:gd name="connsiteY6" fmla="*/ 823912 h 1497012"/>
              <a:gd name="connsiteX7" fmla="*/ 819150 w 1416050"/>
              <a:gd name="connsiteY7" fmla="*/ 823912 h 1497012"/>
              <a:gd name="connsiteX8" fmla="*/ 819150 w 1416050"/>
              <a:gd name="connsiteY8" fmla="*/ 1347311 h 1497012"/>
              <a:gd name="connsiteX9" fmla="*/ 745067 w 1416050"/>
              <a:gd name="connsiteY9" fmla="*/ 1497012 h 1497012"/>
              <a:gd name="connsiteX10" fmla="*/ 596900 w 1416050"/>
              <a:gd name="connsiteY10" fmla="*/ 1347311 h 1497012"/>
              <a:gd name="connsiteX11" fmla="*/ 596900 w 1416050"/>
              <a:gd name="connsiteY11" fmla="*/ 952006 h 1497012"/>
              <a:gd name="connsiteX12" fmla="*/ 596900 w 1416050"/>
              <a:gd name="connsiteY12" fmla="*/ 823912 h 1497012"/>
              <a:gd name="connsiteX13" fmla="*/ 74529 w 1416050"/>
              <a:gd name="connsiteY13" fmla="*/ 823912 h 1497012"/>
              <a:gd name="connsiteX14" fmla="*/ 0 w 1416050"/>
              <a:gd name="connsiteY14" fmla="*/ 748771 h 1497012"/>
              <a:gd name="connsiteX15" fmla="*/ 74529 w 1416050"/>
              <a:gd name="connsiteY15" fmla="*/ 598487 h 1497012"/>
              <a:gd name="connsiteX16" fmla="*/ 492735 w 1416050"/>
              <a:gd name="connsiteY16" fmla="*/ 598487 h 1497012"/>
              <a:gd name="connsiteX17" fmla="*/ 596900 w 1416050"/>
              <a:gd name="connsiteY17" fmla="*/ 598487 h 1497012"/>
              <a:gd name="connsiteX18" fmla="*/ 596900 w 1416050"/>
              <a:gd name="connsiteY18" fmla="*/ 538866 h 1497012"/>
              <a:gd name="connsiteX19" fmla="*/ 596900 w 1416050"/>
              <a:gd name="connsiteY19" fmla="*/ 149701 h 1497012"/>
              <a:gd name="connsiteX20" fmla="*/ 745067 w 1416050"/>
              <a:gd name="connsiteY20" fmla="*/ 0 h 149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16050" h="1497012">
                <a:moveTo>
                  <a:pt x="745067" y="0"/>
                </a:moveTo>
                <a:cubicBezTo>
                  <a:pt x="745067" y="0"/>
                  <a:pt x="819150" y="74851"/>
                  <a:pt x="819150" y="149701"/>
                </a:cubicBezTo>
                <a:lnTo>
                  <a:pt x="819150" y="598487"/>
                </a:lnTo>
                <a:lnTo>
                  <a:pt x="929810" y="598487"/>
                </a:lnTo>
                <a:cubicBezTo>
                  <a:pt x="1341521" y="598487"/>
                  <a:pt x="1341521" y="598487"/>
                  <a:pt x="1341521" y="598487"/>
                </a:cubicBezTo>
                <a:cubicBezTo>
                  <a:pt x="1416050" y="598487"/>
                  <a:pt x="1416050" y="673629"/>
                  <a:pt x="1416050" y="748771"/>
                </a:cubicBezTo>
                <a:cubicBezTo>
                  <a:pt x="1416050" y="823912"/>
                  <a:pt x="1416050" y="823912"/>
                  <a:pt x="1341521" y="823912"/>
                </a:cubicBezTo>
                <a:lnTo>
                  <a:pt x="819150" y="823912"/>
                </a:lnTo>
                <a:lnTo>
                  <a:pt x="819150" y="1347311"/>
                </a:lnTo>
                <a:cubicBezTo>
                  <a:pt x="819150" y="1422162"/>
                  <a:pt x="745067" y="1497012"/>
                  <a:pt x="745067" y="1497012"/>
                </a:cubicBezTo>
                <a:cubicBezTo>
                  <a:pt x="670983" y="1497012"/>
                  <a:pt x="596900" y="1422162"/>
                  <a:pt x="596900" y="1347311"/>
                </a:cubicBezTo>
                <a:cubicBezTo>
                  <a:pt x="596900" y="1197610"/>
                  <a:pt x="596900" y="1066621"/>
                  <a:pt x="596900" y="952006"/>
                </a:cubicBezTo>
                <a:lnTo>
                  <a:pt x="596900" y="823912"/>
                </a:lnTo>
                <a:lnTo>
                  <a:pt x="74529" y="823912"/>
                </a:lnTo>
                <a:cubicBezTo>
                  <a:pt x="0" y="823912"/>
                  <a:pt x="0" y="823912"/>
                  <a:pt x="0" y="748771"/>
                </a:cubicBezTo>
                <a:cubicBezTo>
                  <a:pt x="0" y="673629"/>
                  <a:pt x="0" y="598487"/>
                  <a:pt x="74529" y="598487"/>
                </a:cubicBezTo>
                <a:cubicBezTo>
                  <a:pt x="232903" y="598487"/>
                  <a:pt x="371480" y="598487"/>
                  <a:pt x="492735" y="598487"/>
                </a:cubicBezTo>
                <a:lnTo>
                  <a:pt x="596900" y="598487"/>
                </a:lnTo>
                <a:lnTo>
                  <a:pt x="596900" y="538866"/>
                </a:lnTo>
                <a:cubicBezTo>
                  <a:pt x="596900" y="149701"/>
                  <a:pt x="596900" y="149701"/>
                  <a:pt x="596900" y="149701"/>
                </a:cubicBezTo>
                <a:cubicBezTo>
                  <a:pt x="596900" y="74851"/>
                  <a:pt x="670983" y="0"/>
                  <a:pt x="74506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Freeform 378">
            <a:extLst>
              <a:ext uri="{FF2B5EF4-FFF2-40B4-BE49-F238E27FC236}">
                <a16:creationId xmlns:a16="http://schemas.microsoft.com/office/drawing/2014/main" id="{C1612E27-2BB7-4611-BE0C-58152B857DE2}"/>
              </a:ext>
            </a:extLst>
          </p:cNvPr>
          <p:cNvSpPr>
            <a:spLocks/>
          </p:cNvSpPr>
          <p:nvPr/>
        </p:nvSpPr>
        <p:spPr bwMode="auto">
          <a:xfrm>
            <a:off x="4148456" y="241281"/>
            <a:ext cx="57222" cy="60494"/>
          </a:xfrm>
          <a:custGeom>
            <a:avLst/>
            <a:gdLst>
              <a:gd name="connsiteX0" fmla="*/ 745067 w 1416050"/>
              <a:gd name="connsiteY0" fmla="*/ 0 h 1497012"/>
              <a:gd name="connsiteX1" fmla="*/ 819150 w 1416050"/>
              <a:gd name="connsiteY1" fmla="*/ 149701 h 1497012"/>
              <a:gd name="connsiteX2" fmla="*/ 819150 w 1416050"/>
              <a:gd name="connsiteY2" fmla="*/ 598487 h 1497012"/>
              <a:gd name="connsiteX3" fmla="*/ 929810 w 1416050"/>
              <a:gd name="connsiteY3" fmla="*/ 598487 h 1497012"/>
              <a:gd name="connsiteX4" fmla="*/ 1341521 w 1416050"/>
              <a:gd name="connsiteY4" fmla="*/ 598487 h 1497012"/>
              <a:gd name="connsiteX5" fmla="*/ 1416050 w 1416050"/>
              <a:gd name="connsiteY5" fmla="*/ 748771 h 1497012"/>
              <a:gd name="connsiteX6" fmla="*/ 1341521 w 1416050"/>
              <a:gd name="connsiteY6" fmla="*/ 823912 h 1497012"/>
              <a:gd name="connsiteX7" fmla="*/ 819150 w 1416050"/>
              <a:gd name="connsiteY7" fmla="*/ 823912 h 1497012"/>
              <a:gd name="connsiteX8" fmla="*/ 819150 w 1416050"/>
              <a:gd name="connsiteY8" fmla="*/ 1347311 h 1497012"/>
              <a:gd name="connsiteX9" fmla="*/ 745067 w 1416050"/>
              <a:gd name="connsiteY9" fmla="*/ 1497012 h 1497012"/>
              <a:gd name="connsiteX10" fmla="*/ 596900 w 1416050"/>
              <a:gd name="connsiteY10" fmla="*/ 1347311 h 1497012"/>
              <a:gd name="connsiteX11" fmla="*/ 596900 w 1416050"/>
              <a:gd name="connsiteY11" fmla="*/ 952006 h 1497012"/>
              <a:gd name="connsiteX12" fmla="*/ 596900 w 1416050"/>
              <a:gd name="connsiteY12" fmla="*/ 823912 h 1497012"/>
              <a:gd name="connsiteX13" fmla="*/ 74529 w 1416050"/>
              <a:gd name="connsiteY13" fmla="*/ 823912 h 1497012"/>
              <a:gd name="connsiteX14" fmla="*/ 0 w 1416050"/>
              <a:gd name="connsiteY14" fmla="*/ 748771 h 1497012"/>
              <a:gd name="connsiteX15" fmla="*/ 74529 w 1416050"/>
              <a:gd name="connsiteY15" fmla="*/ 598487 h 1497012"/>
              <a:gd name="connsiteX16" fmla="*/ 492735 w 1416050"/>
              <a:gd name="connsiteY16" fmla="*/ 598487 h 1497012"/>
              <a:gd name="connsiteX17" fmla="*/ 596900 w 1416050"/>
              <a:gd name="connsiteY17" fmla="*/ 598487 h 1497012"/>
              <a:gd name="connsiteX18" fmla="*/ 596900 w 1416050"/>
              <a:gd name="connsiteY18" fmla="*/ 538866 h 1497012"/>
              <a:gd name="connsiteX19" fmla="*/ 596900 w 1416050"/>
              <a:gd name="connsiteY19" fmla="*/ 149701 h 1497012"/>
              <a:gd name="connsiteX20" fmla="*/ 745067 w 1416050"/>
              <a:gd name="connsiteY20" fmla="*/ 0 h 149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16050" h="1497012">
                <a:moveTo>
                  <a:pt x="745067" y="0"/>
                </a:moveTo>
                <a:cubicBezTo>
                  <a:pt x="745067" y="0"/>
                  <a:pt x="819150" y="74851"/>
                  <a:pt x="819150" y="149701"/>
                </a:cubicBezTo>
                <a:lnTo>
                  <a:pt x="819150" y="598487"/>
                </a:lnTo>
                <a:lnTo>
                  <a:pt x="929810" y="598487"/>
                </a:lnTo>
                <a:cubicBezTo>
                  <a:pt x="1341521" y="598487"/>
                  <a:pt x="1341521" y="598487"/>
                  <a:pt x="1341521" y="598487"/>
                </a:cubicBezTo>
                <a:cubicBezTo>
                  <a:pt x="1416050" y="598487"/>
                  <a:pt x="1416050" y="673629"/>
                  <a:pt x="1416050" y="748771"/>
                </a:cubicBezTo>
                <a:cubicBezTo>
                  <a:pt x="1416050" y="823912"/>
                  <a:pt x="1416050" y="823912"/>
                  <a:pt x="1341521" y="823912"/>
                </a:cubicBezTo>
                <a:lnTo>
                  <a:pt x="819150" y="823912"/>
                </a:lnTo>
                <a:lnTo>
                  <a:pt x="819150" y="1347311"/>
                </a:lnTo>
                <a:cubicBezTo>
                  <a:pt x="819150" y="1422162"/>
                  <a:pt x="745067" y="1497012"/>
                  <a:pt x="745067" y="1497012"/>
                </a:cubicBezTo>
                <a:cubicBezTo>
                  <a:pt x="670983" y="1497012"/>
                  <a:pt x="596900" y="1422162"/>
                  <a:pt x="596900" y="1347311"/>
                </a:cubicBezTo>
                <a:cubicBezTo>
                  <a:pt x="596900" y="1197610"/>
                  <a:pt x="596900" y="1066621"/>
                  <a:pt x="596900" y="952006"/>
                </a:cubicBezTo>
                <a:lnTo>
                  <a:pt x="596900" y="823912"/>
                </a:lnTo>
                <a:lnTo>
                  <a:pt x="74529" y="823912"/>
                </a:lnTo>
                <a:cubicBezTo>
                  <a:pt x="0" y="823912"/>
                  <a:pt x="0" y="823912"/>
                  <a:pt x="0" y="748771"/>
                </a:cubicBezTo>
                <a:cubicBezTo>
                  <a:pt x="0" y="673629"/>
                  <a:pt x="0" y="598487"/>
                  <a:pt x="74529" y="598487"/>
                </a:cubicBezTo>
                <a:cubicBezTo>
                  <a:pt x="232903" y="598487"/>
                  <a:pt x="371480" y="598487"/>
                  <a:pt x="492735" y="598487"/>
                </a:cubicBezTo>
                <a:lnTo>
                  <a:pt x="596900" y="598487"/>
                </a:lnTo>
                <a:lnTo>
                  <a:pt x="596900" y="538866"/>
                </a:lnTo>
                <a:cubicBezTo>
                  <a:pt x="596900" y="149701"/>
                  <a:pt x="596900" y="149701"/>
                  <a:pt x="596900" y="149701"/>
                </a:cubicBezTo>
                <a:cubicBezTo>
                  <a:pt x="596900" y="74851"/>
                  <a:pt x="670983" y="0"/>
                  <a:pt x="74506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Freeform 379">
            <a:extLst>
              <a:ext uri="{FF2B5EF4-FFF2-40B4-BE49-F238E27FC236}">
                <a16:creationId xmlns:a16="http://schemas.microsoft.com/office/drawing/2014/main" id="{E047FAE1-509E-41EC-AE2D-7E77EA696435}"/>
              </a:ext>
            </a:extLst>
          </p:cNvPr>
          <p:cNvSpPr>
            <a:spLocks/>
          </p:cNvSpPr>
          <p:nvPr/>
        </p:nvSpPr>
        <p:spPr bwMode="auto">
          <a:xfrm>
            <a:off x="4245845" y="1138134"/>
            <a:ext cx="122746" cy="129764"/>
          </a:xfrm>
          <a:custGeom>
            <a:avLst/>
            <a:gdLst>
              <a:gd name="connsiteX0" fmla="*/ 745067 w 1416050"/>
              <a:gd name="connsiteY0" fmla="*/ 0 h 1497012"/>
              <a:gd name="connsiteX1" fmla="*/ 819150 w 1416050"/>
              <a:gd name="connsiteY1" fmla="*/ 149701 h 1497012"/>
              <a:gd name="connsiteX2" fmla="*/ 819150 w 1416050"/>
              <a:gd name="connsiteY2" fmla="*/ 598487 h 1497012"/>
              <a:gd name="connsiteX3" fmla="*/ 929810 w 1416050"/>
              <a:gd name="connsiteY3" fmla="*/ 598487 h 1497012"/>
              <a:gd name="connsiteX4" fmla="*/ 1341521 w 1416050"/>
              <a:gd name="connsiteY4" fmla="*/ 598487 h 1497012"/>
              <a:gd name="connsiteX5" fmla="*/ 1416050 w 1416050"/>
              <a:gd name="connsiteY5" fmla="*/ 748771 h 1497012"/>
              <a:gd name="connsiteX6" fmla="*/ 1341521 w 1416050"/>
              <a:gd name="connsiteY6" fmla="*/ 823912 h 1497012"/>
              <a:gd name="connsiteX7" fmla="*/ 819150 w 1416050"/>
              <a:gd name="connsiteY7" fmla="*/ 823912 h 1497012"/>
              <a:gd name="connsiteX8" fmla="*/ 819150 w 1416050"/>
              <a:gd name="connsiteY8" fmla="*/ 1347311 h 1497012"/>
              <a:gd name="connsiteX9" fmla="*/ 745067 w 1416050"/>
              <a:gd name="connsiteY9" fmla="*/ 1497012 h 1497012"/>
              <a:gd name="connsiteX10" fmla="*/ 596900 w 1416050"/>
              <a:gd name="connsiteY10" fmla="*/ 1347311 h 1497012"/>
              <a:gd name="connsiteX11" fmla="*/ 596900 w 1416050"/>
              <a:gd name="connsiteY11" fmla="*/ 952006 h 1497012"/>
              <a:gd name="connsiteX12" fmla="*/ 596900 w 1416050"/>
              <a:gd name="connsiteY12" fmla="*/ 823912 h 1497012"/>
              <a:gd name="connsiteX13" fmla="*/ 74529 w 1416050"/>
              <a:gd name="connsiteY13" fmla="*/ 823912 h 1497012"/>
              <a:gd name="connsiteX14" fmla="*/ 0 w 1416050"/>
              <a:gd name="connsiteY14" fmla="*/ 748771 h 1497012"/>
              <a:gd name="connsiteX15" fmla="*/ 74529 w 1416050"/>
              <a:gd name="connsiteY15" fmla="*/ 598487 h 1497012"/>
              <a:gd name="connsiteX16" fmla="*/ 492735 w 1416050"/>
              <a:gd name="connsiteY16" fmla="*/ 598487 h 1497012"/>
              <a:gd name="connsiteX17" fmla="*/ 596900 w 1416050"/>
              <a:gd name="connsiteY17" fmla="*/ 598487 h 1497012"/>
              <a:gd name="connsiteX18" fmla="*/ 596900 w 1416050"/>
              <a:gd name="connsiteY18" fmla="*/ 538866 h 1497012"/>
              <a:gd name="connsiteX19" fmla="*/ 596900 w 1416050"/>
              <a:gd name="connsiteY19" fmla="*/ 149701 h 1497012"/>
              <a:gd name="connsiteX20" fmla="*/ 745067 w 1416050"/>
              <a:gd name="connsiteY20" fmla="*/ 0 h 149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16050" h="1497012">
                <a:moveTo>
                  <a:pt x="745067" y="0"/>
                </a:moveTo>
                <a:cubicBezTo>
                  <a:pt x="745067" y="0"/>
                  <a:pt x="819150" y="74851"/>
                  <a:pt x="819150" y="149701"/>
                </a:cubicBezTo>
                <a:lnTo>
                  <a:pt x="819150" y="598487"/>
                </a:lnTo>
                <a:lnTo>
                  <a:pt x="929810" y="598487"/>
                </a:lnTo>
                <a:cubicBezTo>
                  <a:pt x="1341521" y="598487"/>
                  <a:pt x="1341521" y="598487"/>
                  <a:pt x="1341521" y="598487"/>
                </a:cubicBezTo>
                <a:cubicBezTo>
                  <a:pt x="1416050" y="598487"/>
                  <a:pt x="1416050" y="673629"/>
                  <a:pt x="1416050" y="748771"/>
                </a:cubicBezTo>
                <a:cubicBezTo>
                  <a:pt x="1416050" y="823912"/>
                  <a:pt x="1416050" y="823912"/>
                  <a:pt x="1341521" y="823912"/>
                </a:cubicBezTo>
                <a:lnTo>
                  <a:pt x="819150" y="823912"/>
                </a:lnTo>
                <a:lnTo>
                  <a:pt x="819150" y="1347311"/>
                </a:lnTo>
                <a:cubicBezTo>
                  <a:pt x="819150" y="1422162"/>
                  <a:pt x="745067" y="1497012"/>
                  <a:pt x="745067" y="1497012"/>
                </a:cubicBezTo>
                <a:cubicBezTo>
                  <a:pt x="670983" y="1497012"/>
                  <a:pt x="596900" y="1422162"/>
                  <a:pt x="596900" y="1347311"/>
                </a:cubicBezTo>
                <a:cubicBezTo>
                  <a:pt x="596900" y="1197610"/>
                  <a:pt x="596900" y="1066621"/>
                  <a:pt x="596900" y="952006"/>
                </a:cubicBezTo>
                <a:lnTo>
                  <a:pt x="596900" y="823912"/>
                </a:lnTo>
                <a:lnTo>
                  <a:pt x="74529" y="823912"/>
                </a:lnTo>
                <a:cubicBezTo>
                  <a:pt x="0" y="823912"/>
                  <a:pt x="0" y="823912"/>
                  <a:pt x="0" y="748771"/>
                </a:cubicBezTo>
                <a:cubicBezTo>
                  <a:pt x="0" y="673629"/>
                  <a:pt x="0" y="598487"/>
                  <a:pt x="74529" y="598487"/>
                </a:cubicBezTo>
                <a:cubicBezTo>
                  <a:pt x="232903" y="598487"/>
                  <a:pt x="371480" y="598487"/>
                  <a:pt x="492735" y="598487"/>
                </a:cubicBezTo>
                <a:lnTo>
                  <a:pt x="596900" y="598487"/>
                </a:lnTo>
                <a:lnTo>
                  <a:pt x="596900" y="538866"/>
                </a:lnTo>
                <a:cubicBezTo>
                  <a:pt x="596900" y="149701"/>
                  <a:pt x="596900" y="149701"/>
                  <a:pt x="596900" y="149701"/>
                </a:cubicBezTo>
                <a:cubicBezTo>
                  <a:pt x="596900" y="74851"/>
                  <a:pt x="670983" y="0"/>
                  <a:pt x="74506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Freeform 380">
            <a:extLst>
              <a:ext uri="{FF2B5EF4-FFF2-40B4-BE49-F238E27FC236}">
                <a16:creationId xmlns:a16="http://schemas.microsoft.com/office/drawing/2014/main" id="{8016747E-84E2-460D-8D8A-0EE7F781C28A}"/>
              </a:ext>
            </a:extLst>
          </p:cNvPr>
          <p:cNvSpPr>
            <a:spLocks/>
          </p:cNvSpPr>
          <p:nvPr/>
        </p:nvSpPr>
        <p:spPr bwMode="auto">
          <a:xfrm>
            <a:off x="1523427" y="826406"/>
            <a:ext cx="122746" cy="129764"/>
          </a:xfrm>
          <a:custGeom>
            <a:avLst/>
            <a:gdLst>
              <a:gd name="connsiteX0" fmla="*/ 745067 w 1416050"/>
              <a:gd name="connsiteY0" fmla="*/ 0 h 1497012"/>
              <a:gd name="connsiteX1" fmla="*/ 819150 w 1416050"/>
              <a:gd name="connsiteY1" fmla="*/ 149701 h 1497012"/>
              <a:gd name="connsiteX2" fmla="*/ 819150 w 1416050"/>
              <a:gd name="connsiteY2" fmla="*/ 598487 h 1497012"/>
              <a:gd name="connsiteX3" fmla="*/ 929810 w 1416050"/>
              <a:gd name="connsiteY3" fmla="*/ 598487 h 1497012"/>
              <a:gd name="connsiteX4" fmla="*/ 1341521 w 1416050"/>
              <a:gd name="connsiteY4" fmla="*/ 598487 h 1497012"/>
              <a:gd name="connsiteX5" fmla="*/ 1416050 w 1416050"/>
              <a:gd name="connsiteY5" fmla="*/ 748771 h 1497012"/>
              <a:gd name="connsiteX6" fmla="*/ 1341521 w 1416050"/>
              <a:gd name="connsiteY6" fmla="*/ 823912 h 1497012"/>
              <a:gd name="connsiteX7" fmla="*/ 819150 w 1416050"/>
              <a:gd name="connsiteY7" fmla="*/ 823912 h 1497012"/>
              <a:gd name="connsiteX8" fmla="*/ 819150 w 1416050"/>
              <a:gd name="connsiteY8" fmla="*/ 1347311 h 1497012"/>
              <a:gd name="connsiteX9" fmla="*/ 745067 w 1416050"/>
              <a:gd name="connsiteY9" fmla="*/ 1497012 h 1497012"/>
              <a:gd name="connsiteX10" fmla="*/ 596900 w 1416050"/>
              <a:gd name="connsiteY10" fmla="*/ 1347311 h 1497012"/>
              <a:gd name="connsiteX11" fmla="*/ 596900 w 1416050"/>
              <a:gd name="connsiteY11" fmla="*/ 952006 h 1497012"/>
              <a:gd name="connsiteX12" fmla="*/ 596900 w 1416050"/>
              <a:gd name="connsiteY12" fmla="*/ 823912 h 1497012"/>
              <a:gd name="connsiteX13" fmla="*/ 74529 w 1416050"/>
              <a:gd name="connsiteY13" fmla="*/ 823912 h 1497012"/>
              <a:gd name="connsiteX14" fmla="*/ 0 w 1416050"/>
              <a:gd name="connsiteY14" fmla="*/ 748771 h 1497012"/>
              <a:gd name="connsiteX15" fmla="*/ 74529 w 1416050"/>
              <a:gd name="connsiteY15" fmla="*/ 598487 h 1497012"/>
              <a:gd name="connsiteX16" fmla="*/ 492735 w 1416050"/>
              <a:gd name="connsiteY16" fmla="*/ 598487 h 1497012"/>
              <a:gd name="connsiteX17" fmla="*/ 596900 w 1416050"/>
              <a:gd name="connsiteY17" fmla="*/ 598487 h 1497012"/>
              <a:gd name="connsiteX18" fmla="*/ 596900 w 1416050"/>
              <a:gd name="connsiteY18" fmla="*/ 538866 h 1497012"/>
              <a:gd name="connsiteX19" fmla="*/ 596900 w 1416050"/>
              <a:gd name="connsiteY19" fmla="*/ 149701 h 1497012"/>
              <a:gd name="connsiteX20" fmla="*/ 745067 w 1416050"/>
              <a:gd name="connsiteY20" fmla="*/ 0 h 149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16050" h="1497012">
                <a:moveTo>
                  <a:pt x="745067" y="0"/>
                </a:moveTo>
                <a:cubicBezTo>
                  <a:pt x="745067" y="0"/>
                  <a:pt x="819150" y="74851"/>
                  <a:pt x="819150" y="149701"/>
                </a:cubicBezTo>
                <a:lnTo>
                  <a:pt x="819150" y="598487"/>
                </a:lnTo>
                <a:lnTo>
                  <a:pt x="929810" y="598487"/>
                </a:lnTo>
                <a:cubicBezTo>
                  <a:pt x="1341521" y="598487"/>
                  <a:pt x="1341521" y="598487"/>
                  <a:pt x="1341521" y="598487"/>
                </a:cubicBezTo>
                <a:cubicBezTo>
                  <a:pt x="1416050" y="598487"/>
                  <a:pt x="1416050" y="673629"/>
                  <a:pt x="1416050" y="748771"/>
                </a:cubicBezTo>
                <a:cubicBezTo>
                  <a:pt x="1416050" y="823912"/>
                  <a:pt x="1416050" y="823912"/>
                  <a:pt x="1341521" y="823912"/>
                </a:cubicBezTo>
                <a:lnTo>
                  <a:pt x="819150" y="823912"/>
                </a:lnTo>
                <a:lnTo>
                  <a:pt x="819150" y="1347311"/>
                </a:lnTo>
                <a:cubicBezTo>
                  <a:pt x="819150" y="1422162"/>
                  <a:pt x="745067" y="1497012"/>
                  <a:pt x="745067" y="1497012"/>
                </a:cubicBezTo>
                <a:cubicBezTo>
                  <a:pt x="670983" y="1497012"/>
                  <a:pt x="596900" y="1422162"/>
                  <a:pt x="596900" y="1347311"/>
                </a:cubicBezTo>
                <a:cubicBezTo>
                  <a:pt x="596900" y="1197610"/>
                  <a:pt x="596900" y="1066621"/>
                  <a:pt x="596900" y="952006"/>
                </a:cubicBezTo>
                <a:lnTo>
                  <a:pt x="596900" y="823912"/>
                </a:lnTo>
                <a:lnTo>
                  <a:pt x="74529" y="823912"/>
                </a:lnTo>
                <a:cubicBezTo>
                  <a:pt x="0" y="823912"/>
                  <a:pt x="0" y="823912"/>
                  <a:pt x="0" y="748771"/>
                </a:cubicBezTo>
                <a:cubicBezTo>
                  <a:pt x="0" y="673629"/>
                  <a:pt x="0" y="598487"/>
                  <a:pt x="74529" y="598487"/>
                </a:cubicBezTo>
                <a:cubicBezTo>
                  <a:pt x="232903" y="598487"/>
                  <a:pt x="371480" y="598487"/>
                  <a:pt x="492735" y="598487"/>
                </a:cubicBezTo>
                <a:lnTo>
                  <a:pt x="596900" y="598487"/>
                </a:lnTo>
                <a:lnTo>
                  <a:pt x="596900" y="538866"/>
                </a:lnTo>
                <a:cubicBezTo>
                  <a:pt x="596900" y="149701"/>
                  <a:pt x="596900" y="149701"/>
                  <a:pt x="596900" y="149701"/>
                </a:cubicBezTo>
                <a:cubicBezTo>
                  <a:pt x="596900" y="74851"/>
                  <a:pt x="670983" y="0"/>
                  <a:pt x="74506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Freeform 381">
            <a:extLst>
              <a:ext uri="{FF2B5EF4-FFF2-40B4-BE49-F238E27FC236}">
                <a16:creationId xmlns:a16="http://schemas.microsoft.com/office/drawing/2014/main" id="{73F32C7E-4703-4DCA-8A7D-7A6A30CDF942}"/>
              </a:ext>
            </a:extLst>
          </p:cNvPr>
          <p:cNvSpPr>
            <a:spLocks/>
          </p:cNvSpPr>
          <p:nvPr/>
        </p:nvSpPr>
        <p:spPr bwMode="auto">
          <a:xfrm>
            <a:off x="3695209" y="3163668"/>
            <a:ext cx="103749" cy="109681"/>
          </a:xfrm>
          <a:custGeom>
            <a:avLst/>
            <a:gdLst>
              <a:gd name="connsiteX0" fmla="*/ 745067 w 1416050"/>
              <a:gd name="connsiteY0" fmla="*/ 0 h 1497012"/>
              <a:gd name="connsiteX1" fmla="*/ 819150 w 1416050"/>
              <a:gd name="connsiteY1" fmla="*/ 149701 h 1497012"/>
              <a:gd name="connsiteX2" fmla="*/ 819150 w 1416050"/>
              <a:gd name="connsiteY2" fmla="*/ 598487 h 1497012"/>
              <a:gd name="connsiteX3" fmla="*/ 929810 w 1416050"/>
              <a:gd name="connsiteY3" fmla="*/ 598487 h 1497012"/>
              <a:gd name="connsiteX4" fmla="*/ 1341521 w 1416050"/>
              <a:gd name="connsiteY4" fmla="*/ 598487 h 1497012"/>
              <a:gd name="connsiteX5" fmla="*/ 1416050 w 1416050"/>
              <a:gd name="connsiteY5" fmla="*/ 748771 h 1497012"/>
              <a:gd name="connsiteX6" fmla="*/ 1341521 w 1416050"/>
              <a:gd name="connsiteY6" fmla="*/ 823912 h 1497012"/>
              <a:gd name="connsiteX7" fmla="*/ 819150 w 1416050"/>
              <a:gd name="connsiteY7" fmla="*/ 823912 h 1497012"/>
              <a:gd name="connsiteX8" fmla="*/ 819150 w 1416050"/>
              <a:gd name="connsiteY8" fmla="*/ 1347311 h 1497012"/>
              <a:gd name="connsiteX9" fmla="*/ 745067 w 1416050"/>
              <a:gd name="connsiteY9" fmla="*/ 1497012 h 1497012"/>
              <a:gd name="connsiteX10" fmla="*/ 596900 w 1416050"/>
              <a:gd name="connsiteY10" fmla="*/ 1347311 h 1497012"/>
              <a:gd name="connsiteX11" fmla="*/ 596900 w 1416050"/>
              <a:gd name="connsiteY11" fmla="*/ 952006 h 1497012"/>
              <a:gd name="connsiteX12" fmla="*/ 596900 w 1416050"/>
              <a:gd name="connsiteY12" fmla="*/ 823912 h 1497012"/>
              <a:gd name="connsiteX13" fmla="*/ 74529 w 1416050"/>
              <a:gd name="connsiteY13" fmla="*/ 823912 h 1497012"/>
              <a:gd name="connsiteX14" fmla="*/ 0 w 1416050"/>
              <a:gd name="connsiteY14" fmla="*/ 748771 h 1497012"/>
              <a:gd name="connsiteX15" fmla="*/ 74529 w 1416050"/>
              <a:gd name="connsiteY15" fmla="*/ 598487 h 1497012"/>
              <a:gd name="connsiteX16" fmla="*/ 492735 w 1416050"/>
              <a:gd name="connsiteY16" fmla="*/ 598487 h 1497012"/>
              <a:gd name="connsiteX17" fmla="*/ 596900 w 1416050"/>
              <a:gd name="connsiteY17" fmla="*/ 598487 h 1497012"/>
              <a:gd name="connsiteX18" fmla="*/ 596900 w 1416050"/>
              <a:gd name="connsiteY18" fmla="*/ 538866 h 1497012"/>
              <a:gd name="connsiteX19" fmla="*/ 596900 w 1416050"/>
              <a:gd name="connsiteY19" fmla="*/ 149701 h 1497012"/>
              <a:gd name="connsiteX20" fmla="*/ 745067 w 1416050"/>
              <a:gd name="connsiteY20" fmla="*/ 0 h 149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16050" h="1497012">
                <a:moveTo>
                  <a:pt x="745067" y="0"/>
                </a:moveTo>
                <a:cubicBezTo>
                  <a:pt x="745067" y="0"/>
                  <a:pt x="819150" y="74851"/>
                  <a:pt x="819150" y="149701"/>
                </a:cubicBezTo>
                <a:lnTo>
                  <a:pt x="819150" y="598487"/>
                </a:lnTo>
                <a:lnTo>
                  <a:pt x="929810" y="598487"/>
                </a:lnTo>
                <a:cubicBezTo>
                  <a:pt x="1341521" y="598487"/>
                  <a:pt x="1341521" y="598487"/>
                  <a:pt x="1341521" y="598487"/>
                </a:cubicBezTo>
                <a:cubicBezTo>
                  <a:pt x="1416050" y="598487"/>
                  <a:pt x="1416050" y="673629"/>
                  <a:pt x="1416050" y="748771"/>
                </a:cubicBezTo>
                <a:cubicBezTo>
                  <a:pt x="1416050" y="823912"/>
                  <a:pt x="1416050" y="823912"/>
                  <a:pt x="1341521" y="823912"/>
                </a:cubicBezTo>
                <a:lnTo>
                  <a:pt x="819150" y="823912"/>
                </a:lnTo>
                <a:lnTo>
                  <a:pt x="819150" y="1347311"/>
                </a:lnTo>
                <a:cubicBezTo>
                  <a:pt x="819150" y="1422162"/>
                  <a:pt x="745067" y="1497012"/>
                  <a:pt x="745067" y="1497012"/>
                </a:cubicBezTo>
                <a:cubicBezTo>
                  <a:pt x="670983" y="1497012"/>
                  <a:pt x="596900" y="1422162"/>
                  <a:pt x="596900" y="1347311"/>
                </a:cubicBezTo>
                <a:cubicBezTo>
                  <a:pt x="596900" y="1197610"/>
                  <a:pt x="596900" y="1066621"/>
                  <a:pt x="596900" y="952006"/>
                </a:cubicBezTo>
                <a:lnTo>
                  <a:pt x="596900" y="823912"/>
                </a:lnTo>
                <a:lnTo>
                  <a:pt x="74529" y="823912"/>
                </a:lnTo>
                <a:cubicBezTo>
                  <a:pt x="0" y="823912"/>
                  <a:pt x="0" y="823912"/>
                  <a:pt x="0" y="748771"/>
                </a:cubicBezTo>
                <a:cubicBezTo>
                  <a:pt x="0" y="673629"/>
                  <a:pt x="0" y="598487"/>
                  <a:pt x="74529" y="598487"/>
                </a:cubicBezTo>
                <a:cubicBezTo>
                  <a:pt x="232903" y="598487"/>
                  <a:pt x="371480" y="598487"/>
                  <a:pt x="492735" y="598487"/>
                </a:cubicBezTo>
                <a:lnTo>
                  <a:pt x="596900" y="598487"/>
                </a:lnTo>
                <a:lnTo>
                  <a:pt x="596900" y="538866"/>
                </a:lnTo>
                <a:cubicBezTo>
                  <a:pt x="596900" y="149701"/>
                  <a:pt x="596900" y="149701"/>
                  <a:pt x="596900" y="149701"/>
                </a:cubicBezTo>
                <a:cubicBezTo>
                  <a:pt x="596900" y="74851"/>
                  <a:pt x="670983" y="0"/>
                  <a:pt x="74506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 382">
            <a:extLst>
              <a:ext uri="{FF2B5EF4-FFF2-40B4-BE49-F238E27FC236}">
                <a16:creationId xmlns:a16="http://schemas.microsoft.com/office/drawing/2014/main" id="{B5026435-2072-4DDF-95DB-D653E333062C}"/>
              </a:ext>
            </a:extLst>
          </p:cNvPr>
          <p:cNvSpPr>
            <a:spLocks/>
          </p:cNvSpPr>
          <p:nvPr/>
        </p:nvSpPr>
        <p:spPr bwMode="auto">
          <a:xfrm flipV="1">
            <a:off x="2013768" y="1504720"/>
            <a:ext cx="83358" cy="88125"/>
          </a:xfrm>
          <a:custGeom>
            <a:avLst/>
            <a:gdLst>
              <a:gd name="connsiteX0" fmla="*/ 745067 w 1416050"/>
              <a:gd name="connsiteY0" fmla="*/ 0 h 1497012"/>
              <a:gd name="connsiteX1" fmla="*/ 819150 w 1416050"/>
              <a:gd name="connsiteY1" fmla="*/ 149701 h 1497012"/>
              <a:gd name="connsiteX2" fmla="*/ 819150 w 1416050"/>
              <a:gd name="connsiteY2" fmla="*/ 598487 h 1497012"/>
              <a:gd name="connsiteX3" fmla="*/ 929810 w 1416050"/>
              <a:gd name="connsiteY3" fmla="*/ 598487 h 1497012"/>
              <a:gd name="connsiteX4" fmla="*/ 1341521 w 1416050"/>
              <a:gd name="connsiteY4" fmla="*/ 598487 h 1497012"/>
              <a:gd name="connsiteX5" fmla="*/ 1416050 w 1416050"/>
              <a:gd name="connsiteY5" fmla="*/ 748771 h 1497012"/>
              <a:gd name="connsiteX6" fmla="*/ 1341521 w 1416050"/>
              <a:gd name="connsiteY6" fmla="*/ 823912 h 1497012"/>
              <a:gd name="connsiteX7" fmla="*/ 819150 w 1416050"/>
              <a:gd name="connsiteY7" fmla="*/ 823912 h 1497012"/>
              <a:gd name="connsiteX8" fmla="*/ 819150 w 1416050"/>
              <a:gd name="connsiteY8" fmla="*/ 1347311 h 1497012"/>
              <a:gd name="connsiteX9" fmla="*/ 745067 w 1416050"/>
              <a:gd name="connsiteY9" fmla="*/ 1497012 h 1497012"/>
              <a:gd name="connsiteX10" fmla="*/ 596900 w 1416050"/>
              <a:gd name="connsiteY10" fmla="*/ 1347311 h 1497012"/>
              <a:gd name="connsiteX11" fmla="*/ 596900 w 1416050"/>
              <a:gd name="connsiteY11" fmla="*/ 952006 h 1497012"/>
              <a:gd name="connsiteX12" fmla="*/ 596900 w 1416050"/>
              <a:gd name="connsiteY12" fmla="*/ 823912 h 1497012"/>
              <a:gd name="connsiteX13" fmla="*/ 74529 w 1416050"/>
              <a:gd name="connsiteY13" fmla="*/ 823912 h 1497012"/>
              <a:gd name="connsiteX14" fmla="*/ 0 w 1416050"/>
              <a:gd name="connsiteY14" fmla="*/ 748771 h 1497012"/>
              <a:gd name="connsiteX15" fmla="*/ 74529 w 1416050"/>
              <a:gd name="connsiteY15" fmla="*/ 598487 h 1497012"/>
              <a:gd name="connsiteX16" fmla="*/ 492735 w 1416050"/>
              <a:gd name="connsiteY16" fmla="*/ 598487 h 1497012"/>
              <a:gd name="connsiteX17" fmla="*/ 596900 w 1416050"/>
              <a:gd name="connsiteY17" fmla="*/ 598487 h 1497012"/>
              <a:gd name="connsiteX18" fmla="*/ 596900 w 1416050"/>
              <a:gd name="connsiteY18" fmla="*/ 538866 h 1497012"/>
              <a:gd name="connsiteX19" fmla="*/ 596900 w 1416050"/>
              <a:gd name="connsiteY19" fmla="*/ 149701 h 1497012"/>
              <a:gd name="connsiteX20" fmla="*/ 745067 w 1416050"/>
              <a:gd name="connsiteY20" fmla="*/ 0 h 149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16050" h="1497012">
                <a:moveTo>
                  <a:pt x="745067" y="0"/>
                </a:moveTo>
                <a:cubicBezTo>
                  <a:pt x="745067" y="0"/>
                  <a:pt x="819150" y="74851"/>
                  <a:pt x="819150" y="149701"/>
                </a:cubicBezTo>
                <a:lnTo>
                  <a:pt x="819150" y="598487"/>
                </a:lnTo>
                <a:lnTo>
                  <a:pt x="929810" y="598487"/>
                </a:lnTo>
                <a:cubicBezTo>
                  <a:pt x="1341521" y="598487"/>
                  <a:pt x="1341521" y="598487"/>
                  <a:pt x="1341521" y="598487"/>
                </a:cubicBezTo>
                <a:cubicBezTo>
                  <a:pt x="1416050" y="598487"/>
                  <a:pt x="1416050" y="673629"/>
                  <a:pt x="1416050" y="748771"/>
                </a:cubicBezTo>
                <a:cubicBezTo>
                  <a:pt x="1416050" y="823912"/>
                  <a:pt x="1416050" y="823912"/>
                  <a:pt x="1341521" y="823912"/>
                </a:cubicBezTo>
                <a:lnTo>
                  <a:pt x="819150" y="823912"/>
                </a:lnTo>
                <a:lnTo>
                  <a:pt x="819150" y="1347311"/>
                </a:lnTo>
                <a:cubicBezTo>
                  <a:pt x="819150" y="1422162"/>
                  <a:pt x="745067" y="1497012"/>
                  <a:pt x="745067" y="1497012"/>
                </a:cubicBezTo>
                <a:cubicBezTo>
                  <a:pt x="670983" y="1497012"/>
                  <a:pt x="596900" y="1422162"/>
                  <a:pt x="596900" y="1347311"/>
                </a:cubicBezTo>
                <a:cubicBezTo>
                  <a:pt x="596900" y="1197610"/>
                  <a:pt x="596900" y="1066621"/>
                  <a:pt x="596900" y="952006"/>
                </a:cubicBezTo>
                <a:lnTo>
                  <a:pt x="596900" y="823912"/>
                </a:lnTo>
                <a:lnTo>
                  <a:pt x="74529" y="823912"/>
                </a:lnTo>
                <a:cubicBezTo>
                  <a:pt x="0" y="823912"/>
                  <a:pt x="0" y="823912"/>
                  <a:pt x="0" y="748771"/>
                </a:cubicBezTo>
                <a:cubicBezTo>
                  <a:pt x="0" y="673629"/>
                  <a:pt x="0" y="598487"/>
                  <a:pt x="74529" y="598487"/>
                </a:cubicBezTo>
                <a:cubicBezTo>
                  <a:pt x="232903" y="598487"/>
                  <a:pt x="371480" y="598487"/>
                  <a:pt x="492735" y="598487"/>
                </a:cubicBezTo>
                <a:lnTo>
                  <a:pt x="596900" y="598487"/>
                </a:lnTo>
                <a:lnTo>
                  <a:pt x="596900" y="538866"/>
                </a:lnTo>
                <a:cubicBezTo>
                  <a:pt x="596900" y="149701"/>
                  <a:pt x="596900" y="149701"/>
                  <a:pt x="596900" y="149701"/>
                </a:cubicBezTo>
                <a:cubicBezTo>
                  <a:pt x="596900" y="74851"/>
                  <a:pt x="670983" y="0"/>
                  <a:pt x="74506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57A52E9-8E96-40A7-9157-9CDBA6F76102}"/>
              </a:ext>
            </a:extLst>
          </p:cNvPr>
          <p:cNvGrpSpPr/>
          <p:nvPr/>
        </p:nvGrpSpPr>
        <p:grpSpPr>
          <a:xfrm>
            <a:off x="3825058" y="579055"/>
            <a:ext cx="330632" cy="330632"/>
            <a:chOff x="8167254" y="1214127"/>
            <a:chExt cx="574964" cy="574964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5E782C7-CBDF-4E19-8239-FB5F8E672812}"/>
                </a:ext>
              </a:extLst>
            </p:cNvPr>
            <p:cNvSpPr/>
            <p:nvPr/>
          </p:nvSpPr>
          <p:spPr>
            <a:xfrm>
              <a:off x="8167254" y="1214127"/>
              <a:ext cx="574964" cy="574964"/>
            </a:xfrm>
            <a:prstGeom prst="ellipse">
              <a:avLst/>
            </a:prstGeom>
            <a:solidFill>
              <a:schemeClr val="bg1">
                <a:alpha val="1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FBF1446-205F-4610-BFD2-4126AF7C3443}"/>
                </a:ext>
              </a:extLst>
            </p:cNvPr>
            <p:cNvSpPr/>
            <p:nvPr/>
          </p:nvSpPr>
          <p:spPr>
            <a:xfrm>
              <a:off x="8340436" y="1387309"/>
              <a:ext cx="228601" cy="22860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385E880-9328-490B-8F4B-63E4389135D0}"/>
              </a:ext>
            </a:extLst>
          </p:cNvPr>
          <p:cNvGrpSpPr/>
          <p:nvPr/>
        </p:nvGrpSpPr>
        <p:grpSpPr>
          <a:xfrm>
            <a:off x="2059499" y="4792973"/>
            <a:ext cx="544999" cy="544999"/>
            <a:chOff x="8167254" y="1214127"/>
            <a:chExt cx="574964" cy="574964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8232443-D9B5-4354-A907-30024CB77D69}"/>
                </a:ext>
              </a:extLst>
            </p:cNvPr>
            <p:cNvSpPr/>
            <p:nvPr/>
          </p:nvSpPr>
          <p:spPr>
            <a:xfrm>
              <a:off x="8167254" y="1214127"/>
              <a:ext cx="574964" cy="574964"/>
            </a:xfrm>
            <a:prstGeom prst="ellipse">
              <a:avLst/>
            </a:prstGeom>
            <a:solidFill>
              <a:schemeClr val="bg1">
                <a:alpha val="1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539A97A-8116-478D-9758-F7DDBE24753F}"/>
                </a:ext>
              </a:extLst>
            </p:cNvPr>
            <p:cNvSpPr/>
            <p:nvPr/>
          </p:nvSpPr>
          <p:spPr>
            <a:xfrm>
              <a:off x="8340436" y="1387309"/>
              <a:ext cx="228601" cy="22860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153C317C-3E92-4895-B296-A0DD1BBE05E2}"/>
              </a:ext>
            </a:extLst>
          </p:cNvPr>
          <p:cNvSpPr/>
          <p:nvPr/>
        </p:nvSpPr>
        <p:spPr>
          <a:xfrm>
            <a:off x="6952343" y="3240915"/>
            <a:ext cx="3826669" cy="931054"/>
          </a:xfrm>
          <a:prstGeom prst="rect">
            <a:avLst/>
          </a:pr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F61E34E-1BC4-4E06-87C2-DAB3D9F499FB}"/>
              </a:ext>
            </a:extLst>
          </p:cNvPr>
          <p:cNvSpPr txBox="1"/>
          <p:nvPr/>
        </p:nvSpPr>
        <p:spPr>
          <a:xfrm>
            <a:off x="7109918" y="3240914"/>
            <a:ext cx="3933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600" dirty="0">
                <a:solidFill>
                  <a:schemeClr val="bg1"/>
                </a:solidFill>
                <a:latin typeface="BadaBoom BB" panose="020B0603050302020204" pitchFamily="34" charset="0"/>
              </a:rPr>
              <a:t>Since when?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5602E3F-C68E-4DC7-BFA4-E7E8F869E8C2}"/>
              </a:ext>
            </a:extLst>
          </p:cNvPr>
          <p:cNvSpPr txBox="1"/>
          <p:nvPr/>
        </p:nvSpPr>
        <p:spPr>
          <a:xfrm>
            <a:off x="8080945" y="4269753"/>
            <a:ext cx="19076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n w="0"/>
                <a:latin typeface="20th Century Font" panose="00000400000000000000" pitchFamily="2" charset="0"/>
              </a:rPr>
              <a:t>Revision</a:t>
            </a:r>
            <a:endParaRPr lang="en-US" sz="2800" dirty="0">
              <a:latin typeface="20th Century Font" panose="00000400000000000000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891B0F5-B8CF-474E-B271-6F72F9538D06}"/>
              </a:ext>
            </a:extLst>
          </p:cNvPr>
          <p:cNvSpPr txBox="1"/>
          <p:nvPr/>
        </p:nvSpPr>
        <p:spPr>
          <a:xfrm>
            <a:off x="7933326" y="2278258"/>
            <a:ext cx="2743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dirty="0">
                <a:ln w="0"/>
                <a:latin typeface="20th Century Font" panose="00000400000000000000" pitchFamily="2" charset="0"/>
              </a:rPr>
              <a:t>Unit 5</a:t>
            </a:r>
            <a:endParaRPr lang="en-US" sz="5400" dirty="0">
              <a:latin typeface="20th Century Font" panose="000004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973766-182C-CED7-91DC-01D77AD0B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7110">
            <a:off x="1468094" y="678631"/>
            <a:ext cx="4091782" cy="5378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10235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A688F5-A10C-44B9-95C9-B22B850DB3BE}"/>
              </a:ext>
            </a:extLst>
          </p:cNvPr>
          <p:cNvSpPr/>
          <p:nvPr/>
        </p:nvSpPr>
        <p:spPr>
          <a:xfrm>
            <a:off x="600364" y="1285128"/>
            <a:ext cx="10850657" cy="5051018"/>
          </a:xfrm>
          <a:prstGeom prst="roundRect">
            <a:avLst/>
          </a:prstGeom>
          <a:ln w="38100">
            <a:solidFill>
              <a:srgbClr val="16523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742950" lvl="0" indent="-742950">
              <a:buAutoNum type="arabicPeriod"/>
              <a:defRPr/>
            </a:pP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	Ali changed the flat tire 2 hours ago.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      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The flat tire was changed by Ali.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2. </a:t>
            </a: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I have baked a cake already..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</a:t>
            </a:r>
          </a:p>
          <a:p>
            <a:pPr lvl="0">
              <a:defRPr/>
            </a:pP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A cake have been baked.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2AE0E8-5831-4B57-BBE3-15C3484BCF77}"/>
              </a:ext>
            </a:extLst>
          </p:cNvPr>
          <p:cNvSpPr/>
          <p:nvPr/>
        </p:nvSpPr>
        <p:spPr>
          <a:xfrm>
            <a:off x="999532" y="353221"/>
            <a:ext cx="4511749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Change into passive:</a:t>
            </a:r>
          </a:p>
        </p:txBody>
      </p:sp>
    </p:spTree>
    <p:extLst>
      <p:ext uri="{BB962C8B-B14F-4D97-AF65-F5344CB8AC3E}">
        <p14:creationId xmlns:p14="http://schemas.microsoft.com/office/powerpoint/2010/main" val="187186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A688F5-A10C-44B9-95C9-B22B850DB3BE}"/>
              </a:ext>
            </a:extLst>
          </p:cNvPr>
          <p:cNvSpPr/>
          <p:nvPr/>
        </p:nvSpPr>
        <p:spPr>
          <a:xfrm>
            <a:off x="670671" y="1758562"/>
            <a:ext cx="10850657" cy="4746217"/>
          </a:xfrm>
          <a:prstGeom prst="roundRect">
            <a:avLst/>
          </a:prstGeom>
          <a:ln w="38100">
            <a:solidFill>
              <a:srgbClr val="16523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lvl="0">
              <a:defRPr/>
            </a:pPr>
            <a:endParaRPr lang="en-US" sz="3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1.	……………………… have made our lives easier.</a:t>
            </a:r>
          </a:p>
          <a:p>
            <a:pPr marL="514350" lvl="0" indent="-514350">
              <a:buAutoNum type="arabicPeriod" startAt="2"/>
              <a:defRPr/>
            </a:pPr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You don't need films for  ……………… cameras.</a:t>
            </a:r>
          </a:p>
          <a:p>
            <a:pPr marL="514350" lvl="0" indent="-514350">
              <a:buAutoNum type="arabicPeriod" startAt="2"/>
              <a:defRPr/>
            </a:pPr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…………………………….., you won the first prize in the drawing competition.</a:t>
            </a:r>
          </a:p>
          <a:p>
            <a:pPr lvl="0">
              <a:defRPr/>
            </a:pPr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4. I have to  ……………………   my cell phone every 12 hours.</a:t>
            </a:r>
          </a:p>
          <a:p>
            <a:pPr lvl="0">
              <a:defRPr/>
            </a:pPr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5. Earlier cell phones models were called ………………… because they were so heavy.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2AE0E8-5831-4B57-BBE3-15C3484BCF77}"/>
              </a:ext>
            </a:extLst>
          </p:cNvPr>
          <p:cNvSpPr/>
          <p:nvPr/>
        </p:nvSpPr>
        <p:spPr>
          <a:xfrm>
            <a:off x="600364" y="353221"/>
            <a:ext cx="7402476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Write the word in its correct place: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C177D9-A8F1-4112-BD69-EF008A9F2A8C}"/>
              </a:ext>
            </a:extLst>
          </p:cNvPr>
          <p:cNvSpPr/>
          <p:nvPr/>
        </p:nvSpPr>
        <p:spPr>
          <a:xfrm>
            <a:off x="1542473" y="1091885"/>
            <a:ext cx="9358989" cy="538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omic Sans MS" panose="030F0702030302020204" pitchFamily="66" charset="0"/>
              </a:rPr>
              <a:t>Congratulations –digital –recharge –brick –device -inventions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159587-5701-4104-8342-EF721FA7E8ED}"/>
              </a:ext>
            </a:extLst>
          </p:cNvPr>
          <p:cNvSpPr txBox="1"/>
          <p:nvPr/>
        </p:nvSpPr>
        <p:spPr>
          <a:xfrm>
            <a:off x="1958111" y="2104798"/>
            <a:ext cx="24568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Inventions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D0CEDE-D51B-4858-8353-5AC2660DC010}"/>
              </a:ext>
            </a:extLst>
          </p:cNvPr>
          <p:cNvSpPr txBox="1"/>
          <p:nvPr/>
        </p:nvSpPr>
        <p:spPr>
          <a:xfrm>
            <a:off x="6350001" y="2598943"/>
            <a:ext cx="165283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digital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4DCE0F-5D2B-4401-A5FB-F42CDB41C766}"/>
              </a:ext>
            </a:extLst>
          </p:cNvPr>
          <p:cNvSpPr txBox="1"/>
          <p:nvPr/>
        </p:nvSpPr>
        <p:spPr>
          <a:xfrm>
            <a:off x="1359822" y="3136612"/>
            <a:ext cx="3341487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Congratulations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909FA1-641B-4079-AB7C-BAFF8E6DCA5E}"/>
              </a:ext>
            </a:extLst>
          </p:cNvPr>
          <p:cNvSpPr txBox="1"/>
          <p:nvPr/>
        </p:nvSpPr>
        <p:spPr>
          <a:xfrm>
            <a:off x="3472873" y="4111399"/>
            <a:ext cx="245687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recharge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13EE84-D111-4067-9F7E-7DFAC58026B0}"/>
              </a:ext>
            </a:extLst>
          </p:cNvPr>
          <p:cNvSpPr txBox="1"/>
          <p:nvPr/>
        </p:nvSpPr>
        <p:spPr>
          <a:xfrm>
            <a:off x="8742221" y="5107436"/>
            <a:ext cx="2018143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brick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1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9F38BB-056B-42BA-BF3D-BCE040334B87}"/>
              </a:ext>
            </a:extLst>
          </p:cNvPr>
          <p:cNvSpPr/>
          <p:nvPr/>
        </p:nvSpPr>
        <p:spPr>
          <a:xfrm>
            <a:off x="442911" y="334748"/>
            <a:ext cx="6294993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Match words with meanings: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D887DB0-0194-4F82-BD99-99BA1AE60E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521352"/>
              </p:ext>
            </p:extLst>
          </p:nvPr>
        </p:nvGraphicFramePr>
        <p:xfrm>
          <a:off x="822036" y="1330587"/>
          <a:ext cx="10104582" cy="406522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61673">
                  <a:extLst>
                    <a:ext uri="{9D8B030D-6E8A-4147-A177-3AD203B41FA5}">
                      <a16:colId xmlns:a16="http://schemas.microsoft.com/office/drawing/2014/main" val="4173514653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09701488"/>
                    </a:ext>
                  </a:extLst>
                </a:gridCol>
                <a:gridCol w="6604000">
                  <a:extLst>
                    <a:ext uri="{9D8B030D-6E8A-4147-A177-3AD203B41FA5}">
                      <a16:colId xmlns:a16="http://schemas.microsoft.com/office/drawing/2014/main" val="1952073896"/>
                    </a:ext>
                  </a:extLst>
                </a:gridCol>
              </a:tblGrid>
              <a:tr h="845948">
                <a:tc>
                  <a:txBody>
                    <a:bodyPr/>
                    <a:lstStyle/>
                    <a:p>
                      <a:r>
                        <a:rPr lang="en-US" sz="28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1- settle down</a:t>
                      </a:r>
                      <a:endParaRPr lang="en-US" sz="2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a- stop in the middle</a:t>
                      </a:r>
                      <a:endParaRPr lang="en-US" sz="2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417582"/>
                  </a:ext>
                </a:extLst>
              </a:tr>
              <a:tr h="643855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2- technique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b- succeed in doing something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354665"/>
                  </a:ext>
                </a:extLst>
              </a:tr>
              <a:tr h="643855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3- interrupt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c- a new way of doing things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441646"/>
                  </a:ext>
                </a:extLst>
              </a:tr>
              <a:tr h="643855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4- miniature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d- get married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814605"/>
                  </a:ext>
                </a:extLst>
              </a:tr>
              <a:tr h="643855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5- accomplish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e- small model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408047"/>
                  </a:ext>
                </a:extLst>
              </a:tr>
              <a:tr h="643855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6- innovation</a:t>
                      </a:r>
                      <a:endParaRPr lang="en-US" sz="2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f- a way of doing something</a:t>
                      </a:r>
                      <a:endParaRPr lang="en-US" sz="2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03533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D42E8F-329F-4AF4-9E45-BD4684A2FF32}"/>
              </a:ext>
            </a:extLst>
          </p:cNvPr>
          <p:cNvSpPr txBox="1"/>
          <p:nvPr/>
        </p:nvSpPr>
        <p:spPr>
          <a:xfrm>
            <a:off x="3738068" y="3523226"/>
            <a:ext cx="4137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SzPts val="1000"/>
              <a:tabLst>
                <a:tab pos="327025" algn="l"/>
                <a:tab pos="4119245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52D9E6-01C7-40C0-94C5-7D6C8C9D1639}"/>
              </a:ext>
            </a:extLst>
          </p:cNvPr>
          <p:cNvSpPr txBox="1"/>
          <p:nvPr/>
        </p:nvSpPr>
        <p:spPr>
          <a:xfrm>
            <a:off x="3738068" y="4839022"/>
            <a:ext cx="4137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SzPts val="1000"/>
              <a:tabLst>
                <a:tab pos="327025" algn="l"/>
                <a:tab pos="4119245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6651B2-2031-456C-BBB8-9B353C303A18}"/>
              </a:ext>
            </a:extLst>
          </p:cNvPr>
          <p:cNvSpPr txBox="1"/>
          <p:nvPr/>
        </p:nvSpPr>
        <p:spPr>
          <a:xfrm>
            <a:off x="3738068" y="1367799"/>
            <a:ext cx="4137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SzPts val="1000"/>
              <a:tabLst>
                <a:tab pos="327025" algn="l"/>
                <a:tab pos="4119245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808DB7-557D-45C8-A6AA-F47A7996AA72}"/>
              </a:ext>
            </a:extLst>
          </p:cNvPr>
          <p:cNvSpPr txBox="1"/>
          <p:nvPr/>
        </p:nvSpPr>
        <p:spPr>
          <a:xfrm>
            <a:off x="3701193" y="4181124"/>
            <a:ext cx="4137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SzPts val="1000"/>
              <a:tabLst>
                <a:tab pos="327025" algn="l"/>
                <a:tab pos="4119245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B8B142-CF5E-4A7C-BD27-4CE894831037}"/>
              </a:ext>
            </a:extLst>
          </p:cNvPr>
          <p:cNvSpPr txBox="1"/>
          <p:nvPr/>
        </p:nvSpPr>
        <p:spPr>
          <a:xfrm>
            <a:off x="3701193" y="2228729"/>
            <a:ext cx="4137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SzPts val="1000"/>
              <a:tabLst>
                <a:tab pos="327025" algn="l"/>
                <a:tab pos="4119245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6C4993-F4F3-4CDE-BD1B-3A09924E4BAC}"/>
              </a:ext>
            </a:extLst>
          </p:cNvPr>
          <p:cNvSpPr txBox="1"/>
          <p:nvPr/>
        </p:nvSpPr>
        <p:spPr>
          <a:xfrm>
            <a:off x="3701193" y="2832313"/>
            <a:ext cx="4137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SzPts val="1000"/>
              <a:tabLst>
                <a:tab pos="327025" algn="l"/>
                <a:tab pos="4119245" algn="l"/>
              </a:tabLst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4484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C58AC1-7A39-4FFB-BC65-CB533C2F3F9D}"/>
              </a:ext>
            </a:extLst>
          </p:cNvPr>
          <p:cNvSpPr/>
          <p:nvPr/>
        </p:nvSpPr>
        <p:spPr>
          <a:xfrm>
            <a:off x="320497" y="356013"/>
            <a:ext cx="639098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Identify the following objects: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18EFC-C173-4763-A629-E13B6ADAF281}"/>
              </a:ext>
            </a:extLst>
          </p:cNvPr>
          <p:cNvSpPr/>
          <p:nvPr/>
        </p:nvSpPr>
        <p:spPr>
          <a:xfrm>
            <a:off x="1542473" y="1091885"/>
            <a:ext cx="9358989" cy="5380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omic Sans MS" panose="030F0702030302020204" pitchFamily="66" charset="0"/>
              </a:rPr>
              <a:t>Congratulations –digital –recharge –brick –device -inventions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D483AF-BFDD-4742-9443-6FBD14FA29E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970"/>
          <a:stretch/>
        </p:blipFill>
        <p:spPr>
          <a:xfrm flipH="1">
            <a:off x="451214" y="2016947"/>
            <a:ext cx="2143125" cy="15222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742E948-D94A-42B7-9974-BC69C76E9E87}"/>
              </a:ext>
            </a:extLst>
          </p:cNvPr>
          <p:cNvSpPr txBox="1"/>
          <p:nvPr/>
        </p:nvSpPr>
        <p:spPr>
          <a:xfrm>
            <a:off x="722608" y="3973674"/>
            <a:ext cx="18579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ea typeface="Tahoma" panose="020B0604030504040204" pitchFamily="34" charset="0"/>
              </a:rPr>
              <a:t>screen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D2BA96-F771-41AD-B42C-F345144458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151" y="2680277"/>
            <a:ext cx="1782166" cy="182230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3FC1A94-6735-4006-A90C-C7CC5E1BCF18}"/>
              </a:ext>
            </a:extLst>
          </p:cNvPr>
          <p:cNvSpPr txBox="1"/>
          <p:nvPr/>
        </p:nvSpPr>
        <p:spPr>
          <a:xfrm>
            <a:off x="2156862" y="4700810"/>
            <a:ext cx="2564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ea typeface="Tahoma" panose="020B0604030504040204" pitchFamily="34" charset="0"/>
              </a:rPr>
              <a:t>Cell phone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D390ADF-969D-4D19-848B-E5C25F54FC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334" y="1999430"/>
            <a:ext cx="1974575" cy="164893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6653942-952F-456B-8F01-AD920EC3662D}"/>
              </a:ext>
            </a:extLst>
          </p:cNvPr>
          <p:cNvSpPr txBox="1"/>
          <p:nvPr/>
        </p:nvSpPr>
        <p:spPr>
          <a:xfrm>
            <a:off x="4456306" y="3968865"/>
            <a:ext cx="2564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ea typeface="Tahoma" panose="020B0604030504040204" pitchFamily="34" charset="0"/>
              </a:rPr>
              <a:t>Camera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ED68DB-2F23-4179-A195-950DA42BE87E}"/>
              </a:ext>
            </a:extLst>
          </p:cNvPr>
          <p:cNvSpPr txBox="1"/>
          <p:nvPr/>
        </p:nvSpPr>
        <p:spPr>
          <a:xfrm>
            <a:off x="6965726" y="4935697"/>
            <a:ext cx="2564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ea typeface="Tahoma" panose="020B0604030504040204" pitchFamily="34" charset="0"/>
              </a:rPr>
              <a:t>printer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8A39F68F-C92D-4FBB-8D56-8FE8ACFCD0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721" y="2962814"/>
            <a:ext cx="2390775" cy="19145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C4D91E7-E344-4C87-A545-7A1030D99B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986" y="1999430"/>
            <a:ext cx="2447925" cy="18669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53C397C-1064-47A8-9963-0D8B027502E3}"/>
              </a:ext>
            </a:extLst>
          </p:cNvPr>
          <p:cNvSpPr txBox="1"/>
          <p:nvPr/>
        </p:nvSpPr>
        <p:spPr>
          <a:xfrm>
            <a:off x="9528648" y="3984352"/>
            <a:ext cx="2564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ea typeface="Tahoma" panose="020B0604030504040204" pitchFamily="34" charset="0"/>
              </a:rPr>
              <a:t>microwave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8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8" grpId="0"/>
      <p:bldP spid="19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Freeform 451">
            <a:extLst>
              <a:ext uri="{FF2B5EF4-FFF2-40B4-BE49-F238E27FC236}">
                <a16:creationId xmlns:a16="http://schemas.microsoft.com/office/drawing/2014/main" id="{A55E392D-FE5A-4D0F-A2EA-A4E72D0D5854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7103690" y="1785665"/>
            <a:ext cx="4494717" cy="5681903"/>
          </a:xfrm>
          <a:custGeom>
            <a:avLst/>
            <a:gdLst>
              <a:gd name="T0" fmla="*/ 0 w 1176"/>
              <a:gd name="T1" fmla="*/ 1072 h 1072"/>
              <a:gd name="T2" fmla="*/ 147 w 1176"/>
              <a:gd name="T3" fmla="*/ 734 h 1072"/>
              <a:gd name="T4" fmla="*/ 370 w 1176"/>
              <a:gd name="T5" fmla="*/ 458 h 1072"/>
              <a:gd name="T6" fmla="*/ 652 w 1176"/>
              <a:gd name="T7" fmla="*/ 397 h 1072"/>
              <a:gd name="T8" fmla="*/ 1176 w 1176"/>
              <a:gd name="T9" fmla="*/ 68 h 1072"/>
              <a:gd name="T10" fmla="*/ 1176 w 1176"/>
              <a:gd name="T11" fmla="*/ 1072 h 1072"/>
              <a:gd name="T12" fmla="*/ 0 w 1176"/>
              <a:gd name="T13" fmla="*/ 1072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76" h="1072">
                <a:moveTo>
                  <a:pt x="0" y="1072"/>
                </a:moveTo>
                <a:cubicBezTo>
                  <a:pt x="0" y="1072"/>
                  <a:pt x="250" y="1035"/>
                  <a:pt x="147" y="734"/>
                </a:cubicBezTo>
                <a:cubicBezTo>
                  <a:pt x="44" y="434"/>
                  <a:pt x="221" y="420"/>
                  <a:pt x="370" y="458"/>
                </a:cubicBezTo>
                <a:cubicBezTo>
                  <a:pt x="520" y="495"/>
                  <a:pt x="623" y="509"/>
                  <a:pt x="652" y="397"/>
                </a:cubicBezTo>
                <a:cubicBezTo>
                  <a:pt x="681" y="284"/>
                  <a:pt x="721" y="0"/>
                  <a:pt x="1176" y="68"/>
                </a:cubicBezTo>
                <a:cubicBezTo>
                  <a:pt x="1176" y="1072"/>
                  <a:pt x="1176" y="1072"/>
                  <a:pt x="1176" y="1072"/>
                </a:cubicBezTo>
                <a:lnTo>
                  <a:pt x="0" y="10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A804AAA3-45A5-4C03-A031-48FE46A68466}"/>
              </a:ext>
            </a:extLst>
          </p:cNvPr>
          <p:cNvSpPr/>
          <p:nvPr/>
        </p:nvSpPr>
        <p:spPr>
          <a:xfrm>
            <a:off x="3424440" y="317764"/>
            <a:ext cx="5262694" cy="1084912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6600" dirty="0">
                <a:ln w="0">
                  <a:noFill/>
                </a:ln>
                <a:solidFill>
                  <a:srgbClr val="00B89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0000" endA="300" endPos="50000" dist="60007" dir="5400000" sy="-100000" algn="bl" rotWithShape="0"/>
                </a:effectLst>
                <a:cs typeface="Diwani Bent" panose="02010400000000000000" pitchFamily="2" charset="-78"/>
              </a:rPr>
              <a:t>بسم الله الرحمن الرحيم</a:t>
            </a:r>
            <a:endParaRPr lang="en-US" sz="6600" dirty="0">
              <a:ln w="0">
                <a:noFill/>
              </a:ln>
              <a:solidFill>
                <a:srgbClr val="00B89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  <a:reflection blurRad="6350" stA="50000" endA="300" endPos="50000" dist="60007" dir="5400000" sy="-100000" algn="bl" rotWithShape="0"/>
              </a:effectLst>
              <a:cs typeface="Diwani Bent" panose="02010400000000000000" pitchFamily="2" charset="-78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E171F51E-3F80-4665-810C-8D95032A69CD}"/>
              </a:ext>
            </a:extLst>
          </p:cNvPr>
          <p:cNvSpPr txBox="1"/>
          <p:nvPr/>
        </p:nvSpPr>
        <p:spPr>
          <a:xfrm>
            <a:off x="2014620" y="2177591"/>
            <a:ext cx="227171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B895"/>
                </a:solidFill>
                <a:latin typeface="Oregano" panose="03060702040602030A04" pitchFamily="66" charset="0"/>
                <a:ea typeface="Inter Light" panose="020B0502030000000004" pitchFamily="34" charset="0"/>
                <a:cs typeface="Krub" panose="00000500000000000000" pitchFamily="2" charset="-34"/>
              </a:rPr>
              <a:t>Day:</a:t>
            </a:r>
          </a:p>
          <a:p>
            <a:endParaRPr lang="en-US" b="1" dirty="0">
              <a:solidFill>
                <a:srgbClr val="00B895"/>
              </a:solidFill>
              <a:latin typeface="Oregano" panose="03060702040602030A04" pitchFamily="66" charset="0"/>
              <a:ea typeface="Inter Light" panose="020B0502030000000004" pitchFamily="34" charset="0"/>
              <a:cs typeface="Krub" panose="00000500000000000000" pitchFamily="2" charset="-34"/>
            </a:endParaRPr>
          </a:p>
          <a:p>
            <a:r>
              <a:rPr lang="en-US" sz="4800" b="1" dirty="0">
                <a:solidFill>
                  <a:srgbClr val="00B895"/>
                </a:solidFill>
                <a:latin typeface="Oregano" panose="03060702040602030A04" pitchFamily="66" charset="0"/>
                <a:ea typeface="Inter Light" panose="020B0502030000000004" pitchFamily="34" charset="0"/>
                <a:cs typeface="Krub" panose="00000500000000000000" pitchFamily="2" charset="-34"/>
              </a:rPr>
              <a:t>Date:</a:t>
            </a:r>
          </a:p>
        </p:txBody>
      </p:sp>
      <p:sp>
        <p:nvSpPr>
          <p:cNvPr id="411" name="Freeform 451">
            <a:extLst>
              <a:ext uri="{FF2B5EF4-FFF2-40B4-BE49-F238E27FC236}">
                <a16:creationId xmlns:a16="http://schemas.microsoft.com/office/drawing/2014/main" id="{C7AF3625-7F73-432D-AF10-D04B1F363410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7584809" y="2249821"/>
            <a:ext cx="4128128" cy="5116627"/>
          </a:xfrm>
          <a:custGeom>
            <a:avLst/>
            <a:gdLst>
              <a:gd name="T0" fmla="*/ 0 w 1176"/>
              <a:gd name="T1" fmla="*/ 1072 h 1072"/>
              <a:gd name="T2" fmla="*/ 147 w 1176"/>
              <a:gd name="T3" fmla="*/ 734 h 1072"/>
              <a:gd name="T4" fmla="*/ 370 w 1176"/>
              <a:gd name="T5" fmla="*/ 458 h 1072"/>
              <a:gd name="T6" fmla="*/ 652 w 1176"/>
              <a:gd name="T7" fmla="*/ 397 h 1072"/>
              <a:gd name="T8" fmla="*/ 1176 w 1176"/>
              <a:gd name="T9" fmla="*/ 68 h 1072"/>
              <a:gd name="T10" fmla="*/ 1176 w 1176"/>
              <a:gd name="T11" fmla="*/ 1072 h 1072"/>
              <a:gd name="T12" fmla="*/ 0 w 1176"/>
              <a:gd name="T13" fmla="*/ 1072 h 1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76" h="1072">
                <a:moveTo>
                  <a:pt x="0" y="1072"/>
                </a:moveTo>
                <a:cubicBezTo>
                  <a:pt x="0" y="1072"/>
                  <a:pt x="250" y="1035"/>
                  <a:pt x="147" y="734"/>
                </a:cubicBezTo>
                <a:cubicBezTo>
                  <a:pt x="44" y="434"/>
                  <a:pt x="221" y="420"/>
                  <a:pt x="370" y="458"/>
                </a:cubicBezTo>
                <a:cubicBezTo>
                  <a:pt x="520" y="495"/>
                  <a:pt x="623" y="509"/>
                  <a:pt x="652" y="397"/>
                </a:cubicBezTo>
                <a:cubicBezTo>
                  <a:pt x="681" y="284"/>
                  <a:pt x="721" y="0"/>
                  <a:pt x="1176" y="68"/>
                </a:cubicBezTo>
                <a:cubicBezTo>
                  <a:pt x="1176" y="1072"/>
                  <a:pt x="1176" y="1072"/>
                  <a:pt x="1176" y="1072"/>
                </a:cubicBezTo>
                <a:lnTo>
                  <a:pt x="0" y="1072"/>
                </a:ln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12" name="Group 411">
            <a:extLst>
              <a:ext uri="{FF2B5EF4-FFF2-40B4-BE49-F238E27FC236}">
                <a16:creationId xmlns:a16="http://schemas.microsoft.com/office/drawing/2014/main" id="{B8B4156F-A5FD-4AA5-B1BB-70FE20B2554E}"/>
              </a:ext>
            </a:extLst>
          </p:cNvPr>
          <p:cNvGrpSpPr/>
          <p:nvPr/>
        </p:nvGrpSpPr>
        <p:grpSpPr>
          <a:xfrm>
            <a:off x="5791201" y="4024250"/>
            <a:ext cx="5674658" cy="2636527"/>
            <a:chOff x="4770437" y="2254165"/>
            <a:chExt cx="7418388" cy="3563938"/>
          </a:xfrm>
        </p:grpSpPr>
        <p:sp>
          <p:nvSpPr>
            <p:cNvPr id="413" name="Freeform 15">
              <a:extLst>
                <a:ext uri="{FF2B5EF4-FFF2-40B4-BE49-F238E27FC236}">
                  <a16:creationId xmlns:a16="http://schemas.microsoft.com/office/drawing/2014/main" id="{148F642B-1D70-450D-B24C-AB2C10AD5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3249" y="2767721"/>
              <a:ext cx="280988" cy="111125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1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1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Freeform 16">
              <a:extLst>
                <a:ext uri="{FF2B5EF4-FFF2-40B4-BE49-F238E27FC236}">
                  <a16:creationId xmlns:a16="http://schemas.microsoft.com/office/drawing/2014/main" id="{680FA49E-F05D-447E-9C43-11DD4F524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3762" y="2767721"/>
              <a:ext cx="280988" cy="111125"/>
            </a:xfrm>
            <a:custGeom>
              <a:avLst/>
              <a:gdLst>
                <a:gd name="T0" fmla="*/ 94 w 108"/>
                <a:gd name="T1" fmla="*/ 43 h 43"/>
                <a:gd name="T2" fmla="*/ 22 w 108"/>
                <a:gd name="T3" fmla="*/ 43 h 43"/>
                <a:gd name="T4" fmla="*/ 11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4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4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3" y="40"/>
                    <a:pt x="11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4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Freeform 17">
              <a:extLst>
                <a:ext uri="{FF2B5EF4-FFF2-40B4-BE49-F238E27FC236}">
                  <a16:creationId xmlns:a16="http://schemas.microsoft.com/office/drawing/2014/main" id="{A275E972-C9F7-40BD-A817-7B0EA2E29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5487" y="2637546"/>
              <a:ext cx="279400" cy="109538"/>
            </a:xfrm>
            <a:custGeom>
              <a:avLst/>
              <a:gdLst>
                <a:gd name="T0" fmla="*/ 93 w 108"/>
                <a:gd name="T1" fmla="*/ 42 h 42"/>
                <a:gd name="T2" fmla="*/ 22 w 108"/>
                <a:gd name="T3" fmla="*/ 42 h 42"/>
                <a:gd name="T4" fmla="*/ 11 w 108"/>
                <a:gd name="T5" fmla="*/ 35 h 42"/>
                <a:gd name="T6" fmla="*/ 3 w 108"/>
                <a:gd name="T7" fmla="*/ 17 h 42"/>
                <a:gd name="T8" fmla="*/ 15 w 108"/>
                <a:gd name="T9" fmla="*/ 0 h 42"/>
                <a:gd name="T10" fmla="*/ 86 w 108"/>
                <a:gd name="T11" fmla="*/ 0 h 42"/>
                <a:gd name="T12" fmla="*/ 98 w 108"/>
                <a:gd name="T13" fmla="*/ 7 h 42"/>
                <a:gd name="T14" fmla="*/ 105 w 108"/>
                <a:gd name="T15" fmla="*/ 25 h 42"/>
                <a:gd name="T16" fmla="*/ 93 w 108"/>
                <a:gd name="T1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2">
                  <a:moveTo>
                    <a:pt x="93" y="42"/>
                  </a:moveTo>
                  <a:cubicBezTo>
                    <a:pt x="22" y="42"/>
                    <a:pt x="22" y="42"/>
                    <a:pt x="22" y="42"/>
                  </a:cubicBezTo>
                  <a:cubicBezTo>
                    <a:pt x="17" y="42"/>
                    <a:pt x="12" y="39"/>
                    <a:pt x="11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8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7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8" y="34"/>
                    <a:pt x="102" y="42"/>
                    <a:pt x="93" y="42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Freeform 18">
              <a:extLst>
                <a:ext uri="{FF2B5EF4-FFF2-40B4-BE49-F238E27FC236}">
                  <a16:creationId xmlns:a16="http://schemas.microsoft.com/office/drawing/2014/main" id="{6E5B31F2-B94C-4CCC-8819-0C7E2EE05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7200" y="4956090"/>
              <a:ext cx="279400" cy="111125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Freeform 19">
              <a:extLst>
                <a:ext uri="{FF2B5EF4-FFF2-40B4-BE49-F238E27FC236}">
                  <a16:creationId xmlns:a16="http://schemas.microsoft.com/office/drawing/2014/main" id="{7A074E8B-D79C-475C-B171-1E2FB78C0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7712" y="4956090"/>
              <a:ext cx="279400" cy="111125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1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1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2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Freeform 20">
              <a:extLst>
                <a:ext uri="{FF2B5EF4-FFF2-40B4-BE49-F238E27FC236}">
                  <a16:creationId xmlns:a16="http://schemas.microsoft.com/office/drawing/2014/main" id="{08E939F0-F9F2-425D-9CC2-88F2BC2EB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7850" y="4822740"/>
              <a:ext cx="280988" cy="112713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Freeform 21">
              <a:extLst>
                <a:ext uri="{FF2B5EF4-FFF2-40B4-BE49-F238E27FC236}">
                  <a16:creationId xmlns:a16="http://schemas.microsoft.com/office/drawing/2014/main" id="{E0629046-144E-44CC-B926-9232F24CE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9187" y="5021177"/>
              <a:ext cx="279400" cy="111125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4 w 108"/>
                <a:gd name="T9" fmla="*/ 0 h 43"/>
                <a:gd name="T10" fmla="*/ 86 w 108"/>
                <a:gd name="T11" fmla="*/ 0 h 43"/>
                <a:gd name="T12" fmla="*/ 97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5" y="3"/>
                    <a:pt x="97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0" name="Freeform 22">
              <a:extLst>
                <a:ext uri="{FF2B5EF4-FFF2-40B4-BE49-F238E27FC236}">
                  <a16:creationId xmlns:a16="http://schemas.microsoft.com/office/drawing/2014/main" id="{D63D6987-C529-4C7E-A453-C28BB73C43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69700" y="5021177"/>
              <a:ext cx="279400" cy="111125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7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7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Freeform 23">
              <a:extLst>
                <a:ext uri="{FF2B5EF4-FFF2-40B4-BE49-F238E27FC236}">
                  <a16:creationId xmlns:a16="http://schemas.microsoft.com/office/drawing/2014/main" id="{454350B3-8D2F-40FE-A0CE-B915B5FC0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33187" y="4744952"/>
              <a:ext cx="282575" cy="109538"/>
            </a:xfrm>
            <a:custGeom>
              <a:avLst/>
              <a:gdLst>
                <a:gd name="T0" fmla="*/ 94 w 109"/>
                <a:gd name="T1" fmla="*/ 42 h 42"/>
                <a:gd name="T2" fmla="*/ 22 w 109"/>
                <a:gd name="T3" fmla="*/ 42 h 42"/>
                <a:gd name="T4" fmla="*/ 11 w 109"/>
                <a:gd name="T5" fmla="*/ 35 h 42"/>
                <a:gd name="T6" fmla="*/ 4 w 109"/>
                <a:gd name="T7" fmla="*/ 17 h 42"/>
                <a:gd name="T8" fmla="*/ 15 w 109"/>
                <a:gd name="T9" fmla="*/ 0 h 42"/>
                <a:gd name="T10" fmla="*/ 87 w 109"/>
                <a:gd name="T11" fmla="*/ 0 h 42"/>
                <a:gd name="T12" fmla="*/ 98 w 109"/>
                <a:gd name="T13" fmla="*/ 7 h 42"/>
                <a:gd name="T14" fmla="*/ 105 w 109"/>
                <a:gd name="T15" fmla="*/ 25 h 42"/>
                <a:gd name="T16" fmla="*/ 94 w 109"/>
                <a:gd name="T1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42">
                  <a:moveTo>
                    <a:pt x="94" y="42"/>
                  </a:moveTo>
                  <a:cubicBezTo>
                    <a:pt x="22" y="42"/>
                    <a:pt x="22" y="42"/>
                    <a:pt x="22" y="42"/>
                  </a:cubicBezTo>
                  <a:cubicBezTo>
                    <a:pt x="17" y="42"/>
                    <a:pt x="13" y="39"/>
                    <a:pt x="11" y="35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0" y="8"/>
                    <a:pt x="6" y="0"/>
                    <a:pt x="15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92" y="0"/>
                    <a:pt x="96" y="3"/>
                    <a:pt x="98" y="7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9" y="33"/>
                    <a:pt x="103" y="42"/>
                    <a:pt x="94" y="42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2" name="Freeform 24">
              <a:extLst>
                <a:ext uri="{FF2B5EF4-FFF2-40B4-BE49-F238E27FC236}">
                  <a16:creationId xmlns:a16="http://schemas.microsoft.com/office/drawing/2014/main" id="{9C2DB0E5-1A4B-43B3-9863-1FF148FEB4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99837" y="4887827"/>
              <a:ext cx="280988" cy="112713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6 h 43"/>
                <a:gd name="T6" fmla="*/ 3 w 108"/>
                <a:gd name="T7" fmla="*/ 17 h 43"/>
                <a:gd name="T8" fmla="*/ 14 w 108"/>
                <a:gd name="T9" fmla="*/ 0 h 43"/>
                <a:gd name="T10" fmla="*/ 86 w 108"/>
                <a:gd name="T11" fmla="*/ 0 h 43"/>
                <a:gd name="T12" fmla="*/ 97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6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5" y="4"/>
                    <a:pt x="97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3" name="Freeform 25">
              <a:extLst>
                <a:ext uri="{FF2B5EF4-FFF2-40B4-BE49-F238E27FC236}">
                  <a16:creationId xmlns:a16="http://schemas.microsoft.com/office/drawing/2014/main" id="{7A7FBF56-DAD8-4C34-B957-596E1A2B12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4637" y="4887827"/>
              <a:ext cx="279400" cy="112713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6 h 43"/>
                <a:gd name="T6" fmla="*/ 3 w 108"/>
                <a:gd name="T7" fmla="*/ 17 h 43"/>
                <a:gd name="T8" fmla="*/ 14 w 108"/>
                <a:gd name="T9" fmla="*/ 0 h 43"/>
                <a:gd name="T10" fmla="*/ 86 w 108"/>
                <a:gd name="T11" fmla="*/ 0 h 43"/>
                <a:gd name="T12" fmla="*/ 97 w 108"/>
                <a:gd name="T13" fmla="*/ 8 h 43"/>
                <a:gd name="T14" fmla="*/ 104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6" y="43"/>
                    <a:pt x="12" y="40"/>
                    <a:pt x="10" y="36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5" y="4"/>
                    <a:pt x="97" y="8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" name="Freeform 26">
              <a:extLst>
                <a:ext uri="{FF2B5EF4-FFF2-40B4-BE49-F238E27FC236}">
                  <a16:creationId xmlns:a16="http://schemas.microsoft.com/office/drawing/2014/main" id="{0FB34254-DFD8-4AB9-BDAA-15676A3758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52250" y="4589377"/>
              <a:ext cx="280988" cy="111125"/>
            </a:xfrm>
            <a:custGeom>
              <a:avLst/>
              <a:gdLst>
                <a:gd name="T0" fmla="*/ 94 w 108"/>
                <a:gd name="T1" fmla="*/ 43 h 43"/>
                <a:gd name="T2" fmla="*/ 22 w 108"/>
                <a:gd name="T3" fmla="*/ 43 h 43"/>
                <a:gd name="T4" fmla="*/ 11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4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4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3" y="40"/>
                    <a:pt x="11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4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Freeform 27">
              <a:extLst>
                <a:ext uri="{FF2B5EF4-FFF2-40B4-BE49-F238E27FC236}">
                  <a16:creationId xmlns:a16="http://schemas.microsoft.com/office/drawing/2014/main" id="{1A9161D9-D975-471C-88D0-752D3669D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93500" y="3046327"/>
              <a:ext cx="280988" cy="112713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Freeform 28">
              <a:extLst>
                <a:ext uri="{FF2B5EF4-FFF2-40B4-BE49-F238E27FC236}">
                  <a16:creationId xmlns:a16="http://schemas.microsoft.com/office/drawing/2014/main" id="{91BCDD20-182F-4C09-AB3B-8A7A88A0B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28437" y="3197140"/>
              <a:ext cx="280988" cy="111125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4 w 108"/>
                <a:gd name="T9" fmla="*/ 0 h 43"/>
                <a:gd name="T10" fmla="*/ 86 w 108"/>
                <a:gd name="T11" fmla="*/ 0 h 43"/>
                <a:gd name="T12" fmla="*/ 97 w 108"/>
                <a:gd name="T13" fmla="*/ 8 h 43"/>
                <a:gd name="T14" fmla="*/ 104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5" y="3"/>
                    <a:pt x="97" y="8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Freeform 29">
              <a:extLst>
                <a:ext uri="{FF2B5EF4-FFF2-40B4-BE49-F238E27FC236}">
                  <a16:creationId xmlns:a16="http://schemas.microsoft.com/office/drawing/2014/main" id="{A592AEF1-F5F3-4415-A71D-96E955C41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387" y="4079790"/>
              <a:ext cx="280988" cy="112713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4 w 108"/>
                <a:gd name="T9" fmla="*/ 0 h 43"/>
                <a:gd name="T10" fmla="*/ 86 w 108"/>
                <a:gd name="T11" fmla="*/ 0 h 43"/>
                <a:gd name="T12" fmla="*/ 97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5" y="3"/>
                    <a:pt x="97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Freeform 30">
              <a:extLst>
                <a:ext uri="{FF2B5EF4-FFF2-40B4-BE49-F238E27FC236}">
                  <a16:creationId xmlns:a16="http://schemas.microsoft.com/office/drawing/2014/main" id="{59038D14-A1AE-43B1-A320-B5EFB576D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8900" y="4079790"/>
              <a:ext cx="280988" cy="112713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7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7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Freeform 31">
              <a:extLst>
                <a:ext uri="{FF2B5EF4-FFF2-40B4-BE49-F238E27FC236}">
                  <a16:creationId xmlns:a16="http://schemas.microsoft.com/office/drawing/2014/main" id="{0DA66B14-241A-4AF0-89D7-3C9A0309B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0050" y="4079790"/>
              <a:ext cx="280988" cy="112713"/>
            </a:xfrm>
            <a:custGeom>
              <a:avLst/>
              <a:gdLst>
                <a:gd name="T0" fmla="*/ 93 w 108"/>
                <a:gd name="T1" fmla="*/ 43 h 43"/>
                <a:gd name="T2" fmla="*/ 22 w 108"/>
                <a:gd name="T3" fmla="*/ 43 h 43"/>
                <a:gd name="T4" fmla="*/ 10 w 108"/>
                <a:gd name="T5" fmla="*/ 35 h 43"/>
                <a:gd name="T6" fmla="*/ 3 w 108"/>
                <a:gd name="T7" fmla="*/ 17 h 43"/>
                <a:gd name="T8" fmla="*/ 15 w 108"/>
                <a:gd name="T9" fmla="*/ 0 h 43"/>
                <a:gd name="T10" fmla="*/ 86 w 108"/>
                <a:gd name="T11" fmla="*/ 0 h 43"/>
                <a:gd name="T12" fmla="*/ 98 w 108"/>
                <a:gd name="T13" fmla="*/ 8 h 43"/>
                <a:gd name="T14" fmla="*/ 105 w 108"/>
                <a:gd name="T15" fmla="*/ 26 h 43"/>
                <a:gd name="T16" fmla="*/ 93 w 108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3">
                  <a:moveTo>
                    <a:pt x="93" y="43"/>
                  </a:moveTo>
                  <a:cubicBezTo>
                    <a:pt x="22" y="43"/>
                    <a:pt x="22" y="43"/>
                    <a:pt x="22" y="43"/>
                  </a:cubicBezTo>
                  <a:cubicBezTo>
                    <a:pt x="17" y="43"/>
                    <a:pt x="12" y="40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9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8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8" y="34"/>
                    <a:pt x="102" y="43"/>
                    <a:pt x="93" y="43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" name="Freeform 32">
              <a:extLst>
                <a:ext uri="{FF2B5EF4-FFF2-40B4-BE49-F238E27FC236}">
                  <a16:creationId xmlns:a16="http://schemas.microsoft.com/office/drawing/2014/main" id="{DEFD2D95-007F-49BA-88C7-2F425A51FF3C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3837" y="3951202"/>
              <a:ext cx="280988" cy="107950"/>
            </a:xfrm>
            <a:custGeom>
              <a:avLst/>
              <a:gdLst>
                <a:gd name="T0" fmla="*/ 93 w 108"/>
                <a:gd name="T1" fmla="*/ 42 h 42"/>
                <a:gd name="T2" fmla="*/ 22 w 108"/>
                <a:gd name="T3" fmla="*/ 42 h 42"/>
                <a:gd name="T4" fmla="*/ 10 w 108"/>
                <a:gd name="T5" fmla="*/ 35 h 42"/>
                <a:gd name="T6" fmla="*/ 3 w 108"/>
                <a:gd name="T7" fmla="*/ 17 h 42"/>
                <a:gd name="T8" fmla="*/ 14 w 108"/>
                <a:gd name="T9" fmla="*/ 0 h 42"/>
                <a:gd name="T10" fmla="*/ 86 w 108"/>
                <a:gd name="T11" fmla="*/ 0 h 42"/>
                <a:gd name="T12" fmla="*/ 97 w 108"/>
                <a:gd name="T13" fmla="*/ 7 h 42"/>
                <a:gd name="T14" fmla="*/ 104 w 108"/>
                <a:gd name="T15" fmla="*/ 25 h 42"/>
                <a:gd name="T16" fmla="*/ 93 w 108"/>
                <a:gd name="T1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2">
                  <a:moveTo>
                    <a:pt x="93" y="42"/>
                  </a:moveTo>
                  <a:cubicBezTo>
                    <a:pt x="22" y="42"/>
                    <a:pt x="22" y="42"/>
                    <a:pt x="22" y="42"/>
                  </a:cubicBezTo>
                  <a:cubicBezTo>
                    <a:pt x="16" y="42"/>
                    <a:pt x="12" y="39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8"/>
                    <a:pt x="6" y="0"/>
                    <a:pt x="1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5" y="3"/>
                    <a:pt x="97" y="7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8" y="33"/>
                    <a:pt x="102" y="42"/>
                    <a:pt x="93" y="42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Freeform 33">
              <a:extLst>
                <a:ext uri="{FF2B5EF4-FFF2-40B4-BE49-F238E27FC236}">
                  <a16:creationId xmlns:a16="http://schemas.microsoft.com/office/drawing/2014/main" id="{AB229BDF-1ABC-4839-9AEF-CB89493C9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0700" y="3951202"/>
              <a:ext cx="279400" cy="107950"/>
            </a:xfrm>
            <a:custGeom>
              <a:avLst/>
              <a:gdLst>
                <a:gd name="T0" fmla="*/ 93 w 108"/>
                <a:gd name="T1" fmla="*/ 42 h 42"/>
                <a:gd name="T2" fmla="*/ 22 w 108"/>
                <a:gd name="T3" fmla="*/ 42 h 42"/>
                <a:gd name="T4" fmla="*/ 11 w 108"/>
                <a:gd name="T5" fmla="*/ 35 h 42"/>
                <a:gd name="T6" fmla="*/ 3 w 108"/>
                <a:gd name="T7" fmla="*/ 17 h 42"/>
                <a:gd name="T8" fmla="*/ 15 w 108"/>
                <a:gd name="T9" fmla="*/ 0 h 42"/>
                <a:gd name="T10" fmla="*/ 86 w 108"/>
                <a:gd name="T11" fmla="*/ 0 h 42"/>
                <a:gd name="T12" fmla="*/ 98 w 108"/>
                <a:gd name="T13" fmla="*/ 7 h 42"/>
                <a:gd name="T14" fmla="*/ 105 w 108"/>
                <a:gd name="T15" fmla="*/ 25 h 42"/>
                <a:gd name="T16" fmla="*/ 93 w 108"/>
                <a:gd name="T1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2">
                  <a:moveTo>
                    <a:pt x="93" y="42"/>
                  </a:moveTo>
                  <a:cubicBezTo>
                    <a:pt x="22" y="42"/>
                    <a:pt x="22" y="42"/>
                    <a:pt x="22" y="42"/>
                  </a:cubicBezTo>
                  <a:cubicBezTo>
                    <a:pt x="17" y="42"/>
                    <a:pt x="12" y="39"/>
                    <a:pt x="11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8"/>
                    <a:pt x="6" y="0"/>
                    <a:pt x="15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6" y="3"/>
                    <a:pt x="98" y="7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8" y="33"/>
                    <a:pt x="102" y="42"/>
                    <a:pt x="93" y="42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Freeform 34">
              <a:extLst>
                <a:ext uri="{FF2B5EF4-FFF2-40B4-BE49-F238E27FC236}">
                  <a16:creationId xmlns:a16="http://schemas.microsoft.com/office/drawing/2014/main" id="{E2409DEF-2A64-4D8D-92C9-71BAC55F54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0625" y="3951202"/>
              <a:ext cx="280988" cy="107950"/>
            </a:xfrm>
            <a:custGeom>
              <a:avLst/>
              <a:gdLst>
                <a:gd name="T0" fmla="*/ 93 w 108"/>
                <a:gd name="T1" fmla="*/ 42 h 42"/>
                <a:gd name="T2" fmla="*/ 22 w 108"/>
                <a:gd name="T3" fmla="*/ 42 h 42"/>
                <a:gd name="T4" fmla="*/ 10 w 108"/>
                <a:gd name="T5" fmla="*/ 35 h 42"/>
                <a:gd name="T6" fmla="*/ 3 w 108"/>
                <a:gd name="T7" fmla="*/ 17 h 42"/>
                <a:gd name="T8" fmla="*/ 14 w 108"/>
                <a:gd name="T9" fmla="*/ 0 h 42"/>
                <a:gd name="T10" fmla="*/ 86 w 108"/>
                <a:gd name="T11" fmla="*/ 0 h 42"/>
                <a:gd name="T12" fmla="*/ 97 w 108"/>
                <a:gd name="T13" fmla="*/ 7 h 42"/>
                <a:gd name="T14" fmla="*/ 105 w 108"/>
                <a:gd name="T15" fmla="*/ 25 h 42"/>
                <a:gd name="T16" fmla="*/ 93 w 108"/>
                <a:gd name="T1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42">
                  <a:moveTo>
                    <a:pt x="93" y="42"/>
                  </a:moveTo>
                  <a:cubicBezTo>
                    <a:pt x="22" y="42"/>
                    <a:pt x="22" y="42"/>
                    <a:pt x="22" y="42"/>
                  </a:cubicBezTo>
                  <a:cubicBezTo>
                    <a:pt x="17" y="42"/>
                    <a:pt x="12" y="39"/>
                    <a:pt x="10" y="3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8"/>
                    <a:pt x="6" y="0"/>
                    <a:pt x="1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91" y="0"/>
                    <a:pt x="95" y="3"/>
                    <a:pt x="97" y="7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8" y="33"/>
                    <a:pt x="102" y="42"/>
                    <a:pt x="93" y="42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Freeform 35">
              <a:extLst>
                <a:ext uri="{FF2B5EF4-FFF2-40B4-BE49-F238E27FC236}">
                  <a16:creationId xmlns:a16="http://schemas.microsoft.com/office/drawing/2014/main" id="{8A7D8B0E-D608-4B05-A2D1-51A459D97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8275" y="5543465"/>
              <a:ext cx="6656388" cy="274638"/>
            </a:xfrm>
            <a:custGeom>
              <a:avLst/>
              <a:gdLst>
                <a:gd name="T0" fmla="*/ 2527 w 2565"/>
                <a:gd name="T1" fmla="*/ 106 h 106"/>
                <a:gd name="T2" fmla="*/ 68 w 2565"/>
                <a:gd name="T3" fmla="*/ 106 h 106"/>
                <a:gd name="T4" fmla="*/ 0 w 2565"/>
                <a:gd name="T5" fmla="*/ 38 h 106"/>
                <a:gd name="T6" fmla="*/ 0 w 2565"/>
                <a:gd name="T7" fmla="*/ 38 h 106"/>
                <a:gd name="T8" fmla="*/ 39 w 2565"/>
                <a:gd name="T9" fmla="*/ 0 h 106"/>
                <a:gd name="T10" fmla="*/ 2527 w 2565"/>
                <a:gd name="T11" fmla="*/ 0 h 106"/>
                <a:gd name="T12" fmla="*/ 2565 w 2565"/>
                <a:gd name="T13" fmla="*/ 38 h 106"/>
                <a:gd name="T14" fmla="*/ 2565 w 2565"/>
                <a:gd name="T15" fmla="*/ 67 h 106"/>
                <a:gd name="T16" fmla="*/ 2527 w 2565"/>
                <a:gd name="T17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5" h="106">
                  <a:moveTo>
                    <a:pt x="2527" y="106"/>
                  </a:moveTo>
                  <a:cubicBezTo>
                    <a:pt x="68" y="106"/>
                    <a:pt x="68" y="106"/>
                    <a:pt x="68" y="106"/>
                  </a:cubicBezTo>
                  <a:cubicBezTo>
                    <a:pt x="31" y="106"/>
                    <a:pt x="0" y="76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8" y="0"/>
                    <a:pt x="39" y="0"/>
                  </a:cubicBezTo>
                  <a:cubicBezTo>
                    <a:pt x="2527" y="0"/>
                    <a:pt x="2527" y="0"/>
                    <a:pt x="2527" y="0"/>
                  </a:cubicBezTo>
                  <a:cubicBezTo>
                    <a:pt x="2548" y="0"/>
                    <a:pt x="2565" y="17"/>
                    <a:pt x="2565" y="38"/>
                  </a:cubicBezTo>
                  <a:cubicBezTo>
                    <a:pt x="2565" y="67"/>
                    <a:pt x="2565" y="67"/>
                    <a:pt x="2565" y="67"/>
                  </a:cubicBezTo>
                  <a:cubicBezTo>
                    <a:pt x="2565" y="89"/>
                    <a:pt x="2548" y="106"/>
                    <a:pt x="2527" y="106"/>
                  </a:cubicBezTo>
                  <a:close/>
                </a:path>
              </a:pathLst>
            </a:custGeom>
            <a:solidFill>
              <a:srgbClr val="2839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Freeform 36">
              <a:extLst>
                <a:ext uri="{FF2B5EF4-FFF2-40B4-BE49-F238E27FC236}">
                  <a16:creationId xmlns:a16="http://schemas.microsoft.com/office/drawing/2014/main" id="{0CAE77C0-D92D-4759-B32A-AC82100E1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0437" y="5451390"/>
              <a:ext cx="6656388" cy="200025"/>
            </a:xfrm>
            <a:custGeom>
              <a:avLst/>
              <a:gdLst>
                <a:gd name="T0" fmla="*/ 2526 w 2565"/>
                <a:gd name="T1" fmla="*/ 77 h 77"/>
                <a:gd name="T2" fmla="*/ 38 w 2565"/>
                <a:gd name="T3" fmla="*/ 77 h 77"/>
                <a:gd name="T4" fmla="*/ 0 w 2565"/>
                <a:gd name="T5" fmla="*/ 39 h 77"/>
                <a:gd name="T6" fmla="*/ 0 w 2565"/>
                <a:gd name="T7" fmla="*/ 39 h 77"/>
                <a:gd name="T8" fmla="*/ 38 w 2565"/>
                <a:gd name="T9" fmla="*/ 0 h 77"/>
                <a:gd name="T10" fmla="*/ 2526 w 2565"/>
                <a:gd name="T11" fmla="*/ 0 h 77"/>
                <a:gd name="T12" fmla="*/ 2565 w 2565"/>
                <a:gd name="T13" fmla="*/ 39 h 77"/>
                <a:gd name="T14" fmla="*/ 2565 w 2565"/>
                <a:gd name="T15" fmla="*/ 39 h 77"/>
                <a:gd name="T16" fmla="*/ 2526 w 2565"/>
                <a:gd name="T17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5" h="77">
                  <a:moveTo>
                    <a:pt x="2526" y="77"/>
                  </a:moveTo>
                  <a:cubicBezTo>
                    <a:pt x="38" y="77"/>
                    <a:pt x="38" y="77"/>
                    <a:pt x="38" y="77"/>
                  </a:cubicBezTo>
                  <a:cubicBezTo>
                    <a:pt x="17" y="77"/>
                    <a:pt x="0" y="60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2526" y="0"/>
                    <a:pt x="2526" y="0"/>
                    <a:pt x="2526" y="0"/>
                  </a:cubicBezTo>
                  <a:cubicBezTo>
                    <a:pt x="2548" y="0"/>
                    <a:pt x="2565" y="17"/>
                    <a:pt x="2565" y="39"/>
                  </a:cubicBezTo>
                  <a:cubicBezTo>
                    <a:pt x="2565" y="39"/>
                    <a:pt x="2565" y="39"/>
                    <a:pt x="2565" y="39"/>
                  </a:cubicBezTo>
                  <a:cubicBezTo>
                    <a:pt x="2565" y="60"/>
                    <a:pt x="2548" y="77"/>
                    <a:pt x="2526" y="7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5" name="Freeform 37">
              <a:extLst>
                <a:ext uri="{FF2B5EF4-FFF2-40B4-BE49-F238E27FC236}">
                  <a16:creationId xmlns:a16="http://schemas.microsoft.com/office/drawing/2014/main" id="{77CE608F-E611-49CE-A9F7-7E762C88C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63350" y="5451390"/>
              <a:ext cx="625475" cy="200025"/>
            </a:xfrm>
            <a:custGeom>
              <a:avLst/>
              <a:gdLst>
                <a:gd name="T0" fmla="*/ 202 w 241"/>
                <a:gd name="T1" fmla="*/ 77 h 77"/>
                <a:gd name="T2" fmla="*/ 38 w 241"/>
                <a:gd name="T3" fmla="*/ 77 h 77"/>
                <a:gd name="T4" fmla="*/ 0 w 241"/>
                <a:gd name="T5" fmla="*/ 39 h 77"/>
                <a:gd name="T6" fmla="*/ 0 w 241"/>
                <a:gd name="T7" fmla="*/ 39 h 77"/>
                <a:gd name="T8" fmla="*/ 38 w 241"/>
                <a:gd name="T9" fmla="*/ 0 h 77"/>
                <a:gd name="T10" fmla="*/ 202 w 241"/>
                <a:gd name="T11" fmla="*/ 0 h 77"/>
                <a:gd name="T12" fmla="*/ 241 w 241"/>
                <a:gd name="T13" fmla="*/ 39 h 77"/>
                <a:gd name="T14" fmla="*/ 241 w 241"/>
                <a:gd name="T15" fmla="*/ 39 h 77"/>
                <a:gd name="T16" fmla="*/ 202 w 241"/>
                <a:gd name="T17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1" h="77">
                  <a:moveTo>
                    <a:pt x="202" y="77"/>
                  </a:moveTo>
                  <a:cubicBezTo>
                    <a:pt x="38" y="77"/>
                    <a:pt x="38" y="77"/>
                    <a:pt x="38" y="77"/>
                  </a:cubicBezTo>
                  <a:cubicBezTo>
                    <a:pt x="17" y="77"/>
                    <a:pt x="0" y="60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24" y="0"/>
                    <a:pt x="241" y="17"/>
                    <a:pt x="241" y="39"/>
                  </a:cubicBezTo>
                  <a:cubicBezTo>
                    <a:pt x="241" y="39"/>
                    <a:pt x="241" y="39"/>
                    <a:pt x="241" y="39"/>
                  </a:cubicBezTo>
                  <a:cubicBezTo>
                    <a:pt x="241" y="60"/>
                    <a:pt x="224" y="77"/>
                    <a:pt x="202" y="7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6" name="Rectangle 42">
              <a:extLst>
                <a:ext uri="{FF2B5EF4-FFF2-40B4-BE49-F238E27FC236}">
                  <a16:creationId xmlns:a16="http://schemas.microsoft.com/office/drawing/2014/main" id="{5E408AEB-D13B-44CF-9368-90F0CE016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1387" y="2966952"/>
              <a:ext cx="1800225" cy="80645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7" name="Freeform 43">
              <a:extLst>
                <a:ext uri="{FF2B5EF4-FFF2-40B4-BE49-F238E27FC236}">
                  <a16:creationId xmlns:a16="http://schemas.microsoft.com/office/drawing/2014/main" id="{0B139E53-A6E1-4852-9A6E-E6D86CA53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9650" y="3033627"/>
              <a:ext cx="1800225" cy="808038"/>
            </a:xfrm>
            <a:custGeom>
              <a:avLst/>
              <a:gdLst>
                <a:gd name="T0" fmla="*/ 1111 w 1134"/>
                <a:gd name="T1" fmla="*/ 0 h 509"/>
                <a:gd name="T2" fmla="*/ 1111 w 1134"/>
                <a:gd name="T3" fmla="*/ 489 h 509"/>
                <a:gd name="T4" fmla="*/ 0 w 1134"/>
                <a:gd name="T5" fmla="*/ 489 h 509"/>
                <a:gd name="T6" fmla="*/ 0 w 1134"/>
                <a:gd name="T7" fmla="*/ 509 h 509"/>
                <a:gd name="T8" fmla="*/ 1134 w 1134"/>
                <a:gd name="T9" fmla="*/ 509 h 509"/>
                <a:gd name="T10" fmla="*/ 1134 w 1134"/>
                <a:gd name="T11" fmla="*/ 0 h 509"/>
                <a:gd name="T12" fmla="*/ 1111 w 1134"/>
                <a:gd name="T13" fmla="*/ 0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34" h="509">
                  <a:moveTo>
                    <a:pt x="1111" y="0"/>
                  </a:moveTo>
                  <a:lnTo>
                    <a:pt x="1111" y="489"/>
                  </a:lnTo>
                  <a:lnTo>
                    <a:pt x="0" y="489"/>
                  </a:lnTo>
                  <a:lnTo>
                    <a:pt x="0" y="509"/>
                  </a:lnTo>
                  <a:lnTo>
                    <a:pt x="1134" y="509"/>
                  </a:lnTo>
                  <a:lnTo>
                    <a:pt x="1134" y="0"/>
                  </a:lnTo>
                  <a:lnTo>
                    <a:pt x="1111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" name="Freeform 44">
              <a:extLst>
                <a:ext uri="{FF2B5EF4-FFF2-40B4-BE49-F238E27FC236}">
                  <a16:creationId xmlns:a16="http://schemas.microsoft.com/office/drawing/2014/main" id="{82B1FC33-1B9D-4C9F-B3BB-17B34F334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3937" y="2438315"/>
              <a:ext cx="66675" cy="595313"/>
            </a:xfrm>
            <a:custGeom>
              <a:avLst/>
              <a:gdLst>
                <a:gd name="T0" fmla="*/ 13 w 26"/>
                <a:gd name="T1" fmla="*/ 229 h 229"/>
                <a:gd name="T2" fmla="*/ 13 w 26"/>
                <a:gd name="T3" fmla="*/ 229 h 229"/>
                <a:gd name="T4" fmla="*/ 0 w 26"/>
                <a:gd name="T5" fmla="*/ 216 h 229"/>
                <a:gd name="T6" fmla="*/ 0 w 26"/>
                <a:gd name="T7" fmla="*/ 13 h 229"/>
                <a:gd name="T8" fmla="*/ 13 w 26"/>
                <a:gd name="T9" fmla="*/ 0 h 229"/>
                <a:gd name="T10" fmla="*/ 13 w 26"/>
                <a:gd name="T11" fmla="*/ 0 h 229"/>
                <a:gd name="T12" fmla="*/ 26 w 26"/>
                <a:gd name="T13" fmla="*/ 13 h 229"/>
                <a:gd name="T14" fmla="*/ 26 w 26"/>
                <a:gd name="T15" fmla="*/ 216 h 229"/>
                <a:gd name="T16" fmla="*/ 13 w 26"/>
                <a:gd name="T17" fmla="*/ 22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229">
                  <a:moveTo>
                    <a:pt x="13" y="229"/>
                  </a:moveTo>
                  <a:cubicBezTo>
                    <a:pt x="13" y="229"/>
                    <a:pt x="13" y="229"/>
                    <a:pt x="13" y="229"/>
                  </a:cubicBezTo>
                  <a:cubicBezTo>
                    <a:pt x="6" y="229"/>
                    <a:pt x="0" y="223"/>
                    <a:pt x="0" y="216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6" y="6"/>
                    <a:pt x="26" y="13"/>
                  </a:cubicBezTo>
                  <a:cubicBezTo>
                    <a:pt x="26" y="216"/>
                    <a:pt x="26" y="216"/>
                    <a:pt x="26" y="216"/>
                  </a:cubicBezTo>
                  <a:cubicBezTo>
                    <a:pt x="26" y="223"/>
                    <a:pt x="20" y="229"/>
                    <a:pt x="13" y="229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9" name="Freeform 45">
              <a:extLst>
                <a:ext uri="{FF2B5EF4-FFF2-40B4-BE49-F238E27FC236}">
                  <a16:creationId xmlns:a16="http://schemas.microsoft.com/office/drawing/2014/main" id="{92313153-2394-4EA5-ADE5-28FEDBFA42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7162" y="2438315"/>
              <a:ext cx="66675" cy="595313"/>
            </a:xfrm>
            <a:custGeom>
              <a:avLst/>
              <a:gdLst>
                <a:gd name="T0" fmla="*/ 13 w 26"/>
                <a:gd name="T1" fmla="*/ 229 h 229"/>
                <a:gd name="T2" fmla="*/ 13 w 26"/>
                <a:gd name="T3" fmla="*/ 229 h 229"/>
                <a:gd name="T4" fmla="*/ 0 w 26"/>
                <a:gd name="T5" fmla="*/ 216 h 229"/>
                <a:gd name="T6" fmla="*/ 0 w 26"/>
                <a:gd name="T7" fmla="*/ 13 h 229"/>
                <a:gd name="T8" fmla="*/ 13 w 26"/>
                <a:gd name="T9" fmla="*/ 0 h 229"/>
                <a:gd name="T10" fmla="*/ 13 w 26"/>
                <a:gd name="T11" fmla="*/ 0 h 229"/>
                <a:gd name="T12" fmla="*/ 26 w 26"/>
                <a:gd name="T13" fmla="*/ 13 h 229"/>
                <a:gd name="T14" fmla="*/ 26 w 26"/>
                <a:gd name="T15" fmla="*/ 216 h 229"/>
                <a:gd name="T16" fmla="*/ 13 w 26"/>
                <a:gd name="T17" fmla="*/ 22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229">
                  <a:moveTo>
                    <a:pt x="13" y="229"/>
                  </a:moveTo>
                  <a:cubicBezTo>
                    <a:pt x="13" y="229"/>
                    <a:pt x="13" y="229"/>
                    <a:pt x="13" y="229"/>
                  </a:cubicBezTo>
                  <a:cubicBezTo>
                    <a:pt x="6" y="229"/>
                    <a:pt x="0" y="223"/>
                    <a:pt x="0" y="216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6" y="6"/>
                    <a:pt x="26" y="13"/>
                  </a:cubicBezTo>
                  <a:cubicBezTo>
                    <a:pt x="26" y="216"/>
                    <a:pt x="26" y="216"/>
                    <a:pt x="26" y="216"/>
                  </a:cubicBezTo>
                  <a:cubicBezTo>
                    <a:pt x="26" y="223"/>
                    <a:pt x="20" y="229"/>
                    <a:pt x="13" y="229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Freeform 46">
              <a:extLst>
                <a:ext uri="{FF2B5EF4-FFF2-40B4-BE49-F238E27FC236}">
                  <a16:creationId xmlns:a16="http://schemas.microsoft.com/office/drawing/2014/main" id="{DD0DA804-5C09-43AF-9AAA-EE2C88AF7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1487" y="2389102"/>
              <a:ext cx="6324600" cy="117475"/>
            </a:xfrm>
            <a:custGeom>
              <a:avLst/>
              <a:gdLst>
                <a:gd name="T0" fmla="*/ 2415 w 2437"/>
                <a:gd name="T1" fmla="*/ 45 h 45"/>
                <a:gd name="T2" fmla="*/ 22 w 2437"/>
                <a:gd name="T3" fmla="*/ 45 h 45"/>
                <a:gd name="T4" fmla="*/ 0 w 2437"/>
                <a:gd name="T5" fmla="*/ 23 h 45"/>
                <a:gd name="T6" fmla="*/ 0 w 2437"/>
                <a:gd name="T7" fmla="*/ 23 h 45"/>
                <a:gd name="T8" fmla="*/ 22 w 2437"/>
                <a:gd name="T9" fmla="*/ 0 h 45"/>
                <a:gd name="T10" fmla="*/ 2415 w 2437"/>
                <a:gd name="T11" fmla="*/ 0 h 45"/>
                <a:gd name="T12" fmla="*/ 2437 w 2437"/>
                <a:gd name="T13" fmla="*/ 23 h 45"/>
                <a:gd name="T14" fmla="*/ 2437 w 2437"/>
                <a:gd name="T15" fmla="*/ 23 h 45"/>
                <a:gd name="T16" fmla="*/ 2415 w 2437"/>
                <a:gd name="T1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37" h="45">
                  <a:moveTo>
                    <a:pt x="2415" y="45"/>
                  </a:moveTo>
                  <a:cubicBezTo>
                    <a:pt x="22" y="45"/>
                    <a:pt x="22" y="45"/>
                    <a:pt x="22" y="45"/>
                  </a:cubicBezTo>
                  <a:cubicBezTo>
                    <a:pt x="10" y="45"/>
                    <a:pt x="0" y="35"/>
                    <a:pt x="0" y="2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2415" y="0"/>
                    <a:pt x="2415" y="0"/>
                    <a:pt x="2415" y="0"/>
                  </a:cubicBezTo>
                  <a:cubicBezTo>
                    <a:pt x="2427" y="0"/>
                    <a:pt x="2437" y="10"/>
                    <a:pt x="2437" y="23"/>
                  </a:cubicBezTo>
                  <a:cubicBezTo>
                    <a:pt x="2437" y="23"/>
                    <a:pt x="2437" y="23"/>
                    <a:pt x="2437" y="23"/>
                  </a:cubicBezTo>
                  <a:cubicBezTo>
                    <a:pt x="2437" y="35"/>
                    <a:pt x="2427" y="45"/>
                    <a:pt x="2415" y="4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Freeform 47">
              <a:extLst>
                <a:ext uri="{FF2B5EF4-FFF2-40B4-BE49-F238E27FC236}">
                  <a16:creationId xmlns:a16="http://schemas.microsoft.com/office/drawing/2014/main" id="{54064901-C373-414E-9265-8BF1BB471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1487" y="2285915"/>
              <a:ext cx="6324600" cy="38100"/>
            </a:xfrm>
            <a:custGeom>
              <a:avLst/>
              <a:gdLst>
                <a:gd name="T0" fmla="*/ 2430 w 2437"/>
                <a:gd name="T1" fmla="*/ 0 h 15"/>
                <a:gd name="T2" fmla="*/ 7 w 2437"/>
                <a:gd name="T3" fmla="*/ 0 h 15"/>
                <a:gd name="T4" fmla="*/ 0 w 2437"/>
                <a:gd name="T5" fmla="*/ 8 h 15"/>
                <a:gd name="T6" fmla="*/ 0 w 2437"/>
                <a:gd name="T7" fmla="*/ 8 h 15"/>
                <a:gd name="T8" fmla="*/ 7 w 2437"/>
                <a:gd name="T9" fmla="*/ 15 h 15"/>
                <a:gd name="T10" fmla="*/ 2430 w 2437"/>
                <a:gd name="T11" fmla="*/ 15 h 15"/>
                <a:gd name="T12" fmla="*/ 2437 w 2437"/>
                <a:gd name="T13" fmla="*/ 8 h 15"/>
                <a:gd name="T14" fmla="*/ 2437 w 2437"/>
                <a:gd name="T15" fmla="*/ 8 h 15"/>
                <a:gd name="T16" fmla="*/ 2430 w 2437"/>
                <a:gd name="T1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37" h="15">
                  <a:moveTo>
                    <a:pt x="243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12"/>
                    <a:pt x="3" y="15"/>
                    <a:pt x="7" y="15"/>
                  </a:cubicBezTo>
                  <a:cubicBezTo>
                    <a:pt x="2430" y="15"/>
                    <a:pt x="2430" y="15"/>
                    <a:pt x="2430" y="15"/>
                  </a:cubicBezTo>
                  <a:cubicBezTo>
                    <a:pt x="2434" y="15"/>
                    <a:pt x="2437" y="12"/>
                    <a:pt x="2437" y="8"/>
                  </a:cubicBezTo>
                  <a:cubicBezTo>
                    <a:pt x="2437" y="8"/>
                    <a:pt x="2437" y="8"/>
                    <a:pt x="2437" y="8"/>
                  </a:cubicBezTo>
                  <a:cubicBezTo>
                    <a:pt x="2437" y="3"/>
                    <a:pt x="2434" y="0"/>
                    <a:pt x="2430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Freeform 48">
              <a:extLst>
                <a:ext uri="{FF2B5EF4-FFF2-40B4-BE49-F238E27FC236}">
                  <a16:creationId xmlns:a16="http://schemas.microsoft.com/office/drawing/2014/main" id="{959DEBF5-3DF1-43FD-B7D7-39BF8D45D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6800" y="4016290"/>
              <a:ext cx="79375" cy="204788"/>
            </a:xfrm>
            <a:custGeom>
              <a:avLst/>
              <a:gdLst>
                <a:gd name="T0" fmla="*/ 15 w 30"/>
                <a:gd name="T1" fmla="*/ 79 h 79"/>
                <a:gd name="T2" fmla="*/ 15 w 30"/>
                <a:gd name="T3" fmla="*/ 79 h 79"/>
                <a:gd name="T4" fmla="*/ 0 w 30"/>
                <a:gd name="T5" fmla="*/ 65 h 79"/>
                <a:gd name="T6" fmla="*/ 0 w 30"/>
                <a:gd name="T7" fmla="*/ 15 h 79"/>
                <a:gd name="T8" fmla="*/ 15 w 30"/>
                <a:gd name="T9" fmla="*/ 0 h 79"/>
                <a:gd name="T10" fmla="*/ 15 w 30"/>
                <a:gd name="T11" fmla="*/ 0 h 79"/>
                <a:gd name="T12" fmla="*/ 30 w 30"/>
                <a:gd name="T13" fmla="*/ 15 h 79"/>
                <a:gd name="T14" fmla="*/ 30 w 30"/>
                <a:gd name="T15" fmla="*/ 65 h 79"/>
                <a:gd name="T16" fmla="*/ 15 w 30"/>
                <a:gd name="T1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79">
                  <a:moveTo>
                    <a:pt x="15" y="79"/>
                  </a:moveTo>
                  <a:cubicBezTo>
                    <a:pt x="15" y="79"/>
                    <a:pt x="15" y="79"/>
                    <a:pt x="15" y="79"/>
                  </a:cubicBezTo>
                  <a:cubicBezTo>
                    <a:pt x="7" y="79"/>
                    <a:pt x="0" y="73"/>
                    <a:pt x="0" y="6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23" y="0"/>
                    <a:pt x="30" y="6"/>
                    <a:pt x="30" y="1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73"/>
                    <a:pt x="23" y="79"/>
                    <a:pt x="15" y="79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Freeform 49">
              <a:extLst>
                <a:ext uri="{FF2B5EF4-FFF2-40B4-BE49-F238E27FC236}">
                  <a16:creationId xmlns:a16="http://schemas.microsoft.com/office/drawing/2014/main" id="{957D5D17-33BE-439B-971A-133864B97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1100" y="3922627"/>
              <a:ext cx="77788" cy="274638"/>
            </a:xfrm>
            <a:custGeom>
              <a:avLst/>
              <a:gdLst>
                <a:gd name="T0" fmla="*/ 15 w 30"/>
                <a:gd name="T1" fmla="*/ 106 h 106"/>
                <a:gd name="T2" fmla="*/ 15 w 30"/>
                <a:gd name="T3" fmla="*/ 106 h 106"/>
                <a:gd name="T4" fmla="*/ 0 w 30"/>
                <a:gd name="T5" fmla="*/ 91 h 106"/>
                <a:gd name="T6" fmla="*/ 0 w 30"/>
                <a:gd name="T7" fmla="*/ 15 h 106"/>
                <a:gd name="T8" fmla="*/ 15 w 30"/>
                <a:gd name="T9" fmla="*/ 0 h 106"/>
                <a:gd name="T10" fmla="*/ 15 w 30"/>
                <a:gd name="T11" fmla="*/ 0 h 106"/>
                <a:gd name="T12" fmla="*/ 30 w 30"/>
                <a:gd name="T13" fmla="*/ 15 h 106"/>
                <a:gd name="T14" fmla="*/ 30 w 30"/>
                <a:gd name="T15" fmla="*/ 91 h 106"/>
                <a:gd name="T16" fmla="*/ 15 w 30"/>
                <a:gd name="T17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106">
                  <a:moveTo>
                    <a:pt x="15" y="106"/>
                  </a:moveTo>
                  <a:cubicBezTo>
                    <a:pt x="15" y="106"/>
                    <a:pt x="15" y="106"/>
                    <a:pt x="15" y="106"/>
                  </a:cubicBezTo>
                  <a:cubicBezTo>
                    <a:pt x="7" y="106"/>
                    <a:pt x="0" y="100"/>
                    <a:pt x="0" y="91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23" y="0"/>
                    <a:pt x="30" y="7"/>
                    <a:pt x="30" y="15"/>
                  </a:cubicBezTo>
                  <a:cubicBezTo>
                    <a:pt x="30" y="91"/>
                    <a:pt x="30" y="91"/>
                    <a:pt x="30" y="91"/>
                  </a:cubicBezTo>
                  <a:cubicBezTo>
                    <a:pt x="30" y="100"/>
                    <a:pt x="23" y="106"/>
                    <a:pt x="15" y="106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4" name="Oval 50">
              <a:extLst>
                <a:ext uri="{FF2B5EF4-FFF2-40B4-BE49-F238E27FC236}">
                  <a16:creationId xmlns:a16="http://schemas.microsoft.com/office/drawing/2014/main" id="{1B450F1E-FBC7-4017-9722-C7A8C35C8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6825" y="3600365"/>
              <a:ext cx="69850" cy="69850"/>
            </a:xfrm>
            <a:prstGeom prst="ellipse">
              <a:avLst/>
            </a:pr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Freeform 52">
              <a:extLst>
                <a:ext uri="{FF2B5EF4-FFF2-40B4-BE49-F238E27FC236}">
                  <a16:creationId xmlns:a16="http://schemas.microsoft.com/office/drawing/2014/main" id="{114AB2D2-6E0E-4FC0-8450-E10FF127B5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59700" y="3322552"/>
              <a:ext cx="101600" cy="115888"/>
            </a:xfrm>
            <a:custGeom>
              <a:avLst/>
              <a:gdLst>
                <a:gd name="T0" fmla="*/ 20 w 39"/>
                <a:gd name="T1" fmla="*/ 45 h 45"/>
                <a:gd name="T2" fmla="*/ 0 w 39"/>
                <a:gd name="T3" fmla="*/ 26 h 45"/>
                <a:gd name="T4" fmla="*/ 0 w 39"/>
                <a:gd name="T5" fmla="*/ 19 h 45"/>
                <a:gd name="T6" fmla="*/ 20 w 39"/>
                <a:gd name="T7" fmla="*/ 0 h 45"/>
                <a:gd name="T8" fmla="*/ 39 w 39"/>
                <a:gd name="T9" fmla="*/ 19 h 45"/>
                <a:gd name="T10" fmla="*/ 39 w 39"/>
                <a:gd name="T11" fmla="*/ 26 h 45"/>
                <a:gd name="T12" fmla="*/ 20 w 39"/>
                <a:gd name="T13" fmla="*/ 45 h 45"/>
                <a:gd name="T14" fmla="*/ 20 w 39"/>
                <a:gd name="T15" fmla="*/ 9 h 45"/>
                <a:gd name="T16" fmla="*/ 10 w 39"/>
                <a:gd name="T17" fmla="*/ 19 h 45"/>
                <a:gd name="T18" fmla="*/ 10 w 39"/>
                <a:gd name="T19" fmla="*/ 26 h 45"/>
                <a:gd name="T20" fmla="*/ 20 w 39"/>
                <a:gd name="T21" fmla="*/ 35 h 45"/>
                <a:gd name="T22" fmla="*/ 30 w 39"/>
                <a:gd name="T23" fmla="*/ 26 h 45"/>
                <a:gd name="T24" fmla="*/ 30 w 39"/>
                <a:gd name="T25" fmla="*/ 19 h 45"/>
                <a:gd name="T26" fmla="*/ 20 w 39"/>
                <a:gd name="T27" fmla="*/ 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45">
                  <a:moveTo>
                    <a:pt x="20" y="45"/>
                  </a:moveTo>
                  <a:cubicBezTo>
                    <a:pt x="9" y="45"/>
                    <a:pt x="0" y="36"/>
                    <a:pt x="0" y="26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26"/>
                    <a:pt x="39" y="26"/>
                    <a:pt x="39" y="26"/>
                  </a:cubicBezTo>
                  <a:cubicBezTo>
                    <a:pt x="39" y="36"/>
                    <a:pt x="30" y="45"/>
                    <a:pt x="20" y="45"/>
                  </a:cubicBezTo>
                  <a:close/>
                  <a:moveTo>
                    <a:pt x="20" y="9"/>
                  </a:moveTo>
                  <a:cubicBezTo>
                    <a:pt x="14" y="9"/>
                    <a:pt x="10" y="14"/>
                    <a:pt x="10" y="19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31"/>
                    <a:pt x="14" y="35"/>
                    <a:pt x="20" y="35"/>
                  </a:cubicBezTo>
                  <a:cubicBezTo>
                    <a:pt x="25" y="35"/>
                    <a:pt x="30" y="31"/>
                    <a:pt x="30" y="26"/>
                  </a:cubicBezTo>
                  <a:cubicBezTo>
                    <a:pt x="30" y="19"/>
                    <a:pt x="30" y="19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Freeform 53">
              <a:extLst>
                <a:ext uri="{FF2B5EF4-FFF2-40B4-BE49-F238E27FC236}">
                  <a16:creationId xmlns:a16="http://schemas.microsoft.com/office/drawing/2014/main" id="{EF47EDA9-E6E3-4343-9EEF-0E1797D0A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9387" y="2254165"/>
              <a:ext cx="22225" cy="1117600"/>
            </a:xfrm>
            <a:custGeom>
              <a:avLst/>
              <a:gdLst>
                <a:gd name="T0" fmla="*/ 4 w 9"/>
                <a:gd name="T1" fmla="*/ 430 h 430"/>
                <a:gd name="T2" fmla="*/ 0 w 9"/>
                <a:gd name="T3" fmla="*/ 421 h 430"/>
                <a:gd name="T4" fmla="*/ 0 w 9"/>
                <a:gd name="T5" fmla="*/ 9 h 430"/>
                <a:gd name="T6" fmla="*/ 4 w 9"/>
                <a:gd name="T7" fmla="*/ 0 h 430"/>
                <a:gd name="T8" fmla="*/ 9 w 9"/>
                <a:gd name="T9" fmla="*/ 9 h 430"/>
                <a:gd name="T10" fmla="*/ 9 w 9"/>
                <a:gd name="T11" fmla="*/ 421 h 430"/>
                <a:gd name="T12" fmla="*/ 4 w 9"/>
                <a:gd name="T13" fmla="*/ 43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430">
                  <a:moveTo>
                    <a:pt x="4" y="430"/>
                  </a:moveTo>
                  <a:cubicBezTo>
                    <a:pt x="2" y="430"/>
                    <a:pt x="0" y="426"/>
                    <a:pt x="0" y="421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2" y="0"/>
                    <a:pt x="4" y="0"/>
                  </a:cubicBezTo>
                  <a:cubicBezTo>
                    <a:pt x="7" y="0"/>
                    <a:pt x="9" y="4"/>
                    <a:pt x="9" y="9"/>
                  </a:cubicBezTo>
                  <a:cubicBezTo>
                    <a:pt x="9" y="421"/>
                    <a:pt x="9" y="421"/>
                    <a:pt x="9" y="421"/>
                  </a:cubicBezTo>
                  <a:cubicBezTo>
                    <a:pt x="9" y="426"/>
                    <a:pt x="7" y="430"/>
                    <a:pt x="4" y="430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Freeform 54">
              <a:extLst>
                <a:ext uri="{FF2B5EF4-FFF2-40B4-BE49-F238E27FC236}">
                  <a16:creationId xmlns:a16="http://schemas.microsoft.com/office/drawing/2014/main" id="{2566F0A4-87E1-4472-8085-CBE9D66257C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2512" y="3621002"/>
              <a:ext cx="107950" cy="155575"/>
            </a:xfrm>
            <a:custGeom>
              <a:avLst/>
              <a:gdLst>
                <a:gd name="T0" fmla="*/ 21 w 42"/>
                <a:gd name="T1" fmla="*/ 60 h 60"/>
                <a:gd name="T2" fmla="*/ 21 w 42"/>
                <a:gd name="T3" fmla="*/ 60 h 60"/>
                <a:gd name="T4" fmla="*/ 0 w 42"/>
                <a:gd name="T5" fmla="*/ 40 h 60"/>
                <a:gd name="T6" fmla="*/ 0 w 42"/>
                <a:gd name="T7" fmla="*/ 21 h 60"/>
                <a:gd name="T8" fmla="*/ 21 w 42"/>
                <a:gd name="T9" fmla="*/ 0 h 60"/>
                <a:gd name="T10" fmla="*/ 21 w 42"/>
                <a:gd name="T11" fmla="*/ 0 h 60"/>
                <a:gd name="T12" fmla="*/ 42 w 42"/>
                <a:gd name="T13" fmla="*/ 21 h 60"/>
                <a:gd name="T14" fmla="*/ 42 w 42"/>
                <a:gd name="T15" fmla="*/ 40 h 60"/>
                <a:gd name="T16" fmla="*/ 21 w 42"/>
                <a:gd name="T17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2" h="60">
                  <a:moveTo>
                    <a:pt x="21" y="60"/>
                  </a:moveTo>
                  <a:cubicBezTo>
                    <a:pt x="21" y="60"/>
                    <a:pt x="21" y="60"/>
                    <a:pt x="21" y="60"/>
                  </a:cubicBezTo>
                  <a:cubicBezTo>
                    <a:pt x="10" y="60"/>
                    <a:pt x="0" y="51"/>
                    <a:pt x="0" y="4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9"/>
                    <a:pt x="10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0"/>
                    <a:pt x="42" y="9"/>
                    <a:pt x="42" y="21"/>
                  </a:cubicBezTo>
                  <a:cubicBezTo>
                    <a:pt x="42" y="40"/>
                    <a:pt x="42" y="40"/>
                    <a:pt x="42" y="40"/>
                  </a:cubicBezTo>
                  <a:cubicBezTo>
                    <a:pt x="42" y="51"/>
                    <a:pt x="32" y="60"/>
                    <a:pt x="21" y="60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Freeform 55">
              <a:extLst>
                <a:ext uri="{FF2B5EF4-FFF2-40B4-BE49-F238E27FC236}">
                  <a16:creationId xmlns:a16="http://schemas.microsoft.com/office/drawing/2014/main" id="{F23945A9-D52D-416A-9019-2B7154851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9337" y="3638465"/>
              <a:ext cx="80963" cy="127000"/>
            </a:xfrm>
            <a:custGeom>
              <a:avLst/>
              <a:gdLst>
                <a:gd name="T0" fmla="*/ 15 w 31"/>
                <a:gd name="T1" fmla="*/ 49 h 49"/>
                <a:gd name="T2" fmla="*/ 15 w 31"/>
                <a:gd name="T3" fmla="*/ 49 h 49"/>
                <a:gd name="T4" fmla="*/ 0 w 31"/>
                <a:gd name="T5" fmla="*/ 34 h 49"/>
                <a:gd name="T6" fmla="*/ 0 w 31"/>
                <a:gd name="T7" fmla="*/ 16 h 49"/>
                <a:gd name="T8" fmla="*/ 15 w 31"/>
                <a:gd name="T9" fmla="*/ 0 h 49"/>
                <a:gd name="T10" fmla="*/ 15 w 31"/>
                <a:gd name="T11" fmla="*/ 0 h 49"/>
                <a:gd name="T12" fmla="*/ 31 w 31"/>
                <a:gd name="T13" fmla="*/ 16 h 49"/>
                <a:gd name="T14" fmla="*/ 31 w 31"/>
                <a:gd name="T15" fmla="*/ 34 h 49"/>
                <a:gd name="T16" fmla="*/ 15 w 31"/>
                <a:gd name="T17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49">
                  <a:moveTo>
                    <a:pt x="15" y="49"/>
                  </a:moveTo>
                  <a:cubicBezTo>
                    <a:pt x="15" y="49"/>
                    <a:pt x="15" y="49"/>
                    <a:pt x="15" y="49"/>
                  </a:cubicBezTo>
                  <a:cubicBezTo>
                    <a:pt x="7" y="49"/>
                    <a:pt x="0" y="42"/>
                    <a:pt x="0" y="3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24" y="0"/>
                    <a:pt x="31" y="7"/>
                    <a:pt x="31" y="16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42"/>
                    <a:pt x="24" y="49"/>
                    <a:pt x="15" y="49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" name="Freeform 56">
              <a:extLst>
                <a:ext uri="{FF2B5EF4-FFF2-40B4-BE49-F238E27FC236}">
                  <a16:creationId xmlns:a16="http://schemas.microsoft.com/office/drawing/2014/main" id="{97B5E8BF-3C87-4243-9C1B-4E40052B4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7787" y="2265277"/>
              <a:ext cx="25400" cy="1743075"/>
            </a:xfrm>
            <a:custGeom>
              <a:avLst/>
              <a:gdLst>
                <a:gd name="T0" fmla="*/ 5 w 10"/>
                <a:gd name="T1" fmla="*/ 671 h 671"/>
                <a:gd name="T2" fmla="*/ 0 w 10"/>
                <a:gd name="T3" fmla="*/ 665 h 671"/>
                <a:gd name="T4" fmla="*/ 0 w 10"/>
                <a:gd name="T5" fmla="*/ 6 h 671"/>
                <a:gd name="T6" fmla="*/ 5 w 10"/>
                <a:gd name="T7" fmla="*/ 0 h 671"/>
                <a:gd name="T8" fmla="*/ 10 w 10"/>
                <a:gd name="T9" fmla="*/ 6 h 671"/>
                <a:gd name="T10" fmla="*/ 10 w 10"/>
                <a:gd name="T11" fmla="*/ 665 h 671"/>
                <a:gd name="T12" fmla="*/ 5 w 10"/>
                <a:gd name="T13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671">
                  <a:moveTo>
                    <a:pt x="5" y="671"/>
                  </a:moveTo>
                  <a:cubicBezTo>
                    <a:pt x="3" y="671"/>
                    <a:pt x="0" y="668"/>
                    <a:pt x="0" y="66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5" y="0"/>
                  </a:cubicBezTo>
                  <a:cubicBezTo>
                    <a:pt x="8" y="0"/>
                    <a:pt x="10" y="3"/>
                    <a:pt x="10" y="6"/>
                  </a:cubicBezTo>
                  <a:cubicBezTo>
                    <a:pt x="10" y="665"/>
                    <a:pt x="10" y="665"/>
                    <a:pt x="10" y="665"/>
                  </a:cubicBezTo>
                  <a:cubicBezTo>
                    <a:pt x="10" y="668"/>
                    <a:pt x="8" y="671"/>
                    <a:pt x="5" y="671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Freeform 57">
              <a:extLst>
                <a:ext uri="{FF2B5EF4-FFF2-40B4-BE49-F238E27FC236}">
                  <a16:creationId xmlns:a16="http://schemas.microsoft.com/office/drawing/2014/main" id="{34622684-3B27-4B82-80B5-647B799A7D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5512" y="3744827"/>
              <a:ext cx="177800" cy="247650"/>
            </a:xfrm>
            <a:custGeom>
              <a:avLst/>
              <a:gdLst>
                <a:gd name="T0" fmla="*/ 14 w 69"/>
                <a:gd name="T1" fmla="*/ 95 h 95"/>
                <a:gd name="T2" fmla="*/ 10 w 69"/>
                <a:gd name="T3" fmla="*/ 94 h 95"/>
                <a:gd name="T4" fmla="*/ 2 w 69"/>
                <a:gd name="T5" fmla="*/ 80 h 95"/>
                <a:gd name="T6" fmla="*/ 13 w 69"/>
                <a:gd name="T7" fmla="*/ 46 h 95"/>
                <a:gd name="T8" fmla="*/ 15 w 69"/>
                <a:gd name="T9" fmla="*/ 42 h 95"/>
                <a:gd name="T10" fmla="*/ 47 w 69"/>
                <a:gd name="T11" fmla="*/ 5 h 95"/>
                <a:gd name="T12" fmla="*/ 63 w 69"/>
                <a:gd name="T13" fmla="*/ 4 h 95"/>
                <a:gd name="T14" fmla="*/ 65 w 69"/>
                <a:gd name="T15" fmla="*/ 20 h 95"/>
                <a:gd name="T16" fmla="*/ 35 w 69"/>
                <a:gd name="T17" fmla="*/ 56 h 95"/>
                <a:gd name="T18" fmla="*/ 25 w 69"/>
                <a:gd name="T19" fmla="*/ 87 h 95"/>
                <a:gd name="T20" fmla="*/ 14 w 69"/>
                <a:gd name="T21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" h="95">
                  <a:moveTo>
                    <a:pt x="14" y="95"/>
                  </a:moveTo>
                  <a:cubicBezTo>
                    <a:pt x="13" y="95"/>
                    <a:pt x="11" y="95"/>
                    <a:pt x="10" y="94"/>
                  </a:cubicBezTo>
                  <a:cubicBezTo>
                    <a:pt x="4" y="92"/>
                    <a:pt x="0" y="86"/>
                    <a:pt x="2" y="80"/>
                  </a:cubicBezTo>
                  <a:cubicBezTo>
                    <a:pt x="13" y="46"/>
                    <a:pt x="13" y="46"/>
                    <a:pt x="13" y="46"/>
                  </a:cubicBezTo>
                  <a:cubicBezTo>
                    <a:pt x="14" y="45"/>
                    <a:pt x="14" y="44"/>
                    <a:pt x="15" y="42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51" y="0"/>
                    <a:pt x="58" y="0"/>
                    <a:pt x="63" y="4"/>
                  </a:cubicBezTo>
                  <a:cubicBezTo>
                    <a:pt x="68" y="8"/>
                    <a:pt x="69" y="15"/>
                    <a:pt x="65" y="20"/>
                  </a:cubicBezTo>
                  <a:cubicBezTo>
                    <a:pt x="35" y="56"/>
                    <a:pt x="35" y="56"/>
                    <a:pt x="35" y="56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3" y="92"/>
                    <a:pt x="19" y="95"/>
                    <a:pt x="14" y="95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Freeform 58">
              <a:extLst>
                <a:ext uri="{FF2B5EF4-FFF2-40B4-BE49-F238E27FC236}">
                  <a16:creationId xmlns:a16="http://schemas.microsoft.com/office/drawing/2014/main" id="{160FE152-4CDB-4383-902F-63534F91E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3912" y="3976602"/>
              <a:ext cx="596900" cy="93663"/>
            </a:xfrm>
            <a:custGeom>
              <a:avLst/>
              <a:gdLst>
                <a:gd name="T0" fmla="*/ 212 w 230"/>
                <a:gd name="T1" fmla="*/ 36 h 36"/>
                <a:gd name="T2" fmla="*/ 18 w 230"/>
                <a:gd name="T3" fmla="*/ 36 h 36"/>
                <a:gd name="T4" fmla="*/ 0 w 230"/>
                <a:gd name="T5" fmla="*/ 18 h 36"/>
                <a:gd name="T6" fmla="*/ 0 w 230"/>
                <a:gd name="T7" fmla="*/ 18 h 36"/>
                <a:gd name="T8" fmla="*/ 18 w 230"/>
                <a:gd name="T9" fmla="*/ 0 h 36"/>
                <a:gd name="T10" fmla="*/ 212 w 230"/>
                <a:gd name="T11" fmla="*/ 0 h 36"/>
                <a:gd name="T12" fmla="*/ 230 w 230"/>
                <a:gd name="T13" fmla="*/ 18 h 36"/>
                <a:gd name="T14" fmla="*/ 230 w 230"/>
                <a:gd name="T15" fmla="*/ 18 h 36"/>
                <a:gd name="T16" fmla="*/ 212 w 230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0" h="36">
                  <a:moveTo>
                    <a:pt x="212" y="36"/>
                  </a:moveTo>
                  <a:cubicBezTo>
                    <a:pt x="18" y="36"/>
                    <a:pt x="18" y="36"/>
                    <a:pt x="18" y="36"/>
                  </a:cubicBezTo>
                  <a:cubicBezTo>
                    <a:pt x="8" y="36"/>
                    <a:pt x="0" y="2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12" y="0"/>
                    <a:pt x="212" y="0"/>
                    <a:pt x="212" y="0"/>
                  </a:cubicBezTo>
                  <a:cubicBezTo>
                    <a:pt x="222" y="0"/>
                    <a:pt x="230" y="8"/>
                    <a:pt x="230" y="18"/>
                  </a:cubicBezTo>
                  <a:cubicBezTo>
                    <a:pt x="230" y="18"/>
                    <a:pt x="230" y="18"/>
                    <a:pt x="230" y="18"/>
                  </a:cubicBezTo>
                  <a:cubicBezTo>
                    <a:pt x="230" y="28"/>
                    <a:pt x="222" y="36"/>
                    <a:pt x="212" y="36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Freeform 59">
              <a:extLst>
                <a:ext uri="{FF2B5EF4-FFF2-40B4-BE49-F238E27FC236}">
                  <a16:creationId xmlns:a16="http://schemas.microsoft.com/office/drawing/2014/main" id="{A05D7949-9520-4E44-88AB-17E5EE02F4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1750" y="3976602"/>
              <a:ext cx="119063" cy="93663"/>
            </a:xfrm>
            <a:custGeom>
              <a:avLst/>
              <a:gdLst>
                <a:gd name="T0" fmla="*/ 46 w 46"/>
                <a:gd name="T1" fmla="*/ 18 h 36"/>
                <a:gd name="T2" fmla="*/ 34 w 46"/>
                <a:gd name="T3" fmla="*/ 0 h 36"/>
                <a:gd name="T4" fmla="*/ 13 w 46"/>
                <a:gd name="T5" fmla="*/ 0 h 36"/>
                <a:gd name="T6" fmla="*/ 0 w 46"/>
                <a:gd name="T7" fmla="*/ 18 h 36"/>
                <a:gd name="T8" fmla="*/ 13 w 46"/>
                <a:gd name="T9" fmla="*/ 36 h 36"/>
                <a:gd name="T10" fmla="*/ 34 w 46"/>
                <a:gd name="T11" fmla="*/ 36 h 36"/>
                <a:gd name="T12" fmla="*/ 46 w 46"/>
                <a:gd name="T13" fmla="*/ 1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36">
                  <a:moveTo>
                    <a:pt x="46" y="18"/>
                  </a:moveTo>
                  <a:cubicBezTo>
                    <a:pt x="46" y="8"/>
                    <a:pt x="41" y="0"/>
                    <a:pt x="3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8"/>
                    <a:pt x="0" y="18"/>
                  </a:cubicBezTo>
                  <a:cubicBezTo>
                    <a:pt x="0" y="28"/>
                    <a:pt x="6" y="36"/>
                    <a:pt x="13" y="36"/>
                  </a:cubicBezTo>
                  <a:cubicBezTo>
                    <a:pt x="34" y="36"/>
                    <a:pt x="34" y="36"/>
                    <a:pt x="34" y="36"/>
                  </a:cubicBezTo>
                  <a:cubicBezTo>
                    <a:pt x="41" y="36"/>
                    <a:pt x="46" y="28"/>
                    <a:pt x="46" y="18"/>
                  </a:cubicBezTo>
                  <a:close/>
                </a:path>
              </a:pathLst>
            </a:custGeom>
            <a:solidFill>
              <a:srgbClr val="4D6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Freeform 60">
              <a:extLst>
                <a:ext uri="{FF2B5EF4-FFF2-40B4-BE49-F238E27FC236}">
                  <a16:creationId xmlns:a16="http://schemas.microsoft.com/office/drawing/2014/main" id="{15D6E451-FF9B-493A-BDB0-6795CE08DB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3950" y="3922627"/>
              <a:ext cx="134938" cy="66675"/>
            </a:xfrm>
            <a:custGeom>
              <a:avLst/>
              <a:gdLst>
                <a:gd name="T0" fmla="*/ 39 w 52"/>
                <a:gd name="T1" fmla="*/ 26 h 26"/>
                <a:gd name="T2" fmla="*/ 13 w 52"/>
                <a:gd name="T3" fmla="*/ 26 h 26"/>
                <a:gd name="T4" fmla="*/ 0 w 52"/>
                <a:gd name="T5" fmla="*/ 13 h 26"/>
                <a:gd name="T6" fmla="*/ 0 w 52"/>
                <a:gd name="T7" fmla="*/ 13 h 26"/>
                <a:gd name="T8" fmla="*/ 13 w 52"/>
                <a:gd name="T9" fmla="*/ 0 h 26"/>
                <a:gd name="T10" fmla="*/ 39 w 52"/>
                <a:gd name="T11" fmla="*/ 0 h 26"/>
                <a:gd name="T12" fmla="*/ 52 w 52"/>
                <a:gd name="T13" fmla="*/ 13 h 26"/>
                <a:gd name="T14" fmla="*/ 52 w 52"/>
                <a:gd name="T15" fmla="*/ 13 h 26"/>
                <a:gd name="T16" fmla="*/ 39 w 52"/>
                <a:gd name="T1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26">
                  <a:moveTo>
                    <a:pt x="39" y="26"/>
                  </a:moveTo>
                  <a:cubicBezTo>
                    <a:pt x="13" y="26"/>
                    <a:pt x="13" y="26"/>
                    <a:pt x="13" y="26"/>
                  </a:cubicBezTo>
                  <a:cubicBezTo>
                    <a:pt x="6" y="26"/>
                    <a:pt x="0" y="20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52" y="6"/>
                    <a:pt x="52" y="13"/>
                  </a:cubicBezTo>
                  <a:cubicBezTo>
                    <a:pt x="52" y="13"/>
                    <a:pt x="52" y="13"/>
                    <a:pt x="52" y="13"/>
                  </a:cubicBezTo>
                  <a:cubicBezTo>
                    <a:pt x="52" y="20"/>
                    <a:pt x="46" y="26"/>
                    <a:pt x="39" y="26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Freeform 61">
              <a:extLst>
                <a:ext uri="{FF2B5EF4-FFF2-40B4-BE49-F238E27FC236}">
                  <a16:creationId xmlns:a16="http://schemas.microsoft.com/office/drawing/2014/main" id="{7B23784E-CEE2-48C9-9639-BBE75CCDC9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66000" y="3722602"/>
              <a:ext cx="165100" cy="266700"/>
            </a:xfrm>
            <a:custGeom>
              <a:avLst/>
              <a:gdLst>
                <a:gd name="T0" fmla="*/ 48 w 64"/>
                <a:gd name="T1" fmla="*/ 103 h 103"/>
                <a:gd name="T2" fmla="*/ 16 w 64"/>
                <a:gd name="T3" fmla="*/ 103 h 103"/>
                <a:gd name="T4" fmla="*/ 0 w 64"/>
                <a:gd name="T5" fmla="*/ 87 h 103"/>
                <a:gd name="T6" fmla="*/ 0 w 64"/>
                <a:gd name="T7" fmla="*/ 45 h 103"/>
                <a:gd name="T8" fmla="*/ 44 w 64"/>
                <a:gd name="T9" fmla="*/ 0 h 103"/>
                <a:gd name="T10" fmla="*/ 44 w 64"/>
                <a:gd name="T11" fmla="*/ 0 h 103"/>
                <a:gd name="T12" fmla="*/ 64 w 64"/>
                <a:gd name="T13" fmla="*/ 20 h 103"/>
                <a:gd name="T14" fmla="*/ 64 w 64"/>
                <a:gd name="T15" fmla="*/ 87 h 103"/>
                <a:gd name="T16" fmla="*/ 48 w 64"/>
                <a:gd name="T17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103">
                  <a:moveTo>
                    <a:pt x="48" y="103"/>
                  </a:moveTo>
                  <a:cubicBezTo>
                    <a:pt x="16" y="103"/>
                    <a:pt x="16" y="103"/>
                    <a:pt x="16" y="103"/>
                  </a:cubicBezTo>
                  <a:cubicBezTo>
                    <a:pt x="7" y="103"/>
                    <a:pt x="0" y="96"/>
                    <a:pt x="0" y="87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55" y="0"/>
                    <a:pt x="64" y="9"/>
                    <a:pt x="64" y="20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96"/>
                    <a:pt x="57" y="103"/>
                    <a:pt x="48" y="103"/>
                  </a:cubicBezTo>
                  <a:close/>
                </a:path>
              </a:pathLst>
            </a:cu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Freeform 62">
              <a:extLst>
                <a:ext uri="{FF2B5EF4-FFF2-40B4-BE49-F238E27FC236}">
                  <a16:creationId xmlns:a16="http://schemas.microsoft.com/office/drawing/2014/main" id="{2553CB55-6057-47D4-9046-23743A4D7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9187" y="3722602"/>
              <a:ext cx="61913" cy="266700"/>
            </a:xfrm>
            <a:custGeom>
              <a:avLst/>
              <a:gdLst>
                <a:gd name="T0" fmla="*/ 4 w 24"/>
                <a:gd name="T1" fmla="*/ 0 h 103"/>
                <a:gd name="T2" fmla="*/ 0 w 24"/>
                <a:gd name="T3" fmla="*/ 0 h 103"/>
                <a:gd name="T4" fmla="*/ 16 w 24"/>
                <a:gd name="T5" fmla="*/ 20 h 103"/>
                <a:gd name="T6" fmla="*/ 16 w 24"/>
                <a:gd name="T7" fmla="*/ 87 h 103"/>
                <a:gd name="T8" fmla="*/ 0 w 24"/>
                <a:gd name="T9" fmla="*/ 103 h 103"/>
                <a:gd name="T10" fmla="*/ 8 w 24"/>
                <a:gd name="T11" fmla="*/ 103 h 103"/>
                <a:gd name="T12" fmla="*/ 24 w 24"/>
                <a:gd name="T13" fmla="*/ 87 h 103"/>
                <a:gd name="T14" fmla="*/ 24 w 24"/>
                <a:gd name="T15" fmla="*/ 20 h 103"/>
                <a:gd name="T16" fmla="*/ 4 w 24"/>
                <a:gd name="T17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" h="103">
                  <a:moveTo>
                    <a:pt x="4" y="0"/>
                  </a:moveTo>
                  <a:cubicBezTo>
                    <a:pt x="3" y="0"/>
                    <a:pt x="1" y="0"/>
                    <a:pt x="0" y="0"/>
                  </a:cubicBezTo>
                  <a:cubicBezTo>
                    <a:pt x="9" y="2"/>
                    <a:pt x="16" y="10"/>
                    <a:pt x="16" y="20"/>
                  </a:cubicBezTo>
                  <a:cubicBezTo>
                    <a:pt x="16" y="87"/>
                    <a:pt x="16" y="87"/>
                    <a:pt x="16" y="87"/>
                  </a:cubicBezTo>
                  <a:cubicBezTo>
                    <a:pt x="16" y="96"/>
                    <a:pt x="8" y="103"/>
                    <a:pt x="0" y="103"/>
                  </a:cubicBezTo>
                  <a:cubicBezTo>
                    <a:pt x="8" y="103"/>
                    <a:pt x="8" y="103"/>
                    <a:pt x="8" y="103"/>
                  </a:cubicBezTo>
                  <a:cubicBezTo>
                    <a:pt x="17" y="103"/>
                    <a:pt x="24" y="96"/>
                    <a:pt x="24" y="87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9"/>
                    <a:pt x="15" y="0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Freeform 63">
              <a:extLst>
                <a:ext uri="{FF2B5EF4-FFF2-40B4-BE49-F238E27FC236}">
                  <a16:creationId xmlns:a16="http://schemas.microsoft.com/office/drawing/2014/main" id="{5323EE03-A58B-4D12-A884-0B177764EE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2512" y="4157577"/>
              <a:ext cx="123825" cy="125413"/>
            </a:xfrm>
            <a:custGeom>
              <a:avLst/>
              <a:gdLst>
                <a:gd name="T0" fmla="*/ 44 w 48"/>
                <a:gd name="T1" fmla="*/ 44 h 48"/>
                <a:gd name="T2" fmla="*/ 44 w 48"/>
                <a:gd name="T3" fmla="*/ 44 h 48"/>
                <a:gd name="T4" fmla="*/ 28 w 48"/>
                <a:gd name="T5" fmla="*/ 44 h 48"/>
                <a:gd name="T6" fmla="*/ 7 w 48"/>
                <a:gd name="T7" fmla="*/ 31 h 48"/>
                <a:gd name="T8" fmla="*/ 7 w 48"/>
                <a:gd name="T9" fmla="*/ 7 h 48"/>
                <a:gd name="T10" fmla="*/ 7 w 48"/>
                <a:gd name="T11" fmla="*/ 7 h 48"/>
                <a:gd name="T12" fmla="*/ 31 w 48"/>
                <a:gd name="T13" fmla="*/ 7 h 48"/>
                <a:gd name="T14" fmla="*/ 44 w 48"/>
                <a:gd name="T15" fmla="*/ 29 h 48"/>
                <a:gd name="T16" fmla="*/ 44 w 48"/>
                <a:gd name="T17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" h="48">
                  <a:moveTo>
                    <a:pt x="44" y="44"/>
                  </a:moveTo>
                  <a:cubicBezTo>
                    <a:pt x="44" y="44"/>
                    <a:pt x="44" y="44"/>
                    <a:pt x="44" y="44"/>
                  </a:cubicBezTo>
                  <a:cubicBezTo>
                    <a:pt x="39" y="48"/>
                    <a:pt x="33" y="48"/>
                    <a:pt x="28" y="44"/>
                  </a:cubicBezTo>
                  <a:cubicBezTo>
                    <a:pt x="7" y="31"/>
                    <a:pt x="7" y="31"/>
                    <a:pt x="7" y="31"/>
                  </a:cubicBezTo>
                  <a:cubicBezTo>
                    <a:pt x="0" y="24"/>
                    <a:pt x="0" y="13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14" y="0"/>
                    <a:pt x="25" y="0"/>
                    <a:pt x="31" y="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48" y="33"/>
                    <a:pt x="48" y="40"/>
                    <a:pt x="44" y="44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8" name="Freeform 64">
              <a:extLst>
                <a:ext uri="{FF2B5EF4-FFF2-40B4-BE49-F238E27FC236}">
                  <a16:creationId xmlns:a16="http://schemas.microsoft.com/office/drawing/2014/main" id="{37C8277F-54AA-4B29-93E4-61343914A4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7125" y="3644815"/>
              <a:ext cx="80963" cy="25400"/>
            </a:xfrm>
            <a:custGeom>
              <a:avLst/>
              <a:gdLst>
                <a:gd name="T0" fmla="*/ 28 w 31"/>
                <a:gd name="T1" fmla="*/ 6 h 10"/>
                <a:gd name="T2" fmla="*/ 3 w 31"/>
                <a:gd name="T3" fmla="*/ 10 h 10"/>
                <a:gd name="T4" fmla="*/ 0 w 31"/>
                <a:gd name="T5" fmla="*/ 8 h 10"/>
                <a:gd name="T6" fmla="*/ 0 w 31"/>
                <a:gd name="T7" fmla="*/ 8 h 10"/>
                <a:gd name="T8" fmla="*/ 3 w 31"/>
                <a:gd name="T9" fmla="*/ 4 h 10"/>
                <a:gd name="T10" fmla="*/ 28 w 31"/>
                <a:gd name="T11" fmla="*/ 0 h 10"/>
                <a:gd name="T12" fmla="*/ 31 w 31"/>
                <a:gd name="T13" fmla="*/ 3 h 10"/>
                <a:gd name="T14" fmla="*/ 31 w 31"/>
                <a:gd name="T15" fmla="*/ 3 h 10"/>
                <a:gd name="T16" fmla="*/ 28 w 31"/>
                <a:gd name="T17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" h="10">
                  <a:moveTo>
                    <a:pt x="28" y="6"/>
                  </a:moveTo>
                  <a:cubicBezTo>
                    <a:pt x="3" y="10"/>
                    <a:pt x="3" y="10"/>
                    <a:pt x="3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3" y="4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0" y="0"/>
                    <a:pt x="31" y="1"/>
                    <a:pt x="31" y="3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1" y="5"/>
                    <a:pt x="30" y="6"/>
                    <a:pt x="28" y="6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9" name="Freeform 65">
              <a:extLst>
                <a:ext uri="{FF2B5EF4-FFF2-40B4-BE49-F238E27FC236}">
                  <a16:creationId xmlns:a16="http://schemas.microsoft.com/office/drawing/2014/main" id="{6E8A14FA-9C90-4CAB-8539-581CC47EF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8400" y="4135352"/>
              <a:ext cx="93663" cy="142875"/>
            </a:xfrm>
            <a:custGeom>
              <a:avLst/>
              <a:gdLst>
                <a:gd name="T0" fmla="*/ 27 w 36"/>
                <a:gd name="T1" fmla="*/ 53 h 55"/>
                <a:gd name="T2" fmla="*/ 27 w 36"/>
                <a:gd name="T3" fmla="*/ 53 h 55"/>
                <a:gd name="T4" fmla="*/ 14 w 36"/>
                <a:gd name="T5" fmla="*/ 45 h 55"/>
                <a:gd name="T6" fmla="*/ 2 w 36"/>
                <a:gd name="T7" fmla="*/ 23 h 55"/>
                <a:gd name="T8" fmla="*/ 15 w 36"/>
                <a:gd name="T9" fmla="*/ 2 h 55"/>
                <a:gd name="T10" fmla="*/ 15 w 36"/>
                <a:gd name="T11" fmla="*/ 2 h 55"/>
                <a:gd name="T12" fmla="*/ 36 w 36"/>
                <a:gd name="T13" fmla="*/ 15 h 55"/>
                <a:gd name="T14" fmla="*/ 35 w 36"/>
                <a:gd name="T15" fmla="*/ 41 h 55"/>
                <a:gd name="T16" fmla="*/ 27 w 36"/>
                <a:gd name="T17" fmla="*/ 5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55">
                  <a:moveTo>
                    <a:pt x="27" y="53"/>
                  </a:moveTo>
                  <a:cubicBezTo>
                    <a:pt x="27" y="53"/>
                    <a:pt x="27" y="53"/>
                    <a:pt x="27" y="53"/>
                  </a:cubicBezTo>
                  <a:cubicBezTo>
                    <a:pt x="21" y="55"/>
                    <a:pt x="15" y="51"/>
                    <a:pt x="14" y="4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13"/>
                    <a:pt x="6" y="4"/>
                    <a:pt x="15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25" y="0"/>
                    <a:pt x="34" y="6"/>
                    <a:pt x="36" y="15"/>
                  </a:cubicBezTo>
                  <a:cubicBezTo>
                    <a:pt x="35" y="41"/>
                    <a:pt x="35" y="41"/>
                    <a:pt x="35" y="41"/>
                  </a:cubicBezTo>
                  <a:cubicBezTo>
                    <a:pt x="36" y="46"/>
                    <a:pt x="33" y="52"/>
                    <a:pt x="27" y="53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" name="Freeform 66">
              <a:extLst>
                <a:ext uri="{FF2B5EF4-FFF2-40B4-BE49-F238E27FC236}">
                  <a16:creationId xmlns:a16="http://schemas.microsoft.com/office/drawing/2014/main" id="{D772059B-9F69-46D3-9677-64E5F74F0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9662" y="3622590"/>
              <a:ext cx="212725" cy="203200"/>
            </a:xfrm>
            <a:custGeom>
              <a:avLst/>
              <a:gdLst>
                <a:gd name="T0" fmla="*/ 14 w 82"/>
                <a:gd name="T1" fmla="*/ 78 h 78"/>
                <a:gd name="T2" fmla="*/ 4 w 82"/>
                <a:gd name="T3" fmla="*/ 72 h 78"/>
                <a:gd name="T4" fmla="*/ 8 w 82"/>
                <a:gd name="T5" fmla="*/ 56 h 78"/>
                <a:gd name="T6" fmla="*/ 41 w 82"/>
                <a:gd name="T7" fmla="*/ 36 h 78"/>
                <a:gd name="T8" fmla="*/ 58 w 82"/>
                <a:gd name="T9" fmla="*/ 7 h 78"/>
                <a:gd name="T10" fmla="*/ 74 w 82"/>
                <a:gd name="T11" fmla="*/ 3 h 78"/>
                <a:gd name="T12" fmla="*/ 79 w 82"/>
                <a:gd name="T13" fmla="*/ 19 h 78"/>
                <a:gd name="T14" fmla="*/ 60 w 82"/>
                <a:gd name="T15" fmla="*/ 51 h 78"/>
                <a:gd name="T16" fmla="*/ 56 w 82"/>
                <a:gd name="T17" fmla="*/ 55 h 78"/>
                <a:gd name="T18" fmla="*/ 20 w 82"/>
                <a:gd name="T19" fmla="*/ 76 h 78"/>
                <a:gd name="T20" fmla="*/ 14 w 82"/>
                <a:gd name="T21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" h="78">
                  <a:moveTo>
                    <a:pt x="14" y="78"/>
                  </a:moveTo>
                  <a:cubicBezTo>
                    <a:pt x="10" y="78"/>
                    <a:pt x="6" y="76"/>
                    <a:pt x="4" y="72"/>
                  </a:cubicBezTo>
                  <a:cubicBezTo>
                    <a:pt x="0" y="67"/>
                    <a:pt x="2" y="59"/>
                    <a:pt x="8" y="56"/>
                  </a:cubicBezTo>
                  <a:cubicBezTo>
                    <a:pt x="41" y="36"/>
                    <a:pt x="41" y="36"/>
                    <a:pt x="41" y="36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61" y="1"/>
                    <a:pt x="69" y="0"/>
                    <a:pt x="74" y="3"/>
                  </a:cubicBezTo>
                  <a:cubicBezTo>
                    <a:pt x="80" y="6"/>
                    <a:pt x="82" y="13"/>
                    <a:pt x="79" y="19"/>
                  </a:cubicBezTo>
                  <a:cubicBezTo>
                    <a:pt x="60" y="51"/>
                    <a:pt x="60" y="51"/>
                    <a:pt x="60" y="51"/>
                  </a:cubicBezTo>
                  <a:cubicBezTo>
                    <a:pt x="59" y="53"/>
                    <a:pt x="58" y="54"/>
                    <a:pt x="56" y="55"/>
                  </a:cubicBezTo>
                  <a:cubicBezTo>
                    <a:pt x="20" y="76"/>
                    <a:pt x="20" y="76"/>
                    <a:pt x="20" y="76"/>
                  </a:cubicBezTo>
                  <a:cubicBezTo>
                    <a:pt x="18" y="78"/>
                    <a:pt x="16" y="78"/>
                    <a:pt x="14" y="78"/>
                  </a:cubicBezTo>
                  <a:close/>
                </a:path>
              </a:pathLst>
            </a:cu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Freeform 67">
              <a:extLst>
                <a:ext uri="{FF2B5EF4-FFF2-40B4-BE49-F238E27FC236}">
                  <a16:creationId xmlns:a16="http://schemas.microsoft.com/office/drawing/2014/main" id="{F6F302ED-233F-4CB1-B829-4C81201786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0300" y="3625765"/>
              <a:ext cx="192088" cy="200025"/>
            </a:xfrm>
            <a:custGeom>
              <a:avLst/>
              <a:gdLst>
                <a:gd name="T0" fmla="*/ 66 w 74"/>
                <a:gd name="T1" fmla="*/ 2 h 77"/>
                <a:gd name="T2" fmla="*/ 58 w 74"/>
                <a:gd name="T3" fmla="*/ 1 h 77"/>
                <a:gd name="T4" fmla="*/ 62 w 74"/>
                <a:gd name="T5" fmla="*/ 16 h 77"/>
                <a:gd name="T6" fmla="*/ 44 w 74"/>
                <a:gd name="T7" fmla="*/ 48 h 77"/>
                <a:gd name="T8" fmla="*/ 39 w 74"/>
                <a:gd name="T9" fmla="*/ 53 h 77"/>
                <a:gd name="T10" fmla="*/ 4 w 74"/>
                <a:gd name="T11" fmla="*/ 74 h 77"/>
                <a:gd name="T12" fmla="*/ 0 w 74"/>
                <a:gd name="T13" fmla="*/ 75 h 77"/>
                <a:gd name="T14" fmla="*/ 6 w 74"/>
                <a:gd name="T15" fmla="*/ 77 h 77"/>
                <a:gd name="T16" fmla="*/ 12 w 74"/>
                <a:gd name="T17" fmla="*/ 75 h 77"/>
                <a:gd name="T18" fmla="*/ 48 w 74"/>
                <a:gd name="T19" fmla="*/ 54 h 77"/>
                <a:gd name="T20" fmla="*/ 52 w 74"/>
                <a:gd name="T21" fmla="*/ 50 h 77"/>
                <a:gd name="T22" fmla="*/ 71 w 74"/>
                <a:gd name="T23" fmla="*/ 18 h 77"/>
                <a:gd name="T24" fmla="*/ 66 w 74"/>
                <a:gd name="T25" fmla="*/ 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4" h="77">
                  <a:moveTo>
                    <a:pt x="66" y="2"/>
                  </a:moveTo>
                  <a:cubicBezTo>
                    <a:pt x="64" y="0"/>
                    <a:pt x="61" y="0"/>
                    <a:pt x="58" y="1"/>
                  </a:cubicBezTo>
                  <a:cubicBezTo>
                    <a:pt x="64" y="4"/>
                    <a:pt x="65" y="11"/>
                    <a:pt x="62" y="16"/>
                  </a:cubicBezTo>
                  <a:cubicBezTo>
                    <a:pt x="44" y="48"/>
                    <a:pt x="44" y="48"/>
                    <a:pt x="44" y="48"/>
                  </a:cubicBezTo>
                  <a:cubicBezTo>
                    <a:pt x="43" y="50"/>
                    <a:pt x="41" y="52"/>
                    <a:pt x="39" y="53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2" y="75"/>
                    <a:pt x="1" y="75"/>
                    <a:pt x="0" y="75"/>
                  </a:cubicBezTo>
                  <a:cubicBezTo>
                    <a:pt x="1" y="76"/>
                    <a:pt x="4" y="77"/>
                    <a:pt x="6" y="77"/>
                  </a:cubicBezTo>
                  <a:cubicBezTo>
                    <a:pt x="8" y="77"/>
                    <a:pt x="10" y="77"/>
                    <a:pt x="12" y="75"/>
                  </a:cubicBezTo>
                  <a:cubicBezTo>
                    <a:pt x="48" y="54"/>
                    <a:pt x="48" y="54"/>
                    <a:pt x="48" y="54"/>
                  </a:cubicBezTo>
                  <a:cubicBezTo>
                    <a:pt x="50" y="53"/>
                    <a:pt x="51" y="52"/>
                    <a:pt x="52" y="50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4" y="12"/>
                    <a:pt x="72" y="5"/>
                    <a:pt x="66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Oval 68">
              <a:extLst>
                <a:ext uri="{FF2B5EF4-FFF2-40B4-BE49-F238E27FC236}">
                  <a16:creationId xmlns:a16="http://schemas.microsoft.com/office/drawing/2014/main" id="{2F3F229B-6C4D-4B93-B32F-F1FAFFAA6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2337" y="3968665"/>
              <a:ext cx="80963" cy="20638"/>
            </a:xfrm>
            <a:prstGeom prst="ellipse">
              <a:avLst/>
            </a:pr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Freeform 69">
              <a:extLst>
                <a:ext uri="{FF2B5EF4-FFF2-40B4-BE49-F238E27FC236}">
                  <a16:creationId xmlns:a16="http://schemas.microsoft.com/office/drawing/2014/main" id="{3A0BD58B-72B2-4F03-993A-87BE016C8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3950" y="3651165"/>
              <a:ext cx="23813" cy="50800"/>
            </a:xfrm>
            <a:custGeom>
              <a:avLst/>
              <a:gdLst>
                <a:gd name="T0" fmla="*/ 4 w 9"/>
                <a:gd name="T1" fmla="*/ 19 h 19"/>
                <a:gd name="T2" fmla="*/ 4 w 9"/>
                <a:gd name="T3" fmla="*/ 19 h 19"/>
                <a:gd name="T4" fmla="*/ 0 w 9"/>
                <a:gd name="T5" fmla="*/ 15 h 19"/>
                <a:gd name="T6" fmla="*/ 0 w 9"/>
                <a:gd name="T7" fmla="*/ 5 h 19"/>
                <a:gd name="T8" fmla="*/ 4 w 9"/>
                <a:gd name="T9" fmla="*/ 0 h 19"/>
                <a:gd name="T10" fmla="*/ 4 w 9"/>
                <a:gd name="T11" fmla="*/ 0 h 19"/>
                <a:gd name="T12" fmla="*/ 9 w 9"/>
                <a:gd name="T13" fmla="*/ 5 h 19"/>
                <a:gd name="T14" fmla="*/ 9 w 9"/>
                <a:gd name="T15" fmla="*/ 15 h 19"/>
                <a:gd name="T16" fmla="*/ 4 w 9"/>
                <a:gd name="T17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" h="19">
                  <a:moveTo>
                    <a:pt x="4" y="19"/>
                  </a:moveTo>
                  <a:cubicBezTo>
                    <a:pt x="4" y="19"/>
                    <a:pt x="4" y="19"/>
                    <a:pt x="4" y="19"/>
                  </a:cubicBezTo>
                  <a:cubicBezTo>
                    <a:pt x="2" y="19"/>
                    <a:pt x="0" y="17"/>
                    <a:pt x="0" y="1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7" y="0"/>
                    <a:pt x="9" y="2"/>
                    <a:pt x="9" y="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7"/>
                    <a:pt x="7" y="19"/>
                    <a:pt x="4" y="19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4" name="Freeform 70">
              <a:extLst>
                <a:ext uri="{FF2B5EF4-FFF2-40B4-BE49-F238E27FC236}">
                  <a16:creationId xmlns:a16="http://schemas.microsoft.com/office/drawing/2014/main" id="{ED7355FE-C0AE-4D48-9E61-481F7EAC5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9337" y="3605127"/>
              <a:ext cx="114300" cy="68263"/>
            </a:xfrm>
            <a:custGeom>
              <a:avLst/>
              <a:gdLst>
                <a:gd name="T0" fmla="*/ 22 w 44"/>
                <a:gd name="T1" fmla="*/ 1 h 26"/>
                <a:gd name="T2" fmla="*/ 0 w 44"/>
                <a:gd name="T3" fmla="*/ 26 h 26"/>
                <a:gd name="T4" fmla="*/ 44 w 44"/>
                <a:gd name="T5" fmla="*/ 21 h 26"/>
                <a:gd name="T6" fmla="*/ 22 w 44"/>
                <a:gd name="T7" fmla="*/ 1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26">
                  <a:moveTo>
                    <a:pt x="22" y="1"/>
                  </a:moveTo>
                  <a:cubicBezTo>
                    <a:pt x="9" y="3"/>
                    <a:pt x="0" y="14"/>
                    <a:pt x="0" y="26"/>
                  </a:cubicBezTo>
                  <a:cubicBezTo>
                    <a:pt x="44" y="21"/>
                    <a:pt x="44" y="21"/>
                    <a:pt x="44" y="21"/>
                  </a:cubicBezTo>
                  <a:cubicBezTo>
                    <a:pt x="44" y="9"/>
                    <a:pt x="34" y="0"/>
                    <a:pt x="22" y="1"/>
                  </a:cubicBezTo>
                  <a:close/>
                </a:path>
              </a:pathLst>
            </a:cu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" name="Freeform 71">
              <a:extLst>
                <a:ext uri="{FF2B5EF4-FFF2-40B4-BE49-F238E27FC236}">
                  <a16:creationId xmlns:a16="http://schemas.microsoft.com/office/drawing/2014/main" id="{76AA463E-063A-4170-8AD8-BD179D73B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2362" y="3670215"/>
              <a:ext cx="15875" cy="36513"/>
            </a:xfrm>
            <a:custGeom>
              <a:avLst/>
              <a:gdLst>
                <a:gd name="T0" fmla="*/ 3 w 6"/>
                <a:gd name="T1" fmla="*/ 14 h 14"/>
                <a:gd name="T2" fmla="*/ 3 w 6"/>
                <a:gd name="T3" fmla="*/ 14 h 14"/>
                <a:gd name="T4" fmla="*/ 0 w 6"/>
                <a:gd name="T5" fmla="*/ 10 h 14"/>
                <a:gd name="T6" fmla="*/ 0 w 6"/>
                <a:gd name="T7" fmla="*/ 3 h 14"/>
                <a:gd name="T8" fmla="*/ 3 w 6"/>
                <a:gd name="T9" fmla="*/ 0 h 14"/>
                <a:gd name="T10" fmla="*/ 3 w 6"/>
                <a:gd name="T11" fmla="*/ 0 h 14"/>
                <a:gd name="T12" fmla="*/ 6 w 6"/>
                <a:gd name="T13" fmla="*/ 3 h 14"/>
                <a:gd name="T14" fmla="*/ 6 w 6"/>
                <a:gd name="T15" fmla="*/ 10 h 14"/>
                <a:gd name="T16" fmla="*/ 3 w 6"/>
                <a:gd name="T1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4">
                  <a:moveTo>
                    <a:pt x="3" y="14"/>
                  </a:moveTo>
                  <a:cubicBezTo>
                    <a:pt x="3" y="14"/>
                    <a:pt x="3" y="14"/>
                    <a:pt x="3" y="14"/>
                  </a:cubicBezTo>
                  <a:cubicBezTo>
                    <a:pt x="1" y="14"/>
                    <a:pt x="0" y="12"/>
                    <a:pt x="0" y="1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5" y="0"/>
                    <a:pt x="6" y="1"/>
                    <a:pt x="6" y="3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2"/>
                    <a:pt x="5" y="14"/>
                    <a:pt x="3" y="14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Freeform 72">
              <a:extLst>
                <a:ext uri="{FF2B5EF4-FFF2-40B4-BE49-F238E27FC236}">
                  <a16:creationId xmlns:a16="http://schemas.microsoft.com/office/drawing/2014/main" id="{2EE56C00-0EE7-4C9B-A228-D2597774A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0637" y="3568615"/>
              <a:ext cx="23813" cy="49213"/>
            </a:xfrm>
            <a:custGeom>
              <a:avLst/>
              <a:gdLst>
                <a:gd name="T0" fmla="*/ 5 w 9"/>
                <a:gd name="T1" fmla="*/ 19 h 19"/>
                <a:gd name="T2" fmla="*/ 5 w 9"/>
                <a:gd name="T3" fmla="*/ 19 h 19"/>
                <a:gd name="T4" fmla="*/ 0 w 9"/>
                <a:gd name="T5" fmla="*/ 14 h 19"/>
                <a:gd name="T6" fmla="*/ 0 w 9"/>
                <a:gd name="T7" fmla="*/ 4 h 19"/>
                <a:gd name="T8" fmla="*/ 5 w 9"/>
                <a:gd name="T9" fmla="*/ 0 h 19"/>
                <a:gd name="T10" fmla="*/ 5 w 9"/>
                <a:gd name="T11" fmla="*/ 0 h 19"/>
                <a:gd name="T12" fmla="*/ 9 w 9"/>
                <a:gd name="T13" fmla="*/ 4 h 19"/>
                <a:gd name="T14" fmla="*/ 9 w 9"/>
                <a:gd name="T15" fmla="*/ 14 h 19"/>
                <a:gd name="T16" fmla="*/ 5 w 9"/>
                <a:gd name="T17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" h="19">
                  <a:moveTo>
                    <a:pt x="5" y="19"/>
                  </a:moveTo>
                  <a:cubicBezTo>
                    <a:pt x="5" y="19"/>
                    <a:pt x="5" y="19"/>
                    <a:pt x="5" y="19"/>
                  </a:cubicBezTo>
                  <a:cubicBezTo>
                    <a:pt x="2" y="19"/>
                    <a:pt x="0" y="17"/>
                    <a:pt x="0" y="1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7"/>
                    <a:pt x="7" y="19"/>
                    <a:pt x="5" y="19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7" name="Rectangle 73">
              <a:extLst>
                <a:ext uri="{FF2B5EF4-FFF2-40B4-BE49-F238E27FC236}">
                  <a16:creationId xmlns:a16="http://schemas.microsoft.com/office/drawing/2014/main" id="{BCE0B116-332F-42DF-8E75-B86B599A9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0" y="3516227"/>
              <a:ext cx="65088" cy="428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8" name="Freeform 74">
              <a:extLst>
                <a:ext uri="{FF2B5EF4-FFF2-40B4-BE49-F238E27FC236}">
                  <a16:creationId xmlns:a16="http://schemas.microsoft.com/office/drawing/2014/main" id="{6525C6CF-F269-4ACB-AC7F-F8CAF9576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3551152"/>
              <a:ext cx="73025" cy="28575"/>
            </a:xfrm>
            <a:custGeom>
              <a:avLst/>
              <a:gdLst>
                <a:gd name="T0" fmla="*/ 20 w 28"/>
                <a:gd name="T1" fmla="*/ 11 h 11"/>
                <a:gd name="T2" fmla="*/ 7 w 28"/>
                <a:gd name="T3" fmla="*/ 11 h 11"/>
                <a:gd name="T4" fmla="*/ 0 w 28"/>
                <a:gd name="T5" fmla="*/ 3 h 11"/>
                <a:gd name="T6" fmla="*/ 0 w 28"/>
                <a:gd name="T7" fmla="*/ 0 h 11"/>
                <a:gd name="T8" fmla="*/ 28 w 28"/>
                <a:gd name="T9" fmla="*/ 0 h 11"/>
                <a:gd name="T10" fmla="*/ 28 w 28"/>
                <a:gd name="T11" fmla="*/ 3 h 11"/>
                <a:gd name="T12" fmla="*/ 20 w 28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1">
                  <a:moveTo>
                    <a:pt x="20" y="11"/>
                  </a:moveTo>
                  <a:cubicBezTo>
                    <a:pt x="7" y="11"/>
                    <a:pt x="7" y="11"/>
                    <a:pt x="7" y="11"/>
                  </a:cubicBezTo>
                  <a:cubicBezTo>
                    <a:pt x="3" y="11"/>
                    <a:pt x="0" y="8"/>
                    <a:pt x="0" y="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8" y="8"/>
                    <a:pt x="24" y="11"/>
                    <a:pt x="20" y="11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9" name="Freeform 75">
              <a:extLst>
                <a:ext uri="{FF2B5EF4-FFF2-40B4-BE49-F238E27FC236}">
                  <a16:creationId xmlns:a16="http://schemas.microsoft.com/office/drawing/2014/main" id="{3C37F001-BB76-47E0-8F3E-BF2699DCE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3612" y="4095665"/>
              <a:ext cx="76200" cy="101600"/>
            </a:xfrm>
            <a:custGeom>
              <a:avLst/>
              <a:gdLst>
                <a:gd name="T0" fmla="*/ 15 w 29"/>
                <a:gd name="T1" fmla="*/ 39 h 39"/>
                <a:gd name="T2" fmla="*/ 15 w 29"/>
                <a:gd name="T3" fmla="*/ 39 h 39"/>
                <a:gd name="T4" fmla="*/ 0 w 29"/>
                <a:gd name="T5" fmla="*/ 25 h 39"/>
                <a:gd name="T6" fmla="*/ 0 w 29"/>
                <a:gd name="T7" fmla="*/ 15 h 39"/>
                <a:gd name="T8" fmla="*/ 15 w 29"/>
                <a:gd name="T9" fmla="*/ 0 h 39"/>
                <a:gd name="T10" fmla="*/ 15 w 29"/>
                <a:gd name="T11" fmla="*/ 0 h 39"/>
                <a:gd name="T12" fmla="*/ 29 w 29"/>
                <a:gd name="T13" fmla="*/ 15 h 39"/>
                <a:gd name="T14" fmla="*/ 29 w 29"/>
                <a:gd name="T15" fmla="*/ 25 h 39"/>
                <a:gd name="T16" fmla="*/ 15 w 29"/>
                <a:gd name="T17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39">
                  <a:moveTo>
                    <a:pt x="15" y="39"/>
                  </a:moveTo>
                  <a:cubicBezTo>
                    <a:pt x="15" y="39"/>
                    <a:pt x="15" y="39"/>
                    <a:pt x="15" y="39"/>
                  </a:cubicBezTo>
                  <a:cubicBezTo>
                    <a:pt x="7" y="39"/>
                    <a:pt x="0" y="33"/>
                    <a:pt x="0" y="2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23" y="0"/>
                    <a:pt x="29" y="7"/>
                    <a:pt x="29" y="15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9" y="33"/>
                    <a:pt x="23" y="39"/>
                    <a:pt x="15" y="39"/>
                  </a:cubicBezTo>
                  <a:close/>
                </a:path>
              </a:pathLst>
            </a:custGeom>
            <a:noFill/>
            <a:ln w="7938" cap="flat">
              <a:solidFill>
                <a:srgbClr val="22899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Freeform 76">
              <a:extLst>
                <a:ext uri="{FF2B5EF4-FFF2-40B4-BE49-F238E27FC236}">
                  <a16:creationId xmlns:a16="http://schemas.microsoft.com/office/drawing/2014/main" id="{36444666-8368-461F-9730-E78F8C3082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4250" y="4022640"/>
              <a:ext cx="33338" cy="125413"/>
            </a:xfrm>
            <a:custGeom>
              <a:avLst/>
              <a:gdLst>
                <a:gd name="T0" fmla="*/ 7 w 13"/>
                <a:gd name="T1" fmla="*/ 48 h 48"/>
                <a:gd name="T2" fmla="*/ 7 w 13"/>
                <a:gd name="T3" fmla="*/ 48 h 48"/>
                <a:gd name="T4" fmla="*/ 0 w 13"/>
                <a:gd name="T5" fmla="*/ 42 h 48"/>
                <a:gd name="T6" fmla="*/ 0 w 13"/>
                <a:gd name="T7" fmla="*/ 7 h 48"/>
                <a:gd name="T8" fmla="*/ 7 w 13"/>
                <a:gd name="T9" fmla="*/ 0 h 48"/>
                <a:gd name="T10" fmla="*/ 7 w 13"/>
                <a:gd name="T11" fmla="*/ 0 h 48"/>
                <a:gd name="T12" fmla="*/ 13 w 13"/>
                <a:gd name="T13" fmla="*/ 7 h 48"/>
                <a:gd name="T14" fmla="*/ 13 w 13"/>
                <a:gd name="T15" fmla="*/ 42 h 48"/>
                <a:gd name="T16" fmla="*/ 7 w 13"/>
                <a:gd name="T1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" h="48">
                  <a:moveTo>
                    <a:pt x="7" y="48"/>
                  </a:moveTo>
                  <a:cubicBezTo>
                    <a:pt x="7" y="48"/>
                    <a:pt x="7" y="48"/>
                    <a:pt x="7" y="48"/>
                  </a:cubicBezTo>
                  <a:cubicBezTo>
                    <a:pt x="3" y="48"/>
                    <a:pt x="0" y="45"/>
                    <a:pt x="0" y="42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10" y="0"/>
                    <a:pt x="13" y="3"/>
                    <a:pt x="13" y="7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45"/>
                    <a:pt x="10" y="48"/>
                    <a:pt x="7" y="48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Rectangle 77">
              <a:extLst>
                <a:ext uri="{FF2B5EF4-FFF2-40B4-BE49-F238E27FC236}">
                  <a16:creationId xmlns:a16="http://schemas.microsoft.com/office/drawing/2014/main" id="{50A3FF21-3296-4E7B-939B-29F57AA4AC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8450" y="3887702"/>
              <a:ext cx="15875" cy="34925"/>
            </a:xfrm>
            <a:prstGeom prst="rect">
              <a:avLst/>
            </a:pr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Oval 78">
              <a:extLst>
                <a:ext uri="{FF2B5EF4-FFF2-40B4-BE49-F238E27FC236}">
                  <a16:creationId xmlns:a16="http://schemas.microsoft.com/office/drawing/2014/main" id="{F181A828-CD64-4142-B64A-CAE71995C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7175" y="3787690"/>
              <a:ext cx="61913" cy="155575"/>
            </a:xfrm>
            <a:prstGeom prst="ellipse">
              <a:avLst/>
            </a:prstGeom>
            <a:noFill/>
            <a:ln w="1588" cap="flat">
              <a:solidFill>
                <a:srgbClr val="22899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Freeform 79">
              <a:extLst>
                <a:ext uri="{FF2B5EF4-FFF2-40B4-BE49-F238E27FC236}">
                  <a16:creationId xmlns:a16="http://schemas.microsoft.com/office/drawing/2014/main" id="{F3DC48DA-51BA-4C87-90C4-5432F0D8A40A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9875" y="2265277"/>
              <a:ext cx="25400" cy="1565275"/>
            </a:xfrm>
            <a:custGeom>
              <a:avLst/>
              <a:gdLst>
                <a:gd name="T0" fmla="*/ 5 w 10"/>
                <a:gd name="T1" fmla="*/ 603 h 603"/>
                <a:gd name="T2" fmla="*/ 0 w 10"/>
                <a:gd name="T3" fmla="*/ 591 h 603"/>
                <a:gd name="T4" fmla="*/ 0 w 10"/>
                <a:gd name="T5" fmla="*/ 11 h 603"/>
                <a:gd name="T6" fmla="*/ 5 w 10"/>
                <a:gd name="T7" fmla="*/ 0 h 603"/>
                <a:gd name="T8" fmla="*/ 10 w 10"/>
                <a:gd name="T9" fmla="*/ 11 h 603"/>
                <a:gd name="T10" fmla="*/ 10 w 10"/>
                <a:gd name="T11" fmla="*/ 591 h 603"/>
                <a:gd name="T12" fmla="*/ 5 w 10"/>
                <a:gd name="T13" fmla="*/ 603 h 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603">
                  <a:moveTo>
                    <a:pt x="5" y="603"/>
                  </a:moveTo>
                  <a:cubicBezTo>
                    <a:pt x="3" y="603"/>
                    <a:pt x="0" y="598"/>
                    <a:pt x="0" y="59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5" y="0"/>
                  </a:cubicBezTo>
                  <a:cubicBezTo>
                    <a:pt x="8" y="0"/>
                    <a:pt x="10" y="5"/>
                    <a:pt x="10" y="11"/>
                  </a:cubicBezTo>
                  <a:cubicBezTo>
                    <a:pt x="10" y="591"/>
                    <a:pt x="10" y="591"/>
                    <a:pt x="10" y="591"/>
                  </a:cubicBezTo>
                  <a:cubicBezTo>
                    <a:pt x="10" y="598"/>
                    <a:pt x="8" y="603"/>
                    <a:pt x="5" y="603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Rectangle 80">
              <a:extLst>
                <a:ext uri="{FF2B5EF4-FFF2-40B4-BE49-F238E27FC236}">
                  <a16:creationId xmlns:a16="http://schemas.microsoft.com/office/drawing/2014/main" id="{6C0AD982-FA45-4C27-8721-E1BCD0F0E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1612" y="3903577"/>
              <a:ext cx="150813" cy="1952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Freeform 81">
              <a:extLst>
                <a:ext uri="{FF2B5EF4-FFF2-40B4-BE49-F238E27FC236}">
                  <a16:creationId xmlns:a16="http://schemas.microsoft.com/office/drawing/2014/main" id="{3EEDDC15-15C1-427A-8209-35C154A14BD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1612" y="3903577"/>
              <a:ext cx="150813" cy="195263"/>
            </a:xfrm>
            <a:custGeom>
              <a:avLst/>
              <a:gdLst>
                <a:gd name="T0" fmla="*/ 82 w 95"/>
                <a:gd name="T1" fmla="*/ 0 h 123"/>
                <a:gd name="T2" fmla="*/ 82 w 95"/>
                <a:gd name="T3" fmla="*/ 110 h 123"/>
                <a:gd name="T4" fmla="*/ 0 w 95"/>
                <a:gd name="T5" fmla="*/ 110 h 123"/>
                <a:gd name="T6" fmla="*/ 0 w 95"/>
                <a:gd name="T7" fmla="*/ 123 h 123"/>
                <a:gd name="T8" fmla="*/ 95 w 95"/>
                <a:gd name="T9" fmla="*/ 123 h 123"/>
                <a:gd name="T10" fmla="*/ 95 w 95"/>
                <a:gd name="T11" fmla="*/ 0 h 123"/>
                <a:gd name="T12" fmla="*/ 82 w 95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23">
                  <a:moveTo>
                    <a:pt x="82" y="0"/>
                  </a:moveTo>
                  <a:lnTo>
                    <a:pt x="82" y="110"/>
                  </a:lnTo>
                  <a:lnTo>
                    <a:pt x="0" y="110"/>
                  </a:lnTo>
                  <a:lnTo>
                    <a:pt x="0" y="123"/>
                  </a:lnTo>
                  <a:lnTo>
                    <a:pt x="95" y="123"/>
                  </a:lnTo>
                  <a:lnTo>
                    <a:pt x="95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Rectangle 82">
              <a:extLst>
                <a:ext uri="{FF2B5EF4-FFF2-40B4-BE49-F238E27FC236}">
                  <a16:creationId xmlns:a16="http://schemas.microsoft.com/office/drawing/2014/main" id="{C365EFE7-D791-4C0F-90B7-CFB8E1CF6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7962" y="3916277"/>
              <a:ext cx="106363" cy="1111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Oval 83">
              <a:extLst>
                <a:ext uri="{FF2B5EF4-FFF2-40B4-BE49-F238E27FC236}">
                  <a16:creationId xmlns:a16="http://schemas.microsoft.com/office/drawing/2014/main" id="{39CE5156-1BEC-43B2-B699-06FC1BD40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7487" y="3968665"/>
              <a:ext cx="52388" cy="730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Rectangle 84">
              <a:extLst>
                <a:ext uri="{FF2B5EF4-FFF2-40B4-BE49-F238E27FC236}">
                  <a16:creationId xmlns:a16="http://schemas.microsoft.com/office/drawing/2014/main" id="{EFFEA909-1FC7-479D-8D81-445EB8A42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2412" y="3887702"/>
              <a:ext cx="14288" cy="34925"/>
            </a:xfrm>
            <a:prstGeom prst="rect">
              <a:avLst/>
            </a:pr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Oval 85">
              <a:extLst>
                <a:ext uri="{FF2B5EF4-FFF2-40B4-BE49-F238E27FC236}">
                  <a16:creationId xmlns:a16="http://schemas.microsoft.com/office/drawing/2014/main" id="{FFF6DA8F-49DF-45D2-8B63-541119621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5112" y="5119602"/>
              <a:ext cx="254000" cy="36036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" name="Oval 86">
              <a:extLst>
                <a:ext uri="{FF2B5EF4-FFF2-40B4-BE49-F238E27FC236}">
                  <a16:creationId xmlns:a16="http://schemas.microsoft.com/office/drawing/2014/main" id="{DA6D5832-5229-4DC0-A8ED-950DB6896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312" y="4919577"/>
              <a:ext cx="63500" cy="90488"/>
            </a:xfrm>
            <a:prstGeom prst="ellipse">
              <a:avLst/>
            </a:pr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" name="Rectangle 87">
              <a:extLst>
                <a:ext uri="{FF2B5EF4-FFF2-40B4-BE49-F238E27FC236}">
                  <a16:creationId xmlns:a16="http://schemas.microsoft.com/office/drawing/2014/main" id="{16B1EF90-44CC-4650-8305-2BEB37BBF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9037" y="5013240"/>
              <a:ext cx="355600" cy="150813"/>
            </a:xfrm>
            <a:prstGeom prst="rect">
              <a:avLst/>
            </a:prstGeom>
            <a:solidFill>
              <a:srgbClr val="414A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" name="Rectangle 88">
              <a:extLst>
                <a:ext uri="{FF2B5EF4-FFF2-40B4-BE49-F238E27FC236}">
                  <a16:creationId xmlns:a16="http://schemas.microsoft.com/office/drawing/2014/main" id="{44C40227-E2D8-45CD-A1E6-BFC210238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9037" y="5013240"/>
              <a:ext cx="33338" cy="150813"/>
            </a:xfrm>
            <a:prstGeom prst="rect">
              <a:avLst/>
            </a:prstGeom>
            <a:solidFill>
              <a:srgbClr val="5A6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3" name="Rectangle 89">
              <a:extLst>
                <a:ext uri="{FF2B5EF4-FFF2-40B4-BE49-F238E27FC236}">
                  <a16:creationId xmlns:a16="http://schemas.microsoft.com/office/drawing/2014/main" id="{BEC7335F-0B3E-428F-898E-4F900E36C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0262" y="5218027"/>
              <a:ext cx="225425" cy="184150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" name="Rectangle 90">
              <a:extLst>
                <a:ext uri="{FF2B5EF4-FFF2-40B4-BE49-F238E27FC236}">
                  <a16:creationId xmlns:a16="http://schemas.microsoft.com/office/drawing/2014/main" id="{D3048BC0-1BFA-45AD-AD20-DE414CF6B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8962" y="5218027"/>
              <a:ext cx="228600" cy="184150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5" name="Rectangle 91">
              <a:extLst>
                <a:ext uri="{FF2B5EF4-FFF2-40B4-BE49-F238E27FC236}">
                  <a16:creationId xmlns:a16="http://schemas.microsoft.com/office/drawing/2014/main" id="{1C65AE70-DB18-419F-8967-6C4CA928E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9037" y="5181515"/>
              <a:ext cx="690563" cy="220663"/>
            </a:xfrm>
            <a:prstGeom prst="rect">
              <a:avLst/>
            </a:prstGeom>
            <a:solidFill>
              <a:srgbClr val="414A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" name="Oval 92">
              <a:extLst>
                <a:ext uri="{FF2B5EF4-FFF2-40B4-BE49-F238E27FC236}">
                  <a16:creationId xmlns:a16="http://schemas.microsoft.com/office/drawing/2014/main" id="{71287A85-0EEB-43A3-86E5-7A932E71B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3412" y="5135477"/>
              <a:ext cx="233363" cy="32861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7" name="Rectangle 93">
              <a:extLst>
                <a:ext uri="{FF2B5EF4-FFF2-40B4-BE49-F238E27FC236}">
                  <a16:creationId xmlns:a16="http://schemas.microsoft.com/office/drawing/2014/main" id="{530216A7-60D6-41BC-8A76-8679EB0D6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9037" y="5181515"/>
              <a:ext cx="33338" cy="150813"/>
            </a:xfrm>
            <a:prstGeom prst="rect">
              <a:avLst/>
            </a:prstGeom>
            <a:solidFill>
              <a:srgbClr val="5A6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" name="Oval 94">
              <a:extLst>
                <a:ext uri="{FF2B5EF4-FFF2-40B4-BE49-F238E27FC236}">
                  <a16:creationId xmlns:a16="http://schemas.microsoft.com/office/drawing/2014/main" id="{3BDADF00-13DA-4D97-B740-ED15FB8CC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3262" y="5135477"/>
              <a:ext cx="230188" cy="32861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Freeform 95">
              <a:extLst>
                <a:ext uri="{FF2B5EF4-FFF2-40B4-BE49-F238E27FC236}">
                  <a16:creationId xmlns:a16="http://schemas.microsoft.com/office/drawing/2014/main" id="{EA50F262-9FFA-4B5A-BFB7-98ADC1474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4125" y="4849727"/>
              <a:ext cx="474663" cy="407988"/>
            </a:xfrm>
            <a:custGeom>
              <a:avLst/>
              <a:gdLst>
                <a:gd name="T0" fmla="*/ 183 w 183"/>
                <a:gd name="T1" fmla="*/ 157 h 157"/>
                <a:gd name="T2" fmla="*/ 0 w 183"/>
                <a:gd name="T3" fmla="*/ 157 h 157"/>
                <a:gd name="T4" fmla="*/ 0 w 183"/>
                <a:gd name="T5" fmla="*/ 50 h 157"/>
                <a:gd name="T6" fmla="*/ 51 w 183"/>
                <a:gd name="T7" fmla="*/ 0 h 157"/>
                <a:gd name="T8" fmla="*/ 183 w 183"/>
                <a:gd name="T9" fmla="*/ 0 h 157"/>
                <a:gd name="T10" fmla="*/ 183 w 183"/>
                <a:gd name="T11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3" h="157">
                  <a:moveTo>
                    <a:pt x="183" y="157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183" y="0"/>
                    <a:pt x="183" y="0"/>
                    <a:pt x="183" y="0"/>
                  </a:cubicBezTo>
                  <a:lnTo>
                    <a:pt x="183" y="157"/>
                  </a:lnTo>
                  <a:close/>
                </a:path>
              </a:pathLst>
            </a:custGeom>
            <a:solidFill>
              <a:srgbClr val="B4C1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Freeform 96">
              <a:extLst>
                <a:ext uri="{FF2B5EF4-FFF2-40B4-BE49-F238E27FC236}">
                  <a16:creationId xmlns:a16="http://schemas.microsoft.com/office/drawing/2014/main" id="{C7531A87-20AE-4EA8-A8D8-BA07B6AE7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2400" y="4552865"/>
              <a:ext cx="842963" cy="704850"/>
            </a:xfrm>
            <a:custGeom>
              <a:avLst/>
              <a:gdLst>
                <a:gd name="T0" fmla="*/ 325 w 325"/>
                <a:gd name="T1" fmla="*/ 271 h 271"/>
                <a:gd name="T2" fmla="*/ 0 w 325"/>
                <a:gd name="T3" fmla="*/ 271 h 271"/>
                <a:gd name="T4" fmla="*/ 0 w 325"/>
                <a:gd name="T5" fmla="*/ 143 h 271"/>
                <a:gd name="T6" fmla="*/ 143 w 325"/>
                <a:gd name="T7" fmla="*/ 0 h 271"/>
                <a:gd name="T8" fmla="*/ 325 w 325"/>
                <a:gd name="T9" fmla="*/ 0 h 271"/>
                <a:gd name="T10" fmla="*/ 325 w 325"/>
                <a:gd name="T11" fmla="*/ 271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5" h="271">
                  <a:moveTo>
                    <a:pt x="325" y="271"/>
                  </a:moveTo>
                  <a:cubicBezTo>
                    <a:pt x="0" y="271"/>
                    <a:pt x="0" y="271"/>
                    <a:pt x="0" y="271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0" y="64"/>
                    <a:pt x="64" y="0"/>
                    <a:pt x="143" y="0"/>
                  </a:cubicBezTo>
                  <a:cubicBezTo>
                    <a:pt x="325" y="0"/>
                    <a:pt x="325" y="0"/>
                    <a:pt x="325" y="0"/>
                  </a:cubicBezTo>
                  <a:lnTo>
                    <a:pt x="325" y="271"/>
                  </a:lnTo>
                  <a:close/>
                </a:path>
              </a:pathLst>
            </a:custGeom>
            <a:solidFill>
              <a:srgbClr val="EDF4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Freeform 97">
              <a:extLst>
                <a:ext uri="{FF2B5EF4-FFF2-40B4-BE49-F238E27FC236}">
                  <a16:creationId xmlns:a16="http://schemas.microsoft.com/office/drawing/2014/main" id="{8AD381C1-4EB5-48A2-881B-AE0187F357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875" y="4829090"/>
              <a:ext cx="852488" cy="428625"/>
            </a:xfrm>
            <a:custGeom>
              <a:avLst/>
              <a:gdLst>
                <a:gd name="T0" fmla="*/ 181 w 329"/>
                <a:gd name="T1" fmla="*/ 1 h 165"/>
                <a:gd name="T2" fmla="*/ 154 w 329"/>
                <a:gd name="T3" fmla="*/ 28 h 165"/>
                <a:gd name="T4" fmla="*/ 21 w 329"/>
                <a:gd name="T5" fmla="*/ 28 h 165"/>
                <a:gd name="T6" fmla="*/ 3 w 329"/>
                <a:gd name="T7" fmla="*/ 9 h 165"/>
                <a:gd name="T8" fmla="*/ 0 w 329"/>
                <a:gd name="T9" fmla="*/ 37 h 165"/>
                <a:gd name="T10" fmla="*/ 0 w 329"/>
                <a:gd name="T11" fmla="*/ 165 h 165"/>
                <a:gd name="T12" fmla="*/ 329 w 329"/>
                <a:gd name="T13" fmla="*/ 165 h 165"/>
                <a:gd name="T14" fmla="*/ 329 w 329"/>
                <a:gd name="T15" fmla="*/ 0 h 165"/>
                <a:gd name="T16" fmla="*/ 181 w 329"/>
                <a:gd name="T17" fmla="*/ 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9" h="165">
                  <a:moveTo>
                    <a:pt x="181" y="1"/>
                  </a:moveTo>
                  <a:cubicBezTo>
                    <a:pt x="154" y="28"/>
                    <a:pt x="154" y="28"/>
                    <a:pt x="15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18"/>
                    <a:pt x="0" y="28"/>
                    <a:pt x="0" y="37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329" y="165"/>
                    <a:pt x="329" y="165"/>
                    <a:pt x="329" y="165"/>
                  </a:cubicBezTo>
                  <a:cubicBezTo>
                    <a:pt x="329" y="0"/>
                    <a:pt x="329" y="0"/>
                    <a:pt x="329" y="0"/>
                  </a:cubicBezTo>
                  <a:lnTo>
                    <a:pt x="181" y="1"/>
                  </a:lnTo>
                  <a:close/>
                </a:path>
              </a:pathLst>
            </a:custGeom>
            <a:solidFill>
              <a:srgbClr val="B4C1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Rectangle 98">
              <a:extLst>
                <a:ext uri="{FF2B5EF4-FFF2-40B4-BE49-F238E27FC236}">
                  <a16:creationId xmlns:a16="http://schemas.microsoft.com/office/drawing/2014/main" id="{56821D73-93C6-4FD0-B85D-BC4B5FAFA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1575" y="5218027"/>
              <a:ext cx="312738" cy="184150"/>
            </a:xfrm>
            <a:prstGeom prst="rect">
              <a:avLst/>
            </a:prstGeom>
            <a:solidFill>
              <a:srgbClr val="5A6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Rectangle 99">
              <a:extLst>
                <a:ext uri="{FF2B5EF4-FFF2-40B4-BE49-F238E27FC236}">
                  <a16:creationId xmlns:a16="http://schemas.microsoft.com/office/drawing/2014/main" id="{9AFA95E9-57A5-43CE-B132-5F91C1769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3087" y="4478252"/>
              <a:ext cx="236538" cy="661988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Rectangle 100">
              <a:extLst>
                <a:ext uri="{FF2B5EF4-FFF2-40B4-BE49-F238E27FC236}">
                  <a16:creationId xmlns:a16="http://schemas.microsoft.com/office/drawing/2014/main" id="{3375CCB5-BE9D-4A44-9F54-C1E8B2F83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6725" y="5218027"/>
              <a:ext cx="163513" cy="184150"/>
            </a:xfrm>
            <a:prstGeom prst="rect">
              <a:avLst/>
            </a:prstGeom>
            <a:solidFill>
              <a:srgbClr val="414A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Rectangle 101">
              <a:extLst>
                <a:ext uri="{FF2B5EF4-FFF2-40B4-BE49-F238E27FC236}">
                  <a16:creationId xmlns:a16="http://schemas.microsoft.com/office/drawing/2014/main" id="{F2CF5747-40AB-4B32-AB04-8D6167ED4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750" y="5218027"/>
              <a:ext cx="165100" cy="184150"/>
            </a:xfrm>
            <a:prstGeom prst="rect">
              <a:avLst/>
            </a:prstGeom>
            <a:solidFill>
              <a:srgbClr val="5A6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Freeform 102">
              <a:extLst>
                <a:ext uri="{FF2B5EF4-FFF2-40B4-BE49-F238E27FC236}">
                  <a16:creationId xmlns:a16="http://schemas.microsoft.com/office/drawing/2014/main" id="{594ED0C7-C1C5-42AC-BAA7-F94AA512D8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3087" y="5108490"/>
              <a:ext cx="1681163" cy="98425"/>
            </a:xfrm>
            <a:custGeom>
              <a:avLst/>
              <a:gdLst>
                <a:gd name="T0" fmla="*/ 616 w 648"/>
                <a:gd name="T1" fmla="*/ 38 h 38"/>
                <a:gd name="T2" fmla="*/ 0 w 648"/>
                <a:gd name="T3" fmla="*/ 38 h 38"/>
                <a:gd name="T4" fmla="*/ 0 w 648"/>
                <a:gd name="T5" fmla="*/ 0 h 38"/>
                <a:gd name="T6" fmla="*/ 648 w 648"/>
                <a:gd name="T7" fmla="*/ 0 h 38"/>
                <a:gd name="T8" fmla="*/ 648 w 648"/>
                <a:gd name="T9" fmla="*/ 6 h 38"/>
                <a:gd name="T10" fmla="*/ 616 w 648"/>
                <a:gd name="T1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38">
                  <a:moveTo>
                    <a:pt x="616" y="38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48" y="0"/>
                    <a:pt x="648" y="0"/>
                    <a:pt x="648" y="0"/>
                  </a:cubicBezTo>
                  <a:cubicBezTo>
                    <a:pt x="648" y="6"/>
                    <a:pt x="648" y="6"/>
                    <a:pt x="648" y="6"/>
                  </a:cubicBezTo>
                  <a:cubicBezTo>
                    <a:pt x="648" y="23"/>
                    <a:pt x="633" y="38"/>
                    <a:pt x="616" y="38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Oval 103">
              <a:extLst>
                <a:ext uri="{FF2B5EF4-FFF2-40B4-BE49-F238E27FC236}">
                  <a16:creationId xmlns:a16="http://schemas.microsoft.com/office/drawing/2014/main" id="{286F4092-BE40-45C1-BF65-471410A5F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7225" y="5135477"/>
              <a:ext cx="231775" cy="32861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Rectangle 104">
              <a:extLst>
                <a:ext uri="{FF2B5EF4-FFF2-40B4-BE49-F238E27FC236}">
                  <a16:creationId xmlns:a16="http://schemas.microsoft.com/office/drawing/2014/main" id="{EF4E2A14-39D6-44A6-9C37-B287B6957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8487" y="4209965"/>
              <a:ext cx="1782763" cy="898525"/>
            </a:xfrm>
            <a:prstGeom prst="rect">
              <a:avLst/>
            </a:pr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Rectangle 105">
              <a:extLst>
                <a:ext uri="{FF2B5EF4-FFF2-40B4-BE49-F238E27FC236}">
                  <a16:creationId xmlns:a16="http://schemas.microsoft.com/office/drawing/2014/main" id="{A46F29AD-736B-49C1-8A7E-A5C396D8F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8487" y="4209965"/>
              <a:ext cx="976313" cy="898525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Oval 106">
              <a:extLst>
                <a:ext uri="{FF2B5EF4-FFF2-40B4-BE49-F238E27FC236}">
                  <a16:creationId xmlns:a16="http://schemas.microsoft.com/office/drawing/2014/main" id="{77D6B6D9-2186-4E40-A4CE-90A50BE603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4375" y="5135477"/>
              <a:ext cx="231775" cy="32861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Oval 107">
              <a:extLst>
                <a:ext uri="{FF2B5EF4-FFF2-40B4-BE49-F238E27FC236}">
                  <a16:creationId xmlns:a16="http://schemas.microsoft.com/office/drawing/2014/main" id="{790D6C51-EF58-4371-888E-9345AB672D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9387" y="5119602"/>
              <a:ext cx="250825" cy="36036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" name="Rectangle 108">
              <a:extLst>
                <a:ext uri="{FF2B5EF4-FFF2-40B4-BE49-F238E27FC236}">
                  <a16:creationId xmlns:a16="http://schemas.microsoft.com/office/drawing/2014/main" id="{3A8441AE-3693-4F57-8FAC-100B19C8A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7687" y="5225965"/>
              <a:ext cx="1535113" cy="98425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3" name="Rectangle 109">
              <a:extLst>
                <a:ext uri="{FF2B5EF4-FFF2-40B4-BE49-F238E27FC236}">
                  <a16:creationId xmlns:a16="http://schemas.microsoft.com/office/drawing/2014/main" id="{AE38B5D7-823C-4A18-B983-3CF09BC76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4200" y="5335502"/>
              <a:ext cx="1498600" cy="17463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4" name="Freeform 110">
              <a:extLst>
                <a:ext uri="{FF2B5EF4-FFF2-40B4-BE49-F238E27FC236}">
                  <a16:creationId xmlns:a16="http://schemas.microsoft.com/office/drawing/2014/main" id="{60DD40C4-4E27-44D7-8877-1AAE18166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9275" y="5116427"/>
              <a:ext cx="161925" cy="146050"/>
            </a:xfrm>
            <a:custGeom>
              <a:avLst/>
              <a:gdLst>
                <a:gd name="T0" fmla="*/ 62 w 102"/>
                <a:gd name="T1" fmla="*/ 92 h 92"/>
                <a:gd name="T2" fmla="*/ 0 w 102"/>
                <a:gd name="T3" fmla="*/ 92 h 92"/>
                <a:gd name="T4" fmla="*/ 41 w 102"/>
                <a:gd name="T5" fmla="*/ 0 h 92"/>
                <a:gd name="T6" fmla="*/ 102 w 102"/>
                <a:gd name="T7" fmla="*/ 0 h 92"/>
                <a:gd name="T8" fmla="*/ 62 w 102"/>
                <a:gd name="T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92">
                  <a:moveTo>
                    <a:pt x="62" y="92"/>
                  </a:moveTo>
                  <a:lnTo>
                    <a:pt x="0" y="92"/>
                  </a:lnTo>
                  <a:lnTo>
                    <a:pt x="41" y="0"/>
                  </a:lnTo>
                  <a:lnTo>
                    <a:pt x="102" y="0"/>
                  </a:lnTo>
                  <a:lnTo>
                    <a:pt x="62" y="92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5" name="Freeform 111">
              <a:extLst>
                <a:ext uri="{FF2B5EF4-FFF2-40B4-BE49-F238E27FC236}">
                  <a16:creationId xmlns:a16="http://schemas.microsoft.com/office/drawing/2014/main" id="{5AD803F9-3D5D-4D4D-994C-207341B16E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1387" y="5116427"/>
              <a:ext cx="160338" cy="146050"/>
            </a:xfrm>
            <a:custGeom>
              <a:avLst/>
              <a:gdLst>
                <a:gd name="T0" fmla="*/ 62 w 101"/>
                <a:gd name="T1" fmla="*/ 92 h 92"/>
                <a:gd name="T2" fmla="*/ 0 w 101"/>
                <a:gd name="T3" fmla="*/ 92 h 92"/>
                <a:gd name="T4" fmla="*/ 41 w 101"/>
                <a:gd name="T5" fmla="*/ 0 h 92"/>
                <a:gd name="T6" fmla="*/ 101 w 101"/>
                <a:gd name="T7" fmla="*/ 0 h 92"/>
                <a:gd name="T8" fmla="*/ 62 w 101"/>
                <a:gd name="T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92">
                  <a:moveTo>
                    <a:pt x="62" y="92"/>
                  </a:moveTo>
                  <a:lnTo>
                    <a:pt x="0" y="92"/>
                  </a:lnTo>
                  <a:lnTo>
                    <a:pt x="41" y="0"/>
                  </a:lnTo>
                  <a:lnTo>
                    <a:pt x="101" y="0"/>
                  </a:lnTo>
                  <a:lnTo>
                    <a:pt x="62" y="92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Freeform 112">
              <a:extLst>
                <a:ext uri="{FF2B5EF4-FFF2-40B4-BE49-F238E27FC236}">
                  <a16:creationId xmlns:a16="http://schemas.microsoft.com/office/drawing/2014/main" id="{E293BA7C-C047-47E5-A2AD-BB0E3E425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2437" y="5116427"/>
              <a:ext cx="160338" cy="146050"/>
            </a:xfrm>
            <a:custGeom>
              <a:avLst/>
              <a:gdLst>
                <a:gd name="T0" fmla="*/ 61 w 101"/>
                <a:gd name="T1" fmla="*/ 92 h 92"/>
                <a:gd name="T2" fmla="*/ 0 w 101"/>
                <a:gd name="T3" fmla="*/ 92 h 92"/>
                <a:gd name="T4" fmla="*/ 39 w 101"/>
                <a:gd name="T5" fmla="*/ 0 h 92"/>
                <a:gd name="T6" fmla="*/ 101 w 101"/>
                <a:gd name="T7" fmla="*/ 0 h 92"/>
                <a:gd name="T8" fmla="*/ 61 w 101"/>
                <a:gd name="T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92">
                  <a:moveTo>
                    <a:pt x="61" y="92"/>
                  </a:moveTo>
                  <a:lnTo>
                    <a:pt x="0" y="92"/>
                  </a:lnTo>
                  <a:lnTo>
                    <a:pt x="39" y="0"/>
                  </a:lnTo>
                  <a:lnTo>
                    <a:pt x="101" y="0"/>
                  </a:lnTo>
                  <a:lnTo>
                    <a:pt x="61" y="92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Freeform 113">
              <a:extLst>
                <a:ext uri="{FF2B5EF4-FFF2-40B4-BE49-F238E27FC236}">
                  <a16:creationId xmlns:a16="http://schemas.microsoft.com/office/drawing/2014/main" id="{1F1483B8-C1CD-4086-B045-3B2DC2457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0187" y="4622715"/>
              <a:ext cx="247650" cy="227013"/>
            </a:xfrm>
            <a:custGeom>
              <a:avLst/>
              <a:gdLst>
                <a:gd name="T0" fmla="*/ 95 w 95"/>
                <a:gd name="T1" fmla="*/ 87 h 87"/>
                <a:gd name="T2" fmla="*/ 0 w 95"/>
                <a:gd name="T3" fmla="*/ 87 h 87"/>
                <a:gd name="T4" fmla="*/ 0 w 95"/>
                <a:gd name="T5" fmla="*/ 87 h 87"/>
                <a:gd name="T6" fmla="*/ 88 w 95"/>
                <a:gd name="T7" fmla="*/ 0 h 87"/>
                <a:gd name="T8" fmla="*/ 95 w 95"/>
                <a:gd name="T9" fmla="*/ 0 h 87"/>
                <a:gd name="T10" fmla="*/ 95 w 95"/>
                <a:gd name="T11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87">
                  <a:moveTo>
                    <a:pt x="95" y="87"/>
                  </a:move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39"/>
                    <a:pt x="39" y="0"/>
                    <a:pt x="88" y="0"/>
                  </a:cubicBezTo>
                  <a:cubicBezTo>
                    <a:pt x="95" y="0"/>
                    <a:pt x="95" y="0"/>
                    <a:pt x="95" y="0"/>
                  </a:cubicBezTo>
                  <a:lnTo>
                    <a:pt x="95" y="87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Oval 114">
              <a:extLst>
                <a:ext uri="{FF2B5EF4-FFF2-40B4-BE49-F238E27FC236}">
                  <a16:creationId xmlns:a16="http://schemas.microsoft.com/office/drawing/2014/main" id="{DA3F4663-1B5A-49D2-9F3A-66AC3DE70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7800" y="5135477"/>
              <a:ext cx="230188" cy="32861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Oval 115">
              <a:extLst>
                <a:ext uri="{FF2B5EF4-FFF2-40B4-BE49-F238E27FC236}">
                  <a16:creationId xmlns:a16="http://schemas.microsoft.com/office/drawing/2014/main" id="{780B36B4-E150-4098-BCB6-8D890BD39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4775" y="5135477"/>
              <a:ext cx="231775" cy="328613"/>
            </a:xfrm>
            <a:prstGeom prst="ellipse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Oval 116">
              <a:extLst>
                <a:ext uri="{FF2B5EF4-FFF2-40B4-BE49-F238E27FC236}">
                  <a16:creationId xmlns:a16="http://schemas.microsoft.com/office/drawing/2014/main" id="{964FB3BC-C1EF-497E-8158-E79C3AD88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6525" y="5178340"/>
              <a:ext cx="168275" cy="242888"/>
            </a:xfrm>
            <a:prstGeom prst="ellipse">
              <a:avLst/>
            </a:prstGeom>
            <a:solidFill>
              <a:srgbClr val="5A6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Oval 117">
              <a:extLst>
                <a:ext uri="{FF2B5EF4-FFF2-40B4-BE49-F238E27FC236}">
                  <a16:creationId xmlns:a16="http://schemas.microsoft.com/office/drawing/2014/main" id="{97B3C9C9-CF51-4557-B00E-1947806EE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5178340"/>
              <a:ext cx="168275" cy="242888"/>
            </a:xfrm>
            <a:prstGeom prst="ellipse">
              <a:avLst/>
            </a:prstGeom>
            <a:solidFill>
              <a:srgbClr val="5A6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" name="Rectangle 118">
              <a:extLst>
                <a:ext uri="{FF2B5EF4-FFF2-40B4-BE49-F238E27FC236}">
                  <a16:creationId xmlns:a16="http://schemas.microsoft.com/office/drawing/2014/main" id="{A7B4B8BD-DD66-4333-A41B-77D3DF00C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8475" y="4622715"/>
              <a:ext cx="50800" cy="227013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" name="Freeform 119">
              <a:extLst>
                <a:ext uri="{FF2B5EF4-FFF2-40B4-BE49-F238E27FC236}">
                  <a16:creationId xmlns:a16="http://schemas.microsoft.com/office/drawing/2014/main" id="{2768A9D3-1B10-4258-A0DD-FC4479256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9850" y="4800515"/>
              <a:ext cx="115888" cy="77788"/>
            </a:xfrm>
            <a:custGeom>
              <a:avLst/>
              <a:gdLst>
                <a:gd name="T0" fmla="*/ 45 w 45"/>
                <a:gd name="T1" fmla="*/ 30 h 30"/>
                <a:gd name="T2" fmla="*/ 11 w 45"/>
                <a:gd name="T3" fmla="*/ 30 h 30"/>
                <a:gd name="T4" fmla="*/ 0 w 45"/>
                <a:gd name="T5" fmla="*/ 18 h 30"/>
                <a:gd name="T6" fmla="*/ 0 w 45"/>
                <a:gd name="T7" fmla="*/ 12 h 30"/>
                <a:gd name="T8" fmla="*/ 11 w 45"/>
                <a:gd name="T9" fmla="*/ 0 h 30"/>
                <a:gd name="T10" fmla="*/ 31 w 45"/>
                <a:gd name="T11" fmla="*/ 0 h 30"/>
                <a:gd name="T12" fmla="*/ 45 w 45"/>
                <a:gd name="T13" fmla="*/ 14 h 30"/>
                <a:gd name="T14" fmla="*/ 45 w 45"/>
                <a:gd name="T1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30">
                  <a:moveTo>
                    <a:pt x="45" y="30"/>
                  </a:moveTo>
                  <a:cubicBezTo>
                    <a:pt x="11" y="30"/>
                    <a:pt x="11" y="30"/>
                    <a:pt x="11" y="30"/>
                  </a:cubicBezTo>
                  <a:cubicBezTo>
                    <a:pt x="5" y="30"/>
                    <a:pt x="0" y="24"/>
                    <a:pt x="0" y="1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8" y="0"/>
                    <a:pt x="45" y="6"/>
                    <a:pt x="45" y="14"/>
                  </a:cubicBezTo>
                  <a:lnTo>
                    <a:pt x="45" y="30"/>
                  </a:lnTo>
                  <a:close/>
                </a:path>
              </a:pathLst>
            </a:custGeom>
            <a:solidFill>
              <a:srgbClr val="EDF4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4" name="Freeform 120">
              <a:extLst>
                <a:ext uri="{FF2B5EF4-FFF2-40B4-BE49-F238E27FC236}">
                  <a16:creationId xmlns:a16="http://schemas.microsoft.com/office/drawing/2014/main" id="{AD253CCA-2186-4668-96DA-D4C8F7E65E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3662" y="4810040"/>
              <a:ext cx="82550" cy="60325"/>
            </a:xfrm>
            <a:custGeom>
              <a:avLst/>
              <a:gdLst>
                <a:gd name="T0" fmla="*/ 32 w 32"/>
                <a:gd name="T1" fmla="*/ 23 h 23"/>
                <a:gd name="T2" fmla="*/ 11 w 32"/>
                <a:gd name="T3" fmla="*/ 23 h 23"/>
                <a:gd name="T4" fmla="*/ 0 w 32"/>
                <a:gd name="T5" fmla="*/ 11 h 23"/>
                <a:gd name="T6" fmla="*/ 0 w 32"/>
                <a:gd name="T7" fmla="*/ 11 h 23"/>
                <a:gd name="T8" fmla="*/ 11 w 32"/>
                <a:gd name="T9" fmla="*/ 0 h 23"/>
                <a:gd name="T10" fmla="*/ 18 w 32"/>
                <a:gd name="T11" fmla="*/ 0 h 23"/>
                <a:gd name="T12" fmla="*/ 32 w 32"/>
                <a:gd name="T13" fmla="*/ 13 h 23"/>
                <a:gd name="T14" fmla="*/ 32 w 32"/>
                <a:gd name="T15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" h="23">
                  <a:moveTo>
                    <a:pt x="32" y="23"/>
                  </a:moveTo>
                  <a:cubicBezTo>
                    <a:pt x="11" y="23"/>
                    <a:pt x="11" y="23"/>
                    <a:pt x="11" y="23"/>
                  </a:cubicBezTo>
                  <a:cubicBezTo>
                    <a:pt x="5" y="23"/>
                    <a:pt x="0" y="18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6" y="0"/>
                    <a:pt x="32" y="6"/>
                    <a:pt x="32" y="13"/>
                  </a:cubicBezTo>
                  <a:lnTo>
                    <a:pt x="32" y="23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5" name="Freeform 121">
              <a:extLst>
                <a:ext uri="{FF2B5EF4-FFF2-40B4-BE49-F238E27FC236}">
                  <a16:creationId xmlns:a16="http://schemas.microsoft.com/office/drawing/2014/main" id="{0FD78942-62F8-41F4-8AA0-A6CFBB033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3675" y="4838615"/>
              <a:ext cx="350838" cy="354013"/>
            </a:xfrm>
            <a:custGeom>
              <a:avLst/>
              <a:gdLst>
                <a:gd name="T0" fmla="*/ 134 w 135"/>
                <a:gd name="T1" fmla="*/ 136 h 136"/>
                <a:gd name="T2" fmla="*/ 93 w 135"/>
                <a:gd name="T3" fmla="*/ 136 h 136"/>
                <a:gd name="T4" fmla="*/ 91 w 135"/>
                <a:gd name="T5" fmla="*/ 136 h 136"/>
                <a:gd name="T6" fmla="*/ 53 w 135"/>
                <a:gd name="T7" fmla="*/ 100 h 136"/>
                <a:gd name="T8" fmla="*/ 2 w 135"/>
                <a:gd name="T9" fmla="*/ 120 h 136"/>
                <a:gd name="T10" fmla="*/ 1 w 135"/>
                <a:gd name="T11" fmla="*/ 120 h 136"/>
                <a:gd name="T12" fmla="*/ 0 w 135"/>
                <a:gd name="T13" fmla="*/ 119 h 136"/>
                <a:gd name="T14" fmla="*/ 0 w 135"/>
                <a:gd name="T15" fmla="*/ 24 h 136"/>
                <a:gd name="T16" fmla="*/ 0 w 135"/>
                <a:gd name="T17" fmla="*/ 24 h 136"/>
                <a:gd name="T18" fmla="*/ 4 w 135"/>
                <a:gd name="T19" fmla="*/ 14 h 136"/>
                <a:gd name="T20" fmla="*/ 4 w 135"/>
                <a:gd name="T21" fmla="*/ 14 h 136"/>
                <a:gd name="T22" fmla="*/ 14 w 135"/>
                <a:gd name="T23" fmla="*/ 2 h 136"/>
                <a:gd name="T24" fmla="*/ 16 w 135"/>
                <a:gd name="T25" fmla="*/ 2 h 136"/>
                <a:gd name="T26" fmla="*/ 16 w 135"/>
                <a:gd name="T27" fmla="*/ 4 h 136"/>
                <a:gd name="T28" fmla="*/ 6 w 135"/>
                <a:gd name="T29" fmla="*/ 15 h 136"/>
                <a:gd name="T30" fmla="*/ 2 w 135"/>
                <a:gd name="T31" fmla="*/ 24 h 136"/>
                <a:gd name="T32" fmla="*/ 2 w 135"/>
                <a:gd name="T33" fmla="*/ 116 h 136"/>
                <a:gd name="T34" fmla="*/ 53 w 135"/>
                <a:gd name="T35" fmla="*/ 98 h 136"/>
                <a:gd name="T36" fmla="*/ 93 w 135"/>
                <a:gd name="T37" fmla="*/ 134 h 136"/>
                <a:gd name="T38" fmla="*/ 133 w 135"/>
                <a:gd name="T39" fmla="*/ 134 h 136"/>
                <a:gd name="T40" fmla="*/ 133 w 135"/>
                <a:gd name="T41" fmla="*/ 25 h 136"/>
                <a:gd name="T42" fmla="*/ 117 w 135"/>
                <a:gd name="T43" fmla="*/ 9 h 136"/>
                <a:gd name="T44" fmla="*/ 117 w 135"/>
                <a:gd name="T45" fmla="*/ 8 h 136"/>
                <a:gd name="T46" fmla="*/ 117 w 135"/>
                <a:gd name="T47" fmla="*/ 1 h 136"/>
                <a:gd name="T48" fmla="*/ 118 w 135"/>
                <a:gd name="T49" fmla="*/ 0 h 136"/>
                <a:gd name="T50" fmla="*/ 118 w 135"/>
                <a:gd name="T51" fmla="*/ 0 h 136"/>
                <a:gd name="T52" fmla="*/ 119 w 135"/>
                <a:gd name="T53" fmla="*/ 1 h 136"/>
                <a:gd name="T54" fmla="*/ 119 w 135"/>
                <a:gd name="T55" fmla="*/ 8 h 136"/>
                <a:gd name="T56" fmla="*/ 135 w 135"/>
                <a:gd name="T57" fmla="*/ 23 h 136"/>
                <a:gd name="T58" fmla="*/ 135 w 135"/>
                <a:gd name="T59" fmla="*/ 24 h 136"/>
                <a:gd name="T60" fmla="*/ 135 w 135"/>
                <a:gd name="T61" fmla="*/ 135 h 136"/>
                <a:gd name="T62" fmla="*/ 134 w 135"/>
                <a:gd name="T6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35" h="136">
                  <a:moveTo>
                    <a:pt x="134" y="136"/>
                  </a:moveTo>
                  <a:cubicBezTo>
                    <a:pt x="93" y="136"/>
                    <a:pt x="93" y="136"/>
                    <a:pt x="93" y="136"/>
                  </a:cubicBezTo>
                  <a:cubicBezTo>
                    <a:pt x="92" y="136"/>
                    <a:pt x="92" y="136"/>
                    <a:pt x="91" y="136"/>
                  </a:cubicBezTo>
                  <a:cubicBezTo>
                    <a:pt x="81" y="115"/>
                    <a:pt x="68" y="103"/>
                    <a:pt x="53" y="100"/>
                  </a:cubicBezTo>
                  <a:cubicBezTo>
                    <a:pt x="27" y="96"/>
                    <a:pt x="2" y="120"/>
                    <a:pt x="2" y="120"/>
                  </a:cubicBezTo>
                  <a:cubicBezTo>
                    <a:pt x="2" y="120"/>
                    <a:pt x="1" y="120"/>
                    <a:pt x="1" y="120"/>
                  </a:cubicBezTo>
                  <a:cubicBezTo>
                    <a:pt x="0" y="120"/>
                    <a:pt x="0" y="119"/>
                    <a:pt x="0" y="119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5" y="2"/>
                    <a:pt x="15" y="2"/>
                    <a:pt x="16" y="2"/>
                  </a:cubicBezTo>
                  <a:cubicBezTo>
                    <a:pt x="16" y="3"/>
                    <a:pt x="16" y="3"/>
                    <a:pt x="16" y="4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2" y="116"/>
                    <a:pt x="2" y="116"/>
                    <a:pt x="2" y="116"/>
                  </a:cubicBezTo>
                  <a:cubicBezTo>
                    <a:pt x="9" y="110"/>
                    <a:pt x="30" y="94"/>
                    <a:pt x="53" y="98"/>
                  </a:cubicBezTo>
                  <a:cubicBezTo>
                    <a:pt x="69" y="101"/>
                    <a:pt x="83" y="113"/>
                    <a:pt x="93" y="134"/>
                  </a:cubicBezTo>
                  <a:cubicBezTo>
                    <a:pt x="133" y="134"/>
                    <a:pt x="133" y="134"/>
                    <a:pt x="133" y="134"/>
                  </a:cubicBezTo>
                  <a:cubicBezTo>
                    <a:pt x="133" y="25"/>
                    <a:pt x="133" y="25"/>
                    <a:pt x="133" y="25"/>
                  </a:cubicBezTo>
                  <a:cubicBezTo>
                    <a:pt x="117" y="9"/>
                    <a:pt x="117" y="9"/>
                    <a:pt x="117" y="9"/>
                  </a:cubicBezTo>
                  <a:cubicBezTo>
                    <a:pt x="117" y="9"/>
                    <a:pt x="117" y="8"/>
                    <a:pt x="117" y="8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7" y="1"/>
                    <a:pt x="118" y="0"/>
                    <a:pt x="118" y="0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9" y="0"/>
                    <a:pt x="120" y="1"/>
                    <a:pt x="119" y="1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35" y="23"/>
                    <a:pt x="135" y="23"/>
                    <a:pt x="135" y="23"/>
                  </a:cubicBezTo>
                  <a:cubicBezTo>
                    <a:pt x="135" y="23"/>
                    <a:pt x="135" y="24"/>
                    <a:pt x="135" y="24"/>
                  </a:cubicBezTo>
                  <a:cubicBezTo>
                    <a:pt x="135" y="135"/>
                    <a:pt x="135" y="135"/>
                    <a:pt x="135" y="135"/>
                  </a:cubicBezTo>
                  <a:cubicBezTo>
                    <a:pt x="135" y="136"/>
                    <a:pt x="135" y="136"/>
                    <a:pt x="134" y="136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6" name="Rectangle 122">
              <a:extLst>
                <a:ext uri="{FF2B5EF4-FFF2-40B4-BE49-F238E27FC236}">
                  <a16:creationId xmlns:a16="http://schemas.microsoft.com/office/drawing/2014/main" id="{317D8A38-9A3A-4199-A03F-6F9355DFA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4375" y="4209965"/>
              <a:ext cx="392113" cy="893763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7" name="Freeform 123">
              <a:extLst>
                <a:ext uri="{FF2B5EF4-FFF2-40B4-BE49-F238E27FC236}">
                  <a16:creationId xmlns:a16="http://schemas.microsoft.com/office/drawing/2014/main" id="{85BAC04A-9A18-4BF2-810B-19501B8DD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4375" y="4209965"/>
              <a:ext cx="392113" cy="522288"/>
            </a:xfrm>
            <a:custGeom>
              <a:avLst/>
              <a:gdLst>
                <a:gd name="T0" fmla="*/ 247 w 247"/>
                <a:gd name="T1" fmla="*/ 12 h 329"/>
                <a:gd name="T2" fmla="*/ 247 w 247"/>
                <a:gd name="T3" fmla="*/ 0 h 329"/>
                <a:gd name="T4" fmla="*/ 0 w 247"/>
                <a:gd name="T5" fmla="*/ 0 h 329"/>
                <a:gd name="T6" fmla="*/ 0 w 247"/>
                <a:gd name="T7" fmla="*/ 329 h 329"/>
                <a:gd name="T8" fmla="*/ 247 w 247"/>
                <a:gd name="T9" fmla="*/ 12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329">
                  <a:moveTo>
                    <a:pt x="247" y="12"/>
                  </a:moveTo>
                  <a:lnTo>
                    <a:pt x="247" y="0"/>
                  </a:lnTo>
                  <a:lnTo>
                    <a:pt x="0" y="0"/>
                  </a:lnTo>
                  <a:lnTo>
                    <a:pt x="0" y="329"/>
                  </a:lnTo>
                  <a:lnTo>
                    <a:pt x="247" y="1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8" name="Freeform 124">
              <a:extLst>
                <a:ext uri="{FF2B5EF4-FFF2-40B4-BE49-F238E27FC236}">
                  <a16:creationId xmlns:a16="http://schemas.microsoft.com/office/drawing/2014/main" id="{C0A17955-13D0-436C-9BF8-DCE7BD90B8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42100" y="4197265"/>
              <a:ext cx="831850" cy="925513"/>
            </a:xfrm>
            <a:custGeom>
              <a:avLst/>
              <a:gdLst>
                <a:gd name="T0" fmla="*/ 316 w 321"/>
                <a:gd name="T1" fmla="*/ 356 h 356"/>
                <a:gd name="T2" fmla="*/ 5 w 321"/>
                <a:gd name="T3" fmla="*/ 356 h 356"/>
                <a:gd name="T4" fmla="*/ 0 w 321"/>
                <a:gd name="T5" fmla="*/ 351 h 356"/>
                <a:gd name="T6" fmla="*/ 0 w 321"/>
                <a:gd name="T7" fmla="*/ 5 h 356"/>
                <a:gd name="T8" fmla="*/ 5 w 321"/>
                <a:gd name="T9" fmla="*/ 0 h 356"/>
                <a:gd name="T10" fmla="*/ 316 w 321"/>
                <a:gd name="T11" fmla="*/ 0 h 356"/>
                <a:gd name="T12" fmla="*/ 321 w 321"/>
                <a:gd name="T13" fmla="*/ 5 h 356"/>
                <a:gd name="T14" fmla="*/ 321 w 321"/>
                <a:gd name="T15" fmla="*/ 351 h 356"/>
                <a:gd name="T16" fmla="*/ 316 w 321"/>
                <a:gd name="T17" fmla="*/ 356 h 356"/>
                <a:gd name="T18" fmla="*/ 10 w 321"/>
                <a:gd name="T19" fmla="*/ 346 h 356"/>
                <a:gd name="T20" fmla="*/ 311 w 321"/>
                <a:gd name="T21" fmla="*/ 346 h 356"/>
                <a:gd name="T22" fmla="*/ 311 w 321"/>
                <a:gd name="T23" fmla="*/ 10 h 356"/>
                <a:gd name="T24" fmla="*/ 10 w 321"/>
                <a:gd name="T25" fmla="*/ 10 h 356"/>
                <a:gd name="T26" fmla="*/ 10 w 321"/>
                <a:gd name="T27" fmla="*/ 346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1" h="356">
                  <a:moveTo>
                    <a:pt x="316" y="356"/>
                  </a:moveTo>
                  <a:cubicBezTo>
                    <a:pt x="5" y="356"/>
                    <a:pt x="5" y="356"/>
                    <a:pt x="5" y="356"/>
                  </a:cubicBezTo>
                  <a:cubicBezTo>
                    <a:pt x="2" y="356"/>
                    <a:pt x="0" y="354"/>
                    <a:pt x="0" y="35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316" y="0"/>
                    <a:pt x="316" y="0"/>
                    <a:pt x="316" y="0"/>
                  </a:cubicBezTo>
                  <a:cubicBezTo>
                    <a:pt x="318" y="0"/>
                    <a:pt x="321" y="2"/>
                    <a:pt x="321" y="5"/>
                  </a:cubicBezTo>
                  <a:cubicBezTo>
                    <a:pt x="321" y="351"/>
                    <a:pt x="321" y="351"/>
                    <a:pt x="321" y="351"/>
                  </a:cubicBezTo>
                  <a:cubicBezTo>
                    <a:pt x="321" y="354"/>
                    <a:pt x="318" y="356"/>
                    <a:pt x="316" y="356"/>
                  </a:cubicBezTo>
                  <a:close/>
                  <a:moveTo>
                    <a:pt x="10" y="346"/>
                  </a:moveTo>
                  <a:cubicBezTo>
                    <a:pt x="311" y="346"/>
                    <a:pt x="311" y="346"/>
                    <a:pt x="311" y="346"/>
                  </a:cubicBezTo>
                  <a:cubicBezTo>
                    <a:pt x="311" y="10"/>
                    <a:pt x="311" y="10"/>
                    <a:pt x="311" y="10"/>
                  </a:cubicBezTo>
                  <a:cubicBezTo>
                    <a:pt x="10" y="10"/>
                    <a:pt x="10" y="10"/>
                    <a:pt x="10" y="10"/>
                  </a:cubicBezTo>
                  <a:lnTo>
                    <a:pt x="10" y="346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9" name="Rectangle 125">
              <a:extLst>
                <a:ext uri="{FF2B5EF4-FFF2-40B4-BE49-F238E27FC236}">
                  <a16:creationId xmlns:a16="http://schemas.microsoft.com/office/drawing/2014/main" id="{A679C70F-FA93-43AC-8A80-6D048320A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62775" y="4960852"/>
              <a:ext cx="76200" cy="25400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0" name="Rectangle 126">
              <a:extLst>
                <a:ext uri="{FF2B5EF4-FFF2-40B4-BE49-F238E27FC236}">
                  <a16:creationId xmlns:a16="http://schemas.microsoft.com/office/drawing/2014/main" id="{67836BA8-5CA7-4221-A4CB-2E212E67C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5112" y="4960852"/>
              <a:ext cx="76200" cy="25400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1" name="Rectangle 127">
              <a:extLst>
                <a:ext uri="{FF2B5EF4-FFF2-40B4-BE49-F238E27FC236}">
                  <a16:creationId xmlns:a16="http://schemas.microsoft.com/office/drawing/2014/main" id="{2841A520-4B4B-461B-95F6-855E3A547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5112" y="4356015"/>
              <a:ext cx="76200" cy="25400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" name="Rectangle 128">
              <a:extLst>
                <a:ext uri="{FF2B5EF4-FFF2-40B4-BE49-F238E27FC236}">
                  <a16:creationId xmlns:a16="http://schemas.microsoft.com/office/drawing/2014/main" id="{9BAA0C4F-01F4-4BE1-9A32-A8655F36E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1250" y="4960852"/>
              <a:ext cx="76200" cy="25400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3" name="Rectangle 129">
              <a:extLst>
                <a:ext uri="{FF2B5EF4-FFF2-40B4-BE49-F238E27FC236}">
                  <a16:creationId xmlns:a16="http://schemas.microsoft.com/office/drawing/2014/main" id="{D0890213-5258-4302-88E3-7660858BA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1250" y="4356015"/>
              <a:ext cx="76200" cy="25400"/>
            </a:xfrm>
            <a:prstGeom prst="rect">
              <a:avLst/>
            </a:pr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4" name="Rectangle 130">
              <a:extLst>
                <a:ext uri="{FF2B5EF4-FFF2-40B4-BE49-F238E27FC236}">
                  <a16:creationId xmlns:a16="http://schemas.microsoft.com/office/drawing/2014/main" id="{135ABC3D-9A07-4C83-944E-642CC02A3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00937" y="4229015"/>
              <a:ext cx="396875" cy="850900"/>
            </a:xfrm>
            <a:prstGeom prst="rect">
              <a:avLst/>
            </a:pr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5" name="Freeform 131">
              <a:extLst>
                <a:ext uri="{FF2B5EF4-FFF2-40B4-BE49-F238E27FC236}">
                  <a16:creationId xmlns:a16="http://schemas.microsoft.com/office/drawing/2014/main" id="{34666B0B-962F-4A90-914A-C99402BEF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00937" y="4229015"/>
              <a:ext cx="396875" cy="850900"/>
            </a:xfrm>
            <a:custGeom>
              <a:avLst/>
              <a:gdLst>
                <a:gd name="T0" fmla="*/ 250 w 250"/>
                <a:gd name="T1" fmla="*/ 0 h 536"/>
                <a:gd name="T2" fmla="*/ 0 w 250"/>
                <a:gd name="T3" fmla="*/ 0 h 536"/>
                <a:gd name="T4" fmla="*/ 0 w 250"/>
                <a:gd name="T5" fmla="*/ 536 h 536"/>
                <a:gd name="T6" fmla="*/ 10 w 250"/>
                <a:gd name="T7" fmla="*/ 536 h 536"/>
                <a:gd name="T8" fmla="*/ 250 w 250"/>
                <a:gd name="T9" fmla="*/ 50 h 536"/>
                <a:gd name="T10" fmla="*/ 250 w 250"/>
                <a:gd name="T11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0" h="536">
                  <a:moveTo>
                    <a:pt x="250" y="0"/>
                  </a:moveTo>
                  <a:lnTo>
                    <a:pt x="0" y="0"/>
                  </a:lnTo>
                  <a:lnTo>
                    <a:pt x="0" y="536"/>
                  </a:lnTo>
                  <a:lnTo>
                    <a:pt x="10" y="536"/>
                  </a:lnTo>
                  <a:lnTo>
                    <a:pt x="250" y="50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CED8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6" name="Freeform 132">
              <a:extLst>
                <a:ext uri="{FF2B5EF4-FFF2-40B4-BE49-F238E27FC236}">
                  <a16:creationId xmlns:a16="http://schemas.microsoft.com/office/drawing/2014/main" id="{35EEB0FF-94BA-4397-8448-D34EC1F9A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9462" y="4625890"/>
              <a:ext cx="131763" cy="360363"/>
            </a:xfrm>
            <a:custGeom>
              <a:avLst/>
              <a:gdLst>
                <a:gd name="T0" fmla="*/ 50 w 51"/>
                <a:gd name="T1" fmla="*/ 9 h 139"/>
                <a:gd name="T2" fmla="*/ 41 w 51"/>
                <a:gd name="T3" fmla="*/ 2 h 139"/>
                <a:gd name="T4" fmla="*/ 29 w 51"/>
                <a:gd name="T5" fmla="*/ 4 h 139"/>
                <a:gd name="T6" fmla="*/ 29 w 51"/>
                <a:gd name="T7" fmla="*/ 4 h 139"/>
                <a:gd name="T8" fmla="*/ 0 w 51"/>
                <a:gd name="T9" fmla="*/ 135 h 139"/>
                <a:gd name="T10" fmla="*/ 22 w 51"/>
                <a:gd name="T11" fmla="*/ 139 h 139"/>
                <a:gd name="T12" fmla="*/ 50 w 51"/>
                <a:gd name="T13" fmla="*/ 9 h 139"/>
                <a:gd name="T14" fmla="*/ 50 w 51"/>
                <a:gd name="T15" fmla="*/ 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139">
                  <a:moveTo>
                    <a:pt x="50" y="9"/>
                  </a:moveTo>
                  <a:cubicBezTo>
                    <a:pt x="51" y="6"/>
                    <a:pt x="47" y="3"/>
                    <a:pt x="41" y="2"/>
                  </a:cubicBezTo>
                  <a:cubicBezTo>
                    <a:pt x="35" y="0"/>
                    <a:pt x="30" y="1"/>
                    <a:pt x="29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22" y="139"/>
                    <a:pt x="22" y="139"/>
                    <a:pt x="22" y="139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50" y="9"/>
                    <a:pt x="50" y="9"/>
                    <a:pt x="50" y="9"/>
                  </a:cubicBezTo>
                  <a:close/>
                </a:path>
              </a:pathLst>
            </a:cu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7" name="Freeform 133">
              <a:extLst>
                <a:ext uri="{FF2B5EF4-FFF2-40B4-BE49-F238E27FC236}">
                  <a16:creationId xmlns:a16="http://schemas.microsoft.com/office/drawing/2014/main" id="{D125528E-99C5-4444-92E0-65BA9717E89A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8037" y="4602077"/>
              <a:ext cx="192088" cy="349250"/>
            </a:xfrm>
            <a:custGeom>
              <a:avLst/>
              <a:gdLst>
                <a:gd name="T0" fmla="*/ 73 w 74"/>
                <a:gd name="T1" fmla="*/ 11 h 134"/>
                <a:gd name="T2" fmla="*/ 68 w 74"/>
                <a:gd name="T3" fmla="*/ 0 h 134"/>
                <a:gd name="T4" fmla="*/ 66 w 74"/>
                <a:gd name="T5" fmla="*/ 3 h 134"/>
                <a:gd name="T6" fmla="*/ 65 w 74"/>
                <a:gd name="T7" fmla="*/ 2 h 134"/>
                <a:gd name="T8" fmla="*/ 53 w 74"/>
                <a:gd name="T9" fmla="*/ 3 h 134"/>
                <a:gd name="T10" fmla="*/ 53 w 74"/>
                <a:gd name="T11" fmla="*/ 3 h 134"/>
                <a:gd name="T12" fmla="*/ 0 w 74"/>
                <a:gd name="T13" fmla="*/ 125 h 134"/>
                <a:gd name="T14" fmla="*/ 20 w 74"/>
                <a:gd name="T15" fmla="*/ 134 h 134"/>
                <a:gd name="T16" fmla="*/ 73 w 74"/>
                <a:gd name="T17" fmla="*/ 11 h 134"/>
                <a:gd name="T18" fmla="*/ 73 w 74"/>
                <a:gd name="T19" fmla="*/ 11 h 134"/>
                <a:gd name="T20" fmla="*/ 73 w 74"/>
                <a:gd name="T21" fmla="*/ 11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134">
                  <a:moveTo>
                    <a:pt x="73" y="11"/>
                  </a:moveTo>
                  <a:cubicBezTo>
                    <a:pt x="74" y="6"/>
                    <a:pt x="68" y="0"/>
                    <a:pt x="68" y="0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6" y="3"/>
                    <a:pt x="65" y="3"/>
                    <a:pt x="65" y="2"/>
                  </a:cubicBezTo>
                  <a:cubicBezTo>
                    <a:pt x="60" y="0"/>
                    <a:pt x="54" y="0"/>
                    <a:pt x="53" y="3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0" y="134"/>
                    <a:pt x="20" y="134"/>
                    <a:pt x="20" y="134"/>
                  </a:cubicBezTo>
                  <a:cubicBezTo>
                    <a:pt x="73" y="11"/>
                    <a:pt x="73" y="11"/>
                    <a:pt x="73" y="11"/>
                  </a:cubicBezTo>
                  <a:cubicBezTo>
                    <a:pt x="73" y="11"/>
                    <a:pt x="73" y="11"/>
                    <a:pt x="73" y="11"/>
                  </a:cubicBezTo>
                  <a:cubicBezTo>
                    <a:pt x="73" y="11"/>
                    <a:pt x="73" y="11"/>
                    <a:pt x="73" y="11"/>
                  </a:cubicBezTo>
                  <a:close/>
                </a:path>
              </a:pathLst>
            </a:custGeom>
            <a:solidFill>
              <a:srgbClr val="CFE0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8" name="Freeform 134">
              <a:extLst>
                <a:ext uri="{FF2B5EF4-FFF2-40B4-BE49-F238E27FC236}">
                  <a16:creationId xmlns:a16="http://schemas.microsoft.com/office/drawing/2014/main" id="{AFABFD6F-D93F-4338-94B1-F9D99EB728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2650" y="4600490"/>
              <a:ext cx="101600" cy="204788"/>
            </a:xfrm>
            <a:custGeom>
              <a:avLst/>
              <a:gdLst>
                <a:gd name="T0" fmla="*/ 1 w 39"/>
                <a:gd name="T1" fmla="*/ 79 h 79"/>
                <a:gd name="T2" fmla="*/ 3 w 39"/>
                <a:gd name="T3" fmla="*/ 78 h 79"/>
                <a:gd name="T4" fmla="*/ 39 w 39"/>
                <a:gd name="T5" fmla="*/ 1 h 79"/>
                <a:gd name="T6" fmla="*/ 38 w 39"/>
                <a:gd name="T7" fmla="*/ 1 h 79"/>
                <a:gd name="T8" fmla="*/ 36 w 39"/>
                <a:gd name="T9" fmla="*/ 0 h 79"/>
                <a:gd name="T10" fmla="*/ 0 w 39"/>
                <a:gd name="T11" fmla="*/ 77 h 79"/>
                <a:gd name="T12" fmla="*/ 1 w 39"/>
                <a:gd name="T13" fmla="*/ 79 h 79"/>
                <a:gd name="T14" fmla="*/ 1 w 39"/>
                <a:gd name="T15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79">
                  <a:moveTo>
                    <a:pt x="1" y="79"/>
                  </a:moveTo>
                  <a:cubicBezTo>
                    <a:pt x="2" y="79"/>
                    <a:pt x="2" y="79"/>
                    <a:pt x="3" y="78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37" y="1"/>
                    <a:pt x="37" y="0"/>
                    <a:pt x="36" y="0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8"/>
                    <a:pt x="0" y="79"/>
                    <a:pt x="1" y="79"/>
                  </a:cubicBezTo>
                  <a:cubicBezTo>
                    <a:pt x="1" y="79"/>
                    <a:pt x="1" y="79"/>
                    <a:pt x="1" y="79"/>
                  </a:cubicBezTo>
                  <a:close/>
                </a:path>
              </a:pathLst>
            </a:cu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9" name="Rectangle 135">
              <a:extLst>
                <a:ext uri="{FF2B5EF4-FFF2-40B4-BE49-F238E27FC236}">
                  <a16:creationId xmlns:a16="http://schemas.microsoft.com/office/drawing/2014/main" id="{84A15E84-FA34-4D23-AFB5-9A1E62F4D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4375" y="4794165"/>
              <a:ext cx="231775" cy="301625"/>
            </a:xfrm>
            <a:prstGeom prst="rect">
              <a:avLst/>
            </a:pr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0" name="Freeform 136">
              <a:extLst>
                <a:ext uri="{FF2B5EF4-FFF2-40B4-BE49-F238E27FC236}">
                  <a16:creationId xmlns:a16="http://schemas.microsoft.com/office/drawing/2014/main" id="{CA85BA49-CADA-4CC8-A94C-D5722339D3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4375" y="4794165"/>
              <a:ext cx="231775" cy="301625"/>
            </a:xfrm>
            <a:custGeom>
              <a:avLst/>
              <a:gdLst>
                <a:gd name="T0" fmla="*/ 146 w 146"/>
                <a:gd name="T1" fmla="*/ 171 h 190"/>
                <a:gd name="T2" fmla="*/ 13 w 146"/>
                <a:gd name="T3" fmla="*/ 0 h 190"/>
                <a:gd name="T4" fmla="*/ 0 w 146"/>
                <a:gd name="T5" fmla="*/ 0 h 190"/>
                <a:gd name="T6" fmla="*/ 0 w 146"/>
                <a:gd name="T7" fmla="*/ 190 h 190"/>
                <a:gd name="T8" fmla="*/ 146 w 146"/>
                <a:gd name="T9" fmla="*/ 190 h 190"/>
                <a:gd name="T10" fmla="*/ 146 w 146"/>
                <a:gd name="T11" fmla="*/ 171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6" h="190">
                  <a:moveTo>
                    <a:pt x="146" y="171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190"/>
                  </a:lnTo>
                  <a:lnTo>
                    <a:pt x="146" y="190"/>
                  </a:lnTo>
                  <a:lnTo>
                    <a:pt x="146" y="171"/>
                  </a:lnTo>
                  <a:close/>
                </a:path>
              </a:pathLst>
            </a:cu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1" name="Freeform 137">
              <a:extLst>
                <a:ext uri="{FF2B5EF4-FFF2-40B4-BE49-F238E27FC236}">
                  <a16:creationId xmlns:a16="http://schemas.microsoft.com/office/drawing/2014/main" id="{2538BB83-7FA0-4E8A-96B8-56DC27C19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7300" y="4929102"/>
              <a:ext cx="212725" cy="7938"/>
            </a:xfrm>
            <a:custGeom>
              <a:avLst/>
              <a:gdLst>
                <a:gd name="T0" fmla="*/ 81 w 82"/>
                <a:gd name="T1" fmla="*/ 3 h 3"/>
                <a:gd name="T2" fmla="*/ 1 w 82"/>
                <a:gd name="T3" fmla="*/ 3 h 3"/>
                <a:gd name="T4" fmla="*/ 0 w 82"/>
                <a:gd name="T5" fmla="*/ 1 h 3"/>
                <a:gd name="T6" fmla="*/ 1 w 82"/>
                <a:gd name="T7" fmla="*/ 0 h 3"/>
                <a:gd name="T8" fmla="*/ 81 w 82"/>
                <a:gd name="T9" fmla="*/ 0 h 3"/>
                <a:gd name="T10" fmla="*/ 82 w 82"/>
                <a:gd name="T11" fmla="*/ 1 h 3"/>
                <a:gd name="T12" fmla="*/ 81 w 82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" h="3">
                  <a:moveTo>
                    <a:pt x="8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2" y="0"/>
                    <a:pt x="82" y="0"/>
                    <a:pt x="82" y="1"/>
                  </a:cubicBezTo>
                  <a:cubicBezTo>
                    <a:pt x="82" y="2"/>
                    <a:pt x="82" y="3"/>
                    <a:pt x="81" y="3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" name="Rectangle 138">
              <a:extLst>
                <a:ext uri="{FF2B5EF4-FFF2-40B4-BE49-F238E27FC236}">
                  <a16:creationId xmlns:a16="http://schemas.microsoft.com/office/drawing/2014/main" id="{14FE3792-83CB-4451-A99E-A0B0C401D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6787" y="4621127"/>
              <a:ext cx="57150" cy="2301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" name="Rectangle 139">
              <a:extLst>
                <a:ext uri="{FF2B5EF4-FFF2-40B4-BE49-F238E27FC236}">
                  <a16:creationId xmlns:a16="http://schemas.microsoft.com/office/drawing/2014/main" id="{B27F7CD8-CB08-40E1-95E7-B88913CA1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7750" y="4700502"/>
              <a:ext cx="57150" cy="15081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4" name="Rectangle 140">
              <a:extLst>
                <a:ext uri="{FF2B5EF4-FFF2-40B4-BE49-F238E27FC236}">
                  <a16:creationId xmlns:a16="http://schemas.microsoft.com/office/drawing/2014/main" id="{B1DD6B95-B456-4F87-A457-595777535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8712" y="4732252"/>
              <a:ext cx="57150" cy="1190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" name="Rectangle 141">
              <a:extLst>
                <a:ext uri="{FF2B5EF4-FFF2-40B4-BE49-F238E27FC236}">
                  <a16:creationId xmlns:a16="http://schemas.microsoft.com/office/drawing/2014/main" id="{AAC42DAB-CE35-467B-A989-25C52747E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88087" y="4675102"/>
              <a:ext cx="57150" cy="17621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6" name="Rectangle 142">
              <a:extLst>
                <a:ext uri="{FF2B5EF4-FFF2-40B4-BE49-F238E27FC236}">
                  <a16:creationId xmlns:a16="http://schemas.microsoft.com/office/drawing/2014/main" id="{2266D501-10BF-48A6-B6FD-7637AA652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9050" y="4602077"/>
              <a:ext cx="57150" cy="24923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" name="Rectangle 143">
              <a:extLst>
                <a:ext uri="{FF2B5EF4-FFF2-40B4-BE49-F238E27FC236}">
                  <a16:creationId xmlns:a16="http://schemas.microsoft.com/office/drawing/2014/main" id="{5F8B273B-3FDB-4166-B63A-CF6C22424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3925" y="4589377"/>
              <a:ext cx="28575" cy="28257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" name="Rectangle 144">
              <a:extLst>
                <a:ext uri="{FF2B5EF4-FFF2-40B4-BE49-F238E27FC236}">
                  <a16:creationId xmlns:a16="http://schemas.microsoft.com/office/drawing/2014/main" id="{EE0794F1-BB59-42F0-98FA-24B16D767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3925" y="4857665"/>
              <a:ext cx="446088" cy="14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" name="Freeform 145">
              <a:extLst>
                <a:ext uri="{FF2B5EF4-FFF2-40B4-BE49-F238E27FC236}">
                  <a16:creationId xmlns:a16="http://schemas.microsoft.com/office/drawing/2014/main" id="{C0BDE717-03CE-462D-B020-AF8E42047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1712" y="4519527"/>
              <a:ext cx="300038" cy="134938"/>
            </a:xfrm>
            <a:custGeom>
              <a:avLst/>
              <a:gdLst>
                <a:gd name="T0" fmla="*/ 0 w 189"/>
                <a:gd name="T1" fmla="*/ 3 h 85"/>
                <a:gd name="T2" fmla="*/ 91 w 189"/>
                <a:gd name="T3" fmla="*/ 85 h 85"/>
                <a:gd name="T4" fmla="*/ 189 w 189"/>
                <a:gd name="T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9" h="85">
                  <a:moveTo>
                    <a:pt x="0" y="3"/>
                  </a:moveTo>
                  <a:lnTo>
                    <a:pt x="91" y="85"/>
                  </a:lnTo>
                  <a:lnTo>
                    <a:pt x="189" y="0"/>
                  </a:lnTo>
                </a:path>
              </a:pathLst>
            </a:custGeom>
            <a:noFill/>
            <a:ln w="7938" cap="flat">
              <a:solidFill>
                <a:srgbClr val="EBF7ED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" name="Freeform 146">
              <a:extLst>
                <a:ext uri="{FF2B5EF4-FFF2-40B4-BE49-F238E27FC236}">
                  <a16:creationId xmlns:a16="http://schemas.microsoft.com/office/drawing/2014/main" id="{6415C348-794E-4845-A1C6-BEF537E488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987" y="4511590"/>
              <a:ext cx="12700" cy="12700"/>
            </a:xfrm>
            <a:custGeom>
              <a:avLst/>
              <a:gdLst>
                <a:gd name="T0" fmla="*/ 7 w 8"/>
                <a:gd name="T1" fmla="*/ 8 h 8"/>
                <a:gd name="T2" fmla="*/ 8 w 8"/>
                <a:gd name="T3" fmla="*/ 0 h 8"/>
                <a:gd name="T4" fmla="*/ 0 w 8"/>
                <a:gd name="T5" fmla="*/ 2 h 8"/>
                <a:gd name="T6" fmla="*/ 7 w 8"/>
                <a:gd name="T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8">
                  <a:moveTo>
                    <a:pt x="7" y="8"/>
                  </a:moveTo>
                  <a:lnTo>
                    <a:pt x="8" y="0"/>
                  </a:lnTo>
                  <a:lnTo>
                    <a:pt x="0" y="2"/>
                  </a:lnTo>
                  <a:lnTo>
                    <a:pt x="7" y="8"/>
                  </a:ln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" name="Freeform 147">
              <a:extLst>
                <a:ext uri="{FF2B5EF4-FFF2-40B4-BE49-F238E27FC236}">
                  <a16:creationId xmlns:a16="http://schemas.microsoft.com/office/drawing/2014/main" id="{5557F6A8-40C8-48AC-8A04-6CB994966B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6325" y="4408402"/>
              <a:ext cx="147638" cy="144463"/>
            </a:xfrm>
            <a:custGeom>
              <a:avLst/>
              <a:gdLst>
                <a:gd name="T0" fmla="*/ 28 w 57"/>
                <a:gd name="T1" fmla="*/ 56 h 56"/>
                <a:gd name="T2" fmla="*/ 52 w 57"/>
                <a:gd name="T3" fmla="*/ 17 h 56"/>
                <a:gd name="T4" fmla="*/ 52 w 57"/>
                <a:gd name="T5" fmla="*/ 17 h 56"/>
                <a:gd name="T6" fmla="*/ 35 w 57"/>
                <a:gd name="T7" fmla="*/ 12 h 56"/>
                <a:gd name="T8" fmla="*/ 46 w 57"/>
                <a:gd name="T9" fmla="*/ 15 h 56"/>
                <a:gd name="T10" fmla="*/ 46 w 57"/>
                <a:gd name="T11" fmla="*/ 15 h 56"/>
                <a:gd name="T12" fmla="*/ 37 w 57"/>
                <a:gd name="T13" fmla="*/ 34 h 56"/>
                <a:gd name="T14" fmla="*/ 45 w 57"/>
                <a:gd name="T15" fmla="*/ 24 h 56"/>
                <a:gd name="T16" fmla="*/ 22 w 57"/>
                <a:gd name="T17" fmla="*/ 34 h 56"/>
                <a:gd name="T18" fmla="*/ 28 w 57"/>
                <a:gd name="T19" fmla="*/ 22 h 56"/>
                <a:gd name="T20" fmla="*/ 34 w 57"/>
                <a:gd name="T21" fmla="*/ 34 h 56"/>
                <a:gd name="T22" fmla="*/ 33 w 57"/>
                <a:gd name="T23" fmla="*/ 45 h 56"/>
                <a:gd name="T24" fmla="*/ 23 w 57"/>
                <a:gd name="T25" fmla="*/ 36 h 56"/>
                <a:gd name="T26" fmla="*/ 11 w 57"/>
                <a:gd name="T27" fmla="*/ 28 h 56"/>
                <a:gd name="T28" fmla="*/ 20 w 57"/>
                <a:gd name="T29" fmla="*/ 28 h 56"/>
                <a:gd name="T30" fmla="*/ 11 w 57"/>
                <a:gd name="T31" fmla="*/ 28 h 56"/>
                <a:gd name="T32" fmla="*/ 28 w 57"/>
                <a:gd name="T33" fmla="*/ 11 h 56"/>
                <a:gd name="T34" fmla="*/ 28 w 57"/>
                <a:gd name="T35" fmla="*/ 20 h 56"/>
                <a:gd name="T36" fmla="*/ 32 w 57"/>
                <a:gd name="T37" fmla="*/ 3 h 56"/>
                <a:gd name="T38" fmla="*/ 32 w 57"/>
                <a:gd name="T39" fmla="*/ 9 h 56"/>
                <a:gd name="T40" fmla="*/ 28 w 57"/>
                <a:gd name="T41" fmla="*/ 2 h 56"/>
                <a:gd name="T42" fmla="*/ 22 w 57"/>
                <a:gd name="T43" fmla="*/ 9 h 56"/>
                <a:gd name="T44" fmla="*/ 21 w 57"/>
                <a:gd name="T45" fmla="*/ 12 h 56"/>
                <a:gd name="T46" fmla="*/ 14 w 57"/>
                <a:gd name="T47" fmla="*/ 14 h 56"/>
                <a:gd name="T48" fmla="*/ 3 w 57"/>
                <a:gd name="T49" fmla="*/ 24 h 56"/>
                <a:gd name="T50" fmla="*/ 9 w 57"/>
                <a:gd name="T51" fmla="*/ 24 h 56"/>
                <a:gd name="T52" fmla="*/ 2 w 57"/>
                <a:gd name="T53" fmla="*/ 28 h 56"/>
                <a:gd name="T54" fmla="*/ 11 w 57"/>
                <a:gd name="T55" fmla="*/ 41 h 56"/>
                <a:gd name="T56" fmla="*/ 12 w 57"/>
                <a:gd name="T57" fmla="*/ 35 h 56"/>
                <a:gd name="T58" fmla="*/ 14 w 57"/>
                <a:gd name="T59" fmla="*/ 42 h 56"/>
                <a:gd name="T60" fmla="*/ 24 w 57"/>
                <a:gd name="T61" fmla="*/ 53 h 56"/>
                <a:gd name="T62" fmla="*/ 24 w 57"/>
                <a:gd name="T63" fmla="*/ 47 h 56"/>
                <a:gd name="T64" fmla="*/ 28 w 57"/>
                <a:gd name="T65" fmla="*/ 54 h 56"/>
                <a:gd name="T66" fmla="*/ 35 w 57"/>
                <a:gd name="T67" fmla="*/ 47 h 56"/>
                <a:gd name="T68" fmla="*/ 35 w 57"/>
                <a:gd name="T69" fmla="*/ 44 h 56"/>
                <a:gd name="T70" fmla="*/ 42 w 57"/>
                <a:gd name="T71" fmla="*/ 42 h 56"/>
                <a:gd name="T72" fmla="*/ 53 w 57"/>
                <a:gd name="T73" fmla="*/ 32 h 56"/>
                <a:gd name="T74" fmla="*/ 47 w 57"/>
                <a:gd name="T75" fmla="*/ 32 h 56"/>
                <a:gd name="T76" fmla="*/ 54 w 57"/>
                <a:gd name="T77" fmla="*/ 28 h 56"/>
                <a:gd name="T78" fmla="*/ 12 w 57"/>
                <a:gd name="T79" fmla="*/ 12 h 56"/>
                <a:gd name="T80" fmla="*/ 5 w 57"/>
                <a:gd name="T81" fmla="*/ 39 h 56"/>
                <a:gd name="T82" fmla="*/ 5 w 57"/>
                <a:gd name="T83" fmla="*/ 39 h 56"/>
                <a:gd name="T84" fmla="*/ 52 w 57"/>
                <a:gd name="T85" fmla="*/ 3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7" h="56">
                  <a:moveTo>
                    <a:pt x="28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6"/>
                    <a:pt x="28" y="56"/>
                  </a:cubicBezTo>
                  <a:cubicBezTo>
                    <a:pt x="44" y="56"/>
                    <a:pt x="57" y="44"/>
                    <a:pt x="57" y="28"/>
                  </a:cubicBezTo>
                  <a:cubicBezTo>
                    <a:pt x="57" y="12"/>
                    <a:pt x="44" y="0"/>
                    <a:pt x="28" y="0"/>
                  </a:cubicBezTo>
                  <a:close/>
                  <a:moveTo>
                    <a:pt x="52" y="17"/>
                  </a:moveTo>
                  <a:cubicBezTo>
                    <a:pt x="50" y="15"/>
                    <a:pt x="47" y="14"/>
                    <a:pt x="44" y="12"/>
                  </a:cubicBezTo>
                  <a:cubicBezTo>
                    <a:pt x="43" y="9"/>
                    <a:pt x="41" y="7"/>
                    <a:pt x="39" y="4"/>
                  </a:cubicBezTo>
                  <a:cubicBezTo>
                    <a:pt x="45" y="7"/>
                    <a:pt x="49" y="12"/>
                    <a:pt x="52" y="17"/>
                  </a:cubicBezTo>
                  <a:close/>
                  <a:moveTo>
                    <a:pt x="45" y="21"/>
                  </a:moveTo>
                  <a:cubicBezTo>
                    <a:pt x="42" y="20"/>
                    <a:pt x="39" y="20"/>
                    <a:pt x="36" y="20"/>
                  </a:cubicBezTo>
                  <a:cubicBezTo>
                    <a:pt x="36" y="17"/>
                    <a:pt x="36" y="14"/>
                    <a:pt x="35" y="12"/>
                  </a:cubicBezTo>
                  <a:cubicBezTo>
                    <a:pt x="38" y="12"/>
                    <a:pt x="40" y="13"/>
                    <a:pt x="42" y="14"/>
                  </a:cubicBezTo>
                  <a:cubicBezTo>
                    <a:pt x="43" y="16"/>
                    <a:pt x="44" y="18"/>
                    <a:pt x="45" y="21"/>
                  </a:cubicBezTo>
                  <a:close/>
                  <a:moveTo>
                    <a:pt x="46" y="15"/>
                  </a:moveTo>
                  <a:cubicBezTo>
                    <a:pt x="49" y="18"/>
                    <a:pt x="52" y="21"/>
                    <a:pt x="53" y="24"/>
                  </a:cubicBezTo>
                  <a:cubicBezTo>
                    <a:pt x="52" y="23"/>
                    <a:pt x="50" y="22"/>
                    <a:pt x="47" y="22"/>
                  </a:cubicBezTo>
                  <a:cubicBezTo>
                    <a:pt x="47" y="19"/>
                    <a:pt x="46" y="17"/>
                    <a:pt x="46" y="15"/>
                  </a:cubicBezTo>
                  <a:close/>
                  <a:moveTo>
                    <a:pt x="45" y="28"/>
                  </a:moveTo>
                  <a:cubicBezTo>
                    <a:pt x="45" y="30"/>
                    <a:pt x="45" y="31"/>
                    <a:pt x="45" y="33"/>
                  </a:cubicBezTo>
                  <a:cubicBezTo>
                    <a:pt x="43" y="33"/>
                    <a:pt x="40" y="34"/>
                    <a:pt x="37" y="34"/>
                  </a:cubicBezTo>
                  <a:cubicBezTo>
                    <a:pt x="37" y="32"/>
                    <a:pt x="37" y="30"/>
                    <a:pt x="37" y="28"/>
                  </a:cubicBezTo>
                  <a:cubicBezTo>
                    <a:pt x="37" y="26"/>
                    <a:pt x="37" y="24"/>
                    <a:pt x="37" y="22"/>
                  </a:cubicBezTo>
                  <a:cubicBezTo>
                    <a:pt x="40" y="23"/>
                    <a:pt x="43" y="23"/>
                    <a:pt x="45" y="24"/>
                  </a:cubicBezTo>
                  <a:cubicBezTo>
                    <a:pt x="45" y="25"/>
                    <a:pt x="45" y="27"/>
                    <a:pt x="45" y="28"/>
                  </a:cubicBezTo>
                  <a:close/>
                  <a:moveTo>
                    <a:pt x="28" y="34"/>
                  </a:moveTo>
                  <a:cubicBezTo>
                    <a:pt x="26" y="34"/>
                    <a:pt x="24" y="34"/>
                    <a:pt x="22" y="34"/>
                  </a:cubicBezTo>
                  <a:cubicBezTo>
                    <a:pt x="22" y="32"/>
                    <a:pt x="22" y="30"/>
                    <a:pt x="22" y="28"/>
                  </a:cubicBezTo>
                  <a:cubicBezTo>
                    <a:pt x="22" y="26"/>
                    <a:pt x="22" y="24"/>
                    <a:pt x="22" y="22"/>
                  </a:cubicBezTo>
                  <a:cubicBezTo>
                    <a:pt x="24" y="22"/>
                    <a:pt x="26" y="22"/>
                    <a:pt x="28" y="22"/>
                  </a:cubicBezTo>
                  <a:cubicBezTo>
                    <a:pt x="30" y="22"/>
                    <a:pt x="32" y="22"/>
                    <a:pt x="34" y="22"/>
                  </a:cubicBezTo>
                  <a:cubicBezTo>
                    <a:pt x="34" y="24"/>
                    <a:pt x="34" y="26"/>
                    <a:pt x="34" y="28"/>
                  </a:cubicBezTo>
                  <a:cubicBezTo>
                    <a:pt x="34" y="30"/>
                    <a:pt x="34" y="32"/>
                    <a:pt x="34" y="34"/>
                  </a:cubicBezTo>
                  <a:cubicBezTo>
                    <a:pt x="32" y="34"/>
                    <a:pt x="30" y="34"/>
                    <a:pt x="28" y="34"/>
                  </a:cubicBezTo>
                  <a:close/>
                  <a:moveTo>
                    <a:pt x="34" y="36"/>
                  </a:moveTo>
                  <a:cubicBezTo>
                    <a:pt x="34" y="40"/>
                    <a:pt x="33" y="42"/>
                    <a:pt x="33" y="45"/>
                  </a:cubicBezTo>
                  <a:cubicBezTo>
                    <a:pt x="31" y="45"/>
                    <a:pt x="30" y="45"/>
                    <a:pt x="28" y="45"/>
                  </a:cubicBezTo>
                  <a:cubicBezTo>
                    <a:pt x="27" y="45"/>
                    <a:pt x="25" y="45"/>
                    <a:pt x="24" y="45"/>
                  </a:cubicBezTo>
                  <a:cubicBezTo>
                    <a:pt x="23" y="42"/>
                    <a:pt x="23" y="40"/>
                    <a:pt x="23" y="36"/>
                  </a:cubicBezTo>
                  <a:cubicBezTo>
                    <a:pt x="24" y="37"/>
                    <a:pt x="26" y="37"/>
                    <a:pt x="28" y="37"/>
                  </a:cubicBezTo>
                  <a:cubicBezTo>
                    <a:pt x="30" y="37"/>
                    <a:pt x="32" y="37"/>
                    <a:pt x="34" y="36"/>
                  </a:cubicBezTo>
                  <a:close/>
                  <a:moveTo>
                    <a:pt x="11" y="28"/>
                  </a:moveTo>
                  <a:cubicBezTo>
                    <a:pt x="11" y="27"/>
                    <a:pt x="11" y="25"/>
                    <a:pt x="12" y="24"/>
                  </a:cubicBezTo>
                  <a:cubicBezTo>
                    <a:pt x="14" y="23"/>
                    <a:pt x="17" y="23"/>
                    <a:pt x="20" y="22"/>
                  </a:cubicBezTo>
                  <a:cubicBezTo>
                    <a:pt x="20" y="24"/>
                    <a:pt x="20" y="26"/>
                    <a:pt x="20" y="28"/>
                  </a:cubicBezTo>
                  <a:cubicBezTo>
                    <a:pt x="20" y="30"/>
                    <a:pt x="20" y="32"/>
                    <a:pt x="20" y="34"/>
                  </a:cubicBezTo>
                  <a:cubicBezTo>
                    <a:pt x="17" y="34"/>
                    <a:pt x="14" y="33"/>
                    <a:pt x="12" y="33"/>
                  </a:cubicBezTo>
                  <a:cubicBezTo>
                    <a:pt x="11" y="31"/>
                    <a:pt x="11" y="30"/>
                    <a:pt x="11" y="28"/>
                  </a:cubicBezTo>
                  <a:close/>
                  <a:moveTo>
                    <a:pt x="23" y="20"/>
                  </a:moveTo>
                  <a:cubicBezTo>
                    <a:pt x="23" y="17"/>
                    <a:pt x="23" y="14"/>
                    <a:pt x="24" y="11"/>
                  </a:cubicBezTo>
                  <a:cubicBezTo>
                    <a:pt x="25" y="11"/>
                    <a:pt x="27" y="11"/>
                    <a:pt x="28" y="11"/>
                  </a:cubicBezTo>
                  <a:cubicBezTo>
                    <a:pt x="30" y="11"/>
                    <a:pt x="31" y="11"/>
                    <a:pt x="33" y="11"/>
                  </a:cubicBezTo>
                  <a:cubicBezTo>
                    <a:pt x="33" y="14"/>
                    <a:pt x="34" y="17"/>
                    <a:pt x="34" y="20"/>
                  </a:cubicBezTo>
                  <a:cubicBezTo>
                    <a:pt x="32" y="20"/>
                    <a:pt x="30" y="20"/>
                    <a:pt x="28" y="20"/>
                  </a:cubicBezTo>
                  <a:cubicBezTo>
                    <a:pt x="26" y="20"/>
                    <a:pt x="24" y="20"/>
                    <a:pt x="23" y="20"/>
                  </a:cubicBezTo>
                  <a:close/>
                  <a:moveTo>
                    <a:pt x="35" y="9"/>
                  </a:moveTo>
                  <a:cubicBezTo>
                    <a:pt x="34" y="7"/>
                    <a:pt x="33" y="5"/>
                    <a:pt x="32" y="3"/>
                  </a:cubicBezTo>
                  <a:cubicBezTo>
                    <a:pt x="36" y="4"/>
                    <a:pt x="39" y="7"/>
                    <a:pt x="41" y="11"/>
                  </a:cubicBezTo>
                  <a:cubicBezTo>
                    <a:pt x="39" y="10"/>
                    <a:pt x="37" y="10"/>
                    <a:pt x="35" y="9"/>
                  </a:cubicBezTo>
                  <a:close/>
                  <a:moveTo>
                    <a:pt x="32" y="9"/>
                  </a:moveTo>
                  <a:cubicBezTo>
                    <a:pt x="31" y="9"/>
                    <a:pt x="30" y="9"/>
                    <a:pt x="28" y="9"/>
                  </a:cubicBezTo>
                  <a:cubicBezTo>
                    <a:pt x="27" y="9"/>
                    <a:pt x="26" y="9"/>
                    <a:pt x="24" y="9"/>
                  </a:cubicBezTo>
                  <a:cubicBezTo>
                    <a:pt x="26" y="5"/>
                    <a:pt x="27" y="2"/>
                    <a:pt x="28" y="2"/>
                  </a:cubicBezTo>
                  <a:cubicBezTo>
                    <a:pt x="29" y="2"/>
                    <a:pt x="31" y="5"/>
                    <a:pt x="32" y="9"/>
                  </a:cubicBezTo>
                  <a:close/>
                  <a:moveTo>
                    <a:pt x="24" y="3"/>
                  </a:moveTo>
                  <a:cubicBezTo>
                    <a:pt x="23" y="5"/>
                    <a:pt x="22" y="7"/>
                    <a:pt x="22" y="9"/>
                  </a:cubicBezTo>
                  <a:cubicBezTo>
                    <a:pt x="20" y="10"/>
                    <a:pt x="18" y="10"/>
                    <a:pt x="16" y="11"/>
                  </a:cubicBezTo>
                  <a:cubicBezTo>
                    <a:pt x="18" y="7"/>
                    <a:pt x="21" y="4"/>
                    <a:pt x="24" y="3"/>
                  </a:cubicBezTo>
                  <a:close/>
                  <a:moveTo>
                    <a:pt x="21" y="12"/>
                  </a:moveTo>
                  <a:cubicBezTo>
                    <a:pt x="21" y="14"/>
                    <a:pt x="20" y="17"/>
                    <a:pt x="20" y="20"/>
                  </a:cubicBezTo>
                  <a:cubicBezTo>
                    <a:pt x="17" y="20"/>
                    <a:pt x="14" y="20"/>
                    <a:pt x="12" y="21"/>
                  </a:cubicBezTo>
                  <a:cubicBezTo>
                    <a:pt x="12" y="18"/>
                    <a:pt x="13" y="16"/>
                    <a:pt x="14" y="14"/>
                  </a:cubicBezTo>
                  <a:cubicBezTo>
                    <a:pt x="16" y="13"/>
                    <a:pt x="19" y="12"/>
                    <a:pt x="21" y="12"/>
                  </a:cubicBezTo>
                  <a:close/>
                  <a:moveTo>
                    <a:pt x="9" y="22"/>
                  </a:moveTo>
                  <a:cubicBezTo>
                    <a:pt x="7" y="22"/>
                    <a:pt x="5" y="23"/>
                    <a:pt x="3" y="24"/>
                  </a:cubicBezTo>
                  <a:cubicBezTo>
                    <a:pt x="4" y="21"/>
                    <a:pt x="7" y="18"/>
                    <a:pt x="11" y="15"/>
                  </a:cubicBezTo>
                  <a:cubicBezTo>
                    <a:pt x="10" y="17"/>
                    <a:pt x="10" y="19"/>
                    <a:pt x="9" y="22"/>
                  </a:cubicBezTo>
                  <a:close/>
                  <a:moveTo>
                    <a:pt x="9" y="24"/>
                  </a:moveTo>
                  <a:cubicBezTo>
                    <a:pt x="9" y="25"/>
                    <a:pt x="9" y="27"/>
                    <a:pt x="9" y="28"/>
                  </a:cubicBezTo>
                  <a:cubicBezTo>
                    <a:pt x="9" y="29"/>
                    <a:pt x="9" y="31"/>
                    <a:pt x="9" y="32"/>
                  </a:cubicBezTo>
                  <a:cubicBezTo>
                    <a:pt x="5" y="31"/>
                    <a:pt x="2" y="29"/>
                    <a:pt x="2" y="28"/>
                  </a:cubicBezTo>
                  <a:cubicBezTo>
                    <a:pt x="2" y="27"/>
                    <a:pt x="5" y="25"/>
                    <a:pt x="9" y="24"/>
                  </a:cubicBezTo>
                  <a:close/>
                  <a:moveTo>
                    <a:pt x="9" y="35"/>
                  </a:moveTo>
                  <a:cubicBezTo>
                    <a:pt x="10" y="37"/>
                    <a:pt x="10" y="39"/>
                    <a:pt x="11" y="41"/>
                  </a:cubicBezTo>
                  <a:cubicBezTo>
                    <a:pt x="7" y="38"/>
                    <a:pt x="4" y="35"/>
                    <a:pt x="3" y="32"/>
                  </a:cubicBezTo>
                  <a:cubicBezTo>
                    <a:pt x="5" y="33"/>
                    <a:pt x="7" y="34"/>
                    <a:pt x="9" y="35"/>
                  </a:cubicBezTo>
                  <a:close/>
                  <a:moveTo>
                    <a:pt x="12" y="35"/>
                  </a:moveTo>
                  <a:cubicBezTo>
                    <a:pt x="14" y="36"/>
                    <a:pt x="17" y="36"/>
                    <a:pt x="20" y="36"/>
                  </a:cubicBezTo>
                  <a:cubicBezTo>
                    <a:pt x="20" y="39"/>
                    <a:pt x="21" y="42"/>
                    <a:pt x="21" y="44"/>
                  </a:cubicBezTo>
                  <a:cubicBezTo>
                    <a:pt x="19" y="44"/>
                    <a:pt x="16" y="43"/>
                    <a:pt x="14" y="42"/>
                  </a:cubicBezTo>
                  <a:cubicBezTo>
                    <a:pt x="13" y="40"/>
                    <a:pt x="12" y="38"/>
                    <a:pt x="12" y="35"/>
                  </a:cubicBezTo>
                  <a:close/>
                  <a:moveTo>
                    <a:pt x="22" y="47"/>
                  </a:moveTo>
                  <a:cubicBezTo>
                    <a:pt x="22" y="49"/>
                    <a:pt x="23" y="52"/>
                    <a:pt x="24" y="53"/>
                  </a:cubicBezTo>
                  <a:cubicBezTo>
                    <a:pt x="21" y="52"/>
                    <a:pt x="18" y="49"/>
                    <a:pt x="16" y="45"/>
                  </a:cubicBezTo>
                  <a:cubicBezTo>
                    <a:pt x="18" y="46"/>
                    <a:pt x="20" y="47"/>
                    <a:pt x="22" y="47"/>
                  </a:cubicBezTo>
                  <a:close/>
                  <a:moveTo>
                    <a:pt x="24" y="47"/>
                  </a:moveTo>
                  <a:cubicBezTo>
                    <a:pt x="26" y="47"/>
                    <a:pt x="27" y="47"/>
                    <a:pt x="28" y="47"/>
                  </a:cubicBezTo>
                  <a:cubicBezTo>
                    <a:pt x="30" y="47"/>
                    <a:pt x="31" y="47"/>
                    <a:pt x="32" y="47"/>
                  </a:cubicBezTo>
                  <a:cubicBezTo>
                    <a:pt x="31" y="51"/>
                    <a:pt x="29" y="54"/>
                    <a:pt x="28" y="54"/>
                  </a:cubicBezTo>
                  <a:cubicBezTo>
                    <a:pt x="27" y="54"/>
                    <a:pt x="26" y="51"/>
                    <a:pt x="24" y="47"/>
                  </a:cubicBezTo>
                  <a:close/>
                  <a:moveTo>
                    <a:pt x="32" y="53"/>
                  </a:moveTo>
                  <a:cubicBezTo>
                    <a:pt x="33" y="52"/>
                    <a:pt x="34" y="49"/>
                    <a:pt x="35" y="47"/>
                  </a:cubicBezTo>
                  <a:cubicBezTo>
                    <a:pt x="37" y="47"/>
                    <a:pt x="39" y="46"/>
                    <a:pt x="41" y="45"/>
                  </a:cubicBezTo>
                  <a:cubicBezTo>
                    <a:pt x="39" y="49"/>
                    <a:pt x="36" y="52"/>
                    <a:pt x="32" y="53"/>
                  </a:cubicBezTo>
                  <a:close/>
                  <a:moveTo>
                    <a:pt x="35" y="44"/>
                  </a:moveTo>
                  <a:cubicBezTo>
                    <a:pt x="36" y="42"/>
                    <a:pt x="36" y="39"/>
                    <a:pt x="36" y="36"/>
                  </a:cubicBezTo>
                  <a:cubicBezTo>
                    <a:pt x="39" y="36"/>
                    <a:pt x="42" y="36"/>
                    <a:pt x="45" y="35"/>
                  </a:cubicBezTo>
                  <a:cubicBezTo>
                    <a:pt x="44" y="38"/>
                    <a:pt x="43" y="40"/>
                    <a:pt x="42" y="42"/>
                  </a:cubicBezTo>
                  <a:cubicBezTo>
                    <a:pt x="40" y="43"/>
                    <a:pt x="38" y="44"/>
                    <a:pt x="35" y="44"/>
                  </a:cubicBezTo>
                  <a:close/>
                  <a:moveTo>
                    <a:pt x="47" y="35"/>
                  </a:moveTo>
                  <a:cubicBezTo>
                    <a:pt x="50" y="34"/>
                    <a:pt x="52" y="33"/>
                    <a:pt x="53" y="32"/>
                  </a:cubicBezTo>
                  <a:cubicBezTo>
                    <a:pt x="52" y="35"/>
                    <a:pt x="49" y="38"/>
                    <a:pt x="46" y="41"/>
                  </a:cubicBezTo>
                  <a:cubicBezTo>
                    <a:pt x="46" y="39"/>
                    <a:pt x="47" y="37"/>
                    <a:pt x="47" y="35"/>
                  </a:cubicBezTo>
                  <a:close/>
                  <a:moveTo>
                    <a:pt x="47" y="32"/>
                  </a:moveTo>
                  <a:cubicBezTo>
                    <a:pt x="48" y="31"/>
                    <a:pt x="48" y="29"/>
                    <a:pt x="48" y="28"/>
                  </a:cubicBezTo>
                  <a:cubicBezTo>
                    <a:pt x="48" y="27"/>
                    <a:pt x="48" y="25"/>
                    <a:pt x="47" y="24"/>
                  </a:cubicBezTo>
                  <a:cubicBezTo>
                    <a:pt x="52" y="25"/>
                    <a:pt x="54" y="27"/>
                    <a:pt x="54" y="28"/>
                  </a:cubicBezTo>
                  <a:cubicBezTo>
                    <a:pt x="54" y="29"/>
                    <a:pt x="52" y="31"/>
                    <a:pt x="47" y="32"/>
                  </a:cubicBezTo>
                  <a:close/>
                  <a:moveTo>
                    <a:pt x="18" y="4"/>
                  </a:moveTo>
                  <a:cubicBezTo>
                    <a:pt x="16" y="7"/>
                    <a:pt x="14" y="9"/>
                    <a:pt x="12" y="12"/>
                  </a:cubicBezTo>
                  <a:cubicBezTo>
                    <a:pt x="9" y="14"/>
                    <a:pt x="7" y="15"/>
                    <a:pt x="5" y="17"/>
                  </a:cubicBezTo>
                  <a:cubicBezTo>
                    <a:pt x="7" y="12"/>
                    <a:pt x="12" y="7"/>
                    <a:pt x="18" y="4"/>
                  </a:cubicBezTo>
                  <a:close/>
                  <a:moveTo>
                    <a:pt x="5" y="39"/>
                  </a:moveTo>
                  <a:cubicBezTo>
                    <a:pt x="7" y="41"/>
                    <a:pt x="9" y="43"/>
                    <a:pt x="12" y="44"/>
                  </a:cubicBezTo>
                  <a:cubicBezTo>
                    <a:pt x="14" y="47"/>
                    <a:pt x="16" y="50"/>
                    <a:pt x="18" y="52"/>
                  </a:cubicBezTo>
                  <a:cubicBezTo>
                    <a:pt x="12" y="49"/>
                    <a:pt x="7" y="44"/>
                    <a:pt x="5" y="39"/>
                  </a:cubicBezTo>
                  <a:close/>
                  <a:moveTo>
                    <a:pt x="39" y="52"/>
                  </a:moveTo>
                  <a:cubicBezTo>
                    <a:pt x="41" y="50"/>
                    <a:pt x="43" y="47"/>
                    <a:pt x="44" y="44"/>
                  </a:cubicBezTo>
                  <a:cubicBezTo>
                    <a:pt x="47" y="43"/>
                    <a:pt x="50" y="41"/>
                    <a:pt x="52" y="39"/>
                  </a:cubicBezTo>
                  <a:cubicBezTo>
                    <a:pt x="49" y="44"/>
                    <a:pt x="45" y="49"/>
                    <a:pt x="39" y="52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" name="Freeform 148">
              <a:extLst>
                <a:ext uri="{FF2B5EF4-FFF2-40B4-BE49-F238E27FC236}">
                  <a16:creationId xmlns:a16="http://schemas.microsoft.com/office/drawing/2014/main" id="{6B06DD95-F4DB-437E-AD67-92DE1B6AF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40825" y="4389352"/>
              <a:ext cx="1481138" cy="1062038"/>
            </a:xfrm>
            <a:custGeom>
              <a:avLst/>
              <a:gdLst>
                <a:gd name="T0" fmla="*/ 369 w 571"/>
                <a:gd name="T1" fmla="*/ 10 h 409"/>
                <a:gd name="T2" fmla="*/ 152 w 571"/>
                <a:gd name="T3" fmla="*/ 10 h 409"/>
                <a:gd name="T4" fmla="*/ 112 w 571"/>
                <a:gd name="T5" fmla="*/ 0 h 409"/>
                <a:gd name="T6" fmla="*/ 102 w 571"/>
                <a:gd name="T7" fmla="*/ 39 h 409"/>
                <a:gd name="T8" fmla="*/ 138 w 571"/>
                <a:gd name="T9" fmla="*/ 61 h 409"/>
                <a:gd name="T10" fmla="*/ 239 w 571"/>
                <a:gd name="T11" fmla="*/ 287 h 409"/>
                <a:gd name="T12" fmla="*/ 228 w 571"/>
                <a:gd name="T13" fmla="*/ 342 h 409"/>
                <a:gd name="T14" fmla="*/ 174 w 571"/>
                <a:gd name="T15" fmla="*/ 371 h 409"/>
                <a:gd name="T16" fmla="*/ 11 w 571"/>
                <a:gd name="T17" fmla="*/ 371 h 409"/>
                <a:gd name="T18" fmla="*/ 0 w 571"/>
                <a:gd name="T19" fmla="*/ 409 h 409"/>
                <a:gd name="T20" fmla="*/ 131 w 571"/>
                <a:gd name="T21" fmla="*/ 409 h 409"/>
                <a:gd name="T22" fmla="*/ 163 w 571"/>
                <a:gd name="T23" fmla="*/ 409 h 409"/>
                <a:gd name="T24" fmla="*/ 412 w 571"/>
                <a:gd name="T25" fmla="*/ 409 h 409"/>
                <a:gd name="T26" fmla="*/ 562 w 571"/>
                <a:gd name="T27" fmla="*/ 371 h 409"/>
                <a:gd name="T28" fmla="*/ 571 w 571"/>
                <a:gd name="T29" fmla="*/ 295 h 409"/>
                <a:gd name="T30" fmla="*/ 369 w 571"/>
                <a:gd name="T31" fmla="*/ 1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1" h="409">
                  <a:moveTo>
                    <a:pt x="369" y="10"/>
                  </a:moveTo>
                  <a:cubicBezTo>
                    <a:pt x="152" y="10"/>
                    <a:pt x="152" y="10"/>
                    <a:pt x="152" y="10"/>
                  </a:cubicBezTo>
                  <a:cubicBezTo>
                    <a:pt x="141" y="4"/>
                    <a:pt x="127" y="0"/>
                    <a:pt x="112" y="0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19" y="39"/>
                    <a:pt x="132" y="47"/>
                    <a:pt x="138" y="61"/>
                  </a:cubicBezTo>
                  <a:cubicBezTo>
                    <a:pt x="239" y="287"/>
                    <a:pt x="239" y="287"/>
                    <a:pt x="239" y="287"/>
                  </a:cubicBezTo>
                  <a:cubicBezTo>
                    <a:pt x="246" y="304"/>
                    <a:pt x="242" y="324"/>
                    <a:pt x="228" y="342"/>
                  </a:cubicBezTo>
                  <a:cubicBezTo>
                    <a:pt x="214" y="360"/>
                    <a:pt x="194" y="371"/>
                    <a:pt x="174" y="371"/>
                  </a:cubicBezTo>
                  <a:cubicBezTo>
                    <a:pt x="11" y="371"/>
                    <a:pt x="11" y="371"/>
                    <a:pt x="11" y="371"/>
                  </a:cubicBezTo>
                  <a:cubicBezTo>
                    <a:pt x="0" y="409"/>
                    <a:pt x="0" y="409"/>
                    <a:pt x="0" y="409"/>
                  </a:cubicBezTo>
                  <a:cubicBezTo>
                    <a:pt x="131" y="409"/>
                    <a:pt x="131" y="409"/>
                    <a:pt x="131" y="409"/>
                  </a:cubicBezTo>
                  <a:cubicBezTo>
                    <a:pt x="163" y="409"/>
                    <a:pt x="163" y="409"/>
                    <a:pt x="163" y="409"/>
                  </a:cubicBezTo>
                  <a:cubicBezTo>
                    <a:pt x="412" y="409"/>
                    <a:pt x="412" y="409"/>
                    <a:pt x="412" y="409"/>
                  </a:cubicBezTo>
                  <a:cubicBezTo>
                    <a:pt x="562" y="371"/>
                    <a:pt x="562" y="371"/>
                    <a:pt x="562" y="371"/>
                  </a:cubicBezTo>
                  <a:cubicBezTo>
                    <a:pt x="571" y="295"/>
                    <a:pt x="571" y="295"/>
                    <a:pt x="571" y="295"/>
                  </a:cubicBezTo>
                  <a:lnTo>
                    <a:pt x="369" y="10"/>
                  </a:ln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" name="Freeform 149">
              <a:extLst>
                <a:ext uri="{FF2B5EF4-FFF2-40B4-BE49-F238E27FC236}">
                  <a16:creationId xmlns:a16="http://schemas.microsoft.com/office/drawing/2014/main" id="{19CE096F-7131-4592-ADF2-1F9252034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3475" y="4389352"/>
              <a:ext cx="671513" cy="1062038"/>
            </a:xfrm>
            <a:custGeom>
              <a:avLst/>
              <a:gdLst>
                <a:gd name="T0" fmla="*/ 237 w 259"/>
                <a:gd name="T1" fmla="*/ 265 h 409"/>
                <a:gd name="T2" fmla="*/ 74 w 259"/>
                <a:gd name="T3" fmla="*/ 38 h 409"/>
                <a:gd name="T4" fmla="*/ 0 w 259"/>
                <a:gd name="T5" fmla="*/ 0 h 409"/>
                <a:gd name="T6" fmla="*/ 0 w 259"/>
                <a:gd name="T7" fmla="*/ 39 h 409"/>
                <a:gd name="T8" fmla="*/ 43 w 259"/>
                <a:gd name="T9" fmla="*/ 61 h 409"/>
                <a:gd name="T10" fmla="*/ 205 w 259"/>
                <a:gd name="T11" fmla="*/ 287 h 409"/>
                <a:gd name="T12" fmla="*/ 209 w 259"/>
                <a:gd name="T13" fmla="*/ 342 h 409"/>
                <a:gd name="T14" fmla="*/ 163 w 259"/>
                <a:gd name="T15" fmla="*/ 371 h 409"/>
                <a:gd name="T16" fmla="*/ 0 w 259"/>
                <a:gd name="T17" fmla="*/ 371 h 409"/>
                <a:gd name="T18" fmla="*/ 0 w 259"/>
                <a:gd name="T19" fmla="*/ 409 h 409"/>
                <a:gd name="T20" fmla="*/ 163 w 259"/>
                <a:gd name="T21" fmla="*/ 409 h 409"/>
                <a:gd name="T22" fmla="*/ 244 w 259"/>
                <a:gd name="T23" fmla="*/ 360 h 409"/>
                <a:gd name="T24" fmla="*/ 237 w 259"/>
                <a:gd name="T25" fmla="*/ 265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9" h="409">
                  <a:moveTo>
                    <a:pt x="237" y="265"/>
                  </a:moveTo>
                  <a:cubicBezTo>
                    <a:pt x="74" y="38"/>
                    <a:pt x="74" y="38"/>
                    <a:pt x="74" y="38"/>
                  </a:cubicBezTo>
                  <a:cubicBezTo>
                    <a:pt x="57" y="14"/>
                    <a:pt x="30" y="0"/>
                    <a:pt x="0" y="0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17" y="39"/>
                    <a:pt x="33" y="47"/>
                    <a:pt x="43" y="61"/>
                  </a:cubicBezTo>
                  <a:cubicBezTo>
                    <a:pt x="205" y="287"/>
                    <a:pt x="205" y="287"/>
                    <a:pt x="205" y="287"/>
                  </a:cubicBezTo>
                  <a:cubicBezTo>
                    <a:pt x="217" y="304"/>
                    <a:pt x="218" y="324"/>
                    <a:pt x="209" y="342"/>
                  </a:cubicBezTo>
                  <a:cubicBezTo>
                    <a:pt x="200" y="360"/>
                    <a:pt x="183" y="371"/>
                    <a:pt x="163" y="371"/>
                  </a:cubicBezTo>
                  <a:cubicBezTo>
                    <a:pt x="0" y="371"/>
                    <a:pt x="0" y="371"/>
                    <a:pt x="0" y="371"/>
                  </a:cubicBezTo>
                  <a:cubicBezTo>
                    <a:pt x="0" y="409"/>
                    <a:pt x="0" y="409"/>
                    <a:pt x="0" y="409"/>
                  </a:cubicBezTo>
                  <a:cubicBezTo>
                    <a:pt x="163" y="409"/>
                    <a:pt x="163" y="409"/>
                    <a:pt x="163" y="409"/>
                  </a:cubicBezTo>
                  <a:cubicBezTo>
                    <a:pt x="197" y="409"/>
                    <a:pt x="228" y="390"/>
                    <a:pt x="244" y="360"/>
                  </a:cubicBezTo>
                  <a:cubicBezTo>
                    <a:pt x="259" y="329"/>
                    <a:pt x="257" y="293"/>
                    <a:pt x="237" y="265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4" name="Freeform 150">
              <a:extLst>
                <a:ext uri="{FF2B5EF4-FFF2-40B4-BE49-F238E27FC236}">
                  <a16:creationId xmlns:a16="http://schemas.microsoft.com/office/drawing/2014/main" id="{C96CE62F-0A76-4F88-9549-59A438FF84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5937" y="4389352"/>
              <a:ext cx="1047750" cy="574675"/>
            </a:xfrm>
            <a:custGeom>
              <a:avLst/>
              <a:gdLst>
                <a:gd name="T0" fmla="*/ 404 w 404"/>
                <a:gd name="T1" fmla="*/ 203 h 221"/>
                <a:gd name="T2" fmla="*/ 267 w 404"/>
                <a:gd name="T3" fmla="*/ 10 h 221"/>
                <a:gd name="T4" fmla="*/ 50 w 404"/>
                <a:gd name="T5" fmla="*/ 10 h 221"/>
                <a:gd name="T6" fmla="*/ 10 w 404"/>
                <a:gd name="T7" fmla="*/ 0 h 221"/>
                <a:gd name="T8" fmla="*/ 0 w 404"/>
                <a:gd name="T9" fmla="*/ 39 h 221"/>
                <a:gd name="T10" fmla="*/ 36 w 404"/>
                <a:gd name="T11" fmla="*/ 61 h 221"/>
                <a:gd name="T12" fmla="*/ 108 w 404"/>
                <a:gd name="T13" fmla="*/ 221 h 221"/>
                <a:gd name="T14" fmla="*/ 396 w 404"/>
                <a:gd name="T15" fmla="*/ 221 h 221"/>
                <a:gd name="T16" fmla="*/ 404 w 404"/>
                <a:gd name="T17" fmla="*/ 203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4" h="221">
                  <a:moveTo>
                    <a:pt x="404" y="203"/>
                  </a:moveTo>
                  <a:cubicBezTo>
                    <a:pt x="267" y="10"/>
                    <a:pt x="267" y="10"/>
                    <a:pt x="267" y="10"/>
                  </a:cubicBezTo>
                  <a:cubicBezTo>
                    <a:pt x="50" y="10"/>
                    <a:pt x="50" y="10"/>
                    <a:pt x="50" y="10"/>
                  </a:cubicBezTo>
                  <a:cubicBezTo>
                    <a:pt x="39" y="4"/>
                    <a:pt x="25" y="0"/>
                    <a:pt x="10" y="0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17" y="39"/>
                    <a:pt x="30" y="47"/>
                    <a:pt x="36" y="61"/>
                  </a:cubicBezTo>
                  <a:cubicBezTo>
                    <a:pt x="108" y="221"/>
                    <a:pt x="108" y="221"/>
                    <a:pt x="108" y="221"/>
                  </a:cubicBezTo>
                  <a:cubicBezTo>
                    <a:pt x="396" y="221"/>
                    <a:pt x="396" y="221"/>
                    <a:pt x="396" y="221"/>
                  </a:cubicBezTo>
                  <a:lnTo>
                    <a:pt x="404" y="203"/>
                  </a:ln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5" name="Freeform 151">
              <a:extLst>
                <a:ext uri="{FF2B5EF4-FFF2-40B4-BE49-F238E27FC236}">
                  <a16:creationId xmlns:a16="http://schemas.microsoft.com/office/drawing/2014/main" id="{AAD3E5F9-3A13-425A-9691-D1413D7AF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3475" y="4389352"/>
              <a:ext cx="455613" cy="574675"/>
            </a:xfrm>
            <a:custGeom>
              <a:avLst/>
              <a:gdLst>
                <a:gd name="T0" fmla="*/ 0 w 176"/>
                <a:gd name="T1" fmla="*/ 0 h 221"/>
                <a:gd name="T2" fmla="*/ 0 w 176"/>
                <a:gd name="T3" fmla="*/ 39 h 221"/>
                <a:gd name="T4" fmla="*/ 43 w 176"/>
                <a:gd name="T5" fmla="*/ 61 h 221"/>
                <a:gd name="T6" fmla="*/ 158 w 176"/>
                <a:gd name="T7" fmla="*/ 221 h 221"/>
                <a:gd name="T8" fmla="*/ 158 w 176"/>
                <a:gd name="T9" fmla="*/ 221 h 221"/>
                <a:gd name="T10" fmla="*/ 176 w 176"/>
                <a:gd name="T11" fmla="*/ 180 h 221"/>
                <a:gd name="T12" fmla="*/ 74 w 176"/>
                <a:gd name="T13" fmla="*/ 38 h 221"/>
                <a:gd name="T14" fmla="*/ 0 w 176"/>
                <a:gd name="T15" fmla="*/ 0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6" h="221">
                  <a:moveTo>
                    <a:pt x="0" y="0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17" y="39"/>
                    <a:pt x="33" y="47"/>
                    <a:pt x="43" y="61"/>
                  </a:cubicBezTo>
                  <a:cubicBezTo>
                    <a:pt x="158" y="221"/>
                    <a:pt x="158" y="221"/>
                    <a:pt x="158" y="221"/>
                  </a:cubicBezTo>
                  <a:cubicBezTo>
                    <a:pt x="158" y="221"/>
                    <a:pt x="158" y="221"/>
                    <a:pt x="158" y="221"/>
                  </a:cubicBezTo>
                  <a:cubicBezTo>
                    <a:pt x="176" y="180"/>
                    <a:pt x="176" y="180"/>
                    <a:pt x="176" y="180"/>
                  </a:cubicBezTo>
                  <a:cubicBezTo>
                    <a:pt x="74" y="38"/>
                    <a:pt x="74" y="38"/>
                    <a:pt x="74" y="38"/>
                  </a:cubicBezTo>
                  <a:cubicBezTo>
                    <a:pt x="57" y="14"/>
                    <a:pt x="30" y="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6" name="Freeform 152">
              <a:extLst>
                <a:ext uri="{FF2B5EF4-FFF2-40B4-BE49-F238E27FC236}">
                  <a16:creationId xmlns:a16="http://schemas.microsoft.com/office/drawing/2014/main" id="{63164214-F2FB-498C-B49F-A9A49D8A3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2812" y="2755815"/>
              <a:ext cx="3030538" cy="2044700"/>
            </a:xfrm>
            <a:custGeom>
              <a:avLst/>
              <a:gdLst>
                <a:gd name="T0" fmla="*/ 991 w 1168"/>
                <a:gd name="T1" fmla="*/ 787 h 787"/>
                <a:gd name="T2" fmla="*/ 97 w 1168"/>
                <a:gd name="T3" fmla="*/ 787 h 787"/>
                <a:gd name="T4" fmla="*/ 0 w 1168"/>
                <a:gd name="T5" fmla="*/ 690 h 787"/>
                <a:gd name="T6" fmla="*/ 0 w 1168"/>
                <a:gd name="T7" fmla="*/ 97 h 787"/>
                <a:gd name="T8" fmla="*/ 97 w 1168"/>
                <a:gd name="T9" fmla="*/ 0 h 787"/>
                <a:gd name="T10" fmla="*/ 991 w 1168"/>
                <a:gd name="T11" fmla="*/ 0 h 787"/>
                <a:gd name="T12" fmla="*/ 1168 w 1168"/>
                <a:gd name="T13" fmla="*/ 176 h 787"/>
                <a:gd name="T14" fmla="*/ 1168 w 1168"/>
                <a:gd name="T15" fmla="*/ 610 h 787"/>
                <a:gd name="T16" fmla="*/ 991 w 1168"/>
                <a:gd name="T17" fmla="*/ 787 h 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8" h="787">
                  <a:moveTo>
                    <a:pt x="991" y="787"/>
                  </a:moveTo>
                  <a:cubicBezTo>
                    <a:pt x="97" y="787"/>
                    <a:pt x="97" y="787"/>
                    <a:pt x="97" y="787"/>
                  </a:cubicBezTo>
                  <a:cubicBezTo>
                    <a:pt x="43" y="787"/>
                    <a:pt x="0" y="744"/>
                    <a:pt x="0" y="690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43"/>
                    <a:pt x="43" y="0"/>
                    <a:pt x="97" y="0"/>
                  </a:cubicBezTo>
                  <a:cubicBezTo>
                    <a:pt x="991" y="0"/>
                    <a:pt x="991" y="0"/>
                    <a:pt x="991" y="0"/>
                  </a:cubicBezTo>
                  <a:cubicBezTo>
                    <a:pt x="1089" y="0"/>
                    <a:pt x="1168" y="79"/>
                    <a:pt x="1168" y="176"/>
                  </a:cubicBezTo>
                  <a:cubicBezTo>
                    <a:pt x="1168" y="610"/>
                    <a:pt x="1168" y="610"/>
                    <a:pt x="1168" y="610"/>
                  </a:cubicBezTo>
                  <a:cubicBezTo>
                    <a:pt x="1168" y="708"/>
                    <a:pt x="1089" y="787"/>
                    <a:pt x="991" y="787"/>
                  </a:cubicBezTo>
                  <a:close/>
                </a:path>
              </a:pathLst>
            </a:cu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7" name="Freeform 153">
              <a:extLst>
                <a:ext uri="{FF2B5EF4-FFF2-40B4-BE49-F238E27FC236}">
                  <a16:creationId xmlns:a16="http://schemas.microsoft.com/office/drawing/2014/main" id="{508CB9FB-E255-4408-A643-E70B6BA65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1362" y="2755815"/>
              <a:ext cx="3032125" cy="2044700"/>
            </a:xfrm>
            <a:custGeom>
              <a:avLst/>
              <a:gdLst>
                <a:gd name="T0" fmla="*/ 1071 w 1168"/>
                <a:gd name="T1" fmla="*/ 787 h 787"/>
                <a:gd name="T2" fmla="*/ 97 w 1168"/>
                <a:gd name="T3" fmla="*/ 787 h 787"/>
                <a:gd name="T4" fmla="*/ 0 w 1168"/>
                <a:gd name="T5" fmla="*/ 690 h 787"/>
                <a:gd name="T6" fmla="*/ 0 w 1168"/>
                <a:gd name="T7" fmla="*/ 97 h 787"/>
                <a:gd name="T8" fmla="*/ 97 w 1168"/>
                <a:gd name="T9" fmla="*/ 0 h 787"/>
                <a:gd name="T10" fmla="*/ 1071 w 1168"/>
                <a:gd name="T11" fmla="*/ 0 h 787"/>
                <a:gd name="T12" fmla="*/ 1168 w 1168"/>
                <a:gd name="T13" fmla="*/ 97 h 787"/>
                <a:gd name="T14" fmla="*/ 1168 w 1168"/>
                <a:gd name="T15" fmla="*/ 690 h 787"/>
                <a:gd name="T16" fmla="*/ 1071 w 1168"/>
                <a:gd name="T17" fmla="*/ 787 h 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8" h="787">
                  <a:moveTo>
                    <a:pt x="1071" y="787"/>
                  </a:moveTo>
                  <a:cubicBezTo>
                    <a:pt x="97" y="787"/>
                    <a:pt x="97" y="787"/>
                    <a:pt x="97" y="787"/>
                  </a:cubicBezTo>
                  <a:cubicBezTo>
                    <a:pt x="43" y="787"/>
                    <a:pt x="0" y="744"/>
                    <a:pt x="0" y="690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43"/>
                    <a:pt x="43" y="0"/>
                    <a:pt x="97" y="0"/>
                  </a:cubicBezTo>
                  <a:cubicBezTo>
                    <a:pt x="1071" y="0"/>
                    <a:pt x="1071" y="0"/>
                    <a:pt x="1071" y="0"/>
                  </a:cubicBezTo>
                  <a:cubicBezTo>
                    <a:pt x="1125" y="0"/>
                    <a:pt x="1168" y="43"/>
                    <a:pt x="1168" y="97"/>
                  </a:cubicBezTo>
                  <a:cubicBezTo>
                    <a:pt x="1168" y="690"/>
                    <a:pt x="1168" y="690"/>
                    <a:pt x="1168" y="690"/>
                  </a:cubicBezTo>
                  <a:cubicBezTo>
                    <a:pt x="1168" y="744"/>
                    <a:pt x="1125" y="787"/>
                    <a:pt x="1071" y="787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8" name="Freeform 154">
              <a:extLst>
                <a:ext uri="{FF2B5EF4-FFF2-40B4-BE49-F238E27FC236}">
                  <a16:creationId xmlns:a16="http://schemas.microsoft.com/office/drawing/2014/main" id="{C3AD4511-A23A-4FE1-9449-6036D10268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1362" y="4078202"/>
              <a:ext cx="620713" cy="722313"/>
            </a:xfrm>
            <a:custGeom>
              <a:avLst/>
              <a:gdLst>
                <a:gd name="T0" fmla="*/ 0 w 239"/>
                <a:gd name="T1" fmla="*/ 143 h 278"/>
                <a:gd name="T2" fmla="*/ 0 w 239"/>
                <a:gd name="T3" fmla="*/ 181 h 278"/>
                <a:gd name="T4" fmla="*/ 97 w 239"/>
                <a:gd name="T5" fmla="*/ 278 h 278"/>
                <a:gd name="T6" fmla="*/ 147 w 239"/>
                <a:gd name="T7" fmla="*/ 278 h 278"/>
                <a:gd name="T8" fmla="*/ 239 w 239"/>
                <a:gd name="T9" fmla="*/ 5 h 278"/>
                <a:gd name="T10" fmla="*/ 76 w 239"/>
                <a:gd name="T11" fmla="*/ 0 h 278"/>
                <a:gd name="T12" fmla="*/ 0 w 239"/>
                <a:gd name="T13" fmla="*/ 143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9" h="278">
                  <a:moveTo>
                    <a:pt x="0" y="143"/>
                  </a:moveTo>
                  <a:cubicBezTo>
                    <a:pt x="0" y="181"/>
                    <a:pt x="0" y="181"/>
                    <a:pt x="0" y="181"/>
                  </a:cubicBezTo>
                  <a:cubicBezTo>
                    <a:pt x="0" y="235"/>
                    <a:pt x="43" y="278"/>
                    <a:pt x="97" y="278"/>
                  </a:cubicBezTo>
                  <a:cubicBezTo>
                    <a:pt x="147" y="278"/>
                    <a:pt x="147" y="278"/>
                    <a:pt x="147" y="278"/>
                  </a:cubicBezTo>
                  <a:cubicBezTo>
                    <a:pt x="239" y="5"/>
                    <a:pt x="239" y="5"/>
                    <a:pt x="239" y="5"/>
                  </a:cubicBezTo>
                  <a:cubicBezTo>
                    <a:pt x="76" y="0"/>
                    <a:pt x="76" y="0"/>
                    <a:pt x="76" y="0"/>
                  </a:cubicBezTo>
                  <a:lnTo>
                    <a:pt x="0" y="143"/>
                  </a:lnTo>
                  <a:close/>
                </a:path>
              </a:pathLst>
            </a:custGeom>
            <a:solidFill>
              <a:srgbClr val="CED8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9" name="Rectangle 155">
              <a:extLst>
                <a:ext uri="{FF2B5EF4-FFF2-40B4-BE49-F238E27FC236}">
                  <a16:creationId xmlns:a16="http://schemas.microsoft.com/office/drawing/2014/main" id="{B8CCB135-E449-4713-AD4F-CB482BDDB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78837" y="2890752"/>
              <a:ext cx="2771775" cy="1503363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0" name="Rectangle 156">
              <a:extLst>
                <a:ext uri="{FF2B5EF4-FFF2-40B4-BE49-F238E27FC236}">
                  <a16:creationId xmlns:a16="http://schemas.microsoft.com/office/drawing/2014/main" id="{9B5B3D51-81E8-4AAA-AE8A-4B88C78F5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0825" y="5352965"/>
              <a:ext cx="882650" cy="98425"/>
            </a:xfrm>
            <a:prstGeom prst="rect">
              <a:avLst/>
            </a:prstGeom>
            <a:solidFill>
              <a:schemeClr val="accent1">
                <a:lumMod val="50000"/>
                <a:alpha val="4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1" name="Rectangle 157">
              <a:extLst>
                <a:ext uri="{FF2B5EF4-FFF2-40B4-BE49-F238E27FC236}">
                  <a16:creationId xmlns:a16="http://schemas.microsoft.com/office/drawing/2014/main" id="{13C5841D-67F5-4EEB-AAEE-B9888FBA4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0825" y="2909802"/>
              <a:ext cx="2085975" cy="1463675"/>
            </a:xfrm>
            <a:prstGeom prst="rect">
              <a:avLst/>
            </a:pr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2" name="Freeform 158">
              <a:extLst>
                <a:ext uri="{FF2B5EF4-FFF2-40B4-BE49-F238E27FC236}">
                  <a16:creationId xmlns:a16="http://schemas.microsoft.com/office/drawing/2014/main" id="{75CF03CA-2155-425F-8E16-2A3282718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6062" y="3101890"/>
              <a:ext cx="428625" cy="315913"/>
            </a:xfrm>
            <a:custGeom>
              <a:avLst/>
              <a:gdLst>
                <a:gd name="T0" fmla="*/ 131 w 165"/>
                <a:gd name="T1" fmla="*/ 0 h 122"/>
                <a:gd name="T2" fmla="*/ 51 w 165"/>
                <a:gd name="T3" fmla="*/ 0 h 122"/>
                <a:gd name="T4" fmla="*/ 17 w 165"/>
                <a:gd name="T5" fmla="*/ 35 h 122"/>
                <a:gd name="T6" fmla="*/ 17 w 165"/>
                <a:gd name="T7" fmla="*/ 54 h 122"/>
                <a:gd name="T8" fmla="*/ 0 w 165"/>
                <a:gd name="T9" fmla="*/ 122 h 122"/>
                <a:gd name="T10" fmla="*/ 64 w 165"/>
                <a:gd name="T11" fmla="*/ 97 h 122"/>
                <a:gd name="T12" fmla="*/ 131 w 165"/>
                <a:gd name="T13" fmla="*/ 97 h 122"/>
                <a:gd name="T14" fmla="*/ 165 w 165"/>
                <a:gd name="T15" fmla="*/ 63 h 122"/>
                <a:gd name="T16" fmla="*/ 165 w 165"/>
                <a:gd name="T17" fmla="*/ 35 h 122"/>
                <a:gd name="T18" fmla="*/ 131 w 165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5" h="122">
                  <a:moveTo>
                    <a:pt x="131" y="0"/>
                  </a:moveTo>
                  <a:cubicBezTo>
                    <a:pt x="51" y="0"/>
                    <a:pt x="51" y="0"/>
                    <a:pt x="51" y="0"/>
                  </a:cubicBezTo>
                  <a:cubicBezTo>
                    <a:pt x="32" y="0"/>
                    <a:pt x="17" y="15"/>
                    <a:pt x="17" y="35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131" y="97"/>
                    <a:pt x="131" y="97"/>
                    <a:pt x="131" y="97"/>
                  </a:cubicBezTo>
                  <a:cubicBezTo>
                    <a:pt x="150" y="97"/>
                    <a:pt x="165" y="82"/>
                    <a:pt x="165" y="63"/>
                  </a:cubicBezTo>
                  <a:cubicBezTo>
                    <a:pt x="165" y="35"/>
                    <a:pt x="165" y="35"/>
                    <a:pt x="165" y="35"/>
                  </a:cubicBezTo>
                  <a:cubicBezTo>
                    <a:pt x="165" y="15"/>
                    <a:pt x="150" y="0"/>
                    <a:pt x="131" y="0"/>
                  </a:cubicBezTo>
                  <a:close/>
                </a:path>
              </a:pathLst>
            </a:cu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" name="Freeform 159">
              <a:extLst>
                <a:ext uri="{FF2B5EF4-FFF2-40B4-BE49-F238E27FC236}">
                  <a16:creationId xmlns:a16="http://schemas.microsoft.com/office/drawing/2014/main" id="{43F24CC6-C5A8-4970-9533-685E8182E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4812" y="3228890"/>
              <a:ext cx="282575" cy="207963"/>
            </a:xfrm>
            <a:custGeom>
              <a:avLst/>
              <a:gdLst>
                <a:gd name="T0" fmla="*/ 23 w 109"/>
                <a:gd name="T1" fmla="*/ 0 h 80"/>
                <a:gd name="T2" fmla="*/ 75 w 109"/>
                <a:gd name="T3" fmla="*/ 0 h 80"/>
                <a:gd name="T4" fmla="*/ 98 w 109"/>
                <a:gd name="T5" fmla="*/ 22 h 80"/>
                <a:gd name="T6" fmla="*/ 98 w 109"/>
                <a:gd name="T7" fmla="*/ 35 h 80"/>
                <a:gd name="T8" fmla="*/ 109 w 109"/>
                <a:gd name="T9" fmla="*/ 80 h 80"/>
                <a:gd name="T10" fmla="*/ 67 w 109"/>
                <a:gd name="T11" fmla="*/ 64 h 80"/>
                <a:gd name="T12" fmla="*/ 23 w 109"/>
                <a:gd name="T13" fmla="*/ 64 h 80"/>
                <a:gd name="T14" fmla="*/ 0 w 109"/>
                <a:gd name="T15" fmla="*/ 41 h 80"/>
                <a:gd name="T16" fmla="*/ 0 w 109"/>
                <a:gd name="T17" fmla="*/ 22 h 80"/>
                <a:gd name="T18" fmla="*/ 23 w 109"/>
                <a:gd name="T1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9" h="80">
                  <a:moveTo>
                    <a:pt x="23" y="0"/>
                  </a:moveTo>
                  <a:cubicBezTo>
                    <a:pt x="75" y="0"/>
                    <a:pt x="75" y="0"/>
                    <a:pt x="75" y="0"/>
                  </a:cubicBezTo>
                  <a:cubicBezTo>
                    <a:pt x="88" y="0"/>
                    <a:pt x="98" y="10"/>
                    <a:pt x="98" y="22"/>
                  </a:cubicBezTo>
                  <a:cubicBezTo>
                    <a:pt x="98" y="35"/>
                    <a:pt x="98" y="35"/>
                    <a:pt x="98" y="35"/>
                  </a:cubicBezTo>
                  <a:cubicBezTo>
                    <a:pt x="109" y="80"/>
                    <a:pt x="109" y="80"/>
                    <a:pt x="109" y="80"/>
                  </a:cubicBezTo>
                  <a:cubicBezTo>
                    <a:pt x="67" y="64"/>
                    <a:pt x="67" y="64"/>
                    <a:pt x="67" y="64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10" y="64"/>
                    <a:pt x="0" y="54"/>
                    <a:pt x="0" y="4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0" y="0"/>
                    <a:pt x="23" y="0"/>
                  </a:cubicBezTo>
                  <a:close/>
                </a:path>
              </a:pathLst>
            </a:custGeom>
            <a:solidFill>
              <a:srgbClr val="3D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4" name="Oval 160">
              <a:extLst>
                <a:ext uri="{FF2B5EF4-FFF2-40B4-BE49-F238E27FC236}">
                  <a16:creationId xmlns:a16="http://schemas.microsoft.com/office/drawing/2014/main" id="{9F61549F-8064-445F-AE4E-6E53533A3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14025" y="3293977"/>
              <a:ext cx="31750" cy="30163"/>
            </a:xfrm>
            <a:prstGeom prst="ellipse">
              <a:avLst/>
            </a:pr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Oval 161">
              <a:extLst>
                <a:ext uri="{FF2B5EF4-FFF2-40B4-BE49-F238E27FC236}">
                  <a16:creationId xmlns:a16="http://schemas.microsoft.com/office/drawing/2014/main" id="{948C572E-EE06-4104-AB8C-E1227A3D9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5937" y="3293977"/>
              <a:ext cx="28575" cy="30163"/>
            </a:xfrm>
            <a:prstGeom prst="ellipse">
              <a:avLst/>
            </a:pr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6" name="Oval 162">
              <a:extLst>
                <a:ext uri="{FF2B5EF4-FFF2-40B4-BE49-F238E27FC236}">
                  <a16:creationId xmlns:a16="http://schemas.microsoft.com/office/drawing/2014/main" id="{584511EC-6289-4A32-A508-A7403291E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6262" y="3293977"/>
              <a:ext cx="31750" cy="30163"/>
            </a:xfrm>
            <a:prstGeom prst="ellipse">
              <a:avLst/>
            </a:pr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7" name="Freeform 163">
              <a:extLst>
                <a:ext uri="{FF2B5EF4-FFF2-40B4-BE49-F238E27FC236}">
                  <a16:creationId xmlns:a16="http://schemas.microsoft.com/office/drawing/2014/main" id="{2EDED051-2D90-4F1B-93FE-20FE8CCAC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0362" y="3857540"/>
              <a:ext cx="525463" cy="293688"/>
            </a:xfrm>
            <a:custGeom>
              <a:avLst/>
              <a:gdLst>
                <a:gd name="T0" fmla="*/ 178 w 202"/>
                <a:gd name="T1" fmla="*/ 48 h 113"/>
                <a:gd name="T2" fmla="*/ 178 w 202"/>
                <a:gd name="T3" fmla="*/ 46 h 113"/>
                <a:gd name="T4" fmla="*/ 150 w 202"/>
                <a:gd name="T5" fmla="*/ 18 h 113"/>
                <a:gd name="T6" fmla="*/ 134 w 202"/>
                <a:gd name="T7" fmla="*/ 23 h 113"/>
                <a:gd name="T8" fmla="*/ 89 w 202"/>
                <a:gd name="T9" fmla="*/ 0 h 113"/>
                <a:gd name="T10" fmla="*/ 34 w 202"/>
                <a:gd name="T11" fmla="*/ 46 h 113"/>
                <a:gd name="T12" fmla="*/ 33 w 202"/>
                <a:gd name="T13" fmla="*/ 46 h 113"/>
                <a:gd name="T14" fmla="*/ 0 w 202"/>
                <a:gd name="T15" fmla="*/ 79 h 113"/>
                <a:gd name="T16" fmla="*/ 33 w 202"/>
                <a:gd name="T17" fmla="*/ 113 h 113"/>
                <a:gd name="T18" fmla="*/ 169 w 202"/>
                <a:gd name="T19" fmla="*/ 113 h 113"/>
                <a:gd name="T20" fmla="*/ 202 w 202"/>
                <a:gd name="T21" fmla="*/ 79 h 113"/>
                <a:gd name="T22" fmla="*/ 178 w 202"/>
                <a:gd name="T23" fmla="*/ 48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2" h="113">
                  <a:moveTo>
                    <a:pt x="178" y="48"/>
                  </a:moveTo>
                  <a:cubicBezTo>
                    <a:pt x="178" y="47"/>
                    <a:pt x="178" y="47"/>
                    <a:pt x="178" y="46"/>
                  </a:cubicBezTo>
                  <a:cubicBezTo>
                    <a:pt x="178" y="31"/>
                    <a:pt x="166" y="18"/>
                    <a:pt x="150" y="18"/>
                  </a:cubicBezTo>
                  <a:cubicBezTo>
                    <a:pt x="144" y="18"/>
                    <a:pt x="139" y="20"/>
                    <a:pt x="134" y="23"/>
                  </a:cubicBezTo>
                  <a:cubicBezTo>
                    <a:pt x="124" y="9"/>
                    <a:pt x="108" y="0"/>
                    <a:pt x="89" y="0"/>
                  </a:cubicBezTo>
                  <a:cubicBezTo>
                    <a:pt x="61" y="0"/>
                    <a:pt x="38" y="20"/>
                    <a:pt x="34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15" y="46"/>
                    <a:pt x="0" y="61"/>
                    <a:pt x="0" y="79"/>
                  </a:cubicBezTo>
                  <a:cubicBezTo>
                    <a:pt x="0" y="98"/>
                    <a:pt x="15" y="113"/>
                    <a:pt x="33" y="113"/>
                  </a:cubicBezTo>
                  <a:cubicBezTo>
                    <a:pt x="169" y="113"/>
                    <a:pt x="169" y="113"/>
                    <a:pt x="169" y="113"/>
                  </a:cubicBezTo>
                  <a:cubicBezTo>
                    <a:pt x="187" y="113"/>
                    <a:pt x="202" y="98"/>
                    <a:pt x="202" y="79"/>
                  </a:cubicBezTo>
                  <a:cubicBezTo>
                    <a:pt x="202" y="64"/>
                    <a:pt x="192" y="52"/>
                    <a:pt x="178" y="48"/>
                  </a:cubicBezTo>
                  <a:close/>
                </a:path>
              </a:pathLst>
            </a:custGeom>
            <a:solidFill>
              <a:srgbClr val="3D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8" name="Rectangle 164">
              <a:extLst>
                <a:ext uri="{FF2B5EF4-FFF2-40B4-BE49-F238E27FC236}">
                  <a16:creationId xmlns:a16="http://schemas.microsoft.com/office/drawing/2014/main" id="{F24BA080-1A92-49C5-BBE2-57BD3363D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96400" y="3036802"/>
              <a:ext cx="384175" cy="217488"/>
            </a:xfrm>
            <a:prstGeom prst="rect">
              <a:avLst/>
            </a:pr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9" name="Freeform 165">
              <a:extLst>
                <a:ext uri="{FF2B5EF4-FFF2-40B4-BE49-F238E27FC236}">
                  <a16:creationId xmlns:a16="http://schemas.microsoft.com/office/drawing/2014/main" id="{74676ECC-A31B-4EA7-B5EC-D5DCE2FF2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96400" y="3090777"/>
              <a:ext cx="384175" cy="163513"/>
            </a:xfrm>
            <a:custGeom>
              <a:avLst/>
              <a:gdLst>
                <a:gd name="T0" fmla="*/ 121 w 242"/>
                <a:gd name="T1" fmla="*/ 0 h 103"/>
                <a:gd name="T2" fmla="*/ 0 w 242"/>
                <a:gd name="T3" fmla="*/ 103 h 103"/>
                <a:gd name="T4" fmla="*/ 242 w 242"/>
                <a:gd name="T5" fmla="*/ 103 h 103"/>
                <a:gd name="T6" fmla="*/ 121 w 242"/>
                <a:gd name="T7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2" h="103">
                  <a:moveTo>
                    <a:pt x="121" y="0"/>
                  </a:moveTo>
                  <a:lnTo>
                    <a:pt x="0" y="103"/>
                  </a:lnTo>
                  <a:lnTo>
                    <a:pt x="242" y="103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34C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0" name="Freeform 166">
              <a:extLst>
                <a:ext uri="{FF2B5EF4-FFF2-40B4-BE49-F238E27FC236}">
                  <a16:creationId xmlns:a16="http://schemas.microsoft.com/office/drawing/2014/main" id="{64471ACA-51F8-4826-AA15-3D9EC1A9B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96400" y="3036802"/>
              <a:ext cx="384175" cy="134938"/>
            </a:xfrm>
            <a:custGeom>
              <a:avLst/>
              <a:gdLst>
                <a:gd name="T0" fmla="*/ 121 w 242"/>
                <a:gd name="T1" fmla="*/ 85 h 85"/>
                <a:gd name="T2" fmla="*/ 0 w 242"/>
                <a:gd name="T3" fmla="*/ 0 h 85"/>
                <a:gd name="T4" fmla="*/ 242 w 242"/>
                <a:gd name="T5" fmla="*/ 0 h 85"/>
                <a:gd name="T6" fmla="*/ 121 w 242"/>
                <a:gd name="T7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2" h="85">
                  <a:moveTo>
                    <a:pt x="121" y="85"/>
                  </a:moveTo>
                  <a:lnTo>
                    <a:pt x="0" y="0"/>
                  </a:lnTo>
                  <a:lnTo>
                    <a:pt x="242" y="0"/>
                  </a:lnTo>
                  <a:lnTo>
                    <a:pt x="121" y="85"/>
                  </a:lnTo>
                  <a:close/>
                </a:path>
              </a:pathLst>
            </a:custGeom>
            <a:solidFill>
              <a:srgbClr val="51E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1" name="Freeform 167">
              <a:extLst>
                <a:ext uri="{FF2B5EF4-FFF2-40B4-BE49-F238E27FC236}">
                  <a16:creationId xmlns:a16="http://schemas.microsoft.com/office/drawing/2014/main" id="{6C5C936F-F8D1-42AE-904B-B54EFCD77B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802812" y="3413040"/>
              <a:ext cx="250825" cy="466725"/>
            </a:xfrm>
            <a:custGeom>
              <a:avLst/>
              <a:gdLst>
                <a:gd name="T0" fmla="*/ 1 w 97"/>
                <a:gd name="T1" fmla="*/ 51 h 180"/>
                <a:gd name="T2" fmla="*/ 10 w 97"/>
                <a:gd name="T3" fmla="*/ 24 h 180"/>
                <a:gd name="T4" fmla="*/ 36 w 97"/>
                <a:gd name="T5" fmla="*/ 12 h 180"/>
                <a:gd name="T6" fmla="*/ 36 w 97"/>
                <a:gd name="T7" fmla="*/ 0 h 180"/>
                <a:gd name="T8" fmla="*/ 62 w 97"/>
                <a:gd name="T9" fmla="*/ 0 h 180"/>
                <a:gd name="T10" fmla="*/ 62 w 97"/>
                <a:gd name="T11" fmla="*/ 12 h 180"/>
                <a:gd name="T12" fmla="*/ 88 w 97"/>
                <a:gd name="T13" fmla="*/ 24 h 180"/>
                <a:gd name="T14" fmla="*/ 97 w 97"/>
                <a:gd name="T15" fmla="*/ 51 h 180"/>
                <a:gd name="T16" fmla="*/ 97 w 97"/>
                <a:gd name="T17" fmla="*/ 56 h 180"/>
                <a:gd name="T18" fmla="*/ 66 w 97"/>
                <a:gd name="T19" fmla="*/ 56 h 180"/>
                <a:gd name="T20" fmla="*/ 66 w 97"/>
                <a:gd name="T21" fmla="*/ 49 h 180"/>
                <a:gd name="T22" fmla="*/ 62 w 97"/>
                <a:gd name="T23" fmla="*/ 37 h 180"/>
                <a:gd name="T24" fmla="*/ 50 w 97"/>
                <a:gd name="T25" fmla="*/ 33 h 180"/>
                <a:gd name="T26" fmla="*/ 38 w 97"/>
                <a:gd name="T27" fmla="*/ 37 h 180"/>
                <a:gd name="T28" fmla="*/ 34 w 97"/>
                <a:gd name="T29" fmla="*/ 49 h 180"/>
                <a:gd name="T30" fmla="*/ 38 w 97"/>
                <a:gd name="T31" fmla="*/ 63 h 180"/>
                <a:gd name="T32" fmla="*/ 50 w 97"/>
                <a:gd name="T33" fmla="*/ 74 h 180"/>
                <a:gd name="T34" fmla="*/ 65 w 97"/>
                <a:gd name="T35" fmla="*/ 84 h 180"/>
                <a:gd name="T36" fmla="*/ 81 w 97"/>
                <a:gd name="T37" fmla="*/ 95 h 180"/>
                <a:gd name="T38" fmla="*/ 92 w 97"/>
                <a:gd name="T39" fmla="*/ 110 h 180"/>
                <a:gd name="T40" fmla="*/ 97 w 97"/>
                <a:gd name="T41" fmla="*/ 129 h 180"/>
                <a:gd name="T42" fmla="*/ 88 w 97"/>
                <a:gd name="T43" fmla="*/ 155 h 180"/>
                <a:gd name="T44" fmla="*/ 62 w 97"/>
                <a:gd name="T45" fmla="*/ 168 h 180"/>
                <a:gd name="T46" fmla="*/ 62 w 97"/>
                <a:gd name="T47" fmla="*/ 180 h 180"/>
                <a:gd name="T48" fmla="*/ 36 w 97"/>
                <a:gd name="T49" fmla="*/ 180 h 180"/>
                <a:gd name="T50" fmla="*/ 36 w 97"/>
                <a:gd name="T51" fmla="*/ 168 h 180"/>
                <a:gd name="T52" fmla="*/ 9 w 97"/>
                <a:gd name="T53" fmla="*/ 155 h 180"/>
                <a:gd name="T54" fmla="*/ 0 w 97"/>
                <a:gd name="T55" fmla="*/ 129 h 180"/>
                <a:gd name="T56" fmla="*/ 0 w 97"/>
                <a:gd name="T57" fmla="*/ 118 h 180"/>
                <a:gd name="T58" fmla="*/ 31 w 97"/>
                <a:gd name="T59" fmla="*/ 118 h 180"/>
                <a:gd name="T60" fmla="*/ 31 w 97"/>
                <a:gd name="T61" fmla="*/ 131 h 180"/>
                <a:gd name="T62" fmla="*/ 36 w 97"/>
                <a:gd name="T63" fmla="*/ 143 h 180"/>
                <a:gd name="T64" fmla="*/ 48 w 97"/>
                <a:gd name="T65" fmla="*/ 146 h 180"/>
                <a:gd name="T66" fmla="*/ 60 w 97"/>
                <a:gd name="T67" fmla="*/ 143 h 180"/>
                <a:gd name="T68" fmla="*/ 65 w 97"/>
                <a:gd name="T69" fmla="*/ 131 h 180"/>
                <a:gd name="T70" fmla="*/ 60 w 97"/>
                <a:gd name="T71" fmla="*/ 116 h 180"/>
                <a:gd name="T72" fmla="*/ 48 w 97"/>
                <a:gd name="T73" fmla="*/ 105 h 180"/>
                <a:gd name="T74" fmla="*/ 33 w 97"/>
                <a:gd name="T75" fmla="*/ 95 h 180"/>
                <a:gd name="T76" fmla="*/ 18 w 97"/>
                <a:gd name="T77" fmla="*/ 84 h 180"/>
                <a:gd name="T78" fmla="*/ 6 w 97"/>
                <a:gd name="T79" fmla="*/ 70 h 180"/>
                <a:gd name="T80" fmla="*/ 1 w 97"/>
                <a:gd name="T81" fmla="*/ 51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7" h="180">
                  <a:moveTo>
                    <a:pt x="1" y="51"/>
                  </a:moveTo>
                  <a:cubicBezTo>
                    <a:pt x="1" y="40"/>
                    <a:pt x="4" y="31"/>
                    <a:pt x="10" y="24"/>
                  </a:cubicBezTo>
                  <a:cubicBezTo>
                    <a:pt x="16" y="18"/>
                    <a:pt x="24" y="14"/>
                    <a:pt x="36" y="12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74" y="13"/>
                    <a:pt x="82" y="18"/>
                    <a:pt x="88" y="24"/>
                  </a:cubicBezTo>
                  <a:cubicBezTo>
                    <a:pt x="94" y="31"/>
                    <a:pt x="97" y="40"/>
                    <a:pt x="97" y="51"/>
                  </a:cubicBezTo>
                  <a:cubicBezTo>
                    <a:pt x="97" y="56"/>
                    <a:pt x="97" y="56"/>
                    <a:pt x="97" y="56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66" y="49"/>
                    <a:pt x="66" y="49"/>
                    <a:pt x="66" y="49"/>
                  </a:cubicBezTo>
                  <a:cubicBezTo>
                    <a:pt x="66" y="43"/>
                    <a:pt x="65" y="39"/>
                    <a:pt x="62" y="37"/>
                  </a:cubicBezTo>
                  <a:cubicBezTo>
                    <a:pt x="59" y="34"/>
                    <a:pt x="55" y="33"/>
                    <a:pt x="50" y="33"/>
                  </a:cubicBezTo>
                  <a:cubicBezTo>
                    <a:pt x="45" y="33"/>
                    <a:pt x="41" y="34"/>
                    <a:pt x="38" y="37"/>
                  </a:cubicBezTo>
                  <a:cubicBezTo>
                    <a:pt x="35" y="39"/>
                    <a:pt x="34" y="43"/>
                    <a:pt x="34" y="49"/>
                  </a:cubicBezTo>
                  <a:cubicBezTo>
                    <a:pt x="34" y="54"/>
                    <a:pt x="35" y="59"/>
                    <a:pt x="38" y="63"/>
                  </a:cubicBezTo>
                  <a:cubicBezTo>
                    <a:pt x="42" y="67"/>
                    <a:pt x="46" y="71"/>
                    <a:pt x="50" y="74"/>
                  </a:cubicBezTo>
                  <a:cubicBezTo>
                    <a:pt x="55" y="78"/>
                    <a:pt x="60" y="81"/>
                    <a:pt x="65" y="84"/>
                  </a:cubicBezTo>
                  <a:cubicBezTo>
                    <a:pt x="71" y="87"/>
                    <a:pt x="76" y="91"/>
                    <a:pt x="81" y="95"/>
                  </a:cubicBezTo>
                  <a:cubicBezTo>
                    <a:pt x="85" y="99"/>
                    <a:pt x="89" y="104"/>
                    <a:pt x="92" y="110"/>
                  </a:cubicBezTo>
                  <a:cubicBezTo>
                    <a:pt x="96" y="115"/>
                    <a:pt x="97" y="121"/>
                    <a:pt x="97" y="129"/>
                  </a:cubicBezTo>
                  <a:cubicBezTo>
                    <a:pt x="97" y="140"/>
                    <a:pt x="94" y="149"/>
                    <a:pt x="88" y="155"/>
                  </a:cubicBezTo>
                  <a:cubicBezTo>
                    <a:pt x="82" y="162"/>
                    <a:pt x="74" y="166"/>
                    <a:pt x="62" y="168"/>
                  </a:cubicBezTo>
                  <a:cubicBezTo>
                    <a:pt x="62" y="180"/>
                    <a:pt x="62" y="180"/>
                    <a:pt x="62" y="180"/>
                  </a:cubicBezTo>
                  <a:cubicBezTo>
                    <a:pt x="36" y="180"/>
                    <a:pt x="36" y="180"/>
                    <a:pt x="36" y="180"/>
                  </a:cubicBezTo>
                  <a:cubicBezTo>
                    <a:pt x="36" y="168"/>
                    <a:pt x="36" y="168"/>
                    <a:pt x="36" y="168"/>
                  </a:cubicBezTo>
                  <a:cubicBezTo>
                    <a:pt x="24" y="166"/>
                    <a:pt x="15" y="162"/>
                    <a:pt x="9" y="155"/>
                  </a:cubicBezTo>
                  <a:cubicBezTo>
                    <a:pt x="3" y="149"/>
                    <a:pt x="0" y="140"/>
                    <a:pt x="0" y="129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31" y="118"/>
                    <a:pt x="31" y="118"/>
                    <a:pt x="31" y="118"/>
                  </a:cubicBezTo>
                  <a:cubicBezTo>
                    <a:pt x="31" y="131"/>
                    <a:pt x="31" y="131"/>
                    <a:pt x="31" y="131"/>
                  </a:cubicBezTo>
                  <a:cubicBezTo>
                    <a:pt x="31" y="136"/>
                    <a:pt x="33" y="140"/>
                    <a:pt x="36" y="143"/>
                  </a:cubicBezTo>
                  <a:cubicBezTo>
                    <a:pt x="39" y="145"/>
                    <a:pt x="43" y="146"/>
                    <a:pt x="48" y="146"/>
                  </a:cubicBezTo>
                  <a:cubicBezTo>
                    <a:pt x="53" y="146"/>
                    <a:pt x="57" y="145"/>
                    <a:pt x="60" y="143"/>
                  </a:cubicBezTo>
                  <a:cubicBezTo>
                    <a:pt x="63" y="140"/>
                    <a:pt x="65" y="136"/>
                    <a:pt x="65" y="131"/>
                  </a:cubicBezTo>
                  <a:cubicBezTo>
                    <a:pt x="65" y="125"/>
                    <a:pt x="63" y="120"/>
                    <a:pt x="60" y="116"/>
                  </a:cubicBezTo>
                  <a:cubicBezTo>
                    <a:pt x="57" y="113"/>
                    <a:pt x="53" y="109"/>
                    <a:pt x="48" y="105"/>
                  </a:cubicBezTo>
                  <a:cubicBezTo>
                    <a:pt x="43" y="102"/>
                    <a:pt x="38" y="99"/>
                    <a:pt x="33" y="95"/>
                  </a:cubicBezTo>
                  <a:cubicBezTo>
                    <a:pt x="28" y="92"/>
                    <a:pt x="23" y="88"/>
                    <a:pt x="18" y="84"/>
                  </a:cubicBezTo>
                  <a:cubicBezTo>
                    <a:pt x="13" y="80"/>
                    <a:pt x="9" y="75"/>
                    <a:pt x="6" y="70"/>
                  </a:cubicBezTo>
                  <a:cubicBezTo>
                    <a:pt x="3" y="65"/>
                    <a:pt x="1" y="58"/>
                    <a:pt x="1" y="51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2" name="Rectangle 168">
              <a:extLst>
                <a:ext uri="{FF2B5EF4-FFF2-40B4-BE49-F238E27FC236}">
                  <a16:creationId xmlns:a16="http://schemas.microsoft.com/office/drawing/2014/main" id="{0B449757-A78B-49A5-B45F-06BC33334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4187" y="4044865"/>
              <a:ext cx="46038" cy="192088"/>
            </a:xfrm>
            <a:prstGeom prst="rect">
              <a:avLst/>
            </a:prstGeom>
            <a:solidFill>
              <a:srgbClr val="51E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" name="Rectangle 169">
              <a:extLst>
                <a:ext uri="{FF2B5EF4-FFF2-40B4-BE49-F238E27FC236}">
                  <a16:creationId xmlns:a16="http://schemas.microsoft.com/office/drawing/2014/main" id="{74AD8D44-9C69-414D-9692-11F830E6D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0862" y="4111540"/>
              <a:ext cx="47625" cy="125413"/>
            </a:xfrm>
            <a:prstGeom prst="rect">
              <a:avLst/>
            </a:prstGeom>
            <a:solidFill>
              <a:srgbClr val="51E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" name="Rectangle 170">
              <a:extLst>
                <a:ext uri="{FF2B5EF4-FFF2-40B4-BE49-F238E27FC236}">
                  <a16:creationId xmlns:a16="http://schemas.microsoft.com/office/drawing/2014/main" id="{F8C1CF6C-B530-4460-98E7-BED1E96E3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9125" y="4136940"/>
              <a:ext cx="46038" cy="100013"/>
            </a:xfrm>
            <a:prstGeom prst="rect">
              <a:avLst/>
            </a:prstGeom>
            <a:solidFill>
              <a:srgbClr val="51E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5" name="Rectangle 171">
              <a:extLst>
                <a:ext uri="{FF2B5EF4-FFF2-40B4-BE49-F238E27FC236}">
                  <a16:creationId xmlns:a16="http://schemas.microsoft.com/office/drawing/2014/main" id="{A249F248-F17F-4E66-8221-080F73303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5800" y="4090902"/>
              <a:ext cx="47625" cy="146050"/>
            </a:xfrm>
            <a:prstGeom prst="rect">
              <a:avLst/>
            </a:prstGeom>
            <a:solidFill>
              <a:srgbClr val="51E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6" name="Rectangle 172">
              <a:extLst>
                <a:ext uri="{FF2B5EF4-FFF2-40B4-BE49-F238E27FC236}">
                  <a16:creationId xmlns:a16="http://schemas.microsoft.com/office/drawing/2014/main" id="{826B2148-C8BE-464A-A64B-2290462C9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4062" y="4028990"/>
              <a:ext cx="46038" cy="207963"/>
            </a:xfrm>
            <a:prstGeom prst="rect">
              <a:avLst/>
            </a:prstGeom>
            <a:solidFill>
              <a:srgbClr val="51E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7" name="Rectangle 173">
              <a:extLst>
                <a:ext uri="{FF2B5EF4-FFF2-40B4-BE49-F238E27FC236}">
                  <a16:creationId xmlns:a16="http://schemas.microsoft.com/office/drawing/2014/main" id="{1D4E6616-1541-44F8-A8BE-9EF50495B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37675" y="4017877"/>
              <a:ext cx="23813" cy="236538"/>
            </a:xfrm>
            <a:prstGeom prst="rect">
              <a:avLst/>
            </a:pr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8" name="Freeform 174">
              <a:extLst>
                <a:ext uri="{FF2B5EF4-FFF2-40B4-BE49-F238E27FC236}">
                  <a16:creationId xmlns:a16="http://schemas.microsoft.com/office/drawing/2014/main" id="{6E3E7221-5CB6-42E1-98F9-CC79300EE3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1650" y="3943265"/>
              <a:ext cx="290513" cy="122238"/>
            </a:xfrm>
            <a:custGeom>
              <a:avLst/>
              <a:gdLst>
                <a:gd name="T0" fmla="*/ 183 w 183"/>
                <a:gd name="T1" fmla="*/ 13 h 77"/>
                <a:gd name="T2" fmla="*/ 180 w 183"/>
                <a:gd name="T3" fmla="*/ 0 h 77"/>
                <a:gd name="T4" fmla="*/ 162 w 183"/>
                <a:gd name="T5" fmla="*/ 5 h 77"/>
                <a:gd name="T6" fmla="*/ 169 w 183"/>
                <a:gd name="T7" fmla="*/ 6 h 77"/>
                <a:gd name="T8" fmla="*/ 126 w 183"/>
                <a:gd name="T9" fmla="*/ 52 h 77"/>
                <a:gd name="T10" fmla="*/ 89 w 183"/>
                <a:gd name="T11" fmla="*/ 67 h 77"/>
                <a:gd name="T12" fmla="*/ 49 w 183"/>
                <a:gd name="T13" fmla="*/ 39 h 77"/>
                <a:gd name="T14" fmla="*/ 7 w 183"/>
                <a:gd name="T15" fmla="*/ 11 h 77"/>
                <a:gd name="T16" fmla="*/ 0 w 183"/>
                <a:gd name="T17" fmla="*/ 16 h 77"/>
                <a:gd name="T18" fmla="*/ 41 w 183"/>
                <a:gd name="T19" fmla="*/ 44 h 77"/>
                <a:gd name="T20" fmla="*/ 87 w 183"/>
                <a:gd name="T21" fmla="*/ 77 h 77"/>
                <a:gd name="T22" fmla="*/ 134 w 183"/>
                <a:gd name="T23" fmla="*/ 57 h 77"/>
                <a:gd name="T24" fmla="*/ 177 w 183"/>
                <a:gd name="T25" fmla="*/ 10 h 77"/>
                <a:gd name="T26" fmla="*/ 183 w 183"/>
                <a:gd name="T27" fmla="*/ 13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3" h="77">
                  <a:moveTo>
                    <a:pt x="183" y="13"/>
                  </a:moveTo>
                  <a:lnTo>
                    <a:pt x="180" y="0"/>
                  </a:lnTo>
                  <a:lnTo>
                    <a:pt x="162" y="5"/>
                  </a:lnTo>
                  <a:lnTo>
                    <a:pt x="169" y="6"/>
                  </a:lnTo>
                  <a:lnTo>
                    <a:pt x="126" y="52"/>
                  </a:lnTo>
                  <a:lnTo>
                    <a:pt x="89" y="67"/>
                  </a:lnTo>
                  <a:lnTo>
                    <a:pt x="49" y="39"/>
                  </a:lnTo>
                  <a:lnTo>
                    <a:pt x="7" y="11"/>
                  </a:lnTo>
                  <a:lnTo>
                    <a:pt x="0" y="16"/>
                  </a:lnTo>
                  <a:lnTo>
                    <a:pt x="41" y="44"/>
                  </a:lnTo>
                  <a:lnTo>
                    <a:pt x="87" y="77"/>
                  </a:lnTo>
                  <a:lnTo>
                    <a:pt x="134" y="57"/>
                  </a:lnTo>
                  <a:lnTo>
                    <a:pt x="177" y="10"/>
                  </a:lnTo>
                  <a:lnTo>
                    <a:pt x="183" y="13"/>
                  </a:ln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9" name="Rectangle 175">
              <a:extLst>
                <a:ext uri="{FF2B5EF4-FFF2-40B4-BE49-F238E27FC236}">
                  <a16:creationId xmlns:a16="http://schemas.microsoft.com/office/drawing/2014/main" id="{49472608-D95E-4248-B035-3125A082A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37675" y="4241715"/>
              <a:ext cx="373063" cy="12700"/>
            </a:xfrm>
            <a:prstGeom prst="rect">
              <a:avLst/>
            </a:pr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0" name="Freeform 176">
              <a:extLst>
                <a:ext uri="{FF2B5EF4-FFF2-40B4-BE49-F238E27FC236}">
                  <a16:creationId xmlns:a16="http://schemas.microsoft.com/office/drawing/2014/main" id="{F0777A72-3E14-4203-B2E8-03031548A9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72687" y="4022640"/>
              <a:ext cx="242888" cy="247650"/>
            </a:xfrm>
            <a:custGeom>
              <a:avLst/>
              <a:gdLst>
                <a:gd name="T0" fmla="*/ 47 w 94"/>
                <a:gd name="T1" fmla="*/ 95 h 95"/>
                <a:gd name="T2" fmla="*/ 87 w 94"/>
                <a:gd name="T3" fmla="*/ 30 h 95"/>
                <a:gd name="T4" fmla="*/ 87 w 94"/>
                <a:gd name="T5" fmla="*/ 30 h 95"/>
                <a:gd name="T6" fmla="*/ 59 w 94"/>
                <a:gd name="T7" fmla="*/ 20 h 95"/>
                <a:gd name="T8" fmla="*/ 76 w 94"/>
                <a:gd name="T9" fmla="*/ 27 h 95"/>
                <a:gd name="T10" fmla="*/ 76 w 94"/>
                <a:gd name="T11" fmla="*/ 27 h 95"/>
                <a:gd name="T12" fmla="*/ 61 w 94"/>
                <a:gd name="T13" fmla="*/ 57 h 95"/>
                <a:gd name="T14" fmla="*/ 75 w 94"/>
                <a:gd name="T15" fmla="*/ 40 h 95"/>
                <a:gd name="T16" fmla="*/ 37 w 94"/>
                <a:gd name="T17" fmla="*/ 58 h 95"/>
                <a:gd name="T18" fmla="*/ 47 w 94"/>
                <a:gd name="T19" fmla="*/ 37 h 95"/>
                <a:gd name="T20" fmla="*/ 57 w 94"/>
                <a:gd name="T21" fmla="*/ 58 h 95"/>
                <a:gd name="T22" fmla="*/ 55 w 94"/>
                <a:gd name="T23" fmla="*/ 75 h 95"/>
                <a:gd name="T24" fmla="*/ 38 w 94"/>
                <a:gd name="T25" fmla="*/ 62 h 95"/>
                <a:gd name="T26" fmla="*/ 19 w 94"/>
                <a:gd name="T27" fmla="*/ 48 h 95"/>
                <a:gd name="T28" fmla="*/ 33 w 94"/>
                <a:gd name="T29" fmla="*/ 48 h 95"/>
                <a:gd name="T30" fmla="*/ 19 w 94"/>
                <a:gd name="T31" fmla="*/ 48 h 95"/>
                <a:gd name="T32" fmla="*/ 47 w 94"/>
                <a:gd name="T33" fmla="*/ 19 h 95"/>
                <a:gd name="T34" fmla="*/ 47 w 94"/>
                <a:gd name="T35" fmla="*/ 33 h 95"/>
                <a:gd name="T36" fmla="*/ 54 w 94"/>
                <a:gd name="T37" fmla="*/ 6 h 95"/>
                <a:gd name="T38" fmla="*/ 54 w 94"/>
                <a:gd name="T39" fmla="*/ 16 h 95"/>
                <a:gd name="T40" fmla="*/ 47 w 94"/>
                <a:gd name="T41" fmla="*/ 4 h 95"/>
                <a:gd name="T42" fmla="*/ 36 w 94"/>
                <a:gd name="T43" fmla="*/ 16 h 95"/>
                <a:gd name="T44" fmla="*/ 35 w 94"/>
                <a:gd name="T45" fmla="*/ 20 h 95"/>
                <a:gd name="T46" fmla="*/ 24 w 94"/>
                <a:gd name="T47" fmla="*/ 24 h 95"/>
                <a:gd name="T48" fmla="*/ 5 w 94"/>
                <a:gd name="T49" fmla="*/ 41 h 95"/>
                <a:gd name="T50" fmla="*/ 15 w 94"/>
                <a:gd name="T51" fmla="*/ 41 h 95"/>
                <a:gd name="T52" fmla="*/ 4 w 94"/>
                <a:gd name="T53" fmla="*/ 48 h 95"/>
                <a:gd name="T54" fmla="*/ 18 w 94"/>
                <a:gd name="T55" fmla="*/ 69 h 95"/>
                <a:gd name="T56" fmla="*/ 20 w 94"/>
                <a:gd name="T57" fmla="*/ 59 h 95"/>
                <a:gd name="T58" fmla="*/ 24 w 94"/>
                <a:gd name="T59" fmla="*/ 71 h 95"/>
                <a:gd name="T60" fmla="*/ 40 w 94"/>
                <a:gd name="T61" fmla="*/ 89 h 95"/>
                <a:gd name="T62" fmla="*/ 41 w 94"/>
                <a:gd name="T63" fmla="*/ 80 h 95"/>
                <a:gd name="T64" fmla="*/ 47 w 94"/>
                <a:gd name="T65" fmla="*/ 91 h 95"/>
                <a:gd name="T66" fmla="*/ 58 w 94"/>
                <a:gd name="T67" fmla="*/ 79 h 95"/>
                <a:gd name="T68" fmla="*/ 59 w 94"/>
                <a:gd name="T69" fmla="*/ 75 h 95"/>
                <a:gd name="T70" fmla="*/ 71 w 94"/>
                <a:gd name="T71" fmla="*/ 71 h 95"/>
                <a:gd name="T72" fmla="*/ 89 w 94"/>
                <a:gd name="T73" fmla="*/ 55 h 95"/>
                <a:gd name="T74" fmla="*/ 79 w 94"/>
                <a:gd name="T75" fmla="*/ 54 h 95"/>
                <a:gd name="T76" fmla="*/ 90 w 94"/>
                <a:gd name="T77" fmla="*/ 48 h 95"/>
                <a:gd name="T78" fmla="*/ 21 w 94"/>
                <a:gd name="T79" fmla="*/ 21 h 95"/>
                <a:gd name="T80" fmla="*/ 8 w 94"/>
                <a:gd name="T81" fmla="*/ 65 h 95"/>
                <a:gd name="T82" fmla="*/ 8 w 94"/>
                <a:gd name="T83" fmla="*/ 65 h 95"/>
                <a:gd name="T84" fmla="*/ 87 w 94"/>
                <a:gd name="T85" fmla="*/ 6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95">
                  <a:moveTo>
                    <a:pt x="47" y="0"/>
                  </a:moveTo>
                  <a:cubicBezTo>
                    <a:pt x="21" y="0"/>
                    <a:pt x="0" y="22"/>
                    <a:pt x="0" y="48"/>
                  </a:cubicBezTo>
                  <a:cubicBezTo>
                    <a:pt x="0" y="74"/>
                    <a:pt x="21" y="95"/>
                    <a:pt x="47" y="95"/>
                  </a:cubicBezTo>
                  <a:cubicBezTo>
                    <a:pt x="73" y="95"/>
                    <a:pt x="94" y="74"/>
                    <a:pt x="94" y="48"/>
                  </a:cubicBezTo>
                  <a:cubicBezTo>
                    <a:pt x="94" y="22"/>
                    <a:pt x="73" y="0"/>
                    <a:pt x="47" y="0"/>
                  </a:cubicBezTo>
                  <a:close/>
                  <a:moveTo>
                    <a:pt x="87" y="30"/>
                  </a:moveTo>
                  <a:cubicBezTo>
                    <a:pt x="83" y="26"/>
                    <a:pt x="79" y="23"/>
                    <a:pt x="74" y="21"/>
                  </a:cubicBezTo>
                  <a:cubicBezTo>
                    <a:pt x="72" y="16"/>
                    <a:pt x="69" y="12"/>
                    <a:pt x="65" y="8"/>
                  </a:cubicBezTo>
                  <a:cubicBezTo>
                    <a:pt x="75" y="13"/>
                    <a:pt x="82" y="20"/>
                    <a:pt x="87" y="30"/>
                  </a:cubicBezTo>
                  <a:close/>
                  <a:moveTo>
                    <a:pt x="74" y="36"/>
                  </a:moveTo>
                  <a:cubicBezTo>
                    <a:pt x="70" y="35"/>
                    <a:pt x="66" y="34"/>
                    <a:pt x="61" y="34"/>
                  </a:cubicBezTo>
                  <a:cubicBezTo>
                    <a:pt x="61" y="29"/>
                    <a:pt x="60" y="25"/>
                    <a:pt x="59" y="20"/>
                  </a:cubicBezTo>
                  <a:cubicBezTo>
                    <a:pt x="63" y="21"/>
                    <a:pt x="67" y="22"/>
                    <a:pt x="71" y="24"/>
                  </a:cubicBezTo>
                  <a:cubicBezTo>
                    <a:pt x="72" y="28"/>
                    <a:pt x="74" y="32"/>
                    <a:pt x="74" y="36"/>
                  </a:cubicBezTo>
                  <a:close/>
                  <a:moveTo>
                    <a:pt x="76" y="27"/>
                  </a:moveTo>
                  <a:cubicBezTo>
                    <a:pt x="82" y="30"/>
                    <a:pt x="87" y="35"/>
                    <a:pt x="89" y="41"/>
                  </a:cubicBezTo>
                  <a:cubicBezTo>
                    <a:pt x="86" y="39"/>
                    <a:pt x="83" y="38"/>
                    <a:pt x="79" y="37"/>
                  </a:cubicBezTo>
                  <a:cubicBezTo>
                    <a:pt x="78" y="33"/>
                    <a:pt x="77" y="30"/>
                    <a:pt x="76" y="27"/>
                  </a:cubicBezTo>
                  <a:close/>
                  <a:moveTo>
                    <a:pt x="76" y="48"/>
                  </a:moveTo>
                  <a:cubicBezTo>
                    <a:pt x="76" y="50"/>
                    <a:pt x="75" y="53"/>
                    <a:pt x="75" y="55"/>
                  </a:cubicBezTo>
                  <a:cubicBezTo>
                    <a:pt x="71" y="56"/>
                    <a:pt x="67" y="57"/>
                    <a:pt x="61" y="57"/>
                  </a:cubicBezTo>
                  <a:cubicBezTo>
                    <a:pt x="61" y="54"/>
                    <a:pt x="62" y="51"/>
                    <a:pt x="62" y="48"/>
                  </a:cubicBezTo>
                  <a:cubicBezTo>
                    <a:pt x="62" y="44"/>
                    <a:pt x="61" y="41"/>
                    <a:pt x="61" y="38"/>
                  </a:cubicBezTo>
                  <a:cubicBezTo>
                    <a:pt x="67" y="38"/>
                    <a:pt x="71" y="39"/>
                    <a:pt x="75" y="40"/>
                  </a:cubicBezTo>
                  <a:cubicBezTo>
                    <a:pt x="75" y="43"/>
                    <a:pt x="76" y="45"/>
                    <a:pt x="76" y="48"/>
                  </a:cubicBezTo>
                  <a:close/>
                  <a:moveTo>
                    <a:pt x="47" y="58"/>
                  </a:moveTo>
                  <a:cubicBezTo>
                    <a:pt x="44" y="58"/>
                    <a:pt x="40" y="58"/>
                    <a:pt x="37" y="58"/>
                  </a:cubicBezTo>
                  <a:cubicBezTo>
                    <a:pt x="37" y="54"/>
                    <a:pt x="37" y="51"/>
                    <a:pt x="37" y="48"/>
                  </a:cubicBezTo>
                  <a:cubicBezTo>
                    <a:pt x="37" y="44"/>
                    <a:pt x="37" y="41"/>
                    <a:pt x="37" y="38"/>
                  </a:cubicBezTo>
                  <a:cubicBezTo>
                    <a:pt x="40" y="37"/>
                    <a:pt x="44" y="37"/>
                    <a:pt x="47" y="37"/>
                  </a:cubicBezTo>
                  <a:cubicBezTo>
                    <a:pt x="51" y="37"/>
                    <a:pt x="54" y="37"/>
                    <a:pt x="57" y="38"/>
                  </a:cubicBezTo>
                  <a:cubicBezTo>
                    <a:pt x="57" y="41"/>
                    <a:pt x="58" y="44"/>
                    <a:pt x="58" y="48"/>
                  </a:cubicBezTo>
                  <a:cubicBezTo>
                    <a:pt x="58" y="51"/>
                    <a:pt x="57" y="54"/>
                    <a:pt x="57" y="58"/>
                  </a:cubicBezTo>
                  <a:cubicBezTo>
                    <a:pt x="54" y="58"/>
                    <a:pt x="51" y="58"/>
                    <a:pt x="47" y="58"/>
                  </a:cubicBezTo>
                  <a:close/>
                  <a:moveTo>
                    <a:pt x="57" y="62"/>
                  </a:moveTo>
                  <a:cubicBezTo>
                    <a:pt x="56" y="67"/>
                    <a:pt x="56" y="71"/>
                    <a:pt x="55" y="75"/>
                  </a:cubicBezTo>
                  <a:cubicBezTo>
                    <a:pt x="52" y="76"/>
                    <a:pt x="50" y="76"/>
                    <a:pt x="47" y="76"/>
                  </a:cubicBezTo>
                  <a:cubicBezTo>
                    <a:pt x="45" y="76"/>
                    <a:pt x="42" y="76"/>
                    <a:pt x="40" y="75"/>
                  </a:cubicBezTo>
                  <a:cubicBezTo>
                    <a:pt x="39" y="71"/>
                    <a:pt x="38" y="67"/>
                    <a:pt x="38" y="62"/>
                  </a:cubicBezTo>
                  <a:cubicBezTo>
                    <a:pt x="41" y="62"/>
                    <a:pt x="44" y="62"/>
                    <a:pt x="47" y="62"/>
                  </a:cubicBezTo>
                  <a:cubicBezTo>
                    <a:pt x="50" y="62"/>
                    <a:pt x="54" y="62"/>
                    <a:pt x="57" y="62"/>
                  </a:cubicBezTo>
                  <a:close/>
                  <a:moveTo>
                    <a:pt x="19" y="48"/>
                  </a:moveTo>
                  <a:cubicBezTo>
                    <a:pt x="19" y="45"/>
                    <a:pt x="19" y="43"/>
                    <a:pt x="19" y="40"/>
                  </a:cubicBezTo>
                  <a:cubicBezTo>
                    <a:pt x="23" y="39"/>
                    <a:pt x="28" y="38"/>
                    <a:pt x="33" y="38"/>
                  </a:cubicBezTo>
                  <a:cubicBezTo>
                    <a:pt x="33" y="41"/>
                    <a:pt x="33" y="44"/>
                    <a:pt x="33" y="48"/>
                  </a:cubicBezTo>
                  <a:cubicBezTo>
                    <a:pt x="33" y="51"/>
                    <a:pt x="33" y="54"/>
                    <a:pt x="33" y="57"/>
                  </a:cubicBezTo>
                  <a:cubicBezTo>
                    <a:pt x="28" y="57"/>
                    <a:pt x="23" y="56"/>
                    <a:pt x="19" y="55"/>
                  </a:cubicBezTo>
                  <a:cubicBezTo>
                    <a:pt x="19" y="53"/>
                    <a:pt x="19" y="50"/>
                    <a:pt x="19" y="48"/>
                  </a:cubicBezTo>
                  <a:close/>
                  <a:moveTo>
                    <a:pt x="38" y="34"/>
                  </a:moveTo>
                  <a:cubicBezTo>
                    <a:pt x="38" y="28"/>
                    <a:pt x="39" y="24"/>
                    <a:pt x="40" y="20"/>
                  </a:cubicBezTo>
                  <a:cubicBezTo>
                    <a:pt x="42" y="19"/>
                    <a:pt x="45" y="19"/>
                    <a:pt x="47" y="19"/>
                  </a:cubicBezTo>
                  <a:cubicBezTo>
                    <a:pt x="50" y="19"/>
                    <a:pt x="52" y="19"/>
                    <a:pt x="55" y="20"/>
                  </a:cubicBezTo>
                  <a:cubicBezTo>
                    <a:pt x="56" y="24"/>
                    <a:pt x="56" y="28"/>
                    <a:pt x="57" y="34"/>
                  </a:cubicBezTo>
                  <a:cubicBezTo>
                    <a:pt x="54" y="33"/>
                    <a:pt x="50" y="33"/>
                    <a:pt x="47" y="33"/>
                  </a:cubicBezTo>
                  <a:cubicBezTo>
                    <a:pt x="44" y="33"/>
                    <a:pt x="41" y="33"/>
                    <a:pt x="38" y="34"/>
                  </a:cubicBezTo>
                  <a:close/>
                  <a:moveTo>
                    <a:pt x="58" y="16"/>
                  </a:moveTo>
                  <a:cubicBezTo>
                    <a:pt x="57" y="12"/>
                    <a:pt x="56" y="8"/>
                    <a:pt x="54" y="6"/>
                  </a:cubicBezTo>
                  <a:cubicBezTo>
                    <a:pt x="60" y="8"/>
                    <a:pt x="65" y="12"/>
                    <a:pt x="68" y="19"/>
                  </a:cubicBezTo>
                  <a:cubicBezTo>
                    <a:pt x="65" y="18"/>
                    <a:pt x="62" y="17"/>
                    <a:pt x="58" y="16"/>
                  </a:cubicBezTo>
                  <a:close/>
                  <a:moveTo>
                    <a:pt x="54" y="16"/>
                  </a:moveTo>
                  <a:cubicBezTo>
                    <a:pt x="52" y="15"/>
                    <a:pt x="50" y="15"/>
                    <a:pt x="47" y="15"/>
                  </a:cubicBezTo>
                  <a:cubicBezTo>
                    <a:pt x="45" y="15"/>
                    <a:pt x="43" y="15"/>
                    <a:pt x="41" y="16"/>
                  </a:cubicBezTo>
                  <a:cubicBezTo>
                    <a:pt x="43" y="8"/>
                    <a:pt x="45" y="4"/>
                    <a:pt x="47" y="4"/>
                  </a:cubicBezTo>
                  <a:cubicBezTo>
                    <a:pt x="49" y="4"/>
                    <a:pt x="52" y="8"/>
                    <a:pt x="54" y="16"/>
                  </a:cubicBezTo>
                  <a:close/>
                  <a:moveTo>
                    <a:pt x="40" y="6"/>
                  </a:moveTo>
                  <a:cubicBezTo>
                    <a:pt x="39" y="8"/>
                    <a:pt x="37" y="12"/>
                    <a:pt x="36" y="16"/>
                  </a:cubicBezTo>
                  <a:cubicBezTo>
                    <a:pt x="33" y="17"/>
                    <a:pt x="29" y="18"/>
                    <a:pt x="26" y="19"/>
                  </a:cubicBezTo>
                  <a:cubicBezTo>
                    <a:pt x="30" y="12"/>
                    <a:pt x="35" y="8"/>
                    <a:pt x="40" y="6"/>
                  </a:cubicBezTo>
                  <a:close/>
                  <a:moveTo>
                    <a:pt x="35" y="20"/>
                  </a:moveTo>
                  <a:cubicBezTo>
                    <a:pt x="35" y="25"/>
                    <a:pt x="34" y="29"/>
                    <a:pt x="34" y="34"/>
                  </a:cubicBezTo>
                  <a:cubicBezTo>
                    <a:pt x="29" y="34"/>
                    <a:pt x="24" y="35"/>
                    <a:pt x="20" y="36"/>
                  </a:cubicBezTo>
                  <a:cubicBezTo>
                    <a:pt x="21" y="32"/>
                    <a:pt x="22" y="28"/>
                    <a:pt x="24" y="24"/>
                  </a:cubicBezTo>
                  <a:cubicBezTo>
                    <a:pt x="27" y="22"/>
                    <a:pt x="31" y="21"/>
                    <a:pt x="35" y="20"/>
                  </a:cubicBezTo>
                  <a:close/>
                  <a:moveTo>
                    <a:pt x="16" y="37"/>
                  </a:moveTo>
                  <a:cubicBezTo>
                    <a:pt x="12" y="38"/>
                    <a:pt x="8" y="39"/>
                    <a:pt x="5" y="41"/>
                  </a:cubicBezTo>
                  <a:cubicBezTo>
                    <a:pt x="8" y="35"/>
                    <a:pt x="12" y="30"/>
                    <a:pt x="18" y="27"/>
                  </a:cubicBezTo>
                  <a:cubicBezTo>
                    <a:pt x="17" y="30"/>
                    <a:pt x="16" y="33"/>
                    <a:pt x="16" y="37"/>
                  </a:cubicBezTo>
                  <a:close/>
                  <a:moveTo>
                    <a:pt x="15" y="41"/>
                  </a:moveTo>
                  <a:cubicBezTo>
                    <a:pt x="15" y="43"/>
                    <a:pt x="15" y="45"/>
                    <a:pt x="15" y="48"/>
                  </a:cubicBezTo>
                  <a:cubicBezTo>
                    <a:pt x="15" y="50"/>
                    <a:pt x="15" y="52"/>
                    <a:pt x="15" y="54"/>
                  </a:cubicBezTo>
                  <a:cubicBezTo>
                    <a:pt x="8" y="52"/>
                    <a:pt x="4" y="50"/>
                    <a:pt x="4" y="48"/>
                  </a:cubicBezTo>
                  <a:cubicBezTo>
                    <a:pt x="4" y="46"/>
                    <a:pt x="8" y="43"/>
                    <a:pt x="15" y="41"/>
                  </a:cubicBezTo>
                  <a:close/>
                  <a:moveTo>
                    <a:pt x="16" y="58"/>
                  </a:moveTo>
                  <a:cubicBezTo>
                    <a:pt x="16" y="62"/>
                    <a:pt x="17" y="65"/>
                    <a:pt x="18" y="69"/>
                  </a:cubicBezTo>
                  <a:cubicBezTo>
                    <a:pt x="12" y="65"/>
                    <a:pt x="8" y="60"/>
                    <a:pt x="5" y="55"/>
                  </a:cubicBezTo>
                  <a:cubicBezTo>
                    <a:pt x="8" y="56"/>
                    <a:pt x="12" y="57"/>
                    <a:pt x="16" y="58"/>
                  </a:cubicBezTo>
                  <a:close/>
                  <a:moveTo>
                    <a:pt x="20" y="59"/>
                  </a:moveTo>
                  <a:cubicBezTo>
                    <a:pt x="24" y="60"/>
                    <a:pt x="29" y="61"/>
                    <a:pt x="34" y="61"/>
                  </a:cubicBezTo>
                  <a:cubicBezTo>
                    <a:pt x="34" y="66"/>
                    <a:pt x="35" y="71"/>
                    <a:pt x="35" y="75"/>
                  </a:cubicBezTo>
                  <a:cubicBezTo>
                    <a:pt x="31" y="74"/>
                    <a:pt x="27" y="73"/>
                    <a:pt x="24" y="71"/>
                  </a:cubicBezTo>
                  <a:cubicBezTo>
                    <a:pt x="22" y="68"/>
                    <a:pt x="21" y="64"/>
                    <a:pt x="20" y="59"/>
                  </a:cubicBezTo>
                  <a:close/>
                  <a:moveTo>
                    <a:pt x="36" y="79"/>
                  </a:moveTo>
                  <a:cubicBezTo>
                    <a:pt x="37" y="83"/>
                    <a:pt x="39" y="87"/>
                    <a:pt x="40" y="89"/>
                  </a:cubicBezTo>
                  <a:cubicBezTo>
                    <a:pt x="35" y="87"/>
                    <a:pt x="30" y="83"/>
                    <a:pt x="26" y="76"/>
                  </a:cubicBezTo>
                  <a:cubicBezTo>
                    <a:pt x="29" y="78"/>
                    <a:pt x="33" y="78"/>
                    <a:pt x="36" y="79"/>
                  </a:cubicBezTo>
                  <a:close/>
                  <a:moveTo>
                    <a:pt x="41" y="80"/>
                  </a:moveTo>
                  <a:cubicBezTo>
                    <a:pt x="43" y="80"/>
                    <a:pt x="45" y="80"/>
                    <a:pt x="47" y="80"/>
                  </a:cubicBezTo>
                  <a:cubicBezTo>
                    <a:pt x="50" y="80"/>
                    <a:pt x="52" y="80"/>
                    <a:pt x="54" y="80"/>
                  </a:cubicBezTo>
                  <a:cubicBezTo>
                    <a:pt x="52" y="87"/>
                    <a:pt x="49" y="91"/>
                    <a:pt x="47" y="91"/>
                  </a:cubicBezTo>
                  <a:cubicBezTo>
                    <a:pt x="45" y="91"/>
                    <a:pt x="43" y="87"/>
                    <a:pt x="41" y="80"/>
                  </a:cubicBezTo>
                  <a:close/>
                  <a:moveTo>
                    <a:pt x="54" y="89"/>
                  </a:moveTo>
                  <a:cubicBezTo>
                    <a:pt x="56" y="87"/>
                    <a:pt x="57" y="83"/>
                    <a:pt x="58" y="79"/>
                  </a:cubicBezTo>
                  <a:cubicBezTo>
                    <a:pt x="62" y="78"/>
                    <a:pt x="65" y="78"/>
                    <a:pt x="68" y="76"/>
                  </a:cubicBezTo>
                  <a:cubicBezTo>
                    <a:pt x="65" y="83"/>
                    <a:pt x="60" y="87"/>
                    <a:pt x="54" y="89"/>
                  </a:cubicBezTo>
                  <a:close/>
                  <a:moveTo>
                    <a:pt x="59" y="75"/>
                  </a:moveTo>
                  <a:cubicBezTo>
                    <a:pt x="60" y="71"/>
                    <a:pt x="61" y="66"/>
                    <a:pt x="61" y="61"/>
                  </a:cubicBezTo>
                  <a:cubicBezTo>
                    <a:pt x="66" y="61"/>
                    <a:pt x="70" y="60"/>
                    <a:pt x="74" y="59"/>
                  </a:cubicBezTo>
                  <a:cubicBezTo>
                    <a:pt x="74" y="64"/>
                    <a:pt x="72" y="68"/>
                    <a:pt x="71" y="71"/>
                  </a:cubicBezTo>
                  <a:cubicBezTo>
                    <a:pt x="67" y="73"/>
                    <a:pt x="63" y="74"/>
                    <a:pt x="59" y="75"/>
                  </a:cubicBezTo>
                  <a:close/>
                  <a:moveTo>
                    <a:pt x="79" y="58"/>
                  </a:moveTo>
                  <a:cubicBezTo>
                    <a:pt x="83" y="57"/>
                    <a:pt x="86" y="56"/>
                    <a:pt x="89" y="55"/>
                  </a:cubicBezTo>
                  <a:cubicBezTo>
                    <a:pt x="87" y="60"/>
                    <a:pt x="82" y="65"/>
                    <a:pt x="76" y="69"/>
                  </a:cubicBezTo>
                  <a:cubicBezTo>
                    <a:pt x="77" y="65"/>
                    <a:pt x="78" y="62"/>
                    <a:pt x="79" y="58"/>
                  </a:cubicBezTo>
                  <a:close/>
                  <a:moveTo>
                    <a:pt x="79" y="54"/>
                  </a:moveTo>
                  <a:cubicBezTo>
                    <a:pt x="79" y="52"/>
                    <a:pt x="80" y="50"/>
                    <a:pt x="80" y="48"/>
                  </a:cubicBezTo>
                  <a:cubicBezTo>
                    <a:pt x="80" y="45"/>
                    <a:pt x="79" y="43"/>
                    <a:pt x="79" y="41"/>
                  </a:cubicBezTo>
                  <a:cubicBezTo>
                    <a:pt x="86" y="43"/>
                    <a:pt x="90" y="46"/>
                    <a:pt x="90" y="48"/>
                  </a:cubicBezTo>
                  <a:cubicBezTo>
                    <a:pt x="90" y="50"/>
                    <a:pt x="86" y="52"/>
                    <a:pt x="79" y="54"/>
                  </a:cubicBezTo>
                  <a:close/>
                  <a:moveTo>
                    <a:pt x="29" y="8"/>
                  </a:moveTo>
                  <a:cubicBezTo>
                    <a:pt x="26" y="12"/>
                    <a:pt x="23" y="16"/>
                    <a:pt x="21" y="21"/>
                  </a:cubicBezTo>
                  <a:cubicBezTo>
                    <a:pt x="16" y="23"/>
                    <a:pt x="11" y="26"/>
                    <a:pt x="8" y="30"/>
                  </a:cubicBezTo>
                  <a:cubicBezTo>
                    <a:pt x="12" y="20"/>
                    <a:pt x="20" y="13"/>
                    <a:pt x="29" y="8"/>
                  </a:cubicBezTo>
                  <a:close/>
                  <a:moveTo>
                    <a:pt x="8" y="65"/>
                  </a:moveTo>
                  <a:cubicBezTo>
                    <a:pt x="11" y="69"/>
                    <a:pt x="16" y="72"/>
                    <a:pt x="21" y="74"/>
                  </a:cubicBezTo>
                  <a:cubicBezTo>
                    <a:pt x="23" y="79"/>
                    <a:pt x="26" y="84"/>
                    <a:pt x="29" y="87"/>
                  </a:cubicBezTo>
                  <a:cubicBezTo>
                    <a:pt x="20" y="83"/>
                    <a:pt x="12" y="75"/>
                    <a:pt x="8" y="65"/>
                  </a:cubicBezTo>
                  <a:close/>
                  <a:moveTo>
                    <a:pt x="65" y="87"/>
                  </a:moveTo>
                  <a:cubicBezTo>
                    <a:pt x="69" y="84"/>
                    <a:pt x="72" y="79"/>
                    <a:pt x="74" y="74"/>
                  </a:cubicBezTo>
                  <a:cubicBezTo>
                    <a:pt x="79" y="72"/>
                    <a:pt x="83" y="69"/>
                    <a:pt x="87" y="65"/>
                  </a:cubicBezTo>
                  <a:cubicBezTo>
                    <a:pt x="82" y="75"/>
                    <a:pt x="75" y="83"/>
                    <a:pt x="65" y="87"/>
                  </a:cubicBezTo>
                  <a:close/>
                </a:path>
              </a:pathLst>
            </a:custGeom>
            <a:solidFill>
              <a:srgbClr val="3D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1" name="Freeform 177">
              <a:extLst>
                <a:ext uri="{FF2B5EF4-FFF2-40B4-BE49-F238E27FC236}">
                  <a16:creationId xmlns:a16="http://schemas.microsoft.com/office/drawing/2014/main" id="{6818AEF9-96A2-4E02-B685-71E12C3B3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3662" y="3584490"/>
              <a:ext cx="228600" cy="184150"/>
            </a:xfrm>
            <a:custGeom>
              <a:avLst/>
              <a:gdLst>
                <a:gd name="T0" fmla="*/ 83 w 88"/>
                <a:gd name="T1" fmla="*/ 39 h 71"/>
                <a:gd name="T2" fmla="*/ 88 w 88"/>
                <a:gd name="T3" fmla="*/ 34 h 71"/>
                <a:gd name="T4" fmla="*/ 83 w 88"/>
                <a:gd name="T5" fmla="*/ 29 h 71"/>
                <a:gd name="T6" fmla="*/ 66 w 88"/>
                <a:gd name="T7" fmla="*/ 29 h 71"/>
                <a:gd name="T8" fmla="*/ 62 w 88"/>
                <a:gd name="T9" fmla="*/ 26 h 71"/>
                <a:gd name="T10" fmla="*/ 66 w 88"/>
                <a:gd name="T11" fmla="*/ 10 h 71"/>
                <a:gd name="T12" fmla="*/ 60 w 88"/>
                <a:gd name="T13" fmla="*/ 0 h 71"/>
                <a:gd name="T14" fmla="*/ 54 w 88"/>
                <a:gd name="T15" fmla="*/ 5 h 71"/>
                <a:gd name="T16" fmla="*/ 47 w 88"/>
                <a:gd name="T17" fmla="*/ 22 h 71"/>
                <a:gd name="T18" fmla="*/ 47 w 88"/>
                <a:gd name="T19" fmla="*/ 23 h 71"/>
                <a:gd name="T20" fmla="*/ 46 w 88"/>
                <a:gd name="T21" fmla="*/ 23 h 71"/>
                <a:gd name="T22" fmla="*/ 30 w 88"/>
                <a:gd name="T23" fmla="*/ 30 h 71"/>
                <a:gd name="T24" fmla="*/ 0 w 88"/>
                <a:gd name="T25" fmla="*/ 30 h 71"/>
                <a:gd name="T26" fmla="*/ 0 w 88"/>
                <a:gd name="T27" fmla="*/ 63 h 71"/>
                <a:gd name="T28" fmla="*/ 30 w 88"/>
                <a:gd name="T29" fmla="*/ 63 h 71"/>
                <a:gd name="T30" fmla="*/ 46 w 88"/>
                <a:gd name="T31" fmla="*/ 71 h 71"/>
                <a:gd name="T32" fmla="*/ 49 w 88"/>
                <a:gd name="T33" fmla="*/ 71 h 71"/>
                <a:gd name="T34" fmla="*/ 62 w 88"/>
                <a:gd name="T35" fmla="*/ 71 h 71"/>
                <a:gd name="T36" fmla="*/ 73 w 88"/>
                <a:gd name="T37" fmla="*/ 71 h 71"/>
                <a:gd name="T38" fmla="*/ 78 w 88"/>
                <a:gd name="T39" fmla="*/ 66 h 71"/>
                <a:gd name="T40" fmla="*/ 73 w 88"/>
                <a:gd name="T41" fmla="*/ 60 h 71"/>
                <a:gd name="T42" fmla="*/ 79 w 88"/>
                <a:gd name="T43" fmla="*/ 60 h 71"/>
                <a:gd name="T44" fmla="*/ 84 w 88"/>
                <a:gd name="T45" fmla="*/ 55 h 71"/>
                <a:gd name="T46" fmla="*/ 79 w 88"/>
                <a:gd name="T47" fmla="*/ 50 h 71"/>
                <a:gd name="T48" fmla="*/ 83 w 88"/>
                <a:gd name="T49" fmla="*/ 50 h 71"/>
                <a:gd name="T50" fmla="*/ 88 w 88"/>
                <a:gd name="T51" fmla="*/ 45 h 71"/>
                <a:gd name="T52" fmla="*/ 83 w 88"/>
                <a:gd name="T53" fmla="*/ 3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8" h="71">
                  <a:moveTo>
                    <a:pt x="83" y="39"/>
                  </a:moveTo>
                  <a:cubicBezTo>
                    <a:pt x="85" y="39"/>
                    <a:pt x="88" y="37"/>
                    <a:pt x="88" y="34"/>
                  </a:cubicBezTo>
                  <a:cubicBezTo>
                    <a:pt x="88" y="31"/>
                    <a:pt x="85" y="29"/>
                    <a:pt x="83" y="29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65" y="27"/>
                    <a:pt x="64" y="26"/>
                    <a:pt x="62" y="26"/>
                  </a:cubicBezTo>
                  <a:cubicBezTo>
                    <a:pt x="66" y="10"/>
                    <a:pt x="66" y="10"/>
                    <a:pt x="66" y="10"/>
                  </a:cubicBezTo>
                  <a:cubicBezTo>
                    <a:pt x="68" y="5"/>
                    <a:pt x="65" y="0"/>
                    <a:pt x="60" y="0"/>
                  </a:cubicBezTo>
                  <a:cubicBezTo>
                    <a:pt x="58" y="0"/>
                    <a:pt x="55" y="2"/>
                    <a:pt x="54" y="5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47" y="22"/>
                    <a:pt x="47" y="23"/>
                    <a:pt x="47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0" y="23"/>
                    <a:pt x="34" y="25"/>
                    <a:pt x="30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30" y="63"/>
                    <a:pt x="30" y="63"/>
                    <a:pt x="30" y="63"/>
                  </a:cubicBezTo>
                  <a:cubicBezTo>
                    <a:pt x="33" y="68"/>
                    <a:pt x="39" y="71"/>
                    <a:pt x="46" y="71"/>
                  </a:cubicBezTo>
                  <a:cubicBezTo>
                    <a:pt x="49" y="71"/>
                    <a:pt x="49" y="71"/>
                    <a:pt x="49" y="71"/>
                  </a:cubicBezTo>
                  <a:cubicBezTo>
                    <a:pt x="62" y="71"/>
                    <a:pt x="62" y="71"/>
                    <a:pt x="62" y="71"/>
                  </a:cubicBezTo>
                  <a:cubicBezTo>
                    <a:pt x="73" y="71"/>
                    <a:pt x="73" y="71"/>
                    <a:pt x="73" y="71"/>
                  </a:cubicBezTo>
                  <a:cubicBezTo>
                    <a:pt x="76" y="71"/>
                    <a:pt x="78" y="69"/>
                    <a:pt x="78" y="66"/>
                  </a:cubicBezTo>
                  <a:cubicBezTo>
                    <a:pt x="78" y="63"/>
                    <a:pt x="76" y="60"/>
                    <a:pt x="73" y="60"/>
                  </a:cubicBezTo>
                  <a:cubicBezTo>
                    <a:pt x="79" y="60"/>
                    <a:pt x="79" y="60"/>
                    <a:pt x="79" y="60"/>
                  </a:cubicBezTo>
                  <a:cubicBezTo>
                    <a:pt x="82" y="60"/>
                    <a:pt x="84" y="58"/>
                    <a:pt x="84" y="55"/>
                  </a:cubicBezTo>
                  <a:cubicBezTo>
                    <a:pt x="84" y="52"/>
                    <a:pt x="82" y="50"/>
                    <a:pt x="79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5" y="50"/>
                    <a:pt x="88" y="47"/>
                    <a:pt x="88" y="45"/>
                  </a:cubicBezTo>
                  <a:cubicBezTo>
                    <a:pt x="88" y="42"/>
                    <a:pt x="85" y="39"/>
                    <a:pt x="83" y="39"/>
                  </a:cubicBezTo>
                  <a:close/>
                </a:path>
              </a:pathLst>
            </a:custGeom>
            <a:solidFill>
              <a:srgbClr val="3D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2" name="Rectangle 178">
              <a:extLst>
                <a:ext uri="{FF2B5EF4-FFF2-40B4-BE49-F238E27FC236}">
                  <a16:creationId xmlns:a16="http://schemas.microsoft.com/office/drawing/2014/main" id="{AAADB07A-53CA-4F38-BCB0-A7BD573D0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8900" y="3636877"/>
              <a:ext cx="57150" cy="139700"/>
            </a:xfrm>
            <a:prstGeom prst="rect">
              <a:avLst/>
            </a:pr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3" name="Rectangle 179">
              <a:extLst>
                <a:ext uri="{FF2B5EF4-FFF2-40B4-BE49-F238E27FC236}">
                  <a16:creationId xmlns:a16="http://schemas.microsoft.com/office/drawing/2014/main" id="{0F147C03-7315-4388-A8C0-BFE7A56E5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0862" y="2909802"/>
              <a:ext cx="14288" cy="1470025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4" name="Rectangle 180">
              <a:extLst>
                <a:ext uri="{FF2B5EF4-FFF2-40B4-BE49-F238E27FC236}">
                  <a16:creationId xmlns:a16="http://schemas.microsoft.com/office/drawing/2014/main" id="{F220BACE-651D-4215-B9BE-88F8E2501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0425" y="2909802"/>
              <a:ext cx="12700" cy="1470025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5" name="Rectangle 181">
              <a:extLst>
                <a:ext uri="{FF2B5EF4-FFF2-40B4-BE49-F238E27FC236}">
                  <a16:creationId xmlns:a16="http://schemas.microsoft.com/office/drawing/2014/main" id="{73236E91-F339-4CE2-9D5B-054B639A5C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8400" y="2909802"/>
              <a:ext cx="14288" cy="1470025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6" name="Rectangle 182">
              <a:extLst>
                <a:ext uri="{FF2B5EF4-FFF2-40B4-BE49-F238E27FC236}">
                  <a16:creationId xmlns:a16="http://schemas.microsoft.com/office/drawing/2014/main" id="{DC4DCF6F-2126-45B4-9315-17087EA6C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1137" y="2909802"/>
              <a:ext cx="12700" cy="1470025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7" name="Rectangle 183">
              <a:extLst>
                <a:ext uri="{FF2B5EF4-FFF2-40B4-BE49-F238E27FC236}">
                  <a16:creationId xmlns:a16="http://schemas.microsoft.com/office/drawing/2014/main" id="{FD5128FF-01DF-4496-9F2E-38920F9B1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9112" y="2909802"/>
              <a:ext cx="12700" cy="1470025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8" name="Rectangle 184">
              <a:extLst>
                <a:ext uri="{FF2B5EF4-FFF2-40B4-BE49-F238E27FC236}">
                  <a16:creationId xmlns:a16="http://schemas.microsoft.com/office/drawing/2014/main" id="{A9FAF204-A36C-4B20-9505-4DBB1D5B4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8675" y="2909802"/>
              <a:ext cx="12700" cy="1470025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9" name="Rectangle 185">
              <a:extLst>
                <a:ext uri="{FF2B5EF4-FFF2-40B4-BE49-F238E27FC236}">
                  <a16:creationId xmlns:a16="http://schemas.microsoft.com/office/drawing/2014/main" id="{997CB582-0BF6-4C5F-B335-994A3DE609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7012" y="2909802"/>
              <a:ext cx="330200" cy="355600"/>
            </a:xfrm>
            <a:prstGeom prst="rect">
              <a:avLst/>
            </a:prstGeom>
            <a:solidFill>
              <a:srgbClr val="1B67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0" name="Freeform 186">
              <a:extLst>
                <a:ext uri="{FF2B5EF4-FFF2-40B4-BE49-F238E27FC236}">
                  <a16:creationId xmlns:a16="http://schemas.microsoft.com/office/drawing/2014/main" id="{B9553A03-0913-412D-B7AB-666DCDC53B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40825" y="3265402"/>
              <a:ext cx="300038" cy="400050"/>
            </a:xfrm>
            <a:custGeom>
              <a:avLst/>
              <a:gdLst>
                <a:gd name="T0" fmla="*/ 0 w 189"/>
                <a:gd name="T1" fmla="*/ 252 h 252"/>
                <a:gd name="T2" fmla="*/ 189 w 189"/>
                <a:gd name="T3" fmla="*/ 36 h 252"/>
                <a:gd name="T4" fmla="*/ 189 w 189"/>
                <a:gd name="T5" fmla="*/ 0 h 252"/>
                <a:gd name="T6" fmla="*/ 0 w 189"/>
                <a:gd name="T7" fmla="*/ 0 h 252"/>
                <a:gd name="T8" fmla="*/ 0 w 189"/>
                <a:gd name="T9" fmla="*/ 25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" h="252">
                  <a:moveTo>
                    <a:pt x="0" y="252"/>
                  </a:moveTo>
                  <a:lnTo>
                    <a:pt x="189" y="36"/>
                  </a:lnTo>
                  <a:lnTo>
                    <a:pt x="189" y="0"/>
                  </a:lnTo>
                  <a:lnTo>
                    <a:pt x="0" y="0"/>
                  </a:lnTo>
                  <a:lnTo>
                    <a:pt x="0" y="252"/>
                  </a:lnTo>
                  <a:close/>
                </a:path>
              </a:pathLst>
            </a:custGeom>
            <a:solidFill>
              <a:srgbClr val="1F7B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1" name="Freeform 187">
              <a:extLst>
                <a:ext uri="{FF2B5EF4-FFF2-40B4-BE49-F238E27FC236}">
                  <a16:creationId xmlns:a16="http://schemas.microsoft.com/office/drawing/2014/main" id="{6359EBA5-31A2-4B11-9004-ABDA6AF0C8ED}"/>
                </a:ext>
              </a:extLst>
            </p:cNvPr>
            <p:cNvSpPr>
              <a:spLocks/>
            </p:cNvSpPr>
            <p:nvPr/>
          </p:nvSpPr>
          <p:spPr bwMode="auto">
            <a:xfrm>
              <a:off x="9021762" y="3265402"/>
              <a:ext cx="419100" cy="157163"/>
            </a:xfrm>
            <a:custGeom>
              <a:avLst/>
              <a:gdLst>
                <a:gd name="T0" fmla="*/ 162 w 162"/>
                <a:gd name="T1" fmla="*/ 2 h 61"/>
                <a:gd name="T2" fmla="*/ 162 w 162"/>
                <a:gd name="T3" fmla="*/ 0 h 61"/>
                <a:gd name="T4" fmla="*/ 57 w 162"/>
                <a:gd name="T5" fmla="*/ 0 h 61"/>
                <a:gd name="T6" fmla="*/ 0 w 162"/>
                <a:gd name="T7" fmla="*/ 41 h 61"/>
                <a:gd name="T8" fmla="*/ 0 w 162"/>
                <a:gd name="T9" fmla="*/ 61 h 61"/>
                <a:gd name="T10" fmla="*/ 118 w 162"/>
                <a:gd name="T11" fmla="*/ 61 h 61"/>
                <a:gd name="T12" fmla="*/ 118 w 162"/>
                <a:gd name="T13" fmla="*/ 41 h 61"/>
                <a:gd name="T14" fmla="*/ 162 w 162"/>
                <a:gd name="T15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2" h="61">
                  <a:moveTo>
                    <a:pt x="162" y="2"/>
                  </a:moveTo>
                  <a:cubicBezTo>
                    <a:pt x="162" y="0"/>
                    <a:pt x="162" y="0"/>
                    <a:pt x="162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25" y="0"/>
                    <a:pt x="0" y="19"/>
                    <a:pt x="0" y="41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118" y="61"/>
                    <a:pt x="118" y="61"/>
                    <a:pt x="118" y="61"/>
                  </a:cubicBezTo>
                  <a:cubicBezTo>
                    <a:pt x="118" y="41"/>
                    <a:pt x="118" y="41"/>
                    <a:pt x="118" y="41"/>
                  </a:cubicBezTo>
                  <a:cubicBezTo>
                    <a:pt x="118" y="22"/>
                    <a:pt x="137" y="6"/>
                    <a:pt x="162" y="2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2" name="Freeform 188">
              <a:extLst>
                <a:ext uri="{FF2B5EF4-FFF2-40B4-BE49-F238E27FC236}">
                  <a16:creationId xmlns:a16="http://schemas.microsoft.com/office/drawing/2014/main" id="{413DA12C-2795-4D90-B50A-13E53C94E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1512" y="3748002"/>
              <a:ext cx="517525" cy="1703388"/>
            </a:xfrm>
            <a:custGeom>
              <a:avLst/>
              <a:gdLst>
                <a:gd name="T0" fmla="*/ 13 w 199"/>
                <a:gd name="T1" fmla="*/ 656 h 656"/>
                <a:gd name="T2" fmla="*/ 9 w 199"/>
                <a:gd name="T3" fmla="*/ 656 h 656"/>
                <a:gd name="T4" fmla="*/ 1 w 199"/>
                <a:gd name="T5" fmla="*/ 642 h 656"/>
                <a:gd name="T6" fmla="*/ 175 w 199"/>
                <a:gd name="T7" fmla="*/ 9 h 656"/>
                <a:gd name="T8" fmla="*/ 189 w 199"/>
                <a:gd name="T9" fmla="*/ 1 h 656"/>
                <a:gd name="T10" fmla="*/ 197 w 199"/>
                <a:gd name="T11" fmla="*/ 15 h 656"/>
                <a:gd name="T12" fmla="*/ 24 w 199"/>
                <a:gd name="T13" fmla="*/ 648 h 656"/>
                <a:gd name="T14" fmla="*/ 13 w 199"/>
                <a:gd name="T15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9" h="656">
                  <a:moveTo>
                    <a:pt x="13" y="656"/>
                  </a:moveTo>
                  <a:cubicBezTo>
                    <a:pt x="12" y="656"/>
                    <a:pt x="11" y="656"/>
                    <a:pt x="9" y="656"/>
                  </a:cubicBezTo>
                  <a:cubicBezTo>
                    <a:pt x="3" y="654"/>
                    <a:pt x="0" y="648"/>
                    <a:pt x="1" y="642"/>
                  </a:cubicBezTo>
                  <a:cubicBezTo>
                    <a:pt x="175" y="9"/>
                    <a:pt x="175" y="9"/>
                    <a:pt x="175" y="9"/>
                  </a:cubicBezTo>
                  <a:cubicBezTo>
                    <a:pt x="176" y="3"/>
                    <a:pt x="183" y="0"/>
                    <a:pt x="189" y="1"/>
                  </a:cubicBezTo>
                  <a:cubicBezTo>
                    <a:pt x="195" y="3"/>
                    <a:pt x="199" y="9"/>
                    <a:pt x="197" y="15"/>
                  </a:cubicBezTo>
                  <a:cubicBezTo>
                    <a:pt x="24" y="648"/>
                    <a:pt x="24" y="648"/>
                    <a:pt x="24" y="648"/>
                  </a:cubicBezTo>
                  <a:cubicBezTo>
                    <a:pt x="22" y="653"/>
                    <a:pt x="18" y="656"/>
                    <a:pt x="13" y="656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" name="Freeform 189">
              <a:extLst>
                <a:ext uri="{FF2B5EF4-FFF2-40B4-BE49-F238E27FC236}">
                  <a16:creationId xmlns:a16="http://schemas.microsoft.com/office/drawing/2014/main" id="{782C6A96-4D93-425E-88BE-171F1ED12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8500" y="3748002"/>
              <a:ext cx="515938" cy="1703388"/>
            </a:xfrm>
            <a:custGeom>
              <a:avLst/>
              <a:gdLst>
                <a:gd name="T0" fmla="*/ 13 w 199"/>
                <a:gd name="T1" fmla="*/ 656 h 656"/>
                <a:gd name="T2" fmla="*/ 10 w 199"/>
                <a:gd name="T3" fmla="*/ 656 h 656"/>
                <a:gd name="T4" fmla="*/ 2 w 199"/>
                <a:gd name="T5" fmla="*/ 642 h 656"/>
                <a:gd name="T6" fmla="*/ 175 w 199"/>
                <a:gd name="T7" fmla="*/ 9 h 656"/>
                <a:gd name="T8" fmla="*/ 190 w 199"/>
                <a:gd name="T9" fmla="*/ 1 h 656"/>
                <a:gd name="T10" fmla="*/ 198 w 199"/>
                <a:gd name="T11" fmla="*/ 15 h 656"/>
                <a:gd name="T12" fmla="*/ 24 w 199"/>
                <a:gd name="T13" fmla="*/ 648 h 656"/>
                <a:gd name="T14" fmla="*/ 13 w 199"/>
                <a:gd name="T15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9" h="656">
                  <a:moveTo>
                    <a:pt x="13" y="656"/>
                  </a:moveTo>
                  <a:cubicBezTo>
                    <a:pt x="12" y="656"/>
                    <a:pt x="11" y="656"/>
                    <a:pt x="10" y="656"/>
                  </a:cubicBezTo>
                  <a:cubicBezTo>
                    <a:pt x="4" y="654"/>
                    <a:pt x="0" y="648"/>
                    <a:pt x="2" y="642"/>
                  </a:cubicBezTo>
                  <a:cubicBezTo>
                    <a:pt x="175" y="9"/>
                    <a:pt x="175" y="9"/>
                    <a:pt x="175" y="9"/>
                  </a:cubicBezTo>
                  <a:cubicBezTo>
                    <a:pt x="177" y="3"/>
                    <a:pt x="183" y="0"/>
                    <a:pt x="190" y="1"/>
                  </a:cubicBezTo>
                  <a:cubicBezTo>
                    <a:pt x="196" y="3"/>
                    <a:pt x="199" y="9"/>
                    <a:pt x="198" y="15"/>
                  </a:cubicBezTo>
                  <a:cubicBezTo>
                    <a:pt x="24" y="648"/>
                    <a:pt x="24" y="648"/>
                    <a:pt x="24" y="648"/>
                  </a:cubicBezTo>
                  <a:cubicBezTo>
                    <a:pt x="23" y="653"/>
                    <a:pt x="18" y="656"/>
                    <a:pt x="13" y="656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" name="Freeform 190">
              <a:extLst>
                <a:ext uri="{FF2B5EF4-FFF2-40B4-BE49-F238E27FC236}">
                  <a16:creationId xmlns:a16="http://schemas.microsoft.com/office/drawing/2014/main" id="{2B7157A0-5354-4E52-B3E4-7BC45E9B92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64537" y="5298990"/>
              <a:ext cx="371475" cy="46038"/>
            </a:xfrm>
            <a:custGeom>
              <a:avLst/>
              <a:gdLst>
                <a:gd name="T0" fmla="*/ 134 w 143"/>
                <a:gd name="T1" fmla="*/ 18 h 18"/>
                <a:gd name="T2" fmla="*/ 8 w 143"/>
                <a:gd name="T3" fmla="*/ 18 h 18"/>
                <a:gd name="T4" fmla="*/ 0 w 143"/>
                <a:gd name="T5" fmla="*/ 9 h 18"/>
                <a:gd name="T6" fmla="*/ 8 w 143"/>
                <a:gd name="T7" fmla="*/ 0 h 18"/>
                <a:gd name="T8" fmla="*/ 134 w 143"/>
                <a:gd name="T9" fmla="*/ 0 h 18"/>
                <a:gd name="T10" fmla="*/ 143 w 143"/>
                <a:gd name="T11" fmla="*/ 9 h 18"/>
                <a:gd name="T12" fmla="*/ 134 w 143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8">
                  <a:moveTo>
                    <a:pt x="134" y="18"/>
                  </a:moveTo>
                  <a:cubicBezTo>
                    <a:pt x="8" y="18"/>
                    <a:pt x="8" y="18"/>
                    <a:pt x="8" y="18"/>
                  </a:cubicBezTo>
                  <a:cubicBezTo>
                    <a:pt x="3" y="18"/>
                    <a:pt x="0" y="14"/>
                    <a:pt x="0" y="9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9" y="0"/>
                    <a:pt x="143" y="4"/>
                    <a:pt x="143" y="9"/>
                  </a:cubicBezTo>
                  <a:cubicBezTo>
                    <a:pt x="143" y="14"/>
                    <a:pt x="139" y="18"/>
                    <a:pt x="134" y="18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Freeform 191">
              <a:extLst>
                <a:ext uri="{FF2B5EF4-FFF2-40B4-BE49-F238E27FC236}">
                  <a16:creationId xmlns:a16="http://schemas.microsoft.com/office/drawing/2014/main" id="{EC56DBBE-6724-47F7-A42C-BEB9C27E66A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2162" y="5145002"/>
              <a:ext cx="373063" cy="47625"/>
            </a:xfrm>
            <a:custGeom>
              <a:avLst/>
              <a:gdLst>
                <a:gd name="T0" fmla="*/ 135 w 144"/>
                <a:gd name="T1" fmla="*/ 18 h 18"/>
                <a:gd name="T2" fmla="*/ 9 w 144"/>
                <a:gd name="T3" fmla="*/ 18 h 18"/>
                <a:gd name="T4" fmla="*/ 0 w 144"/>
                <a:gd name="T5" fmla="*/ 9 h 18"/>
                <a:gd name="T6" fmla="*/ 9 w 144"/>
                <a:gd name="T7" fmla="*/ 0 h 18"/>
                <a:gd name="T8" fmla="*/ 135 w 144"/>
                <a:gd name="T9" fmla="*/ 0 h 18"/>
                <a:gd name="T10" fmla="*/ 144 w 144"/>
                <a:gd name="T11" fmla="*/ 9 h 18"/>
                <a:gd name="T12" fmla="*/ 135 w 144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8">
                  <a:moveTo>
                    <a:pt x="135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40" y="0"/>
                    <a:pt x="144" y="4"/>
                    <a:pt x="144" y="9"/>
                  </a:cubicBezTo>
                  <a:cubicBezTo>
                    <a:pt x="144" y="14"/>
                    <a:pt x="140" y="18"/>
                    <a:pt x="135" y="18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Freeform 192">
              <a:extLst>
                <a:ext uri="{FF2B5EF4-FFF2-40B4-BE49-F238E27FC236}">
                  <a16:creationId xmlns:a16="http://schemas.microsoft.com/office/drawing/2014/main" id="{966B58D2-145C-4819-A942-B1F468204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55025" y="4994190"/>
              <a:ext cx="371475" cy="44450"/>
            </a:xfrm>
            <a:custGeom>
              <a:avLst/>
              <a:gdLst>
                <a:gd name="T0" fmla="*/ 135 w 143"/>
                <a:gd name="T1" fmla="*/ 17 h 17"/>
                <a:gd name="T2" fmla="*/ 9 w 143"/>
                <a:gd name="T3" fmla="*/ 17 h 17"/>
                <a:gd name="T4" fmla="*/ 0 w 143"/>
                <a:gd name="T5" fmla="*/ 8 h 17"/>
                <a:gd name="T6" fmla="*/ 9 w 143"/>
                <a:gd name="T7" fmla="*/ 0 h 17"/>
                <a:gd name="T8" fmla="*/ 135 w 143"/>
                <a:gd name="T9" fmla="*/ 0 h 17"/>
                <a:gd name="T10" fmla="*/ 143 w 143"/>
                <a:gd name="T11" fmla="*/ 8 h 17"/>
                <a:gd name="T12" fmla="*/ 135 w 143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7">
                  <a:moveTo>
                    <a:pt x="135" y="17"/>
                  </a:moveTo>
                  <a:cubicBezTo>
                    <a:pt x="9" y="17"/>
                    <a:pt x="9" y="17"/>
                    <a:pt x="9" y="17"/>
                  </a:cubicBezTo>
                  <a:cubicBezTo>
                    <a:pt x="4" y="17"/>
                    <a:pt x="0" y="13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3" y="4"/>
                    <a:pt x="143" y="8"/>
                  </a:cubicBezTo>
                  <a:cubicBezTo>
                    <a:pt x="143" y="13"/>
                    <a:pt x="139" y="17"/>
                    <a:pt x="135" y="1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Freeform 193">
              <a:extLst>
                <a:ext uri="{FF2B5EF4-FFF2-40B4-BE49-F238E27FC236}">
                  <a16:creationId xmlns:a16="http://schemas.microsoft.com/office/drawing/2014/main" id="{D0893F4E-0769-45CC-A8A5-69622440A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8499475" y="4841790"/>
              <a:ext cx="373063" cy="44450"/>
            </a:xfrm>
            <a:custGeom>
              <a:avLst/>
              <a:gdLst>
                <a:gd name="T0" fmla="*/ 135 w 144"/>
                <a:gd name="T1" fmla="*/ 17 h 17"/>
                <a:gd name="T2" fmla="*/ 9 w 144"/>
                <a:gd name="T3" fmla="*/ 17 h 17"/>
                <a:gd name="T4" fmla="*/ 0 w 144"/>
                <a:gd name="T5" fmla="*/ 8 h 17"/>
                <a:gd name="T6" fmla="*/ 9 w 144"/>
                <a:gd name="T7" fmla="*/ 0 h 17"/>
                <a:gd name="T8" fmla="*/ 135 w 144"/>
                <a:gd name="T9" fmla="*/ 0 h 17"/>
                <a:gd name="T10" fmla="*/ 144 w 144"/>
                <a:gd name="T11" fmla="*/ 8 h 17"/>
                <a:gd name="T12" fmla="*/ 135 w 144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7">
                  <a:moveTo>
                    <a:pt x="135" y="17"/>
                  </a:moveTo>
                  <a:cubicBezTo>
                    <a:pt x="9" y="17"/>
                    <a:pt x="9" y="17"/>
                    <a:pt x="9" y="17"/>
                  </a:cubicBezTo>
                  <a:cubicBezTo>
                    <a:pt x="4" y="17"/>
                    <a:pt x="0" y="13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40" y="0"/>
                    <a:pt x="144" y="4"/>
                    <a:pt x="144" y="8"/>
                  </a:cubicBezTo>
                  <a:cubicBezTo>
                    <a:pt x="144" y="13"/>
                    <a:pt x="140" y="17"/>
                    <a:pt x="135" y="1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Freeform 194">
              <a:extLst>
                <a:ext uri="{FF2B5EF4-FFF2-40B4-BE49-F238E27FC236}">
                  <a16:creationId xmlns:a16="http://schemas.microsoft.com/office/drawing/2014/main" id="{EFA169DD-7949-4D62-A063-5D11971C5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3925" y="4687802"/>
              <a:ext cx="371475" cy="44450"/>
            </a:xfrm>
            <a:custGeom>
              <a:avLst/>
              <a:gdLst>
                <a:gd name="T0" fmla="*/ 134 w 143"/>
                <a:gd name="T1" fmla="*/ 17 h 17"/>
                <a:gd name="T2" fmla="*/ 8 w 143"/>
                <a:gd name="T3" fmla="*/ 17 h 17"/>
                <a:gd name="T4" fmla="*/ 0 w 143"/>
                <a:gd name="T5" fmla="*/ 9 h 17"/>
                <a:gd name="T6" fmla="*/ 8 w 143"/>
                <a:gd name="T7" fmla="*/ 0 h 17"/>
                <a:gd name="T8" fmla="*/ 134 w 143"/>
                <a:gd name="T9" fmla="*/ 0 h 17"/>
                <a:gd name="T10" fmla="*/ 143 w 143"/>
                <a:gd name="T11" fmla="*/ 9 h 17"/>
                <a:gd name="T12" fmla="*/ 134 w 143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7">
                  <a:moveTo>
                    <a:pt x="134" y="17"/>
                  </a:moveTo>
                  <a:cubicBezTo>
                    <a:pt x="8" y="17"/>
                    <a:pt x="8" y="17"/>
                    <a:pt x="8" y="17"/>
                  </a:cubicBezTo>
                  <a:cubicBezTo>
                    <a:pt x="4" y="17"/>
                    <a:pt x="0" y="13"/>
                    <a:pt x="0" y="9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9" y="0"/>
                    <a:pt x="143" y="4"/>
                    <a:pt x="143" y="9"/>
                  </a:cubicBezTo>
                  <a:cubicBezTo>
                    <a:pt x="143" y="13"/>
                    <a:pt x="139" y="17"/>
                    <a:pt x="134" y="1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9" name="Freeform 195">
              <a:extLst>
                <a:ext uri="{FF2B5EF4-FFF2-40B4-BE49-F238E27FC236}">
                  <a16:creationId xmlns:a16="http://schemas.microsoft.com/office/drawing/2014/main" id="{E2BFD6DD-0CEA-416A-9AE8-EC5D1BB19E4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962" y="4535402"/>
              <a:ext cx="371475" cy="44450"/>
            </a:xfrm>
            <a:custGeom>
              <a:avLst/>
              <a:gdLst>
                <a:gd name="T0" fmla="*/ 134 w 143"/>
                <a:gd name="T1" fmla="*/ 17 h 17"/>
                <a:gd name="T2" fmla="*/ 9 w 143"/>
                <a:gd name="T3" fmla="*/ 17 h 17"/>
                <a:gd name="T4" fmla="*/ 0 w 143"/>
                <a:gd name="T5" fmla="*/ 9 h 17"/>
                <a:gd name="T6" fmla="*/ 9 w 143"/>
                <a:gd name="T7" fmla="*/ 0 h 17"/>
                <a:gd name="T8" fmla="*/ 134 w 143"/>
                <a:gd name="T9" fmla="*/ 0 h 17"/>
                <a:gd name="T10" fmla="*/ 143 w 143"/>
                <a:gd name="T11" fmla="*/ 9 h 17"/>
                <a:gd name="T12" fmla="*/ 134 w 143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7">
                  <a:moveTo>
                    <a:pt x="134" y="17"/>
                  </a:moveTo>
                  <a:cubicBezTo>
                    <a:pt x="9" y="17"/>
                    <a:pt x="9" y="17"/>
                    <a:pt x="9" y="17"/>
                  </a:cubicBezTo>
                  <a:cubicBezTo>
                    <a:pt x="4" y="17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9" y="0"/>
                    <a:pt x="143" y="4"/>
                    <a:pt x="143" y="9"/>
                  </a:cubicBezTo>
                  <a:cubicBezTo>
                    <a:pt x="143" y="14"/>
                    <a:pt x="139" y="17"/>
                    <a:pt x="134" y="1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0" name="Freeform 196">
              <a:extLst>
                <a:ext uri="{FF2B5EF4-FFF2-40B4-BE49-F238E27FC236}">
                  <a16:creationId xmlns:a16="http://schemas.microsoft.com/office/drawing/2014/main" id="{D8F3EA30-018B-4ECA-BE7F-16FA778DD7E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1237" y="4381415"/>
              <a:ext cx="371475" cy="47625"/>
            </a:xfrm>
            <a:custGeom>
              <a:avLst/>
              <a:gdLst>
                <a:gd name="T0" fmla="*/ 134 w 143"/>
                <a:gd name="T1" fmla="*/ 18 h 18"/>
                <a:gd name="T2" fmla="*/ 9 w 143"/>
                <a:gd name="T3" fmla="*/ 18 h 18"/>
                <a:gd name="T4" fmla="*/ 0 w 143"/>
                <a:gd name="T5" fmla="*/ 9 h 18"/>
                <a:gd name="T6" fmla="*/ 9 w 143"/>
                <a:gd name="T7" fmla="*/ 0 h 18"/>
                <a:gd name="T8" fmla="*/ 134 w 143"/>
                <a:gd name="T9" fmla="*/ 0 h 18"/>
                <a:gd name="T10" fmla="*/ 143 w 143"/>
                <a:gd name="T11" fmla="*/ 9 h 18"/>
                <a:gd name="T12" fmla="*/ 134 w 143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8">
                  <a:moveTo>
                    <a:pt x="134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9" y="0"/>
                    <a:pt x="143" y="4"/>
                    <a:pt x="143" y="9"/>
                  </a:cubicBezTo>
                  <a:cubicBezTo>
                    <a:pt x="143" y="14"/>
                    <a:pt x="139" y="18"/>
                    <a:pt x="134" y="18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1" name="Freeform 197">
              <a:extLst>
                <a:ext uri="{FF2B5EF4-FFF2-40B4-BE49-F238E27FC236}">
                  <a16:creationId xmlns:a16="http://schemas.microsoft.com/office/drawing/2014/main" id="{015020F3-1996-4E5A-9448-334C02104B6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0925" y="4229015"/>
              <a:ext cx="371475" cy="46038"/>
            </a:xfrm>
            <a:custGeom>
              <a:avLst/>
              <a:gdLst>
                <a:gd name="T0" fmla="*/ 135 w 143"/>
                <a:gd name="T1" fmla="*/ 18 h 18"/>
                <a:gd name="T2" fmla="*/ 9 w 143"/>
                <a:gd name="T3" fmla="*/ 18 h 18"/>
                <a:gd name="T4" fmla="*/ 0 w 143"/>
                <a:gd name="T5" fmla="*/ 9 h 18"/>
                <a:gd name="T6" fmla="*/ 9 w 143"/>
                <a:gd name="T7" fmla="*/ 0 h 18"/>
                <a:gd name="T8" fmla="*/ 135 w 143"/>
                <a:gd name="T9" fmla="*/ 0 h 18"/>
                <a:gd name="T10" fmla="*/ 143 w 143"/>
                <a:gd name="T11" fmla="*/ 9 h 18"/>
                <a:gd name="T12" fmla="*/ 135 w 143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8">
                  <a:moveTo>
                    <a:pt x="135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3" y="4"/>
                    <a:pt x="143" y="9"/>
                  </a:cubicBezTo>
                  <a:cubicBezTo>
                    <a:pt x="143" y="14"/>
                    <a:pt x="139" y="18"/>
                    <a:pt x="135" y="18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2" name="Freeform 198">
              <a:extLst>
                <a:ext uri="{FF2B5EF4-FFF2-40B4-BE49-F238E27FC236}">
                  <a16:creationId xmlns:a16="http://schemas.microsoft.com/office/drawing/2014/main" id="{D3028AB9-8C72-4CED-8C6E-7EE3AE2F5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025" y="4078202"/>
              <a:ext cx="371475" cy="44450"/>
            </a:xfrm>
            <a:custGeom>
              <a:avLst/>
              <a:gdLst>
                <a:gd name="T0" fmla="*/ 135 w 143"/>
                <a:gd name="T1" fmla="*/ 17 h 17"/>
                <a:gd name="T2" fmla="*/ 9 w 143"/>
                <a:gd name="T3" fmla="*/ 17 h 17"/>
                <a:gd name="T4" fmla="*/ 0 w 143"/>
                <a:gd name="T5" fmla="*/ 8 h 17"/>
                <a:gd name="T6" fmla="*/ 9 w 143"/>
                <a:gd name="T7" fmla="*/ 0 h 17"/>
                <a:gd name="T8" fmla="*/ 135 w 143"/>
                <a:gd name="T9" fmla="*/ 0 h 17"/>
                <a:gd name="T10" fmla="*/ 143 w 143"/>
                <a:gd name="T11" fmla="*/ 8 h 17"/>
                <a:gd name="T12" fmla="*/ 135 w 143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7">
                  <a:moveTo>
                    <a:pt x="135" y="17"/>
                  </a:moveTo>
                  <a:cubicBezTo>
                    <a:pt x="9" y="17"/>
                    <a:pt x="9" y="17"/>
                    <a:pt x="9" y="17"/>
                  </a:cubicBezTo>
                  <a:cubicBezTo>
                    <a:pt x="4" y="17"/>
                    <a:pt x="0" y="13"/>
                    <a:pt x="0" y="8"/>
                  </a:cubicBezTo>
                  <a:cubicBezTo>
                    <a:pt x="0" y="3"/>
                    <a:pt x="4" y="0"/>
                    <a:pt x="9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3" y="3"/>
                    <a:pt x="143" y="8"/>
                  </a:cubicBezTo>
                  <a:cubicBezTo>
                    <a:pt x="143" y="13"/>
                    <a:pt x="139" y="17"/>
                    <a:pt x="135" y="1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" name="Freeform 199">
              <a:extLst>
                <a:ext uri="{FF2B5EF4-FFF2-40B4-BE49-F238E27FC236}">
                  <a16:creationId xmlns:a16="http://schemas.microsoft.com/office/drawing/2014/main" id="{9D1A96E8-D770-4453-A2C3-22E097263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3475" y="3924215"/>
              <a:ext cx="371475" cy="44450"/>
            </a:xfrm>
            <a:custGeom>
              <a:avLst/>
              <a:gdLst>
                <a:gd name="T0" fmla="*/ 135 w 143"/>
                <a:gd name="T1" fmla="*/ 17 h 17"/>
                <a:gd name="T2" fmla="*/ 9 w 143"/>
                <a:gd name="T3" fmla="*/ 17 h 17"/>
                <a:gd name="T4" fmla="*/ 0 w 143"/>
                <a:gd name="T5" fmla="*/ 8 h 17"/>
                <a:gd name="T6" fmla="*/ 9 w 143"/>
                <a:gd name="T7" fmla="*/ 0 h 17"/>
                <a:gd name="T8" fmla="*/ 135 w 143"/>
                <a:gd name="T9" fmla="*/ 0 h 17"/>
                <a:gd name="T10" fmla="*/ 143 w 143"/>
                <a:gd name="T11" fmla="*/ 8 h 17"/>
                <a:gd name="T12" fmla="*/ 135 w 143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7">
                  <a:moveTo>
                    <a:pt x="135" y="17"/>
                  </a:moveTo>
                  <a:cubicBezTo>
                    <a:pt x="9" y="17"/>
                    <a:pt x="9" y="17"/>
                    <a:pt x="9" y="17"/>
                  </a:cubicBezTo>
                  <a:cubicBezTo>
                    <a:pt x="4" y="17"/>
                    <a:pt x="0" y="13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3" y="4"/>
                    <a:pt x="143" y="8"/>
                  </a:cubicBezTo>
                  <a:cubicBezTo>
                    <a:pt x="143" y="13"/>
                    <a:pt x="139" y="17"/>
                    <a:pt x="135" y="1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" name="Freeform 200">
              <a:extLst>
                <a:ext uri="{FF2B5EF4-FFF2-40B4-BE49-F238E27FC236}">
                  <a16:creationId xmlns:a16="http://schemas.microsoft.com/office/drawing/2014/main" id="{FC4B5AB7-B3D8-47BA-8B87-C6C08FEEF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29650" y="3748002"/>
              <a:ext cx="515938" cy="1703388"/>
            </a:xfrm>
            <a:custGeom>
              <a:avLst/>
              <a:gdLst>
                <a:gd name="T0" fmla="*/ 13 w 199"/>
                <a:gd name="T1" fmla="*/ 656 h 656"/>
                <a:gd name="T2" fmla="*/ 9 w 199"/>
                <a:gd name="T3" fmla="*/ 656 h 656"/>
                <a:gd name="T4" fmla="*/ 1 w 199"/>
                <a:gd name="T5" fmla="*/ 642 h 656"/>
                <a:gd name="T6" fmla="*/ 175 w 199"/>
                <a:gd name="T7" fmla="*/ 9 h 656"/>
                <a:gd name="T8" fmla="*/ 189 w 199"/>
                <a:gd name="T9" fmla="*/ 1 h 656"/>
                <a:gd name="T10" fmla="*/ 197 w 199"/>
                <a:gd name="T11" fmla="*/ 15 h 656"/>
                <a:gd name="T12" fmla="*/ 24 w 199"/>
                <a:gd name="T13" fmla="*/ 648 h 656"/>
                <a:gd name="T14" fmla="*/ 13 w 199"/>
                <a:gd name="T15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9" h="656">
                  <a:moveTo>
                    <a:pt x="13" y="656"/>
                  </a:moveTo>
                  <a:cubicBezTo>
                    <a:pt x="11" y="656"/>
                    <a:pt x="10" y="656"/>
                    <a:pt x="9" y="656"/>
                  </a:cubicBezTo>
                  <a:cubicBezTo>
                    <a:pt x="3" y="654"/>
                    <a:pt x="0" y="648"/>
                    <a:pt x="1" y="642"/>
                  </a:cubicBezTo>
                  <a:cubicBezTo>
                    <a:pt x="175" y="9"/>
                    <a:pt x="175" y="9"/>
                    <a:pt x="175" y="9"/>
                  </a:cubicBezTo>
                  <a:cubicBezTo>
                    <a:pt x="176" y="3"/>
                    <a:pt x="183" y="0"/>
                    <a:pt x="189" y="1"/>
                  </a:cubicBezTo>
                  <a:cubicBezTo>
                    <a:pt x="195" y="3"/>
                    <a:pt x="199" y="9"/>
                    <a:pt x="197" y="15"/>
                  </a:cubicBezTo>
                  <a:cubicBezTo>
                    <a:pt x="24" y="648"/>
                    <a:pt x="24" y="648"/>
                    <a:pt x="24" y="648"/>
                  </a:cubicBezTo>
                  <a:cubicBezTo>
                    <a:pt x="22" y="653"/>
                    <a:pt x="18" y="656"/>
                    <a:pt x="13" y="656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5" name="Freeform 201">
              <a:extLst>
                <a:ext uri="{FF2B5EF4-FFF2-40B4-BE49-F238E27FC236}">
                  <a16:creationId xmlns:a16="http://schemas.microsoft.com/office/drawing/2014/main" id="{AE5E40FD-09A6-439E-8847-AB0857E36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8225" y="3748002"/>
              <a:ext cx="519113" cy="1703388"/>
            </a:xfrm>
            <a:custGeom>
              <a:avLst/>
              <a:gdLst>
                <a:gd name="T0" fmla="*/ 13 w 200"/>
                <a:gd name="T1" fmla="*/ 656 h 656"/>
                <a:gd name="T2" fmla="*/ 10 w 200"/>
                <a:gd name="T3" fmla="*/ 656 h 656"/>
                <a:gd name="T4" fmla="*/ 2 w 200"/>
                <a:gd name="T5" fmla="*/ 642 h 656"/>
                <a:gd name="T6" fmla="*/ 176 w 200"/>
                <a:gd name="T7" fmla="*/ 9 h 656"/>
                <a:gd name="T8" fmla="*/ 190 w 200"/>
                <a:gd name="T9" fmla="*/ 1 h 656"/>
                <a:gd name="T10" fmla="*/ 198 w 200"/>
                <a:gd name="T11" fmla="*/ 15 h 656"/>
                <a:gd name="T12" fmla="*/ 25 w 200"/>
                <a:gd name="T13" fmla="*/ 648 h 656"/>
                <a:gd name="T14" fmla="*/ 13 w 200"/>
                <a:gd name="T15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0" h="656">
                  <a:moveTo>
                    <a:pt x="13" y="656"/>
                  </a:moveTo>
                  <a:cubicBezTo>
                    <a:pt x="12" y="656"/>
                    <a:pt x="11" y="656"/>
                    <a:pt x="10" y="656"/>
                  </a:cubicBezTo>
                  <a:cubicBezTo>
                    <a:pt x="4" y="654"/>
                    <a:pt x="0" y="648"/>
                    <a:pt x="2" y="642"/>
                  </a:cubicBezTo>
                  <a:cubicBezTo>
                    <a:pt x="176" y="9"/>
                    <a:pt x="176" y="9"/>
                    <a:pt x="176" y="9"/>
                  </a:cubicBezTo>
                  <a:cubicBezTo>
                    <a:pt x="177" y="3"/>
                    <a:pt x="184" y="0"/>
                    <a:pt x="190" y="1"/>
                  </a:cubicBezTo>
                  <a:cubicBezTo>
                    <a:pt x="196" y="3"/>
                    <a:pt x="200" y="9"/>
                    <a:pt x="198" y="15"/>
                  </a:cubicBezTo>
                  <a:cubicBezTo>
                    <a:pt x="25" y="648"/>
                    <a:pt x="25" y="648"/>
                    <a:pt x="25" y="648"/>
                  </a:cubicBezTo>
                  <a:cubicBezTo>
                    <a:pt x="23" y="653"/>
                    <a:pt x="18" y="656"/>
                    <a:pt x="13" y="656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6" name="Line 202">
              <a:extLst>
                <a:ext uri="{FF2B5EF4-FFF2-40B4-BE49-F238E27FC236}">
                  <a16:creationId xmlns:a16="http://schemas.microsoft.com/office/drawing/2014/main" id="{8D3DD6AF-087B-4A8D-850A-DE649AA9C4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85250" y="3462252"/>
              <a:ext cx="165100" cy="311150"/>
            </a:xfrm>
            <a:prstGeom prst="line">
              <a:avLst/>
            </a:prstGeom>
            <a:noFill/>
            <a:ln w="9525" cap="rnd">
              <a:solidFill>
                <a:srgbClr val="3A4D5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7" name="Freeform 203">
              <a:extLst>
                <a:ext uri="{FF2B5EF4-FFF2-40B4-BE49-F238E27FC236}">
                  <a16:creationId xmlns:a16="http://schemas.microsoft.com/office/drawing/2014/main" id="{E9EC70D3-750D-424F-94CC-52CA3ACE22AB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7" y="3816265"/>
              <a:ext cx="106363" cy="152400"/>
            </a:xfrm>
            <a:custGeom>
              <a:avLst/>
              <a:gdLst>
                <a:gd name="T0" fmla="*/ 21 w 41"/>
                <a:gd name="T1" fmla="*/ 59 h 59"/>
                <a:gd name="T2" fmla="*/ 21 w 41"/>
                <a:gd name="T3" fmla="*/ 59 h 59"/>
                <a:gd name="T4" fmla="*/ 0 w 41"/>
                <a:gd name="T5" fmla="*/ 39 h 59"/>
                <a:gd name="T6" fmla="*/ 0 w 41"/>
                <a:gd name="T7" fmla="*/ 21 h 59"/>
                <a:gd name="T8" fmla="*/ 21 w 41"/>
                <a:gd name="T9" fmla="*/ 0 h 59"/>
                <a:gd name="T10" fmla="*/ 21 w 41"/>
                <a:gd name="T11" fmla="*/ 0 h 59"/>
                <a:gd name="T12" fmla="*/ 41 w 41"/>
                <a:gd name="T13" fmla="*/ 21 h 59"/>
                <a:gd name="T14" fmla="*/ 41 w 41"/>
                <a:gd name="T15" fmla="*/ 39 h 59"/>
                <a:gd name="T16" fmla="*/ 21 w 41"/>
                <a:gd name="T17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" h="59">
                  <a:moveTo>
                    <a:pt x="21" y="59"/>
                  </a:moveTo>
                  <a:cubicBezTo>
                    <a:pt x="21" y="59"/>
                    <a:pt x="21" y="59"/>
                    <a:pt x="21" y="59"/>
                  </a:cubicBezTo>
                  <a:cubicBezTo>
                    <a:pt x="9" y="59"/>
                    <a:pt x="0" y="50"/>
                    <a:pt x="0" y="39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0"/>
                    <a:pt x="41" y="9"/>
                    <a:pt x="41" y="21"/>
                  </a:cubicBezTo>
                  <a:cubicBezTo>
                    <a:pt x="41" y="39"/>
                    <a:pt x="41" y="39"/>
                    <a:pt x="41" y="39"/>
                  </a:cubicBezTo>
                  <a:cubicBezTo>
                    <a:pt x="41" y="50"/>
                    <a:pt x="32" y="59"/>
                    <a:pt x="21" y="59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Freeform 204">
              <a:extLst>
                <a:ext uri="{FF2B5EF4-FFF2-40B4-BE49-F238E27FC236}">
                  <a16:creationId xmlns:a16="http://schemas.microsoft.com/office/drawing/2014/main" id="{6E2C6187-3629-4B7A-9327-2B7316438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1412" y="3836902"/>
              <a:ext cx="85725" cy="36513"/>
            </a:xfrm>
            <a:custGeom>
              <a:avLst/>
              <a:gdLst>
                <a:gd name="T0" fmla="*/ 30 w 33"/>
                <a:gd name="T1" fmla="*/ 6 h 14"/>
                <a:gd name="T2" fmla="*/ 2 w 33"/>
                <a:gd name="T3" fmla="*/ 13 h 14"/>
                <a:gd name="T4" fmla="*/ 0 w 33"/>
                <a:gd name="T5" fmla="*/ 12 h 14"/>
                <a:gd name="T6" fmla="*/ 0 w 33"/>
                <a:gd name="T7" fmla="*/ 12 h 14"/>
                <a:gd name="T8" fmla="*/ 2 w 33"/>
                <a:gd name="T9" fmla="*/ 8 h 14"/>
                <a:gd name="T10" fmla="*/ 30 w 33"/>
                <a:gd name="T11" fmla="*/ 1 h 14"/>
                <a:gd name="T12" fmla="*/ 33 w 33"/>
                <a:gd name="T13" fmla="*/ 3 h 14"/>
                <a:gd name="T14" fmla="*/ 33 w 33"/>
                <a:gd name="T15" fmla="*/ 3 h 14"/>
                <a:gd name="T16" fmla="*/ 30 w 33"/>
                <a:gd name="T17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14">
                  <a:moveTo>
                    <a:pt x="30" y="6"/>
                  </a:moveTo>
                  <a:cubicBezTo>
                    <a:pt x="2" y="13"/>
                    <a:pt x="2" y="13"/>
                    <a:pt x="2" y="13"/>
                  </a:cubicBezTo>
                  <a:cubicBezTo>
                    <a:pt x="1" y="14"/>
                    <a:pt x="0" y="13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0"/>
                    <a:pt x="1" y="9"/>
                    <a:pt x="2" y="8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0"/>
                    <a:pt x="33" y="1"/>
                    <a:pt x="33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3" y="4"/>
                    <a:pt x="31" y="5"/>
                    <a:pt x="30" y="6"/>
                  </a:cubicBezTo>
                  <a:close/>
                </a:path>
              </a:pathLst>
            </a:custGeom>
            <a:solidFill>
              <a:srgbClr val="EBF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Freeform 205">
              <a:extLst>
                <a:ext uri="{FF2B5EF4-FFF2-40B4-BE49-F238E27FC236}">
                  <a16:creationId xmlns:a16="http://schemas.microsoft.com/office/drawing/2014/main" id="{BD4302C0-A14B-46FD-A6B1-70B8468263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0450" y="3841665"/>
              <a:ext cx="76200" cy="117475"/>
            </a:xfrm>
            <a:custGeom>
              <a:avLst/>
              <a:gdLst>
                <a:gd name="T0" fmla="*/ 14 w 29"/>
                <a:gd name="T1" fmla="*/ 45 h 45"/>
                <a:gd name="T2" fmla="*/ 14 w 29"/>
                <a:gd name="T3" fmla="*/ 45 h 45"/>
                <a:gd name="T4" fmla="*/ 0 w 29"/>
                <a:gd name="T5" fmla="*/ 30 h 45"/>
                <a:gd name="T6" fmla="*/ 0 w 29"/>
                <a:gd name="T7" fmla="*/ 14 h 45"/>
                <a:gd name="T8" fmla="*/ 14 w 29"/>
                <a:gd name="T9" fmla="*/ 0 h 45"/>
                <a:gd name="T10" fmla="*/ 14 w 29"/>
                <a:gd name="T11" fmla="*/ 0 h 45"/>
                <a:gd name="T12" fmla="*/ 29 w 29"/>
                <a:gd name="T13" fmla="*/ 14 h 45"/>
                <a:gd name="T14" fmla="*/ 29 w 29"/>
                <a:gd name="T15" fmla="*/ 30 h 45"/>
                <a:gd name="T16" fmla="*/ 14 w 29"/>
                <a:gd name="T1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45">
                  <a:moveTo>
                    <a:pt x="14" y="45"/>
                  </a:moveTo>
                  <a:cubicBezTo>
                    <a:pt x="14" y="45"/>
                    <a:pt x="14" y="45"/>
                    <a:pt x="14" y="45"/>
                  </a:cubicBezTo>
                  <a:cubicBezTo>
                    <a:pt x="6" y="45"/>
                    <a:pt x="0" y="38"/>
                    <a:pt x="0" y="30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22" y="0"/>
                    <a:pt x="29" y="6"/>
                    <a:pt x="29" y="14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9" y="38"/>
                    <a:pt x="22" y="45"/>
                    <a:pt x="14" y="45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Freeform 206">
              <a:extLst>
                <a:ext uri="{FF2B5EF4-FFF2-40B4-BE49-F238E27FC236}">
                  <a16:creationId xmlns:a16="http://schemas.microsoft.com/office/drawing/2014/main" id="{5B78B915-A0CB-4C26-B398-EE342DFFD94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77262" y="3955965"/>
              <a:ext cx="147638" cy="258763"/>
            </a:xfrm>
            <a:custGeom>
              <a:avLst/>
              <a:gdLst>
                <a:gd name="T0" fmla="*/ 42 w 57"/>
                <a:gd name="T1" fmla="*/ 100 h 100"/>
                <a:gd name="T2" fmla="*/ 32 w 57"/>
                <a:gd name="T3" fmla="*/ 96 h 100"/>
                <a:gd name="T4" fmla="*/ 5 w 57"/>
                <a:gd name="T5" fmla="*/ 67 h 100"/>
                <a:gd name="T6" fmla="*/ 2 w 57"/>
                <a:gd name="T7" fmla="*/ 51 h 100"/>
                <a:gd name="T8" fmla="*/ 24 w 57"/>
                <a:gd name="T9" fmla="*/ 9 h 100"/>
                <a:gd name="T10" fmla="*/ 42 w 57"/>
                <a:gd name="T11" fmla="*/ 4 h 100"/>
                <a:gd name="T12" fmla="*/ 48 w 57"/>
                <a:gd name="T13" fmla="*/ 21 h 100"/>
                <a:gd name="T14" fmla="*/ 30 w 57"/>
                <a:gd name="T15" fmla="*/ 55 h 100"/>
                <a:gd name="T16" fmla="*/ 52 w 57"/>
                <a:gd name="T17" fmla="*/ 77 h 100"/>
                <a:gd name="T18" fmla="*/ 51 w 57"/>
                <a:gd name="T19" fmla="*/ 96 h 100"/>
                <a:gd name="T20" fmla="*/ 42 w 57"/>
                <a:gd name="T21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" h="100">
                  <a:moveTo>
                    <a:pt x="42" y="100"/>
                  </a:moveTo>
                  <a:cubicBezTo>
                    <a:pt x="38" y="100"/>
                    <a:pt x="35" y="98"/>
                    <a:pt x="32" y="96"/>
                  </a:cubicBezTo>
                  <a:cubicBezTo>
                    <a:pt x="5" y="67"/>
                    <a:pt x="5" y="67"/>
                    <a:pt x="5" y="67"/>
                  </a:cubicBezTo>
                  <a:cubicBezTo>
                    <a:pt x="1" y="62"/>
                    <a:pt x="0" y="56"/>
                    <a:pt x="2" y="51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8" y="3"/>
                    <a:pt x="36" y="0"/>
                    <a:pt x="42" y="4"/>
                  </a:cubicBezTo>
                  <a:cubicBezTo>
                    <a:pt x="49" y="7"/>
                    <a:pt x="51" y="15"/>
                    <a:pt x="48" y="21"/>
                  </a:cubicBezTo>
                  <a:cubicBezTo>
                    <a:pt x="30" y="55"/>
                    <a:pt x="30" y="55"/>
                    <a:pt x="30" y="55"/>
                  </a:cubicBezTo>
                  <a:cubicBezTo>
                    <a:pt x="52" y="77"/>
                    <a:pt x="52" y="77"/>
                    <a:pt x="52" y="77"/>
                  </a:cubicBezTo>
                  <a:cubicBezTo>
                    <a:pt x="57" y="83"/>
                    <a:pt x="56" y="91"/>
                    <a:pt x="51" y="96"/>
                  </a:cubicBezTo>
                  <a:cubicBezTo>
                    <a:pt x="49" y="99"/>
                    <a:pt x="45" y="100"/>
                    <a:pt x="42" y="100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Freeform 207">
              <a:extLst>
                <a:ext uri="{FF2B5EF4-FFF2-40B4-BE49-F238E27FC236}">
                  <a16:creationId xmlns:a16="http://schemas.microsoft.com/office/drawing/2014/main" id="{B28BF0B7-7446-43FB-B9A8-796F08F10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13775" y="4213140"/>
              <a:ext cx="114300" cy="338138"/>
            </a:xfrm>
            <a:custGeom>
              <a:avLst/>
              <a:gdLst>
                <a:gd name="T0" fmla="*/ 39 w 72"/>
                <a:gd name="T1" fmla="*/ 213 h 213"/>
                <a:gd name="T2" fmla="*/ 0 w 72"/>
                <a:gd name="T3" fmla="*/ 213 h 213"/>
                <a:gd name="T4" fmla="*/ 34 w 72"/>
                <a:gd name="T5" fmla="*/ 0 h 213"/>
                <a:gd name="T6" fmla="*/ 72 w 72"/>
                <a:gd name="T7" fmla="*/ 0 h 213"/>
                <a:gd name="T8" fmla="*/ 39 w 72"/>
                <a:gd name="T9" fmla="*/ 213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213">
                  <a:moveTo>
                    <a:pt x="39" y="213"/>
                  </a:moveTo>
                  <a:lnTo>
                    <a:pt x="0" y="213"/>
                  </a:lnTo>
                  <a:lnTo>
                    <a:pt x="34" y="0"/>
                  </a:lnTo>
                  <a:lnTo>
                    <a:pt x="72" y="0"/>
                  </a:lnTo>
                  <a:lnTo>
                    <a:pt x="39" y="213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Freeform 208">
              <a:extLst>
                <a:ext uri="{FF2B5EF4-FFF2-40B4-BE49-F238E27FC236}">
                  <a16:creationId xmlns:a16="http://schemas.microsoft.com/office/drawing/2014/main" id="{220760AE-BBF7-416C-8F3D-B15F09005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0800" y="3744827"/>
              <a:ext cx="80963" cy="77788"/>
            </a:xfrm>
            <a:custGeom>
              <a:avLst/>
              <a:gdLst>
                <a:gd name="T0" fmla="*/ 29 w 31"/>
                <a:gd name="T1" fmla="*/ 18 h 30"/>
                <a:gd name="T2" fmla="*/ 12 w 31"/>
                <a:gd name="T3" fmla="*/ 28 h 30"/>
                <a:gd name="T4" fmla="*/ 2 w 31"/>
                <a:gd name="T5" fmla="*/ 12 h 30"/>
                <a:gd name="T6" fmla="*/ 19 w 31"/>
                <a:gd name="T7" fmla="*/ 1 h 30"/>
                <a:gd name="T8" fmla="*/ 29 w 31"/>
                <a:gd name="T9" fmla="*/ 1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0">
                  <a:moveTo>
                    <a:pt x="29" y="18"/>
                  </a:moveTo>
                  <a:cubicBezTo>
                    <a:pt x="27" y="25"/>
                    <a:pt x="20" y="30"/>
                    <a:pt x="12" y="28"/>
                  </a:cubicBezTo>
                  <a:cubicBezTo>
                    <a:pt x="5" y="26"/>
                    <a:pt x="0" y="19"/>
                    <a:pt x="2" y="12"/>
                  </a:cubicBezTo>
                  <a:cubicBezTo>
                    <a:pt x="4" y="4"/>
                    <a:pt x="11" y="0"/>
                    <a:pt x="19" y="1"/>
                  </a:cubicBezTo>
                  <a:cubicBezTo>
                    <a:pt x="26" y="3"/>
                    <a:pt x="31" y="10"/>
                    <a:pt x="29" y="18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Freeform 209">
              <a:extLst>
                <a:ext uri="{FF2B5EF4-FFF2-40B4-BE49-F238E27FC236}">
                  <a16:creationId xmlns:a16="http://schemas.microsoft.com/office/drawing/2014/main" id="{0DF31375-E771-4E23-8A8B-9CD8FA85C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3462" y="3943265"/>
              <a:ext cx="149225" cy="350838"/>
            </a:xfrm>
            <a:custGeom>
              <a:avLst/>
              <a:gdLst>
                <a:gd name="T0" fmla="*/ 29 w 58"/>
                <a:gd name="T1" fmla="*/ 135 h 135"/>
                <a:gd name="T2" fmla="*/ 29 w 58"/>
                <a:gd name="T3" fmla="*/ 135 h 135"/>
                <a:gd name="T4" fmla="*/ 0 w 58"/>
                <a:gd name="T5" fmla="*/ 105 h 135"/>
                <a:gd name="T6" fmla="*/ 0 w 58"/>
                <a:gd name="T7" fmla="*/ 29 h 135"/>
                <a:gd name="T8" fmla="*/ 29 w 58"/>
                <a:gd name="T9" fmla="*/ 0 h 135"/>
                <a:gd name="T10" fmla="*/ 29 w 58"/>
                <a:gd name="T11" fmla="*/ 0 h 135"/>
                <a:gd name="T12" fmla="*/ 58 w 58"/>
                <a:gd name="T13" fmla="*/ 29 h 135"/>
                <a:gd name="T14" fmla="*/ 58 w 58"/>
                <a:gd name="T15" fmla="*/ 105 h 135"/>
                <a:gd name="T16" fmla="*/ 29 w 58"/>
                <a:gd name="T17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8" h="135">
                  <a:moveTo>
                    <a:pt x="29" y="135"/>
                  </a:moveTo>
                  <a:cubicBezTo>
                    <a:pt x="29" y="135"/>
                    <a:pt x="29" y="135"/>
                    <a:pt x="29" y="135"/>
                  </a:cubicBezTo>
                  <a:cubicBezTo>
                    <a:pt x="13" y="135"/>
                    <a:pt x="0" y="122"/>
                    <a:pt x="0" y="10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45" y="0"/>
                    <a:pt x="58" y="13"/>
                    <a:pt x="58" y="29"/>
                  </a:cubicBezTo>
                  <a:cubicBezTo>
                    <a:pt x="58" y="105"/>
                    <a:pt x="58" y="105"/>
                    <a:pt x="58" y="105"/>
                  </a:cubicBezTo>
                  <a:cubicBezTo>
                    <a:pt x="58" y="122"/>
                    <a:pt x="45" y="135"/>
                    <a:pt x="29" y="135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Freeform 210">
              <a:extLst>
                <a:ext uri="{FF2B5EF4-FFF2-40B4-BE49-F238E27FC236}">
                  <a16:creationId xmlns:a16="http://schemas.microsoft.com/office/drawing/2014/main" id="{76969ABC-DDA9-4848-BAB2-8542B4946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3462" y="3943265"/>
              <a:ext cx="149225" cy="265113"/>
            </a:xfrm>
            <a:custGeom>
              <a:avLst/>
              <a:gdLst>
                <a:gd name="T0" fmla="*/ 29 w 58"/>
                <a:gd name="T1" fmla="*/ 0 h 102"/>
                <a:gd name="T2" fmla="*/ 0 w 58"/>
                <a:gd name="T3" fmla="*/ 29 h 102"/>
                <a:gd name="T4" fmla="*/ 0 w 58"/>
                <a:gd name="T5" fmla="*/ 73 h 102"/>
                <a:gd name="T6" fmla="*/ 29 w 58"/>
                <a:gd name="T7" fmla="*/ 102 h 102"/>
                <a:gd name="T8" fmla="*/ 58 w 58"/>
                <a:gd name="T9" fmla="*/ 73 h 102"/>
                <a:gd name="T10" fmla="*/ 58 w 58"/>
                <a:gd name="T11" fmla="*/ 29 h 102"/>
                <a:gd name="T12" fmla="*/ 29 w 58"/>
                <a:gd name="T1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102">
                  <a:moveTo>
                    <a:pt x="29" y="0"/>
                  </a:moveTo>
                  <a:cubicBezTo>
                    <a:pt x="13" y="0"/>
                    <a:pt x="0" y="13"/>
                    <a:pt x="0" y="29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89"/>
                    <a:pt x="13" y="102"/>
                    <a:pt x="29" y="102"/>
                  </a:cubicBezTo>
                  <a:cubicBezTo>
                    <a:pt x="45" y="102"/>
                    <a:pt x="58" y="89"/>
                    <a:pt x="58" y="73"/>
                  </a:cubicBezTo>
                  <a:cubicBezTo>
                    <a:pt x="58" y="29"/>
                    <a:pt x="58" y="29"/>
                    <a:pt x="58" y="29"/>
                  </a:cubicBezTo>
                  <a:cubicBezTo>
                    <a:pt x="58" y="13"/>
                    <a:pt x="45" y="0"/>
                    <a:pt x="29" y="0"/>
                  </a:cubicBezTo>
                  <a:close/>
                </a:path>
              </a:pathLst>
            </a:cu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Freeform 211">
              <a:extLst>
                <a:ext uri="{FF2B5EF4-FFF2-40B4-BE49-F238E27FC236}">
                  <a16:creationId xmlns:a16="http://schemas.microsoft.com/office/drawing/2014/main" id="{540D71FE-4AA5-48DE-9B39-0212E53D7C7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6962" y="3943265"/>
              <a:ext cx="85725" cy="265113"/>
            </a:xfrm>
            <a:custGeom>
              <a:avLst/>
              <a:gdLst>
                <a:gd name="T0" fmla="*/ 4 w 33"/>
                <a:gd name="T1" fmla="*/ 0 h 102"/>
                <a:gd name="T2" fmla="*/ 0 w 33"/>
                <a:gd name="T3" fmla="*/ 0 h 102"/>
                <a:gd name="T4" fmla="*/ 25 w 33"/>
                <a:gd name="T5" fmla="*/ 29 h 102"/>
                <a:gd name="T6" fmla="*/ 25 w 33"/>
                <a:gd name="T7" fmla="*/ 73 h 102"/>
                <a:gd name="T8" fmla="*/ 0 w 33"/>
                <a:gd name="T9" fmla="*/ 102 h 102"/>
                <a:gd name="T10" fmla="*/ 4 w 33"/>
                <a:gd name="T11" fmla="*/ 102 h 102"/>
                <a:gd name="T12" fmla="*/ 33 w 33"/>
                <a:gd name="T13" fmla="*/ 73 h 102"/>
                <a:gd name="T14" fmla="*/ 33 w 33"/>
                <a:gd name="T15" fmla="*/ 29 h 102"/>
                <a:gd name="T16" fmla="*/ 4 w 33"/>
                <a:gd name="T1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102">
                  <a:moveTo>
                    <a:pt x="4" y="0"/>
                  </a:moveTo>
                  <a:cubicBezTo>
                    <a:pt x="3" y="0"/>
                    <a:pt x="1" y="0"/>
                    <a:pt x="0" y="0"/>
                  </a:cubicBezTo>
                  <a:cubicBezTo>
                    <a:pt x="14" y="2"/>
                    <a:pt x="25" y="14"/>
                    <a:pt x="25" y="29"/>
                  </a:cubicBezTo>
                  <a:cubicBezTo>
                    <a:pt x="25" y="73"/>
                    <a:pt x="25" y="73"/>
                    <a:pt x="25" y="73"/>
                  </a:cubicBezTo>
                  <a:cubicBezTo>
                    <a:pt x="25" y="88"/>
                    <a:pt x="14" y="100"/>
                    <a:pt x="0" y="102"/>
                  </a:cubicBezTo>
                  <a:cubicBezTo>
                    <a:pt x="1" y="102"/>
                    <a:pt x="3" y="102"/>
                    <a:pt x="4" y="102"/>
                  </a:cubicBezTo>
                  <a:cubicBezTo>
                    <a:pt x="20" y="102"/>
                    <a:pt x="33" y="89"/>
                    <a:pt x="33" y="73"/>
                  </a:cubicBezTo>
                  <a:cubicBezTo>
                    <a:pt x="33" y="29"/>
                    <a:pt x="33" y="29"/>
                    <a:pt x="33" y="29"/>
                  </a:cubicBezTo>
                  <a:cubicBezTo>
                    <a:pt x="33" y="13"/>
                    <a:pt x="20" y="0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6" name="Freeform 212">
              <a:extLst>
                <a:ext uri="{FF2B5EF4-FFF2-40B4-BE49-F238E27FC236}">
                  <a16:creationId xmlns:a16="http://schemas.microsoft.com/office/drawing/2014/main" id="{73BC37D5-A548-465E-B8B6-6BD08B52A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28075" y="3779752"/>
              <a:ext cx="269875" cy="274638"/>
            </a:xfrm>
            <a:custGeom>
              <a:avLst/>
              <a:gdLst>
                <a:gd name="T0" fmla="*/ 13 w 104"/>
                <a:gd name="T1" fmla="*/ 106 h 106"/>
                <a:gd name="T2" fmla="*/ 4 w 104"/>
                <a:gd name="T3" fmla="*/ 100 h 106"/>
                <a:gd name="T4" fmla="*/ 9 w 104"/>
                <a:gd name="T5" fmla="*/ 81 h 106"/>
                <a:gd name="T6" fmla="*/ 55 w 104"/>
                <a:gd name="T7" fmla="*/ 53 h 106"/>
                <a:gd name="T8" fmla="*/ 77 w 104"/>
                <a:gd name="T9" fmla="*/ 9 h 106"/>
                <a:gd name="T10" fmla="*/ 95 w 104"/>
                <a:gd name="T11" fmla="*/ 3 h 106"/>
                <a:gd name="T12" fmla="*/ 101 w 104"/>
                <a:gd name="T13" fmla="*/ 21 h 106"/>
                <a:gd name="T14" fmla="*/ 77 w 104"/>
                <a:gd name="T15" fmla="*/ 68 h 106"/>
                <a:gd name="T16" fmla="*/ 72 w 104"/>
                <a:gd name="T17" fmla="*/ 74 h 106"/>
                <a:gd name="T18" fmla="*/ 23 w 104"/>
                <a:gd name="T19" fmla="*/ 104 h 106"/>
                <a:gd name="T20" fmla="*/ 13 w 104"/>
                <a:gd name="T2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106">
                  <a:moveTo>
                    <a:pt x="13" y="106"/>
                  </a:moveTo>
                  <a:cubicBezTo>
                    <a:pt x="9" y="105"/>
                    <a:pt x="6" y="103"/>
                    <a:pt x="4" y="100"/>
                  </a:cubicBezTo>
                  <a:cubicBezTo>
                    <a:pt x="0" y="93"/>
                    <a:pt x="2" y="85"/>
                    <a:pt x="9" y="81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77" y="9"/>
                    <a:pt x="77" y="9"/>
                    <a:pt x="77" y="9"/>
                  </a:cubicBezTo>
                  <a:cubicBezTo>
                    <a:pt x="80" y="2"/>
                    <a:pt x="88" y="0"/>
                    <a:pt x="95" y="3"/>
                  </a:cubicBezTo>
                  <a:cubicBezTo>
                    <a:pt x="101" y="6"/>
                    <a:pt x="104" y="14"/>
                    <a:pt x="101" y="21"/>
                  </a:cubicBezTo>
                  <a:cubicBezTo>
                    <a:pt x="77" y="68"/>
                    <a:pt x="77" y="68"/>
                    <a:pt x="77" y="68"/>
                  </a:cubicBezTo>
                  <a:cubicBezTo>
                    <a:pt x="76" y="71"/>
                    <a:pt x="74" y="72"/>
                    <a:pt x="72" y="74"/>
                  </a:cubicBezTo>
                  <a:cubicBezTo>
                    <a:pt x="23" y="104"/>
                    <a:pt x="23" y="104"/>
                    <a:pt x="23" y="104"/>
                  </a:cubicBezTo>
                  <a:cubicBezTo>
                    <a:pt x="20" y="106"/>
                    <a:pt x="16" y="106"/>
                    <a:pt x="13" y="106"/>
                  </a:cubicBezTo>
                  <a:close/>
                </a:path>
              </a:pathLst>
            </a:cu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7" name="Freeform 214">
              <a:extLst>
                <a:ext uri="{FF2B5EF4-FFF2-40B4-BE49-F238E27FC236}">
                  <a16:creationId xmlns:a16="http://schemas.microsoft.com/office/drawing/2014/main" id="{4C071889-FD54-4F6B-A7A5-097DDAE59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6650" y="3781340"/>
              <a:ext cx="241300" cy="273050"/>
            </a:xfrm>
            <a:custGeom>
              <a:avLst/>
              <a:gdLst>
                <a:gd name="T0" fmla="*/ 84 w 93"/>
                <a:gd name="T1" fmla="*/ 2 h 105"/>
                <a:gd name="T2" fmla="*/ 73 w 93"/>
                <a:gd name="T3" fmla="*/ 2 h 105"/>
                <a:gd name="T4" fmla="*/ 74 w 93"/>
                <a:gd name="T5" fmla="*/ 2 h 105"/>
                <a:gd name="T6" fmla="*/ 80 w 93"/>
                <a:gd name="T7" fmla="*/ 20 h 105"/>
                <a:gd name="T8" fmla="*/ 56 w 93"/>
                <a:gd name="T9" fmla="*/ 67 h 105"/>
                <a:gd name="T10" fmla="*/ 52 w 93"/>
                <a:gd name="T11" fmla="*/ 73 h 105"/>
                <a:gd name="T12" fmla="*/ 2 w 93"/>
                <a:gd name="T13" fmla="*/ 103 h 105"/>
                <a:gd name="T14" fmla="*/ 0 w 93"/>
                <a:gd name="T15" fmla="*/ 104 h 105"/>
                <a:gd name="T16" fmla="*/ 2 w 93"/>
                <a:gd name="T17" fmla="*/ 105 h 105"/>
                <a:gd name="T18" fmla="*/ 12 w 93"/>
                <a:gd name="T19" fmla="*/ 103 h 105"/>
                <a:gd name="T20" fmla="*/ 61 w 93"/>
                <a:gd name="T21" fmla="*/ 73 h 105"/>
                <a:gd name="T22" fmla="*/ 66 w 93"/>
                <a:gd name="T23" fmla="*/ 67 h 105"/>
                <a:gd name="T24" fmla="*/ 90 w 93"/>
                <a:gd name="T25" fmla="*/ 20 h 105"/>
                <a:gd name="T26" fmla="*/ 84 w 93"/>
                <a:gd name="T27" fmla="*/ 2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3" h="105">
                  <a:moveTo>
                    <a:pt x="84" y="2"/>
                  </a:moveTo>
                  <a:cubicBezTo>
                    <a:pt x="80" y="0"/>
                    <a:pt x="76" y="0"/>
                    <a:pt x="73" y="2"/>
                  </a:cubicBezTo>
                  <a:cubicBezTo>
                    <a:pt x="73" y="2"/>
                    <a:pt x="74" y="2"/>
                    <a:pt x="74" y="2"/>
                  </a:cubicBezTo>
                  <a:cubicBezTo>
                    <a:pt x="81" y="5"/>
                    <a:pt x="84" y="13"/>
                    <a:pt x="80" y="20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5" y="70"/>
                    <a:pt x="54" y="71"/>
                    <a:pt x="52" y="7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1" y="103"/>
                    <a:pt x="1" y="104"/>
                    <a:pt x="0" y="104"/>
                  </a:cubicBezTo>
                  <a:cubicBezTo>
                    <a:pt x="1" y="104"/>
                    <a:pt x="1" y="104"/>
                    <a:pt x="2" y="105"/>
                  </a:cubicBezTo>
                  <a:cubicBezTo>
                    <a:pt x="5" y="105"/>
                    <a:pt x="9" y="105"/>
                    <a:pt x="12" y="103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3" y="71"/>
                    <a:pt x="65" y="70"/>
                    <a:pt x="66" y="67"/>
                  </a:cubicBezTo>
                  <a:cubicBezTo>
                    <a:pt x="90" y="20"/>
                    <a:pt x="90" y="20"/>
                    <a:pt x="90" y="20"/>
                  </a:cubicBezTo>
                  <a:cubicBezTo>
                    <a:pt x="93" y="13"/>
                    <a:pt x="90" y="5"/>
                    <a:pt x="84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Freeform 215">
              <a:extLst>
                <a:ext uri="{FF2B5EF4-FFF2-40B4-BE49-F238E27FC236}">
                  <a16:creationId xmlns:a16="http://schemas.microsoft.com/office/drawing/2014/main" id="{DD546B8D-B38B-4F47-BCD8-822BBBC66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5537" y="3849602"/>
              <a:ext cx="28575" cy="61913"/>
            </a:xfrm>
            <a:custGeom>
              <a:avLst/>
              <a:gdLst>
                <a:gd name="T0" fmla="*/ 6 w 11"/>
                <a:gd name="T1" fmla="*/ 24 h 24"/>
                <a:gd name="T2" fmla="*/ 6 w 11"/>
                <a:gd name="T3" fmla="*/ 24 h 24"/>
                <a:gd name="T4" fmla="*/ 0 w 11"/>
                <a:gd name="T5" fmla="*/ 18 h 24"/>
                <a:gd name="T6" fmla="*/ 0 w 11"/>
                <a:gd name="T7" fmla="*/ 6 h 24"/>
                <a:gd name="T8" fmla="*/ 6 w 11"/>
                <a:gd name="T9" fmla="*/ 0 h 24"/>
                <a:gd name="T10" fmla="*/ 6 w 11"/>
                <a:gd name="T11" fmla="*/ 0 h 24"/>
                <a:gd name="T12" fmla="*/ 11 w 11"/>
                <a:gd name="T13" fmla="*/ 6 h 24"/>
                <a:gd name="T14" fmla="*/ 11 w 11"/>
                <a:gd name="T15" fmla="*/ 18 h 24"/>
                <a:gd name="T16" fmla="*/ 6 w 11"/>
                <a:gd name="T1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" h="24">
                  <a:moveTo>
                    <a:pt x="6" y="24"/>
                  </a:moveTo>
                  <a:cubicBezTo>
                    <a:pt x="6" y="24"/>
                    <a:pt x="6" y="24"/>
                    <a:pt x="6" y="24"/>
                  </a:cubicBez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1"/>
                    <a:pt x="9" y="24"/>
                    <a:pt x="6" y="24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Freeform 216">
              <a:extLst>
                <a:ext uri="{FF2B5EF4-FFF2-40B4-BE49-F238E27FC236}">
                  <a16:creationId xmlns:a16="http://schemas.microsoft.com/office/drawing/2014/main" id="{737969DE-738E-489C-8EDC-819A0B695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3950" y="4213140"/>
              <a:ext cx="58738" cy="338138"/>
            </a:xfrm>
            <a:custGeom>
              <a:avLst/>
              <a:gdLst>
                <a:gd name="T0" fmla="*/ 13 w 23"/>
                <a:gd name="T1" fmla="*/ 130 h 130"/>
                <a:gd name="T2" fmla="*/ 9 w 23"/>
                <a:gd name="T3" fmla="*/ 130 h 130"/>
                <a:gd name="T4" fmla="*/ 0 w 23"/>
                <a:gd name="T5" fmla="*/ 120 h 130"/>
                <a:gd name="T6" fmla="*/ 0 w 23"/>
                <a:gd name="T7" fmla="*/ 0 h 130"/>
                <a:gd name="T8" fmla="*/ 23 w 23"/>
                <a:gd name="T9" fmla="*/ 0 h 130"/>
                <a:gd name="T10" fmla="*/ 23 w 23"/>
                <a:gd name="T11" fmla="*/ 120 h 130"/>
                <a:gd name="T12" fmla="*/ 13 w 23"/>
                <a:gd name="T13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130">
                  <a:moveTo>
                    <a:pt x="13" y="130"/>
                  </a:moveTo>
                  <a:cubicBezTo>
                    <a:pt x="9" y="130"/>
                    <a:pt x="9" y="130"/>
                    <a:pt x="9" y="130"/>
                  </a:cubicBezTo>
                  <a:cubicBezTo>
                    <a:pt x="4" y="130"/>
                    <a:pt x="0" y="125"/>
                    <a:pt x="0" y="1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120"/>
                    <a:pt x="23" y="120"/>
                    <a:pt x="23" y="120"/>
                  </a:cubicBezTo>
                  <a:cubicBezTo>
                    <a:pt x="23" y="125"/>
                    <a:pt x="19" y="130"/>
                    <a:pt x="13" y="130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Freeform 217">
              <a:extLst>
                <a:ext uri="{FF2B5EF4-FFF2-40B4-BE49-F238E27FC236}">
                  <a16:creationId xmlns:a16="http://schemas.microsoft.com/office/drawing/2014/main" id="{F48D4DCB-F9CC-49CF-A639-A5B65D998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5687" y="3801977"/>
              <a:ext cx="125413" cy="92075"/>
            </a:xfrm>
            <a:custGeom>
              <a:avLst/>
              <a:gdLst>
                <a:gd name="T0" fmla="*/ 24 w 48"/>
                <a:gd name="T1" fmla="*/ 4 h 35"/>
                <a:gd name="T2" fmla="*/ 0 w 48"/>
                <a:gd name="T3" fmla="*/ 35 h 35"/>
                <a:gd name="T4" fmla="*/ 48 w 48"/>
                <a:gd name="T5" fmla="*/ 22 h 35"/>
                <a:gd name="T6" fmla="*/ 24 w 48"/>
                <a:gd name="T7" fmla="*/ 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35">
                  <a:moveTo>
                    <a:pt x="24" y="4"/>
                  </a:moveTo>
                  <a:cubicBezTo>
                    <a:pt x="11" y="8"/>
                    <a:pt x="0" y="21"/>
                    <a:pt x="0" y="35"/>
                  </a:cubicBezTo>
                  <a:cubicBezTo>
                    <a:pt x="48" y="22"/>
                    <a:pt x="48" y="22"/>
                    <a:pt x="48" y="22"/>
                  </a:cubicBezTo>
                  <a:cubicBezTo>
                    <a:pt x="48" y="8"/>
                    <a:pt x="37" y="0"/>
                    <a:pt x="24" y="4"/>
                  </a:cubicBezTo>
                  <a:close/>
                </a:path>
              </a:pathLst>
            </a:custGeom>
            <a:solidFill>
              <a:srgbClr val="2EB5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Freeform 218">
              <a:extLst>
                <a:ext uri="{FF2B5EF4-FFF2-40B4-BE49-F238E27FC236}">
                  <a16:creationId xmlns:a16="http://schemas.microsoft.com/office/drawing/2014/main" id="{7984AE4C-E5BD-4CF6-A23D-448936CD4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3475" y="3875002"/>
              <a:ext cx="12700" cy="39688"/>
            </a:xfrm>
            <a:custGeom>
              <a:avLst/>
              <a:gdLst>
                <a:gd name="T0" fmla="*/ 3 w 5"/>
                <a:gd name="T1" fmla="*/ 15 h 15"/>
                <a:gd name="T2" fmla="*/ 3 w 5"/>
                <a:gd name="T3" fmla="*/ 15 h 15"/>
                <a:gd name="T4" fmla="*/ 0 w 5"/>
                <a:gd name="T5" fmla="*/ 13 h 15"/>
                <a:gd name="T6" fmla="*/ 0 w 5"/>
                <a:gd name="T7" fmla="*/ 3 h 15"/>
                <a:gd name="T8" fmla="*/ 3 w 5"/>
                <a:gd name="T9" fmla="*/ 0 h 15"/>
                <a:gd name="T10" fmla="*/ 3 w 5"/>
                <a:gd name="T11" fmla="*/ 0 h 15"/>
                <a:gd name="T12" fmla="*/ 5 w 5"/>
                <a:gd name="T13" fmla="*/ 3 h 15"/>
                <a:gd name="T14" fmla="*/ 5 w 5"/>
                <a:gd name="T15" fmla="*/ 13 h 15"/>
                <a:gd name="T16" fmla="*/ 3 w 5"/>
                <a:gd name="T17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15">
                  <a:moveTo>
                    <a:pt x="3" y="15"/>
                  </a:moveTo>
                  <a:cubicBezTo>
                    <a:pt x="3" y="15"/>
                    <a:pt x="3" y="15"/>
                    <a:pt x="3" y="15"/>
                  </a:cubicBezTo>
                  <a:cubicBezTo>
                    <a:pt x="1" y="15"/>
                    <a:pt x="0" y="14"/>
                    <a:pt x="0" y="1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5" y="2"/>
                    <a:pt x="5" y="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4"/>
                    <a:pt x="4" y="15"/>
                    <a:pt x="3" y="15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Freeform 219">
              <a:extLst>
                <a:ext uri="{FF2B5EF4-FFF2-40B4-BE49-F238E27FC236}">
                  <a16:creationId xmlns:a16="http://schemas.microsoft.com/office/drawing/2014/main" id="{9A3A852A-6871-4E89-8F4F-EE514BFAC8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6375" y="3433677"/>
              <a:ext cx="163513" cy="44450"/>
            </a:xfrm>
            <a:custGeom>
              <a:avLst/>
              <a:gdLst>
                <a:gd name="T0" fmla="*/ 54 w 63"/>
                <a:gd name="T1" fmla="*/ 17 h 17"/>
                <a:gd name="T2" fmla="*/ 8 w 63"/>
                <a:gd name="T3" fmla="*/ 17 h 17"/>
                <a:gd name="T4" fmla="*/ 0 w 63"/>
                <a:gd name="T5" fmla="*/ 8 h 17"/>
                <a:gd name="T6" fmla="*/ 0 w 63"/>
                <a:gd name="T7" fmla="*/ 8 h 17"/>
                <a:gd name="T8" fmla="*/ 8 w 63"/>
                <a:gd name="T9" fmla="*/ 0 h 17"/>
                <a:gd name="T10" fmla="*/ 54 w 63"/>
                <a:gd name="T11" fmla="*/ 0 h 17"/>
                <a:gd name="T12" fmla="*/ 63 w 63"/>
                <a:gd name="T13" fmla="*/ 8 h 17"/>
                <a:gd name="T14" fmla="*/ 63 w 63"/>
                <a:gd name="T15" fmla="*/ 8 h 17"/>
                <a:gd name="T16" fmla="*/ 54 w 63"/>
                <a:gd name="T17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" h="17">
                  <a:moveTo>
                    <a:pt x="54" y="17"/>
                  </a:moveTo>
                  <a:cubicBezTo>
                    <a:pt x="8" y="17"/>
                    <a:pt x="8" y="17"/>
                    <a:pt x="8" y="17"/>
                  </a:cubicBezTo>
                  <a:cubicBezTo>
                    <a:pt x="4" y="17"/>
                    <a:pt x="0" y="13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9" y="0"/>
                    <a:pt x="63" y="3"/>
                    <a:pt x="63" y="8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3" y="13"/>
                    <a:pt x="59" y="17"/>
                    <a:pt x="54" y="17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Freeform 220">
              <a:extLst>
                <a:ext uri="{FF2B5EF4-FFF2-40B4-BE49-F238E27FC236}">
                  <a16:creationId xmlns:a16="http://schemas.microsoft.com/office/drawing/2014/main" id="{73BC2C51-D824-407F-B1CF-6CF5D43C4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6550" y="3438440"/>
              <a:ext cx="25400" cy="31750"/>
            </a:xfrm>
            <a:custGeom>
              <a:avLst/>
              <a:gdLst>
                <a:gd name="T0" fmla="*/ 5 w 10"/>
                <a:gd name="T1" fmla="*/ 0 h 12"/>
                <a:gd name="T2" fmla="*/ 0 w 10"/>
                <a:gd name="T3" fmla="*/ 6 h 12"/>
                <a:gd name="T4" fmla="*/ 5 w 10"/>
                <a:gd name="T5" fmla="*/ 12 h 12"/>
                <a:gd name="T6" fmla="*/ 10 w 10"/>
                <a:gd name="T7" fmla="*/ 6 h 12"/>
                <a:gd name="T8" fmla="*/ 5 w 10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">
                  <a:moveTo>
                    <a:pt x="5" y="0"/>
                  </a:moveTo>
                  <a:cubicBezTo>
                    <a:pt x="2" y="1"/>
                    <a:pt x="0" y="3"/>
                    <a:pt x="0" y="6"/>
                  </a:cubicBezTo>
                  <a:cubicBezTo>
                    <a:pt x="0" y="9"/>
                    <a:pt x="2" y="11"/>
                    <a:pt x="5" y="12"/>
                  </a:cubicBezTo>
                  <a:cubicBezTo>
                    <a:pt x="8" y="11"/>
                    <a:pt x="10" y="9"/>
                    <a:pt x="10" y="6"/>
                  </a:cubicBezTo>
                  <a:cubicBezTo>
                    <a:pt x="10" y="3"/>
                    <a:pt x="8" y="1"/>
                    <a:pt x="5" y="0"/>
                  </a:cubicBezTo>
                  <a:close/>
                </a:path>
              </a:pathLst>
            </a:custGeom>
            <a:solidFill>
              <a:srgbClr val="1F7B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Freeform 221">
              <a:extLst>
                <a:ext uri="{FF2B5EF4-FFF2-40B4-BE49-F238E27FC236}">
                  <a16:creationId xmlns:a16="http://schemas.microsoft.com/office/drawing/2014/main" id="{29C2282A-8E52-445B-9E3D-3B894F2405F5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7600" y="4511590"/>
              <a:ext cx="88900" cy="41275"/>
            </a:xfrm>
            <a:custGeom>
              <a:avLst/>
              <a:gdLst>
                <a:gd name="T0" fmla="*/ 29 w 34"/>
                <a:gd name="T1" fmla="*/ 16 h 16"/>
                <a:gd name="T2" fmla="*/ 6 w 34"/>
                <a:gd name="T3" fmla="*/ 16 h 16"/>
                <a:gd name="T4" fmla="*/ 0 w 34"/>
                <a:gd name="T5" fmla="*/ 10 h 16"/>
                <a:gd name="T6" fmla="*/ 0 w 34"/>
                <a:gd name="T7" fmla="*/ 10 h 16"/>
                <a:gd name="T8" fmla="*/ 10 w 34"/>
                <a:gd name="T9" fmla="*/ 0 h 16"/>
                <a:gd name="T10" fmla="*/ 22 w 34"/>
                <a:gd name="T11" fmla="*/ 0 h 16"/>
                <a:gd name="T12" fmla="*/ 34 w 34"/>
                <a:gd name="T13" fmla="*/ 12 h 16"/>
                <a:gd name="T14" fmla="*/ 34 w 34"/>
                <a:gd name="T15" fmla="*/ 12 h 16"/>
                <a:gd name="T16" fmla="*/ 29 w 34"/>
                <a:gd name="T17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" h="16">
                  <a:moveTo>
                    <a:pt x="29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3" y="16"/>
                    <a:pt x="0" y="14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8" y="0"/>
                    <a:pt x="34" y="5"/>
                    <a:pt x="34" y="12"/>
                  </a:cubicBezTo>
                  <a:cubicBezTo>
                    <a:pt x="34" y="12"/>
                    <a:pt x="34" y="12"/>
                    <a:pt x="34" y="12"/>
                  </a:cubicBezTo>
                  <a:cubicBezTo>
                    <a:pt x="34" y="14"/>
                    <a:pt x="32" y="16"/>
                    <a:pt x="29" y="16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Oval 222">
              <a:extLst>
                <a:ext uri="{FF2B5EF4-FFF2-40B4-BE49-F238E27FC236}">
                  <a16:creationId xmlns:a16="http://schemas.microsoft.com/office/drawing/2014/main" id="{9D1C88F0-27F8-4E3D-A77E-62268BB2E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52037" y="4351252"/>
              <a:ext cx="106363" cy="106363"/>
            </a:xfrm>
            <a:prstGeom prst="ellipse">
              <a:avLst/>
            </a:pr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Freeform 223">
              <a:extLst>
                <a:ext uri="{FF2B5EF4-FFF2-40B4-BE49-F238E27FC236}">
                  <a16:creationId xmlns:a16="http://schemas.microsoft.com/office/drawing/2014/main" id="{D678F920-8D01-476F-B717-6172EF251F66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6962" y="4379827"/>
              <a:ext cx="312738" cy="438150"/>
            </a:xfrm>
            <a:custGeom>
              <a:avLst/>
              <a:gdLst>
                <a:gd name="T0" fmla="*/ 101 w 121"/>
                <a:gd name="T1" fmla="*/ 169 h 169"/>
                <a:gd name="T2" fmla="*/ 86 w 121"/>
                <a:gd name="T3" fmla="*/ 160 h 169"/>
                <a:gd name="T4" fmla="*/ 5 w 121"/>
                <a:gd name="T5" fmla="*/ 29 h 169"/>
                <a:gd name="T6" fmla="*/ 11 w 121"/>
                <a:gd name="T7" fmla="*/ 5 h 169"/>
                <a:gd name="T8" fmla="*/ 35 w 121"/>
                <a:gd name="T9" fmla="*/ 11 h 169"/>
                <a:gd name="T10" fmla="*/ 116 w 121"/>
                <a:gd name="T11" fmla="*/ 142 h 169"/>
                <a:gd name="T12" fmla="*/ 110 w 121"/>
                <a:gd name="T13" fmla="*/ 166 h 169"/>
                <a:gd name="T14" fmla="*/ 101 w 121"/>
                <a:gd name="T15" fmla="*/ 16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69">
                  <a:moveTo>
                    <a:pt x="101" y="169"/>
                  </a:moveTo>
                  <a:cubicBezTo>
                    <a:pt x="95" y="169"/>
                    <a:pt x="89" y="166"/>
                    <a:pt x="86" y="160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0" y="21"/>
                    <a:pt x="3" y="10"/>
                    <a:pt x="11" y="5"/>
                  </a:cubicBezTo>
                  <a:cubicBezTo>
                    <a:pt x="19" y="0"/>
                    <a:pt x="30" y="3"/>
                    <a:pt x="35" y="11"/>
                  </a:cubicBezTo>
                  <a:cubicBezTo>
                    <a:pt x="116" y="142"/>
                    <a:pt x="116" y="142"/>
                    <a:pt x="116" y="142"/>
                  </a:cubicBezTo>
                  <a:cubicBezTo>
                    <a:pt x="121" y="150"/>
                    <a:pt x="118" y="161"/>
                    <a:pt x="110" y="166"/>
                  </a:cubicBezTo>
                  <a:cubicBezTo>
                    <a:pt x="107" y="168"/>
                    <a:pt x="104" y="169"/>
                    <a:pt x="101" y="169"/>
                  </a:cubicBezTo>
                  <a:close/>
                </a:path>
              </a:pathLst>
            </a:custGeom>
            <a:solidFill>
              <a:srgbClr val="2839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" name="Freeform 224">
              <a:extLst>
                <a:ext uri="{FF2B5EF4-FFF2-40B4-BE49-F238E27FC236}">
                  <a16:creationId xmlns:a16="http://schemas.microsoft.com/office/drawing/2014/main" id="{1A2B42D0-CEE5-4FBC-8346-FF305B9B9F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8237" y="4384590"/>
              <a:ext cx="271463" cy="433388"/>
            </a:xfrm>
            <a:custGeom>
              <a:avLst/>
              <a:gdLst>
                <a:gd name="T0" fmla="*/ 100 w 105"/>
                <a:gd name="T1" fmla="*/ 140 h 167"/>
                <a:gd name="T2" fmla="*/ 19 w 105"/>
                <a:gd name="T3" fmla="*/ 9 h 167"/>
                <a:gd name="T4" fmla="*/ 0 w 105"/>
                <a:gd name="T5" fmla="*/ 1 h 167"/>
                <a:gd name="T6" fmla="*/ 11 w 105"/>
                <a:gd name="T7" fmla="*/ 9 h 167"/>
                <a:gd name="T8" fmla="*/ 92 w 105"/>
                <a:gd name="T9" fmla="*/ 140 h 167"/>
                <a:gd name="T10" fmla="*/ 86 w 105"/>
                <a:gd name="T11" fmla="*/ 164 h 167"/>
                <a:gd name="T12" fmla="*/ 81 w 105"/>
                <a:gd name="T13" fmla="*/ 166 h 167"/>
                <a:gd name="T14" fmla="*/ 85 w 105"/>
                <a:gd name="T15" fmla="*/ 167 h 167"/>
                <a:gd name="T16" fmla="*/ 94 w 105"/>
                <a:gd name="T17" fmla="*/ 164 h 167"/>
                <a:gd name="T18" fmla="*/ 100 w 105"/>
                <a:gd name="T19" fmla="*/ 14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" h="167">
                  <a:moveTo>
                    <a:pt x="100" y="140"/>
                  </a:moveTo>
                  <a:cubicBezTo>
                    <a:pt x="19" y="9"/>
                    <a:pt x="19" y="9"/>
                    <a:pt x="19" y="9"/>
                  </a:cubicBezTo>
                  <a:cubicBezTo>
                    <a:pt x="15" y="2"/>
                    <a:pt x="7" y="0"/>
                    <a:pt x="0" y="1"/>
                  </a:cubicBezTo>
                  <a:cubicBezTo>
                    <a:pt x="4" y="2"/>
                    <a:pt x="8" y="5"/>
                    <a:pt x="11" y="9"/>
                  </a:cubicBezTo>
                  <a:cubicBezTo>
                    <a:pt x="92" y="140"/>
                    <a:pt x="92" y="140"/>
                    <a:pt x="92" y="140"/>
                  </a:cubicBezTo>
                  <a:cubicBezTo>
                    <a:pt x="97" y="148"/>
                    <a:pt x="94" y="159"/>
                    <a:pt x="86" y="164"/>
                  </a:cubicBezTo>
                  <a:cubicBezTo>
                    <a:pt x="85" y="165"/>
                    <a:pt x="83" y="166"/>
                    <a:pt x="81" y="166"/>
                  </a:cubicBezTo>
                  <a:cubicBezTo>
                    <a:pt x="82" y="166"/>
                    <a:pt x="84" y="167"/>
                    <a:pt x="85" y="167"/>
                  </a:cubicBezTo>
                  <a:cubicBezTo>
                    <a:pt x="88" y="167"/>
                    <a:pt x="91" y="166"/>
                    <a:pt x="94" y="164"/>
                  </a:cubicBezTo>
                  <a:cubicBezTo>
                    <a:pt x="102" y="159"/>
                    <a:pt x="105" y="148"/>
                    <a:pt x="100" y="14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Freeform 225">
              <a:extLst>
                <a:ext uri="{FF2B5EF4-FFF2-40B4-BE49-F238E27FC236}">
                  <a16:creationId xmlns:a16="http://schemas.microsoft.com/office/drawing/2014/main" id="{5465503D-866E-4020-B691-C6CF527F8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3962" y="5372015"/>
              <a:ext cx="171450" cy="85725"/>
            </a:xfrm>
            <a:custGeom>
              <a:avLst/>
              <a:gdLst>
                <a:gd name="T0" fmla="*/ 33 w 66"/>
                <a:gd name="T1" fmla="*/ 0 h 33"/>
                <a:gd name="T2" fmla="*/ 0 w 66"/>
                <a:gd name="T3" fmla="*/ 33 h 33"/>
                <a:gd name="T4" fmla="*/ 66 w 66"/>
                <a:gd name="T5" fmla="*/ 33 h 33"/>
                <a:gd name="T6" fmla="*/ 33 w 66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33">
                  <a:moveTo>
                    <a:pt x="33" y="0"/>
                  </a:moveTo>
                  <a:cubicBezTo>
                    <a:pt x="15" y="0"/>
                    <a:pt x="0" y="15"/>
                    <a:pt x="0" y="33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66" y="15"/>
                    <a:pt x="51" y="0"/>
                    <a:pt x="33" y="0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Rectangle 226">
              <a:extLst>
                <a:ext uri="{FF2B5EF4-FFF2-40B4-BE49-F238E27FC236}">
                  <a16:creationId xmlns:a16="http://schemas.microsoft.com/office/drawing/2014/main" id="{52E3EF8A-0F4C-47CB-ABFA-20431B31E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1112" y="5013240"/>
              <a:ext cx="123825" cy="438150"/>
            </a:xfrm>
            <a:prstGeom prst="rect">
              <a:avLst/>
            </a:prstGeom>
            <a:solidFill>
              <a:srgbClr val="2839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Freeform 227">
              <a:extLst>
                <a:ext uri="{FF2B5EF4-FFF2-40B4-BE49-F238E27FC236}">
                  <a16:creationId xmlns:a16="http://schemas.microsoft.com/office/drawing/2014/main" id="{97742BAC-928C-46FF-8FA5-6DA24AFE1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6150" y="5372015"/>
              <a:ext cx="171450" cy="85725"/>
            </a:xfrm>
            <a:custGeom>
              <a:avLst/>
              <a:gdLst>
                <a:gd name="T0" fmla="*/ 33 w 66"/>
                <a:gd name="T1" fmla="*/ 0 h 33"/>
                <a:gd name="T2" fmla="*/ 0 w 66"/>
                <a:gd name="T3" fmla="*/ 33 h 33"/>
                <a:gd name="T4" fmla="*/ 66 w 66"/>
                <a:gd name="T5" fmla="*/ 33 h 33"/>
                <a:gd name="T6" fmla="*/ 33 w 66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33">
                  <a:moveTo>
                    <a:pt x="33" y="0"/>
                  </a:moveTo>
                  <a:cubicBezTo>
                    <a:pt x="14" y="0"/>
                    <a:pt x="0" y="15"/>
                    <a:pt x="0" y="33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66" y="15"/>
                    <a:pt x="51" y="0"/>
                    <a:pt x="33" y="0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Freeform 228">
              <a:extLst>
                <a:ext uri="{FF2B5EF4-FFF2-40B4-BE49-F238E27FC236}">
                  <a16:creationId xmlns:a16="http://schemas.microsoft.com/office/drawing/2014/main" id="{39674389-199A-438E-878C-EA89D404FB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0787" y="4581440"/>
              <a:ext cx="73025" cy="96838"/>
            </a:xfrm>
            <a:custGeom>
              <a:avLst/>
              <a:gdLst>
                <a:gd name="T0" fmla="*/ 14 w 28"/>
                <a:gd name="T1" fmla="*/ 37 h 37"/>
                <a:gd name="T2" fmla="*/ 14 w 28"/>
                <a:gd name="T3" fmla="*/ 37 h 37"/>
                <a:gd name="T4" fmla="*/ 0 w 28"/>
                <a:gd name="T5" fmla="*/ 23 h 37"/>
                <a:gd name="T6" fmla="*/ 0 w 28"/>
                <a:gd name="T7" fmla="*/ 14 h 37"/>
                <a:gd name="T8" fmla="*/ 14 w 28"/>
                <a:gd name="T9" fmla="*/ 0 h 37"/>
                <a:gd name="T10" fmla="*/ 14 w 28"/>
                <a:gd name="T11" fmla="*/ 0 h 37"/>
                <a:gd name="T12" fmla="*/ 28 w 28"/>
                <a:gd name="T13" fmla="*/ 14 h 37"/>
                <a:gd name="T14" fmla="*/ 28 w 28"/>
                <a:gd name="T15" fmla="*/ 23 h 37"/>
                <a:gd name="T16" fmla="*/ 14 w 28"/>
                <a:gd name="T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37">
                  <a:moveTo>
                    <a:pt x="14" y="37"/>
                  </a:moveTo>
                  <a:cubicBezTo>
                    <a:pt x="14" y="37"/>
                    <a:pt x="14" y="37"/>
                    <a:pt x="14" y="37"/>
                  </a:cubicBezTo>
                  <a:cubicBezTo>
                    <a:pt x="6" y="37"/>
                    <a:pt x="0" y="31"/>
                    <a:pt x="0" y="23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21" y="0"/>
                    <a:pt x="28" y="6"/>
                    <a:pt x="28" y="14"/>
                  </a:cubicBezTo>
                  <a:cubicBezTo>
                    <a:pt x="28" y="23"/>
                    <a:pt x="28" y="23"/>
                    <a:pt x="28" y="23"/>
                  </a:cubicBezTo>
                  <a:cubicBezTo>
                    <a:pt x="28" y="31"/>
                    <a:pt x="21" y="37"/>
                    <a:pt x="14" y="37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Freeform 229">
              <a:extLst>
                <a:ext uri="{FF2B5EF4-FFF2-40B4-BE49-F238E27FC236}">
                  <a16:creationId xmlns:a16="http://schemas.microsoft.com/office/drawing/2014/main" id="{0957B248-8826-4ADB-AE62-2BF8B0682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9337" y="5013240"/>
              <a:ext cx="200025" cy="441325"/>
            </a:xfrm>
            <a:custGeom>
              <a:avLst/>
              <a:gdLst>
                <a:gd name="T0" fmla="*/ 75 w 126"/>
                <a:gd name="T1" fmla="*/ 278 h 278"/>
                <a:gd name="T2" fmla="*/ 0 w 126"/>
                <a:gd name="T3" fmla="*/ 278 h 278"/>
                <a:gd name="T4" fmla="*/ 53 w 126"/>
                <a:gd name="T5" fmla="*/ 0 h 278"/>
                <a:gd name="T6" fmla="*/ 126 w 126"/>
                <a:gd name="T7" fmla="*/ 0 h 278"/>
                <a:gd name="T8" fmla="*/ 75 w 126"/>
                <a:gd name="T9" fmla="*/ 278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278">
                  <a:moveTo>
                    <a:pt x="75" y="278"/>
                  </a:moveTo>
                  <a:lnTo>
                    <a:pt x="0" y="278"/>
                  </a:lnTo>
                  <a:lnTo>
                    <a:pt x="53" y="0"/>
                  </a:lnTo>
                  <a:lnTo>
                    <a:pt x="126" y="0"/>
                  </a:lnTo>
                  <a:lnTo>
                    <a:pt x="75" y="278"/>
                  </a:ln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Freeform 230">
              <a:extLst>
                <a:ext uri="{FF2B5EF4-FFF2-40B4-BE49-F238E27FC236}">
                  <a16:creationId xmlns:a16="http://schemas.microsoft.com/office/drawing/2014/main" id="{53E9A82D-E53A-4CB4-A762-02C89B099F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3475" y="4732252"/>
              <a:ext cx="271463" cy="428625"/>
            </a:xfrm>
            <a:custGeom>
              <a:avLst/>
              <a:gdLst>
                <a:gd name="T0" fmla="*/ 52 w 105"/>
                <a:gd name="T1" fmla="*/ 165 h 165"/>
                <a:gd name="T2" fmla="*/ 52 w 105"/>
                <a:gd name="T3" fmla="*/ 165 h 165"/>
                <a:gd name="T4" fmla="*/ 0 w 105"/>
                <a:gd name="T5" fmla="*/ 113 h 165"/>
                <a:gd name="T6" fmla="*/ 0 w 105"/>
                <a:gd name="T7" fmla="*/ 53 h 165"/>
                <a:gd name="T8" fmla="*/ 52 w 105"/>
                <a:gd name="T9" fmla="*/ 0 h 165"/>
                <a:gd name="T10" fmla="*/ 52 w 105"/>
                <a:gd name="T11" fmla="*/ 0 h 165"/>
                <a:gd name="T12" fmla="*/ 105 w 105"/>
                <a:gd name="T13" fmla="*/ 53 h 165"/>
                <a:gd name="T14" fmla="*/ 105 w 105"/>
                <a:gd name="T15" fmla="*/ 113 h 165"/>
                <a:gd name="T16" fmla="*/ 52 w 105"/>
                <a:gd name="T17" fmla="*/ 16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5" h="165">
                  <a:moveTo>
                    <a:pt x="52" y="165"/>
                  </a:moveTo>
                  <a:cubicBezTo>
                    <a:pt x="52" y="165"/>
                    <a:pt x="52" y="165"/>
                    <a:pt x="52" y="165"/>
                  </a:cubicBezTo>
                  <a:cubicBezTo>
                    <a:pt x="23" y="165"/>
                    <a:pt x="0" y="142"/>
                    <a:pt x="0" y="11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24"/>
                    <a:pt x="23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81" y="0"/>
                    <a:pt x="105" y="24"/>
                    <a:pt x="105" y="53"/>
                  </a:cubicBezTo>
                  <a:cubicBezTo>
                    <a:pt x="105" y="113"/>
                    <a:pt x="105" y="113"/>
                    <a:pt x="105" y="113"/>
                  </a:cubicBezTo>
                  <a:cubicBezTo>
                    <a:pt x="105" y="142"/>
                    <a:pt x="81" y="165"/>
                    <a:pt x="52" y="165"/>
                  </a:cubicBezTo>
                  <a:close/>
                </a:path>
              </a:pathLst>
            </a:custGeom>
            <a:solidFill>
              <a:srgbClr val="3A4D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Freeform 231">
              <a:extLst>
                <a:ext uri="{FF2B5EF4-FFF2-40B4-BE49-F238E27FC236}">
                  <a16:creationId xmlns:a16="http://schemas.microsoft.com/office/drawing/2014/main" id="{954C9E9A-70B2-4171-887D-EE282594F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50475" y="4732252"/>
              <a:ext cx="144463" cy="428625"/>
            </a:xfrm>
            <a:custGeom>
              <a:avLst/>
              <a:gdLst>
                <a:gd name="T0" fmla="*/ 3 w 56"/>
                <a:gd name="T1" fmla="*/ 0 h 165"/>
                <a:gd name="T2" fmla="*/ 0 w 56"/>
                <a:gd name="T3" fmla="*/ 1 h 165"/>
                <a:gd name="T4" fmla="*/ 49 w 56"/>
                <a:gd name="T5" fmla="*/ 53 h 165"/>
                <a:gd name="T6" fmla="*/ 49 w 56"/>
                <a:gd name="T7" fmla="*/ 113 h 165"/>
                <a:gd name="T8" fmla="*/ 0 w 56"/>
                <a:gd name="T9" fmla="*/ 165 h 165"/>
                <a:gd name="T10" fmla="*/ 3 w 56"/>
                <a:gd name="T11" fmla="*/ 165 h 165"/>
                <a:gd name="T12" fmla="*/ 56 w 56"/>
                <a:gd name="T13" fmla="*/ 113 h 165"/>
                <a:gd name="T14" fmla="*/ 56 w 56"/>
                <a:gd name="T15" fmla="*/ 53 h 165"/>
                <a:gd name="T16" fmla="*/ 3 w 56"/>
                <a:gd name="T17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165">
                  <a:moveTo>
                    <a:pt x="3" y="0"/>
                  </a:moveTo>
                  <a:cubicBezTo>
                    <a:pt x="2" y="0"/>
                    <a:pt x="1" y="1"/>
                    <a:pt x="0" y="1"/>
                  </a:cubicBezTo>
                  <a:cubicBezTo>
                    <a:pt x="27" y="2"/>
                    <a:pt x="49" y="25"/>
                    <a:pt x="49" y="5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49" y="141"/>
                    <a:pt x="27" y="163"/>
                    <a:pt x="0" y="165"/>
                  </a:cubicBezTo>
                  <a:cubicBezTo>
                    <a:pt x="1" y="165"/>
                    <a:pt x="2" y="165"/>
                    <a:pt x="3" y="165"/>
                  </a:cubicBezTo>
                  <a:cubicBezTo>
                    <a:pt x="32" y="165"/>
                    <a:pt x="56" y="142"/>
                    <a:pt x="56" y="113"/>
                  </a:cubicBezTo>
                  <a:cubicBezTo>
                    <a:pt x="56" y="53"/>
                    <a:pt x="56" y="53"/>
                    <a:pt x="56" y="53"/>
                  </a:cubicBezTo>
                  <a:cubicBezTo>
                    <a:pt x="56" y="24"/>
                    <a:pt x="32" y="0"/>
                    <a:pt x="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" name="Freeform 232">
              <a:extLst>
                <a:ext uri="{FF2B5EF4-FFF2-40B4-BE49-F238E27FC236}">
                  <a16:creationId xmlns:a16="http://schemas.microsoft.com/office/drawing/2014/main" id="{A75533E3-AA98-4AED-8D24-8163C4B96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3475" y="4637002"/>
              <a:ext cx="271463" cy="428625"/>
            </a:xfrm>
            <a:custGeom>
              <a:avLst/>
              <a:gdLst>
                <a:gd name="T0" fmla="*/ 52 w 105"/>
                <a:gd name="T1" fmla="*/ 165 h 165"/>
                <a:gd name="T2" fmla="*/ 52 w 105"/>
                <a:gd name="T3" fmla="*/ 165 h 165"/>
                <a:gd name="T4" fmla="*/ 0 w 105"/>
                <a:gd name="T5" fmla="*/ 112 h 165"/>
                <a:gd name="T6" fmla="*/ 0 w 105"/>
                <a:gd name="T7" fmla="*/ 52 h 165"/>
                <a:gd name="T8" fmla="*/ 52 w 105"/>
                <a:gd name="T9" fmla="*/ 0 h 165"/>
                <a:gd name="T10" fmla="*/ 52 w 105"/>
                <a:gd name="T11" fmla="*/ 0 h 165"/>
                <a:gd name="T12" fmla="*/ 105 w 105"/>
                <a:gd name="T13" fmla="*/ 52 h 165"/>
                <a:gd name="T14" fmla="*/ 105 w 105"/>
                <a:gd name="T15" fmla="*/ 112 h 165"/>
                <a:gd name="T16" fmla="*/ 52 w 105"/>
                <a:gd name="T17" fmla="*/ 16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5" h="165">
                  <a:moveTo>
                    <a:pt x="52" y="165"/>
                  </a:moveTo>
                  <a:cubicBezTo>
                    <a:pt x="52" y="165"/>
                    <a:pt x="52" y="165"/>
                    <a:pt x="52" y="165"/>
                  </a:cubicBezTo>
                  <a:cubicBezTo>
                    <a:pt x="23" y="165"/>
                    <a:pt x="0" y="141"/>
                    <a:pt x="0" y="11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23"/>
                    <a:pt x="23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81" y="0"/>
                    <a:pt x="105" y="23"/>
                    <a:pt x="105" y="52"/>
                  </a:cubicBezTo>
                  <a:cubicBezTo>
                    <a:pt x="105" y="112"/>
                    <a:pt x="105" y="112"/>
                    <a:pt x="105" y="112"/>
                  </a:cubicBezTo>
                  <a:cubicBezTo>
                    <a:pt x="105" y="141"/>
                    <a:pt x="81" y="165"/>
                    <a:pt x="52" y="165"/>
                  </a:cubicBezTo>
                  <a:close/>
                </a:path>
              </a:pathLst>
            </a:custGeom>
            <a:solidFill>
              <a:srgbClr val="2839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6" name="Freeform 233">
              <a:extLst>
                <a:ext uri="{FF2B5EF4-FFF2-40B4-BE49-F238E27FC236}">
                  <a16:creationId xmlns:a16="http://schemas.microsoft.com/office/drawing/2014/main" id="{44E0C332-66AB-44A2-A09D-ECC2217DB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3637" y="4633827"/>
              <a:ext cx="241300" cy="400050"/>
            </a:xfrm>
            <a:custGeom>
              <a:avLst/>
              <a:gdLst>
                <a:gd name="T0" fmla="*/ 41 w 93"/>
                <a:gd name="T1" fmla="*/ 0 h 154"/>
                <a:gd name="T2" fmla="*/ 0 w 93"/>
                <a:gd name="T3" fmla="*/ 19 h 154"/>
                <a:gd name="T4" fmla="*/ 34 w 93"/>
                <a:gd name="T5" fmla="*/ 7 h 154"/>
                <a:gd name="T6" fmla="*/ 34 w 93"/>
                <a:gd name="T7" fmla="*/ 7 h 154"/>
                <a:gd name="T8" fmla="*/ 86 w 93"/>
                <a:gd name="T9" fmla="*/ 59 h 154"/>
                <a:gd name="T10" fmla="*/ 86 w 93"/>
                <a:gd name="T11" fmla="*/ 120 h 154"/>
                <a:gd name="T12" fmla="*/ 74 w 93"/>
                <a:gd name="T13" fmla="*/ 154 h 154"/>
                <a:gd name="T14" fmla="*/ 93 w 93"/>
                <a:gd name="T15" fmla="*/ 113 h 154"/>
                <a:gd name="T16" fmla="*/ 93 w 93"/>
                <a:gd name="T17" fmla="*/ 52 h 154"/>
                <a:gd name="T18" fmla="*/ 41 w 93"/>
                <a:gd name="T19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3" h="154">
                  <a:moveTo>
                    <a:pt x="41" y="0"/>
                  </a:moveTo>
                  <a:cubicBezTo>
                    <a:pt x="24" y="0"/>
                    <a:pt x="10" y="7"/>
                    <a:pt x="0" y="19"/>
                  </a:cubicBezTo>
                  <a:cubicBezTo>
                    <a:pt x="9" y="11"/>
                    <a:pt x="21" y="7"/>
                    <a:pt x="34" y="7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63" y="7"/>
                    <a:pt x="86" y="30"/>
                    <a:pt x="86" y="59"/>
                  </a:cubicBezTo>
                  <a:cubicBezTo>
                    <a:pt x="86" y="120"/>
                    <a:pt x="86" y="120"/>
                    <a:pt x="86" y="120"/>
                  </a:cubicBezTo>
                  <a:cubicBezTo>
                    <a:pt x="86" y="133"/>
                    <a:pt x="82" y="144"/>
                    <a:pt x="74" y="154"/>
                  </a:cubicBezTo>
                  <a:cubicBezTo>
                    <a:pt x="86" y="144"/>
                    <a:pt x="93" y="129"/>
                    <a:pt x="93" y="113"/>
                  </a:cubicBezTo>
                  <a:cubicBezTo>
                    <a:pt x="93" y="52"/>
                    <a:pt x="93" y="52"/>
                    <a:pt x="93" y="52"/>
                  </a:cubicBezTo>
                  <a:cubicBezTo>
                    <a:pt x="93" y="23"/>
                    <a:pt x="70" y="0"/>
                    <a:pt x="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Freeform 234">
              <a:extLst>
                <a:ext uri="{FF2B5EF4-FFF2-40B4-BE49-F238E27FC236}">
                  <a16:creationId xmlns:a16="http://schemas.microsoft.com/office/drawing/2014/main" id="{B2C2BD22-7FA9-48F7-AC18-DB7100CFF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9975850" y="4952915"/>
              <a:ext cx="114300" cy="134938"/>
            </a:xfrm>
            <a:custGeom>
              <a:avLst/>
              <a:gdLst>
                <a:gd name="T0" fmla="*/ 44 w 44"/>
                <a:gd name="T1" fmla="*/ 19 h 52"/>
                <a:gd name="T2" fmla="*/ 22 w 44"/>
                <a:gd name="T3" fmla="*/ 48 h 52"/>
                <a:gd name="T4" fmla="*/ 0 w 44"/>
                <a:gd name="T5" fmla="*/ 33 h 52"/>
                <a:gd name="T6" fmla="*/ 22 w 44"/>
                <a:gd name="T7" fmla="*/ 4 h 52"/>
                <a:gd name="T8" fmla="*/ 44 w 44"/>
                <a:gd name="T9" fmla="*/ 19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2">
                  <a:moveTo>
                    <a:pt x="44" y="19"/>
                  </a:moveTo>
                  <a:cubicBezTo>
                    <a:pt x="44" y="31"/>
                    <a:pt x="34" y="44"/>
                    <a:pt x="22" y="48"/>
                  </a:cubicBezTo>
                  <a:cubicBezTo>
                    <a:pt x="10" y="52"/>
                    <a:pt x="0" y="45"/>
                    <a:pt x="0" y="33"/>
                  </a:cubicBezTo>
                  <a:cubicBezTo>
                    <a:pt x="0" y="21"/>
                    <a:pt x="10" y="8"/>
                    <a:pt x="22" y="4"/>
                  </a:cubicBezTo>
                  <a:cubicBezTo>
                    <a:pt x="34" y="0"/>
                    <a:pt x="44" y="7"/>
                    <a:pt x="44" y="19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8" name="Freeform 235">
              <a:extLst>
                <a:ext uri="{FF2B5EF4-FFF2-40B4-BE49-F238E27FC236}">
                  <a16:creationId xmlns:a16="http://schemas.microsoft.com/office/drawing/2014/main" id="{C2633CD0-DAD7-4456-9D56-A7959DEC50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929812" y="4316327"/>
              <a:ext cx="57150" cy="63500"/>
            </a:xfrm>
            <a:custGeom>
              <a:avLst/>
              <a:gdLst>
                <a:gd name="T0" fmla="*/ 20 w 22"/>
                <a:gd name="T1" fmla="*/ 22 h 24"/>
                <a:gd name="T2" fmla="*/ 20 w 22"/>
                <a:gd name="T3" fmla="*/ 22 h 24"/>
                <a:gd name="T4" fmla="*/ 14 w 22"/>
                <a:gd name="T5" fmla="*/ 22 h 24"/>
                <a:gd name="T6" fmla="*/ 2 w 22"/>
                <a:gd name="T7" fmla="*/ 8 h 24"/>
                <a:gd name="T8" fmla="*/ 2 w 22"/>
                <a:gd name="T9" fmla="*/ 2 h 24"/>
                <a:gd name="T10" fmla="*/ 2 w 22"/>
                <a:gd name="T11" fmla="*/ 2 h 24"/>
                <a:gd name="T12" fmla="*/ 8 w 22"/>
                <a:gd name="T13" fmla="*/ 2 h 24"/>
                <a:gd name="T14" fmla="*/ 21 w 22"/>
                <a:gd name="T15" fmla="*/ 16 h 24"/>
                <a:gd name="T16" fmla="*/ 20 w 22"/>
                <a:gd name="T17" fmla="*/ 2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" h="24">
                  <a:moveTo>
                    <a:pt x="20" y="22"/>
                  </a:moveTo>
                  <a:cubicBezTo>
                    <a:pt x="20" y="22"/>
                    <a:pt x="20" y="22"/>
                    <a:pt x="20" y="22"/>
                  </a:cubicBezTo>
                  <a:cubicBezTo>
                    <a:pt x="18" y="24"/>
                    <a:pt x="16" y="24"/>
                    <a:pt x="14" y="22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2" y="18"/>
                    <a:pt x="22" y="21"/>
                    <a:pt x="20" y="22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9" name="Freeform 236">
              <a:extLst>
                <a:ext uri="{FF2B5EF4-FFF2-40B4-BE49-F238E27FC236}">
                  <a16:creationId xmlns:a16="http://schemas.microsoft.com/office/drawing/2014/main" id="{2EB25045-F649-4521-B7C9-21D1D2DF7905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1387" y="4667165"/>
              <a:ext cx="287338" cy="358775"/>
            </a:xfrm>
            <a:custGeom>
              <a:avLst/>
              <a:gdLst>
                <a:gd name="T0" fmla="*/ 72 w 111"/>
                <a:gd name="T1" fmla="*/ 138 h 138"/>
                <a:gd name="T2" fmla="*/ 60 w 111"/>
                <a:gd name="T3" fmla="*/ 133 h 138"/>
                <a:gd name="T4" fmla="*/ 6 w 111"/>
                <a:gd name="T5" fmla="*/ 85 h 138"/>
                <a:gd name="T6" fmla="*/ 1 w 111"/>
                <a:gd name="T7" fmla="*/ 71 h 138"/>
                <a:gd name="T8" fmla="*/ 8 w 111"/>
                <a:gd name="T9" fmla="*/ 57 h 138"/>
                <a:gd name="T10" fmla="*/ 81 w 111"/>
                <a:gd name="T11" fmla="*/ 6 h 138"/>
                <a:gd name="T12" fmla="*/ 105 w 111"/>
                <a:gd name="T13" fmla="*/ 10 h 138"/>
                <a:gd name="T14" fmla="*/ 101 w 111"/>
                <a:gd name="T15" fmla="*/ 34 h 138"/>
                <a:gd name="T16" fmla="*/ 46 w 111"/>
                <a:gd name="T17" fmla="*/ 73 h 138"/>
                <a:gd name="T18" fmla="*/ 84 w 111"/>
                <a:gd name="T19" fmla="*/ 107 h 138"/>
                <a:gd name="T20" fmla="*/ 85 w 111"/>
                <a:gd name="T21" fmla="*/ 132 h 138"/>
                <a:gd name="T22" fmla="*/ 72 w 111"/>
                <a:gd name="T23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1" h="138">
                  <a:moveTo>
                    <a:pt x="72" y="138"/>
                  </a:moveTo>
                  <a:cubicBezTo>
                    <a:pt x="68" y="138"/>
                    <a:pt x="64" y="136"/>
                    <a:pt x="60" y="133"/>
                  </a:cubicBezTo>
                  <a:cubicBezTo>
                    <a:pt x="6" y="85"/>
                    <a:pt x="6" y="85"/>
                    <a:pt x="6" y="85"/>
                  </a:cubicBezTo>
                  <a:cubicBezTo>
                    <a:pt x="2" y="81"/>
                    <a:pt x="0" y="76"/>
                    <a:pt x="1" y="71"/>
                  </a:cubicBezTo>
                  <a:cubicBezTo>
                    <a:pt x="1" y="65"/>
                    <a:pt x="4" y="61"/>
                    <a:pt x="8" y="57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89" y="0"/>
                    <a:pt x="100" y="2"/>
                    <a:pt x="105" y="10"/>
                  </a:cubicBezTo>
                  <a:cubicBezTo>
                    <a:pt x="111" y="18"/>
                    <a:pt x="109" y="29"/>
                    <a:pt x="101" y="3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84" y="107"/>
                    <a:pt x="84" y="107"/>
                    <a:pt x="84" y="107"/>
                  </a:cubicBezTo>
                  <a:cubicBezTo>
                    <a:pt x="91" y="114"/>
                    <a:pt x="91" y="125"/>
                    <a:pt x="85" y="132"/>
                  </a:cubicBezTo>
                  <a:cubicBezTo>
                    <a:pt x="81" y="136"/>
                    <a:pt x="77" y="138"/>
                    <a:pt x="72" y="138"/>
                  </a:cubicBezTo>
                  <a:close/>
                </a:path>
              </a:pathLst>
            </a:custGeom>
            <a:solidFill>
              <a:srgbClr val="2839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0" name="Freeform 237">
              <a:extLst>
                <a:ext uri="{FF2B5EF4-FFF2-40B4-BE49-F238E27FC236}">
                  <a16:creationId xmlns:a16="http://schemas.microsoft.com/office/drawing/2014/main" id="{2DCAD373-F5B1-4A1D-BFDF-757BC77DA7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2687" y="4425865"/>
              <a:ext cx="196850" cy="217488"/>
            </a:xfrm>
            <a:custGeom>
              <a:avLst/>
              <a:gdLst>
                <a:gd name="T0" fmla="*/ 26 w 76"/>
                <a:gd name="T1" fmla="*/ 78 h 84"/>
                <a:gd name="T2" fmla="*/ 26 w 76"/>
                <a:gd name="T3" fmla="*/ 78 h 84"/>
                <a:gd name="T4" fmla="*/ 5 w 76"/>
                <a:gd name="T5" fmla="*/ 37 h 84"/>
                <a:gd name="T6" fmla="*/ 9 w 76"/>
                <a:gd name="T7" fmla="*/ 26 h 84"/>
                <a:gd name="T8" fmla="*/ 50 w 76"/>
                <a:gd name="T9" fmla="*/ 6 h 84"/>
                <a:gd name="T10" fmla="*/ 50 w 76"/>
                <a:gd name="T11" fmla="*/ 6 h 84"/>
                <a:gd name="T12" fmla="*/ 70 w 76"/>
                <a:gd name="T13" fmla="*/ 47 h 84"/>
                <a:gd name="T14" fmla="*/ 67 w 76"/>
                <a:gd name="T15" fmla="*/ 58 h 84"/>
                <a:gd name="T16" fmla="*/ 26 w 76"/>
                <a:gd name="T17" fmla="*/ 7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6" h="84">
                  <a:moveTo>
                    <a:pt x="26" y="78"/>
                  </a:moveTo>
                  <a:cubicBezTo>
                    <a:pt x="26" y="78"/>
                    <a:pt x="26" y="78"/>
                    <a:pt x="26" y="78"/>
                  </a:cubicBezTo>
                  <a:cubicBezTo>
                    <a:pt x="9" y="72"/>
                    <a:pt x="0" y="54"/>
                    <a:pt x="5" y="37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5" y="9"/>
                    <a:pt x="33" y="0"/>
                    <a:pt x="50" y="6"/>
                  </a:cubicBezTo>
                  <a:cubicBezTo>
                    <a:pt x="50" y="6"/>
                    <a:pt x="50" y="6"/>
                    <a:pt x="50" y="6"/>
                  </a:cubicBezTo>
                  <a:cubicBezTo>
                    <a:pt x="67" y="12"/>
                    <a:pt x="76" y="30"/>
                    <a:pt x="70" y="47"/>
                  </a:cubicBezTo>
                  <a:cubicBezTo>
                    <a:pt x="67" y="58"/>
                    <a:pt x="67" y="58"/>
                    <a:pt x="67" y="58"/>
                  </a:cubicBezTo>
                  <a:cubicBezTo>
                    <a:pt x="61" y="75"/>
                    <a:pt x="43" y="84"/>
                    <a:pt x="26" y="78"/>
                  </a:cubicBezTo>
                  <a:close/>
                </a:path>
              </a:pathLst>
            </a:custGeom>
            <a:solidFill>
              <a:srgbClr val="E364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1" name="Freeform 238">
              <a:extLst>
                <a:ext uri="{FF2B5EF4-FFF2-40B4-BE49-F238E27FC236}">
                  <a16:creationId xmlns:a16="http://schemas.microsoft.com/office/drawing/2014/main" id="{62ABFB65-6BBA-4144-A8F2-F1D961E73B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3325" y="4400465"/>
              <a:ext cx="193675" cy="258763"/>
            </a:xfrm>
            <a:custGeom>
              <a:avLst/>
              <a:gdLst>
                <a:gd name="T0" fmla="*/ 68 w 75"/>
                <a:gd name="T1" fmla="*/ 41 h 100"/>
                <a:gd name="T2" fmla="*/ 73 w 75"/>
                <a:gd name="T3" fmla="*/ 35 h 100"/>
                <a:gd name="T4" fmla="*/ 69 w 75"/>
                <a:gd name="T5" fmla="*/ 20 h 100"/>
                <a:gd name="T6" fmla="*/ 60 w 75"/>
                <a:gd name="T7" fmla="*/ 9 h 100"/>
                <a:gd name="T8" fmla="*/ 37 w 75"/>
                <a:gd name="T9" fmla="*/ 1 h 100"/>
                <a:gd name="T10" fmla="*/ 24 w 75"/>
                <a:gd name="T11" fmla="*/ 4 h 100"/>
                <a:gd name="T12" fmla="*/ 19 w 75"/>
                <a:gd name="T13" fmla="*/ 3 h 100"/>
                <a:gd name="T14" fmla="*/ 2 w 75"/>
                <a:gd name="T15" fmla="*/ 11 h 100"/>
                <a:gd name="T16" fmla="*/ 10 w 75"/>
                <a:gd name="T17" fmla="*/ 28 h 100"/>
                <a:gd name="T18" fmla="*/ 23 w 75"/>
                <a:gd name="T19" fmla="*/ 32 h 100"/>
                <a:gd name="T20" fmla="*/ 17 w 75"/>
                <a:gd name="T21" fmla="*/ 50 h 100"/>
                <a:gd name="T22" fmla="*/ 23 w 75"/>
                <a:gd name="T23" fmla="*/ 62 h 100"/>
                <a:gd name="T24" fmla="*/ 26 w 75"/>
                <a:gd name="T25" fmla="*/ 62 h 100"/>
                <a:gd name="T26" fmla="*/ 22 w 75"/>
                <a:gd name="T27" fmla="*/ 74 h 100"/>
                <a:gd name="T28" fmla="*/ 34 w 75"/>
                <a:gd name="T29" fmla="*/ 97 h 100"/>
                <a:gd name="T30" fmla="*/ 56 w 75"/>
                <a:gd name="T31" fmla="*/ 85 h 100"/>
                <a:gd name="T32" fmla="*/ 68 w 75"/>
                <a:gd name="T33" fmla="*/ 51 h 100"/>
                <a:gd name="T34" fmla="*/ 68 w 75"/>
                <a:gd name="T35" fmla="*/ 41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5" h="100">
                  <a:moveTo>
                    <a:pt x="68" y="41"/>
                  </a:moveTo>
                  <a:cubicBezTo>
                    <a:pt x="70" y="39"/>
                    <a:pt x="72" y="38"/>
                    <a:pt x="73" y="35"/>
                  </a:cubicBezTo>
                  <a:cubicBezTo>
                    <a:pt x="75" y="30"/>
                    <a:pt x="73" y="24"/>
                    <a:pt x="69" y="20"/>
                  </a:cubicBezTo>
                  <a:cubicBezTo>
                    <a:pt x="68" y="15"/>
                    <a:pt x="65" y="11"/>
                    <a:pt x="60" y="9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2" y="0"/>
                    <a:pt x="27" y="1"/>
                    <a:pt x="24" y="4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2" y="0"/>
                    <a:pt x="4" y="4"/>
                    <a:pt x="2" y="11"/>
                  </a:cubicBezTo>
                  <a:cubicBezTo>
                    <a:pt x="0" y="18"/>
                    <a:pt x="3" y="26"/>
                    <a:pt x="10" y="28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6" y="55"/>
                    <a:pt x="18" y="60"/>
                    <a:pt x="23" y="62"/>
                  </a:cubicBezTo>
                  <a:cubicBezTo>
                    <a:pt x="24" y="62"/>
                    <a:pt x="25" y="62"/>
                    <a:pt x="26" y="62"/>
                  </a:cubicBezTo>
                  <a:cubicBezTo>
                    <a:pt x="22" y="74"/>
                    <a:pt x="22" y="74"/>
                    <a:pt x="22" y="74"/>
                  </a:cubicBezTo>
                  <a:cubicBezTo>
                    <a:pt x="19" y="83"/>
                    <a:pt x="24" y="93"/>
                    <a:pt x="34" y="97"/>
                  </a:cubicBezTo>
                  <a:cubicBezTo>
                    <a:pt x="43" y="100"/>
                    <a:pt x="53" y="95"/>
                    <a:pt x="56" y="85"/>
                  </a:cubicBezTo>
                  <a:cubicBezTo>
                    <a:pt x="68" y="51"/>
                    <a:pt x="68" y="51"/>
                    <a:pt x="68" y="51"/>
                  </a:cubicBezTo>
                  <a:cubicBezTo>
                    <a:pt x="69" y="48"/>
                    <a:pt x="69" y="44"/>
                    <a:pt x="68" y="41"/>
                  </a:cubicBezTo>
                  <a:close/>
                </a:path>
              </a:pathLst>
            </a:custGeom>
            <a:solidFill>
              <a:srgbClr val="FAD8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2" name="Freeform 239">
              <a:extLst>
                <a:ext uri="{FF2B5EF4-FFF2-40B4-BE49-F238E27FC236}">
                  <a16:creationId xmlns:a16="http://schemas.microsoft.com/office/drawing/2014/main" id="{3FD06F34-A3A2-4698-A6BA-627D3C27B8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3487" y="4405227"/>
              <a:ext cx="20638" cy="4763"/>
            </a:xfrm>
            <a:custGeom>
              <a:avLst/>
              <a:gdLst>
                <a:gd name="T0" fmla="*/ 1 w 8"/>
                <a:gd name="T1" fmla="*/ 1 h 2"/>
                <a:gd name="T2" fmla="*/ 6 w 8"/>
                <a:gd name="T3" fmla="*/ 2 h 2"/>
                <a:gd name="T4" fmla="*/ 8 w 8"/>
                <a:gd name="T5" fmla="*/ 1 h 2"/>
                <a:gd name="T6" fmla="*/ 7 w 8"/>
                <a:gd name="T7" fmla="*/ 1 h 2"/>
                <a:gd name="T8" fmla="*/ 0 w 8"/>
                <a:gd name="T9" fmla="*/ 1 h 2"/>
                <a:gd name="T10" fmla="*/ 1 w 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2">
                  <a:moveTo>
                    <a:pt x="1" y="1"/>
                  </a:moveTo>
                  <a:cubicBezTo>
                    <a:pt x="6" y="2"/>
                    <a:pt x="6" y="2"/>
                    <a:pt x="6" y="2"/>
                  </a:cubicBezTo>
                  <a:cubicBezTo>
                    <a:pt x="7" y="2"/>
                    <a:pt x="7" y="2"/>
                    <a:pt x="8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5" y="0"/>
                    <a:pt x="2" y="0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Freeform 240">
              <a:extLst>
                <a:ext uri="{FF2B5EF4-FFF2-40B4-BE49-F238E27FC236}">
                  <a16:creationId xmlns:a16="http://schemas.microsoft.com/office/drawing/2014/main" id="{540329DB-DA69-4EC0-9326-3F5C9CF997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1112" y="4400465"/>
              <a:ext cx="115888" cy="257175"/>
            </a:xfrm>
            <a:custGeom>
              <a:avLst/>
              <a:gdLst>
                <a:gd name="T0" fmla="*/ 39 w 45"/>
                <a:gd name="T1" fmla="*/ 20 h 99"/>
                <a:gd name="T2" fmla="*/ 30 w 45"/>
                <a:gd name="T3" fmla="*/ 9 h 99"/>
                <a:gd name="T4" fmla="*/ 7 w 45"/>
                <a:gd name="T5" fmla="*/ 1 h 99"/>
                <a:gd name="T6" fmla="*/ 0 w 45"/>
                <a:gd name="T7" fmla="*/ 1 h 99"/>
                <a:gd name="T8" fmla="*/ 1 w 45"/>
                <a:gd name="T9" fmla="*/ 1 h 99"/>
                <a:gd name="T10" fmla="*/ 24 w 45"/>
                <a:gd name="T11" fmla="*/ 9 h 99"/>
                <a:gd name="T12" fmla="*/ 33 w 45"/>
                <a:gd name="T13" fmla="*/ 20 h 99"/>
                <a:gd name="T14" fmla="*/ 37 w 45"/>
                <a:gd name="T15" fmla="*/ 35 h 99"/>
                <a:gd name="T16" fmla="*/ 33 w 45"/>
                <a:gd name="T17" fmla="*/ 41 h 99"/>
                <a:gd name="T18" fmla="*/ 32 w 45"/>
                <a:gd name="T19" fmla="*/ 51 h 99"/>
                <a:gd name="T20" fmla="*/ 21 w 45"/>
                <a:gd name="T21" fmla="*/ 85 h 99"/>
                <a:gd name="T22" fmla="*/ 6 w 45"/>
                <a:gd name="T23" fmla="*/ 97 h 99"/>
                <a:gd name="T24" fmla="*/ 26 w 45"/>
                <a:gd name="T25" fmla="*/ 85 h 99"/>
                <a:gd name="T26" fmla="*/ 38 w 45"/>
                <a:gd name="T27" fmla="*/ 51 h 99"/>
                <a:gd name="T28" fmla="*/ 38 w 45"/>
                <a:gd name="T29" fmla="*/ 41 h 99"/>
                <a:gd name="T30" fmla="*/ 43 w 45"/>
                <a:gd name="T31" fmla="*/ 35 h 99"/>
                <a:gd name="T32" fmla="*/ 39 w 45"/>
                <a:gd name="T33" fmla="*/ 2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99">
                  <a:moveTo>
                    <a:pt x="39" y="20"/>
                  </a:moveTo>
                  <a:cubicBezTo>
                    <a:pt x="38" y="15"/>
                    <a:pt x="35" y="11"/>
                    <a:pt x="30" y="9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5" y="0"/>
                    <a:pt x="2" y="0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9" y="11"/>
                    <a:pt x="33" y="15"/>
                    <a:pt x="33" y="20"/>
                  </a:cubicBezTo>
                  <a:cubicBezTo>
                    <a:pt x="37" y="24"/>
                    <a:pt x="39" y="30"/>
                    <a:pt x="37" y="35"/>
                  </a:cubicBezTo>
                  <a:cubicBezTo>
                    <a:pt x="36" y="38"/>
                    <a:pt x="35" y="39"/>
                    <a:pt x="33" y="41"/>
                  </a:cubicBezTo>
                  <a:cubicBezTo>
                    <a:pt x="33" y="44"/>
                    <a:pt x="33" y="48"/>
                    <a:pt x="32" y="51"/>
                  </a:cubicBezTo>
                  <a:cubicBezTo>
                    <a:pt x="21" y="85"/>
                    <a:pt x="21" y="85"/>
                    <a:pt x="21" y="85"/>
                  </a:cubicBezTo>
                  <a:cubicBezTo>
                    <a:pt x="18" y="92"/>
                    <a:pt x="13" y="96"/>
                    <a:pt x="6" y="97"/>
                  </a:cubicBezTo>
                  <a:cubicBezTo>
                    <a:pt x="15" y="99"/>
                    <a:pt x="23" y="94"/>
                    <a:pt x="26" y="85"/>
                  </a:cubicBezTo>
                  <a:cubicBezTo>
                    <a:pt x="38" y="51"/>
                    <a:pt x="38" y="51"/>
                    <a:pt x="38" y="51"/>
                  </a:cubicBezTo>
                  <a:cubicBezTo>
                    <a:pt x="39" y="48"/>
                    <a:pt x="39" y="44"/>
                    <a:pt x="38" y="41"/>
                  </a:cubicBezTo>
                  <a:cubicBezTo>
                    <a:pt x="40" y="39"/>
                    <a:pt x="42" y="38"/>
                    <a:pt x="43" y="35"/>
                  </a:cubicBezTo>
                  <a:cubicBezTo>
                    <a:pt x="45" y="30"/>
                    <a:pt x="43" y="24"/>
                    <a:pt x="39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4" name="Freeform 241">
              <a:extLst>
                <a:ext uri="{FF2B5EF4-FFF2-40B4-BE49-F238E27FC236}">
                  <a16:creationId xmlns:a16="http://schemas.microsoft.com/office/drawing/2014/main" id="{A6FDC88A-999F-40B3-8945-5BF0F1E0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1750" y="4449677"/>
              <a:ext cx="30163" cy="38100"/>
            </a:xfrm>
            <a:custGeom>
              <a:avLst/>
              <a:gdLst>
                <a:gd name="T0" fmla="*/ 13 w 19"/>
                <a:gd name="T1" fmla="*/ 0 h 24"/>
                <a:gd name="T2" fmla="*/ 19 w 19"/>
                <a:gd name="T3" fmla="*/ 19 h 24"/>
                <a:gd name="T4" fmla="*/ 0 w 19"/>
                <a:gd name="T5" fmla="*/ 24 h 24"/>
                <a:gd name="T6" fmla="*/ 11 w 19"/>
                <a:gd name="T7" fmla="*/ 14 h 24"/>
                <a:gd name="T8" fmla="*/ 13 w 19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24">
                  <a:moveTo>
                    <a:pt x="13" y="0"/>
                  </a:moveTo>
                  <a:lnTo>
                    <a:pt x="19" y="19"/>
                  </a:lnTo>
                  <a:lnTo>
                    <a:pt x="0" y="24"/>
                  </a:lnTo>
                  <a:lnTo>
                    <a:pt x="11" y="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" name="Freeform 242">
              <a:extLst>
                <a:ext uri="{FF2B5EF4-FFF2-40B4-BE49-F238E27FC236}">
                  <a16:creationId xmlns:a16="http://schemas.microsoft.com/office/drawing/2014/main" id="{FD12FCCF-3340-48D5-9A03-6E6077A5E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1912" y="4446502"/>
              <a:ext cx="28575" cy="28575"/>
            </a:xfrm>
            <a:custGeom>
              <a:avLst/>
              <a:gdLst>
                <a:gd name="T0" fmla="*/ 0 w 18"/>
                <a:gd name="T1" fmla="*/ 0 h 18"/>
                <a:gd name="T2" fmla="*/ 7 w 18"/>
                <a:gd name="T3" fmla="*/ 18 h 18"/>
                <a:gd name="T4" fmla="*/ 18 w 18"/>
                <a:gd name="T5" fmla="*/ 16 h 18"/>
                <a:gd name="T6" fmla="*/ 10 w 18"/>
                <a:gd name="T7" fmla="*/ 13 h 18"/>
                <a:gd name="T8" fmla="*/ 0 w 18"/>
                <a:gd name="T9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8">
                  <a:moveTo>
                    <a:pt x="0" y="0"/>
                  </a:moveTo>
                  <a:lnTo>
                    <a:pt x="7" y="18"/>
                  </a:lnTo>
                  <a:lnTo>
                    <a:pt x="18" y="16"/>
                  </a:lnTo>
                  <a:lnTo>
                    <a:pt x="1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6" name="Freeform 243">
              <a:extLst>
                <a:ext uri="{FF2B5EF4-FFF2-40B4-BE49-F238E27FC236}">
                  <a16:creationId xmlns:a16="http://schemas.microsoft.com/office/drawing/2014/main" id="{3ED4B732-7862-4E3A-A097-C5CF13955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9687" y="4494127"/>
              <a:ext cx="33338" cy="20638"/>
            </a:xfrm>
            <a:custGeom>
              <a:avLst/>
              <a:gdLst>
                <a:gd name="T0" fmla="*/ 0 w 21"/>
                <a:gd name="T1" fmla="*/ 3 h 13"/>
                <a:gd name="T2" fmla="*/ 18 w 21"/>
                <a:gd name="T3" fmla="*/ 0 h 13"/>
                <a:gd name="T4" fmla="*/ 21 w 21"/>
                <a:gd name="T5" fmla="*/ 13 h 13"/>
                <a:gd name="T6" fmla="*/ 14 w 21"/>
                <a:gd name="T7" fmla="*/ 4 h 13"/>
                <a:gd name="T8" fmla="*/ 0 w 21"/>
                <a:gd name="T9" fmla="*/ 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3">
                  <a:moveTo>
                    <a:pt x="0" y="3"/>
                  </a:moveTo>
                  <a:lnTo>
                    <a:pt x="18" y="0"/>
                  </a:lnTo>
                  <a:lnTo>
                    <a:pt x="21" y="13"/>
                  </a:lnTo>
                  <a:lnTo>
                    <a:pt x="14" y="4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7" name="Freeform 244">
              <a:extLst>
                <a:ext uri="{FF2B5EF4-FFF2-40B4-BE49-F238E27FC236}">
                  <a16:creationId xmlns:a16="http://schemas.microsoft.com/office/drawing/2014/main" id="{4380D7BE-4613-4410-9B44-7EBB6F23D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37787" y="4487777"/>
              <a:ext cx="15875" cy="20638"/>
            </a:xfrm>
            <a:custGeom>
              <a:avLst/>
              <a:gdLst>
                <a:gd name="T0" fmla="*/ 0 w 10"/>
                <a:gd name="T1" fmla="*/ 2 h 13"/>
                <a:gd name="T2" fmla="*/ 3 w 10"/>
                <a:gd name="T3" fmla="*/ 13 h 13"/>
                <a:gd name="T4" fmla="*/ 5 w 10"/>
                <a:gd name="T5" fmla="*/ 4 h 13"/>
                <a:gd name="T6" fmla="*/ 10 w 10"/>
                <a:gd name="T7" fmla="*/ 0 h 13"/>
                <a:gd name="T8" fmla="*/ 0 w 10"/>
                <a:gd name="T9" fmla="*/ 2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3">
                  <a:moveTo>
                    <a:pt x="0" y="2"/>
                  </a:moveTo>
                  <a:lnTo>
                    <a:pt x="3" y="13"/>
                  </a:lnTo>
                  <a:lnTo>
                    <a:pt x="5" y="4"/>
                  </a:lnTo>
                  <a:lnTo>
                    <a:pt x="1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8" name="Freeform 245">
              <a:extLst>
                <a:ext uri="{FF2B5EF4-FFF2-40B4-BE49-F238E27FC236}">
                  <a16:creationId xmlns:a16="http://schemas.microsoft.com/office/drawing/2014/main" id="{82592C81-4031-4AEE-8B78-6083545C6377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6312" y="3841665"/>
              <a:ext cx="82550" cy="20638"/>
            </a:xfrm>
            <a:custGeom>
              <a:avLst/>
              <a:gdLst>
                <a:gd name="T0" fmla="*/ 0 w 52"/>
                <a:gd name="T1" fmla="*/ 8 h 13"/>
                <a:gd name="T2" fmla="*/ 34 w 52"/>
                <a:gd name="T3" fmla="*/ 13 h 13"/>
                <a:gd name="T4" fmla="*/ 39 w 52"/>
                <a:gd name="T5" fmla="*/ 5 h 13"/>
                <a:gd name="T6" fmla="*/ 52 w 52"/>
                <a:gd name="T7" fmla="*/ 6 h 13"/>
                <a:gd name="T8" fmla="*/ 36 w 52"/>
                <a:gd name="T9" fmla="*/ 0 h 13"/>
                <a:gd name="T10" fmla="*/ 32 w 52"/>
                <a:gd name="T11" fmla="*/ 6 h 13"/>
                <a:gd name="T12" fmla="*/ 0 w 52"/>
                <a:gd name="T13" fmla="*/ 8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13">
                  <a:moveTo>
                    <a:pt x="0" y="8"/>
                  </a:moveTo>
                  <a:lnTo>
                    <a:pt x="34" y="13"/>
                  </a:lnTo>
                  <a:lnTo>
                    <a:pt x="39" y="5"/>
                  </a:lnTo>
                  <a:lnTo>
                    <a:pt x="52" y="6"/>
                  </a:lnTo>
                  <a:lnTo>
                    <a:pt x="36" y="0"/>
                  </a:lnTo>
                  <a:lnTo>
                    <a:pt x="32" y="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9" name="Freeform 246">
              <a:extLst>
                <a:ext uri="{FF2B5EF4-FFF2-40B4-BE49-F238E27FC236}">
                  <a16:creationId xmlns:a16="http://schemas.microsoft.com/office/drawing/2014/main" id="{A59702C5-F75A-410A-93D5-30F0A869D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29650" y="3727365"/>
              <a:ext cx="66675" cy="95250"/>
            </a:xfrm>
            <a:custGeom>
              <a:avLst/>
              <a:gdLst>
                <a:gd name="T0" fmla="*/ 0 w 42"/>
                <a:gd name="T1" fmla="*/ 0 h 60"/>
                <a:gd name="T2" fmla="*/ 21 w 42"/>
                <a:gd name="T3" fmla="*/ 36 h 60"/>
                <a:gd name="T4" fmla="*/ 32 w 42"/>
                <a:gd name="T5" fmla="*/ 36 h 60"/>
                <a:gd name="T6" fmla="*/ 42 w 42"/>
                <a:gd name="T7" fmla="*/ 60 h 60"/>
                <a:gd name="T8" fmla="*/ 37 w 42"/>
                <a:gd name="T9" fmla="*/ 28 h 60"/>
                <a:gd name="T10" fmla="*/ 21 w 42"/>
                <a:gd name="T11" fmla="*/ 26 h 60"/>
                <a:gd name="T12" fmla="*/ 0 w 42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" h="60">
                  <a:moveTo>
                    <a:pt x="0" y="0"/>
                  </a:moveTo>
                  <a:lnTo>
                    <a:pt x="21" y="36"/>
                  </a:lnTo>
                  <a:lnTo>
                    <a:pt x="32" y="36"/>
                  </a:lnTo>
                  <a:lnTo>
                    <a:pt x="42" y="60"/>
                  </a:lnTo>
                  <a:lnTo>
                    <a:pt x="37" y="28"/>
                  </a:lnTo>
                  <a:lnTo>
                    <a:pt x="2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0" name="Freeform 247">
              <a:extLst>
                <a:ext uri="{FF2B5EF4-FFF2-40B4-BE49-F238E27FC236}">
                  <a16:creationId xmlns:a16="http://schemas.microsoft.com/office/drawing/2014/main" id="{7ACBB8BE-11BF-41DF-A8A1-CDC4FCC6A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3925" y="3763877"/>
              <a:ext cx="134938" cy="69850"/>
            </a:xfrm>
            <a:custGeom>
              <a:avLst/>
              <a:gdLst>
                <a:gd name="T0" fmla="*/ 85 w 85"/>
                <a:gd name="T1" fmla="*/ 44 h 44"/>
                <a:gd name="T2" fmla="*/ 0 w 85"/>
                <a:gd name="T3" fmla="*/ 5 h 44"/>
                <a:gd name="T4" fmla="*/ 3 w 85"/>
                <a:gd name="T5" fmla="*/ 0 h 44"/>
                <a:gd name="T6" fmla="*/ 85 w 85"/>
                <a:gd name="T7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" h="44">
                  <a:moveTo>
                    <a:pt x="85" y="44"/>
                  </a:moveTo>
                  <a:lnTo>
                    <a:pt x="0" y="5"/>
                  </a:lnTo>
                  <a:lnTo>
                    <a:pt x="3" y="0"/>
                  </a:lnTo>
                  <a:lnTo>
                    <a:pt x="8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Freeform 248">
              <a:extLst>
                <a:ext uri="{FF2B5EF4-FFF2-40B4-BE49-F238E27FC236}">
                  <a16:creationId xmlns:a16="http://schemas.microsoft.com/office/drawing/2014/main" id="{8B3951F0-7BBD-4BAC-AEC4-8165A5F95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4262" y="3755940"/>
              <a:ext cx="3175" cy="52388"/>
            </a:xfrm>
            <a:custGeom>
              <a:avLst/>
              <a:gdLst>
                <a:gd name="T0" fmla="*/ 0 w 2"/>
                <a:gd name="T1" fmla="*/ 0 h 33"/>
                <a:gd name="T2" fmla="*/ 2 w 2"/>
                <a:gd name="T3" fmla="*/ 33 h 33"/>
                <a:gd name="T4" fmla="*/ 2 w 2"/>
                <a:gd name="T5" fmla="*/ 0 h 33"/>
                <a:gd name="T6" fmla="*/ 0 w 2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3">
                  <a:moveTo>
                    <a:pt x="0" y="0"/>
                  </a:moveTo>
                  <a:lnTo>
                    <a:pt x="2" y="33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Freeform 249">
              <a:extLst>
                <a:ext uri="{FF2B5EF4-FFF2-40B4-BE49-F238E27FC236}">
                  <a16:creationId xmlns:a16="http://schemas.microsoft.com/office/drawing/2014/main" id="{7FEEB467-B276-49E8-A98C-65ADE15EA8A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04287" y="3703552"/>
              <a:ext cx="114300" cy="85725"/>
            </a:xfrm>
            <a:custGeom>
              <a:avLst/>
              <a:gdLst>
                <a:gd name="T0" fmla="*/ 1 w 44"/>
                <a:gd name="T1" fmla="*/ 26 h 33"/>
                <a:gd name="T2" fmla="*/ 24 w 44"/>
                <a:gd name="T3" fmla="*/ 7 h 33"/>
                <a:gd name="T4" fmla="*/ 44 w 44"/>
                <a:gd name="T5" fmla="*/ 19 h 33"/>
                <a:gd name="T6" fmla="*/ 22 w 44"/>
                <a:gd name="T7" fmla="*/ 0 h 33"/>
                <a:gd name="T8" fmla="*/ 0 w 44"/>
                <a:gd name="T9" fmla="*/ 22 h 33"/>
                <a:gd name="T10" fmla="*/ 3 w 44"/>
                <a:gd name="T11" fmla="*/ 33 h 33"/>
                <a:gd name="T12" fmla="*/ 1 w 44"/>
                <a:gd name="T13" fmla="*/ 2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33">
                  <a:moveTo>
                    <a:pt x="1" y="26"/>
                  </a:moveTo>
                  <a:cubicBezTo>
                    <a:pt x="1" y="16"/>
                    <a:pt x="11" y="7"/>
                    <a:pt x="24" y="7"/>
                  </a:cubicBezTo>
                  <a:cubicBezTo>
                    <a:pt x="33" y="7"/>
                    <a:pt x="40" y="12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7"/>
                    <a:pt x="1" y="30"/>
                    <a:pt x="3" y="33"/>
                  </a:cubicBezTo>
                  <a:cubicBezTo>
                    <a:pt x="2" y="31"/>
                    <a:pt x="1" y="29"/>
                    <a:pt x="1" y="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Freeform 250">
              <a:extLst>
                <a:ext uri="{FF2B5EF4-FFF2-40B4-BE49-F238E27FC236}">
                  <a16:creationId xmlns:a16="http://schemas.microsoft.com/office/drawing/2014/main" id="{7ABDB23D-5DBA-42C1-A24A-6BE23E5075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16987" y="3665452"/>
              <a:ext cx="112713" cy="111125"/>
            </a:xfrm>
            <a:custGeom>
              <a:avLst/>
              <a:gdLst>
                <a:gd name="T0" fmla="*/ 2 w 43"/>
                <a:gd name="T1" fmla="*/ 27 h 43"/>
                <a:gd name="T2" fmla="*/ 27 w 43"/>
                <a:gd name="T3" fmla="*/ 2 h 43"/>
                <a:gd name="T4" fmla="*/ 43 w 43"/>
                <a:gd name="T5" fmla="*/ 8 h 43"/>
                <a:gd name="T6" fmla="*/ 25 w 43"/>
                <a:gd name="T7" fmla="*/ 0 h 43"/>
                <a:gd name="T8" fmla="*/ 0 w 43"/>
                <a:gd name="T9" fmla="*/ 25 h 43"/>
                <a:gd name="T10" fmla="*/ 8 w 43"/>
                <a:gd name="T11" fmla="*/ 43 h 43"/>
                <a:gd name="T12" fmla="*/ 2 w 43"/>
                <a:gd name="T13" fmla="*/ 2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43">
                  <a:moveTo>
                    <a:pt x="2" y="27"/>
                  </a:moveTo>
                  <a:cubicBezTo>
                    <a:pt x="2" y="13"/>
                    <a:pt x="13" y="2"/>
                    <a:pt x="27" y="2"/>
                  </a:cubicBezTo>
                  <a:cubicBezTo>
                    <a:pt x="33" y="2"/>
                    <a:pt x="39" y="4"/>
                    <a:pt x="43" y="8"/>
                  </a:cubicBezTo>
                  <a:cubicBezTo>
                    <a:pt x="39" y="3"/>
                    <a:pt x="32" y="0"/>
                    <a:pt x="25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32"/>
                    <a:pt x="3" y="38"/>
                    <a:pt x="8" y="43"/>
                  </a:cubicBezTo>
                  <a:cubicBezTo>
                    <a:pt x="5" y="39"/>
                    <a:pt x="2" y="33"/>
                    <a:pt x="2" y="2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9D7AC705-ABBD-4B37-B29A-ACA8339E38F3}"/>
                </a:ext>
              </a:extLst>
            </p:cNvPr>
            <p:cNvSpPr txBox="1"/>
            <p:nvPr/>
          </p:nvSpPr>
          <p:spPr>
            <a:xfrm>
              <a:off x="6381750" y="3185119"/>
              <a:ext cx="1329108" cy="4160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Inventions</a:t>
              </a:r>
            </a:p>
          </p:txBody>
        </p:sp>
        <p:sp>
          <p:nvSpPr>
            <p:cNvPr id="445" name="Freeform 51">
              <a:extLst>
                <a:ext uri="{FF2B5EF4-FFF2-40B4-BE49-F238E27FC236}">
                  <a16:creationId xmlns:a16="http://schemas.microsoft.com/office/drawing/2014/main" id="{BDCC6C86-BDA4-429F-BE5B-6C778AF13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2650" y="2265277"/>
              <a:ext cx="23813" cy="1743075"/>
            </a:xfrm>
            <a:custGeom>
              <a:avLst/>
              <a:gdLst>
                <a:gd name="T0" fmla="*/ 4 w 9"/>
                <a:gd name="T1" fmla="*/ 671 h 671"/>
                <a:gd name="T2" fmla="*/ 0 w 9"/>
                <a:gd name="T3" fmla="*/ 665 h 671"/>
                <a:gd name="T4" fmla="*/ 0 w 9"/>
                <a:gd name="T5" fmla="*/ 6 h 671"/>
                <a:gd name="T6" fmla="*/ 4 w 9"/>
                <a:gd name="T7" fmla="*/ 0 h 671"/>
                <a:gd name="T8" fmla="*/ 9 w 9"/>
                <a:gd name="T9" fmla="*/ 6 h 671"/>
                <a:gd name="T10" fmla="*/ 9 w 9"/>
                <a:gd name="T11" fmla="*/ 665 h 671"/>
                <a:gd name="T12" fmla="*/ 4 w 9"/>
                <a:gd name="T13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671">
                  <a:moveTo>
                    <a:pt x="4" y="671"/>
                  </a:moveTo>
                  <a:cubicBezTo>
                    <a:pt x="2" y="671"/>
                    <a:pt x="0" y="668"/>
                    <a:pt x="0" y="66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4" y="0"/>
                  </a:cubicBezTo>
                  <a:cubicBezTo>
                    <a:pt x="7" y="0"/>
                    <a:pt x="9" y="3"/>
                    <a:pt x="9" y="6"/>
                  </a:cubicBezTo>
                  <a:cubicBezTo>
                    <a:pt x="9" y="665"/>
                    <a:pt x="9" y="665"/>
                    <a:pt x="9" y="665"/>
                  </a:cubicBezTo>
                  <a:cubicBezTo>
                    <a:pt x="9" y="668"/>
                    <a:pt x="7" y="671"/>
                    <a:pt x="4" y="671"/>
                  </a:cubicBezTo>
                  <a:close/>
                </a:path>
              </a:pathLst>
            </a:custGeom>
            <a:solidFill>
              <a:srgbClr val="2289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553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3" fill="hold" grpId="0" nodeType="withEffect" p14:presetBounceEnd="84000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4000">
                                          <p:cBhvr additive="base">
                                            <p:cTn id="7" dur="500" fill="hold"/>
                                            <p:tgtEl>
                                              <p:spTgt spid="4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4000">
                                          <p:cBhvr additive="base">
                                            <p:cTn id="8" dur="500" fill="hold"/>
                                            <p:tgtEl>
                                              <p:spTgt spid="4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3" fill="hold" grpId="0" nodeType="withEffect" p14:presetBounceEnd="8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8000">
                                          <p:cBhvr additive="base">
                                            <p:cTn id="11" dur="500" fill="hold"/>
                                            <p:tgtEl>
                                              <p:spTgt spid="4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8000">
                                          <p:cBhvr additive="base">
                                            <p:cTn id="12" dur="500" fill="hold"/>
                                            <p:tgtEl>
                                              <p:spTgt spid="4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 p14:presetBounceEnd="80000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5" dur="500" fill="hold"/>
                                            <p:tgtEl>
                                              <p:spTgt spid="4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6" dur="500" fill="hold"/>
                                            <p:tgtEl>
                                              <p:spTgt spid="4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0" grpId="0" animBg="1"/>
          <p:bldP spid="411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3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3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4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4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>
                                      <p:stCondLst>
                                        <p:cond delay="3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500" fill="hold"/>
                                            <p:tgtEl>
                                              <p:spTgt spid="4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4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0" grpId="0" animBg="1"/>
          <p:bldP spid="411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837860-6894-40B2-A855-91835DF656BF}"/>
              </a:ext>
            </a:extLst>
          </p:cNvPr>
          <p:cNvSpPr/>
          <p:nvPr/>
        </p:nvSpPr>
        <p:spPr>
          <a:xfrm>
            <a:off x="432313" y="262424"/>
            <a:ext cx="5884751" cy="7386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121920" tIns="60960" rIns="121920" bIns="60960">
            <a:spAutoFit/>
          </a:bodyPr>
          <a:lstStyle/>
          <a:p>
            <a:pPr algn="ctr"/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Choose the correct answer: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6C5C622-D97C-47D5-84FD-F91E45463085}"/>
              </a:ext>
            </a:extLst>
          </p:cNvPr>
          <p:cNvSpPr/>
          <p:nvPr/>
        </p:nvSpPr>
        <p:spPr>
          <a:xfrm>
            <a:off x="241738" y="1126836"/>
            <a:ext cx="11708524" cy="5022061"/>
          </a:xfrm>
          <a:prstGeom prst="roundRect">
            <a:avLst/>
          </a:prstGeom>
          <a:ln w="38100">
            <a:solidFill>
              <a:srgbClr val="00685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17525" lvl="1" indent="-517525">
              <a:buFont typeface="+mj-lt"/>
              <a:buAutoNum type="arabicPeriod"/>
            </a:pPr>
            <a:r>
              <a:rPr lang="en-US" sz="3200" dirty="0">
                <a:latin typeface="Comic Sans MS" panose="030F0702030302020204" pitchFamily="66" charset="0"/>
              </a:rPr>
              <a:t>She [ has – have – does ] learnt sign language already.</a:t>
            </a:r>
            <a:endParaRPr lang="en-US" sz="2800" dirty="0">
              <a:latin typeface="Comic Sans MS" panose="030F0702030302020204" pitchFamily="66" charset="0"/>
            </a:endParaRPr>
          </a:p>
          <a:p>
            <a:pPr marL="517525" lvl="1" indent="-517525">
              <a:buFont typeface="+mj-lt"/>
              <a:buAutoNum type="arabicPeriod"/>
            </a:pPr>
            <a:r>
              <a:rPr lang="en-US" sz="3200" dirty="0">
                <a:latin typeface="Comic Sans MS" panose="030F0702030302020204" pitchFamily="66" charset="0"/>
              </a:rPr>
              <a:t>They [ has – have – does ] heard the news already.</a:t>
            </a:r>
            <a:endParaRPr lang="en-US" sz="2800" dirty="0">
              <a:latin typeface="Comic Sans MS" panose="030F0702030302020204" pitchFamily="66" charset="0"/>
            </a:endParaRPr>
          </a:p>
          <a:p>
            <a:pPr marL="517525" lvl="1" indent="-517525">
              <a:buFont typeface="+mj-lt"/>
              <a:buAutoNum type="arabicPeriod"/>
            </a:pPr>
            <a:r>
              <a:rPr lang="en-US" sz="3200" dirty="0">
                <a:latin typeface="Comic Sans MS" panose="030F0702030302020204" pitchFamily="66" charset="0"/>
              </a:rPr>
              <a:t>Laila [ write – wrote – has written ] the answers yesterday.</a:t>
            </a:r>
            <a:endParaRPr lang="en-US" sz="2800" dirty="0">
              <a:latin typeface="Comic Sans MS" panose="030F0702030302020204" pitchFamily="66" charset="0"/>
            </a:endParaRPr>
          </a:p>
          <a:p>
            <a:pPr marL="517525" lvl="1" indent="-517525">
              <a:buFont typeface="+mj-lt"/>
              <a:buAutoNum type="arabicPeriod"/>
            </a:pPr>
            <a:r>
              <a:rPr lang="en-US" sz="3200" dirty="0">
                <a:latin typeface="Comic Sans MS" panose="030F0702030302020204" pitchFamily="66" charset="0"/>
              </a:rPr>
              <a:t>He [ didn't – hasn't – doesn't ] use the dictionary yet.</a:t>
            </a:r>
            <a:endParaRPr lang="en-US" sz="2800" dirty="0">
              <a:latin typeface="Comic Sans MS" panose="030F0702030302020204" pitchFamily="66" charset="0"/>
            </a:endParaRPr>
          </a:p>
          <a:p>
            <a:pPr marL="517525" lvl="1" indent="-517525">
              <a:buFont typeface="+mj-lt"/>
              <a:buAutoNum type="arabicPeriod"/>
            </a:pPr>
            <a:r>
              <a:rPr lang="en-US" sz="3200" dirty="0">
                <a:latin typeface="Comic Sans MS" panose="030F0702030302020204" pitchFamily="66" charset="0"/>
              </a:rPr>
              <a:t>Edward [ visit – visited – has visited ] the special needs center already.</a:t>
            </a:r>
            <a:endParaRPr lang="en-US" sz="2800" dirty="0">
              <a:latin typeface="Comic Sans MS" panose="030F0702030302020204" pitchFamily="66" charset="0"/>
            </a:endParaRPr>
          </a:p>
          <a:p>
            <a:pPr marL="517525" lvl="1" indent="-517525">
              <a:buFont typeface="+mj-lt"/>
              <a:buAutoNum type="arabicPeriod"/>
            </a:pPr>
            <a:r>
              <a:rPr lang="en-US" sz="3200" dirty="0">
                <a:latin typeface="Comic Sans MS" panose="030F0702030302020204" pitchFamily="66" charset="0"/>
              </a:rPr>
              <a:t>Have you ever [ seen – see – saw] the Eiffel tower?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67205B-603F-485A-B4B0-FC50691C160E}"/>
              </a:ext>
            </a:extLst>
          </p:cNvPr>
          <p:cNvSpPr/>
          <p:nvPr/>
        </p:nvSpPr>
        <p:spPr>
          <a:xfrm>
            <a:off x="2078182" y="1656603"/>
            <a:ext cx="979054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EF2F58F-83AF-421D-8DA3-B113400AD8F2}"/>
              </a:ext>
            </a:extLst>
          </p:cNvPr>
          <p:cNvSpPr/>
          <p:nvPr/>
        </p:nvSpPr>
        <p:spPr>
          <a:xfrm>
            <a:off x="3298974" y="2220132"/>
            <a:ext cx="1357805" cy="47039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8F8860C-ABCC-4BB9-A461-8617D2E533D2}"/>
              </a:ext>
            </a:extLst>
          </p:cNvPr>
          <p:cNvSpPr/>
          <p:nvPr/>
        </p:nvSpPr>
        <p:spPr>
          <a:xfrm>
            <a:off x="3720025" y="2661162"/>
            <a:ext cx="1245994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D2423F0-16FB-4519-8B5A-E86F97FA3BE4}"/>
              </a:ext>
            </a:extLst>
          </p:cNvPr>
          <p:cNvSpPr/>
          <p:nvPr/>
        </p:nvSpPr>
        <p:spPr>
          <a:xfrm>
            <a:off x="3465666" y="3619032"/>
            <a:ext cx="1434543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05CF769-CAB4-4BCA-9BCF-A9036AB4B530}"/>
              </a:ext>
            </a:extLst>
          </p:cNvPr>
          <p:cNvSpPr/>
          <p:nvPr/>
        </p:nvSpPr>
        <p:spPr>
          <a:xfrm>
            <a:off x="5738349" y="4093887"/>
            <a:ext cx="2361942" cy="61145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53E9FF4-1E99-4DCD-A96F-F830D7A3ADF3}"/>
              </a:ext>
            </a:extLst>
          </p:cNvPr>
          <p:cNvSpPr/>
          <p:nvPr/>
        </p:nvSpPr>
        <p:spPr>
          <a:xfrm>
            <a:off x="3939508" y="5129212"/>
            <a:ext cx="1279037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38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837860-6894-40B2-A855-91835DF656BF}"/>
              </a:ext>
            </a:extLst>
          </p:cNvPr>
          <p:cNvSpPr/>
          <p:nvPr/>
        </p:nvSpPr>
        <p:spPr>
          <a:xfrm>
            <a:off x="432313" y="262424"/>
            <a:ext cx="5884751" cy="7386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121920" tIns="60960" rIns="121920" bIns="60960">
            <a:spAutoFit/>
          </a:bodyPr>
          <a:lstStyle/>
          <a:p>
            <a:pPr algn="ctr"/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Choose the correct answer: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6C5C622-D97C-47D5-84FD-F91E45463085}"/>
              </a:ext>
            </a:extLst>
          </p:cNvPr>
          <p:cNvSpPr/>
          <p:nvPr/>
        </p:nvSpPr>
        <p:spPr>
          <a:xfrm>
            <a:off x="241738" y="1126836"/>
            <a:ext cx="11708524" cy="5022061"/>
          </a:xfrm>
          <a:prstGeom prst="roundRect">
            <a:avLst/>
          </a:prstGeom>
          <a:ln w="38100">
            <a:solidFill>
              <a:srgbClr val="00685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7- My brother has ( paly – played – playing ) tennis in the park. </a:t>
            </a: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8-Saeed has tried to learn French ( since – for – to ) 2019. </a:t>
            </a: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9-Sara has lived in New York City ( since – for – to ) three years . </a:t>
            </a: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10- How long have you ( use – used – using ) this laptop? </a:t>
            </a: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11-The cake is ( make – made – making ) by </a:t>
            </a:r>
            <a:r>
              <a:rPr lang="en-U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Noura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12- </a:t>
            </a:r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T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he store was ( open – opened – opens ) by Ali.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67205B-603F-485A-B4B0-FC50691C160E}"/>
              </a:ext>
            </a:extLst>
          </p:cNvPr>
          <p:cNvSpPr/>
          <p:nvPr/>
        </p:nvSpPr>
        <p:spPr>
          <a:xfrm>
            <a:off x="5400366" y="1540375"/>
            <a:ext cx="1702398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EF2F58F-83AF-421D-8DA3-B113400AD8F2}"/>
              </a:ext>
            </a:extLst>
          </p:cNvPr>
          <p:cNvSpPr/>
          <p:nvPr/>
        </p:nvSpPr>
        <p:spPr>
          <a:xfrm>
            <a:off x="7229166" y="2540854"/>
            <a:ext cx="1434543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8F8860C-ABCC-4BB9-A461-8617D2E533D2}"/>
              </a:ext>
            </a:extLst>
          </p:cNvPr>
          <p:cNvSpPr/>
          <p:nvPr/>
        </p:nvSpPr>
        <p:spPr>
          <a:xfrm>
            <a:off x="8471457" y="3449163"/>
            <a:ext cx="1125125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D2423F0-16FB-4519-8B5A-E86F97FA3BE4}"/>
              </a:ext>
            </a:extLst>
          </p:cNvPr>
          <p:cNvSpPr/>
          <p:nvPr/>
        </p:nvSpPr>
        <p:spPr>
          <a:xfrm>
            <a:off x="5905459" y="4456961"/>
            <a:ext cx="1434543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05CF769-CAB4-4BCA-9BCF-A9036AB4B530}"/>
              </a:ext>
            </a:extLst>
          </p:cNvPr>
          <p:cNvSpPr/>
          <p:nvPr/>
        </p:nvSpPr>
        <p:spPr>
          <a:xfrm>
            <a:off x="4903454" y="4957121"/>
            <a:ext cx="1263670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53E9FF4-1E99-4DCD-A96F-F830D7A3ADF3}"/>
              </a:ext>
            </a:extLst>
          </p:cNvPr>
          <p:cNvSpPr/>
          <p:nvPr/>
        </p:nvSpPr>
        <p:spPr>
          <a:xfrm>
            <a:off x="5569527" y="5449156"/>
            <a:ext cx="1533237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7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837860-6894-40B2-A855-91835DF656BF}"/>
              </a:ext>
            </a:extLst>
          </p:cNvPr>
          <p:cNvSpPr/>
          <p:nvPr/>
        </p:nvSpPr>
        <p:spPr>
          <a:xfrm>
            <a:off x="432313" y="262424"/>
            <a:ext cx="5884751" cy="7386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121920" tIns="60960" rIns="121920" bIns="60960">
            <a:spAutoFit/>
          </a:bodyPr>
          <a:lstStyle/>
          <a:p>
            <a:pPr algn="ctr"/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Choose the correct answer: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6C5C622-D97C-47D5-84FD-F91E45463085}"/>
              </a:ext>
            </a:extLst>
          </p:cNvPr>
          <p:cNvSpPr/>
          <p:nvPr/>
        </p:nvSpPr>
        <p:spPr>
          <a:xfrm>
            <a:off x="129309" y="1126836"/>
            <a:ext cx="11924145" cy="5468740"/>
          </a:xfrm>
          <a:prstGeom prst="roundRect">
            <a:avLst/>
          </a:prstGeom>
          <a:ln w="38100">
            <a:solidFill>
              <a:srgbClr val="00685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en-US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13.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We have taken a break [ for – since – when ] 2:30.</a:t>
            </a: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14. She has known </a:t>
            </a:r>
            <a:r>
              <a:rPr lang="en-US" sz="32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Noura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for [ a year – 1420 H – 9:30 ].</a:t>
            </a:r>
          </a:p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15. They have been at our house [ for – since – when ] 3 hours.</a:t>
            </a:r>
          </a:p>
          <a:p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16. Bananas [ are adored  -  was adored – were adored ] by monkeys.</a:t>
            </a:r>
          </a:p>
          <a:p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17. The squirrel [are chased -was chased –has been chased ] by the dog yesterday.</a:t>
            </a:r>
          </a:p>
          <a:p>
            <a:r>
              <a:rPr lang="en-US" sz="3200" dirty="0">
                <a:solidFill>
                  <a:srgbClr val="000000"/>
                </a:solidFill>
                <a:latin typeface="Comic Sans MS" panose="030F0702030302020204" pitchFamily="66" charset="0"/>
              </a:rPr>
              <a:t>18. The money [is counted -was counted – has been counted ] by the cashier twice so far.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67205B-603F-485A-B4B0-FC50691C160E}"/>
              </a:ext>
            </a:extLst>
          </p:cNvPr>
          <p:cNvSpPr/>
          <p:nvPr/>
        </p:nvSpPr>
        <p:spPr>
          <a:xfrm>
            <a:off x="5781963" y="1298229"/>
            <a:ext cx="1128031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EF2F58F-83AF-421D-8DA3-B113400AD8F2}"/>
              </a:ext>
            </a:extLst>
          </p:cNvPr>
          <p:cNvSpPr/>
          <p:nvPr/>
        </p:nvSpPr>
        <p:spPr>
          <a:xfrm>
            <a:off x="6313592" y="1845306"/>
            <a:ext cx="1434543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8F8860C-ABCC-4BB9-A461-8617D2E533D2}"/>
              </a:ext>
            </a:extLst>
          </p:cNvPr>
          <p:cNvSpPr/>
          <p:nvPr/>
        </p:nvSpPr>
        <p:spPr>
          <a:xfrm>
            <a:off x="6777439" y="2364940"/>
            <a:ext cx="1125125" cy="5786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D2423F0-16FB-4519-8B5A-E86F97FA3BE4}"/>
              </a:ext>
            </a:extLst>
          </p:cNvPr>
          <p:cNvSpPr/>
          <p:nvPr/>
        </p:nvSpPr>
        <p:spPr>
          <a:xfrm>
            <a:off x="8276298" y="3222034"/>
            <a:ext cx="2564286" cy="685783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05CF769-CAB4-4BCA-9BCF-A9036AB4B530}"/>
              </a:ext>
            </a:extLst>
          </p:cNvPr>
          <p:cNvSpPr/>
          <p:nvPr/>
        </p:nvSpPr>
        <p:spPr>
          <a:xfrm>
            <a:off x="6080971" y="4186254"/>
            <a:ext cx="2453429" cy="685783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53E9FF4-1E99-4DCD-A96F-F830D7A3ADF3}"/>
              </a:ext>
            </a:extLst>
          </p:cNvPr>
          <p:cNvSpPr/>
          <p:nvPr/>
        </p:nvSpPr>
        <p:spPr>
          <a:xfrm>
            <a:off x="8343859" y="5164761"/>
            <a:ext cx="3487923" cy="68375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79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A688F5-A10C-44B9-95C9-B22B850DB3BE}"/>
              </a:ext>
            </a:extLst>
          </p:cNvPr>
          <p:cNvSpPr/>
          <p:nvPr/>
        </p:nvSpPr>
        <p:spPr>
          <a:xfrm>
            <a:off x="600364" y="1229709"/>
            <a:ext cx="10850657" cy="5051018"/>
          </a:xfrm>
          <a:prstGeom prst="roundRect">
            <a:avLst/>
          </a:prstGeom>
          <a:ln w="38100">
            <a:solidFill>
              <a:srgbClr val="16523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1. </a:t>
            </a: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He ( work ) as a clerk for 3 years.</a:t>
            </a: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  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He </a:t>
            </a: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has worked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as a clerk for 3 years.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2. </a:t>
            </a: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They  have  ( drive )  to </a:t>
            </a:r>
            <a:r>
              <a:rPr lang="en-US" sz="40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Abha</a:t>
            </a: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        </a:t>
            </a:r>
          </a:p>
          <a:p>
            <a:pPr lvl="0">
              <a:defRPr/>
            </a:pP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They have </a:t>
            </a: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driven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to </a:t>
            </a:r>
            <a:r>
              <a:rPr lang="en-US" sz="4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Abha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2AE0E8-5831-4B57-BBE3-15C3484BCF77}"/>
              </a:ext>
            </a:extLst>
          </p:cNvPr>
          <p:cNvSpPr/>
          <p:nvPr/>
        </p:nvSpPr>
        <p:spPr>
          <a:xfrm>
            <a:off x="735668" y="262424"/>
            <a:ext cx="6955430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Correct the underlined mistakes:</a:t>
            </a:r>
          </a:p>
        </p:txBody>
      </p:sp>
    </p:spTree>
    <p:extLst>
      <p:ext uri="{BB962C8B-B14F-4D97-AF65-F5344CB8AC3E}">
        <p14:creationId xmlns:p14="http://schemas.microsoft.com/office/powerpoint/2010/main" val="40410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A688F5-A10C-44B9-95C9-B22B850DB3BE}"/>
              </a:ext>
            </a:extLst>
          </p:cNvPr>
          <p:cNvSpPr/>
          <p:nvPr/>
        </p:nvSpPr>
        <p:spPr>
          <a:xfrm>
            <a:off x="397164" y="1285128"/>
            <a:ext cx="11053857" cy="5051018"/>
          </a:xfrm>
          <a:prstGeom prst="roundRect">
            <a:avLst/>
          </a:prstGeom>
          <a:ln w="38100">
            <a:solidFill>
              <a:srgbClr val="16523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742950" lvl="0" indent="-742950">
              <a:buAutoNum type="arabicPeriod"/>
              <a:defRPr/>
            </a:pP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We have visited the museum.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 </a:t>
            </a: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    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We have </a:t>
            </a: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not 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visited the museum.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2. </a:t>
            </a: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He has seen that movie.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lvl="0">
              <a:defRPr/>
            </a:pP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He has </a:t>
            </a: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not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seen that movie.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2AE0E8-5831-4B57-BBE3-15C3484BCF77}"/>
              </a:ext>
            </a:extLst>
          </p:cNvPr>
          <p:cNvSpPr/>
          <p:nvPr/>
        </p:nvSpPr>
        <p:spPr>
          <a:xfrm>
            <a:off x="930086" y="325512"/>
            <a:ext cx="3869585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Make it negative:</a:t>
            </a:r>
          </a:p>
        </p:txBody>
      </p:sp>
    </p:spTree>
    <p:extLst>
      <p:ext uri="{BB962C8B-B14F-4D97-AF65-F5344CB8AC3E}">
        <p14:creationId xmlns:p14="http://schemas.microsoft.com/office/powerpoint/2010/main" val="106480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A688F5-A10C-44B9-95C9-B22B850DB3BE}"/>
              </a:ext>
            </a:extLst>
          </p:cNvPr>
          <p:cNvSpPr/>
          <p:nvPr/>
        </p:nvSpPr>
        <p:spPr>
          <a:xfrm>
            <a:off x="600364" y="1285128"/>
            <a:ext cx="10850657" cy="5051018"/>
          </a:xfrm>
          <a:prstGeom prst="roundRect">
            <a:avLst/>
          </a:prstGeom>
          <a:ln w="38100">
            <a:solidFill>
              <a:srgbClr val="16523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742950" lvl="0" indent="-742950">
              <a:buAutoNum type="arabicPeriod"/>
              <a:defRPr/>
            </a:pP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They have taken a course.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 </a:t>
            </a: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      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Have they taken a course?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2.  </a:t>
            </a: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She has written an essay.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Has she written an essay?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2AE0E8-5831-4B57-BBE3-15C3484BCF77}"/>
              </a:ext>
            </a:extLst>
          </p:cNvPr>
          <p:cNvSpPr/>
          <p:nvPr/>
        </p:nvSpPr>
        <p:spPr>
          <a:xfrm>
            <a:off x="980887" y="362458"/>
            <a:ext cx="4857869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Ask Yes/No Questions:</a:t>
            </a:r>
          </a:p>
        </p:txBody>
      </p:sp>
    </p:spTree>
    <p:extLst>
      <p:ext uri="{BB962C8B-B14F-4D97-AF65-F5344CB8AC3E}">
        <p14:creationId xmlns:p14="http://schemas.microsoft.com/office/powerpoint/2010/main" val="337123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67">
            <a:extLst>
              <a:ext uri="{FF2B5EF4-FFF2-40B4-BE49-F238E27FC236}">
                <a16:creationId xmlns:a16="http://schemas.microsoft.com/office/drawing/2014/main" id="{5D5205F5-79CB-4DE5-BFA6-FE028ECCE7FA}"/>
              </a:ext>
            </a:extLst>
          </p:cNvPr>
          <p:cNvSpPr/>
          <p:nvPr/>
        </p:nvSpPr>
        <p:spPr>
          <a:xfrm rot="10800000">
            <a:off x="0" y="4872037"/>
            <a:ext cx="12192000" cy="195294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20568" cap="flat">
            <a:solidFill>
              <a:schemeClr val="bg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Freeform 167">
            <a:extLst>
              <a:ext uri="{FF2B5EF4-FFF2-40B4-BE49-F238E27FC236}">
                <a16:creationId xmlns:a16="http://schemas.microsoft.com/office/drawing/2014/main" id="{D2FCBFED-6090-4D32-8F93-0B5D67D1BB4F}"/>
              </a:ext>
            </a:extLst>
          </p:cNvPr>
          <p:cNvSpPr/>
          <p:nvPr/>
        </p:nvSpPr>
        <p:spPr>
          <a:xfrm rot="10800000">
            <a:off x="0" y="5129212"/>
            <a:ext cx="12192000" cy="1728787"/>
          </a:xfrm>
          <a:custGeom>
            <a:avLst/>
            <a:gdLst>
              <a:gd name="connsiteX0" fmla="*/ 0 w 12192000"/>
              <a:gd name="connsiteY0" fmla="*/ 0 h 1395765"/>
              <a:gd name="connsiteX1" fmla="*/ 12192000 w 12192000"/>
              <a:gd name="connsiteY1" fmla="*/ 0 h 1395765"/>
              <a:gd name="connsiteX2" fmla="*/ 12192000 w 12192000"/>
              <a:gd name="connsiteY2" fmla="*/ 1345727 h 1395765"/>
              <a:gd name="connsiteX3" fmla="*/ 11789360 w 12192000"/>
              <a:gd name="connsiteY3" fmla="*/ 1379858 h 1395765"/>
              <a:gd name="connsiteX4" fmla="*/ 9264011 w 12192000"/>
              <a:gd name="connsiteY4" fmla="*/ 1017123 h 1395765"/>
              <a:gd name="connsiteX5" fmla="*/ 3276374 w 12192000"/>
              <a:gd name="connsiteY5" fmla="*/ 759397 h 1395765"/>
              <a:gd name="connsiteX6" fmla="*/ 0 w 12192000"/>
              <a:gd name="connsiteY6" fmla="*/ 1113179 h 139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395765">
                <a:moveTo>
                  <a:pt x="0" y="0"/>
                </a:moveTo>
                <a:lnTo>
                  <a:pt x="12192000" y="0"/>
                </a:lnTo>
                <a:lnTo>
                  <a:pt x="12192000" y="1345727"/>
                </a:lnTo>
                <a:lnTo>
                  <a:pt x="11789360" y="1379858"/>
                </a:lnTo>
                <a:cubicBezTo>
                  <a:pt x="10939397" y="1432386"/>
                  <a:pt x="10022423" y="1365531"/>
                  <a:pt x="9264011" y="1017123"/>
                </a:cubicBezTo>
                <a:cubicBezTo>
                  <a:pt x="7241580" y="88034"/>
                  <a:pt x="5205348" y="246825"/>
                  <a:pt x="3276374" y="759397"/>
                </a:cubicBezTo>
                <a:cubicBezTo>
                  <a:pt x="1347400" y="1271970"/>
                  <a:pt x="0" y="1113179"/>
                  <a:pt x="0" y="1113179"/>
                </a:cubicBezTo>
                <a:close/>
              </a:path>
            </a:pathLst>
          </a:custGeom>
          <a:gradFill flip="none" rotWithShape="1">
            <a:gsLst>
              <a:gs pos="0">
                <a:srgbClr val="00B895">
                  <a:shade val="30000"/>
                  <a:satMod val="115000"/>
                </a:srgbClr>
              </a:gs>
              <a:gs pos="50000">
                <a:srgbClr val="00B895">
                  <a:shade val="67500"/>
                  <a:satMod val="115000"/>
                </a:srgbClr>
              </a:gs>
              <a:gs pos="100000">
                <a:srgbClr val="00B895">
                  <a:shade val="100000"/>
                  <a:satMod val="115000"/>
                </a:srgbClr>
              </a:gs>
            </a:gsLst>
            <a:lin ang="5400000" scaled="1"/>
            <a:tileRect/>
          </a:gradFill>
          <a:ln w="20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A688F5-A10C-44B9-95C9-B22B850DB3BE}"/>
              </a:ext>
            </a:extLst>
          </p:cNvPr>
          <p:cNvSpPr/>
          <p:nvPr/>
        </p:nvSpPr>
        <p:spPr>
          <a:xfrm>
            <a:off x="600364" y="1285128"/>
            <a:ext cx="10850657" cy="5051018"/>
          </a:xfrm>
          <a:prstGeom prst="roundRect">
            <a:avLst/>
          </a:prstGeom>
          <a:ln w="38100">
            <a:solidFill>
              <a:srgbClr val="16523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742950" lvl="0" indent="-742950">
              <a:buAutoNum type="arabicPeriod"/>
              <a:defRPr/>
            </a:pP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She has known her friend for ten years.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      </a:t>
            </a:r>
          </a:p>
          <a:p>
            <a:pPr lvl="0">
              <a:defRPr/>
            </a:pP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      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How long has she known her friend?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2. </a:t>
            </a:r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They have lived  in London since 2007.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</a:t>
            </a:r>
          </a:p>
          <a:p>
            <a:pPr lvl="0">
              <a:defRPr/>
            </a:pP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How long have lived in London?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2AE0E8-5831-4B57-BBE3-15C3484BCF77}"/>
              </a:ext>
            </a:extLst>
          </p:cNvPr>
          <p:cNvSpPr/>
          <p:nvPr/>
        </p:nvSpPr>
        <p:spPr>
          <a:xfrm>
            <a:off x="600364" y="325512"/>
            <a:ext cx="7138877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121920" tIns="60960" rIns="121920" bIns="6096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>
                <a:ln w="0">
                  <a:solidFill>
                    <a:srgbClr val="006854"/>
                  </a:solidFill>
                </a:ln>
                <a:solidFill>
                  <a:srgbClr val="00685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Ask questions using “How long”?</a:t>
            </a:r>
          </a:p>
        </p:txBody>
      </p:sp>
    </p:spTree>
    <p:extLst>
      <p:ext uri="{BB962C8B-B14F-4D97-AF65-F5344CB8AC3E}">
        <p14:creationId xmlns:p14="http://schemas.microsoft.com/office/powerpoint/2010/main" val="309220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665</Words>
  <Application>Microsoft Office PowerPoint</Application>
  <PresentationFormat>Widescreen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20th Century Font</vt:lpstr>
      <vt:lpstr>Arial</vt:lpstr>
      <vt:lpstr>BadaBoom BB</vt:lpstr>
      <vt:lpstr>Calibri</vt:lpstr>
      <vt:lpstr>Calibri Light</vt:lpstr>
      <vt:lpstr>Comic Sans MS</vt:lpstr>
      <vt:lpstr>Franklin Gothic Book</vt:lpstr>
      <vt:lpstr>Oregano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Saja .</dc:creator>
  <cp:lastModifiedBy>نادية بنت الغامدي</cp:lastModifiedBy>
  <cp:revision>65</cp:revision>
  <dcterms:created xsi:type="dcterms:W3CDTF">2021-12-04T03:53:29Z</dcterms:created>
  <dcterms:modified xsi:type="dcterms:W3CDTF">2022-12-03T13:03:05Z</dcterms:modified>
</cp:coreProperties>
</file>